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940" r:id="rId4"/>
    <p:sldMasterId id="2147483941" r:id="rId5"/>
    <p:sldMasterId id="2147483942" r:id="rId6"/>
    <p:sldMasterId id="2147483943" r:id="rId7"/>
    <p:sldMasterId id="2147483944" r:id="rId8"/>
    <p:sldMasterId id="2147483945" r:id="rId9"/>
    <p:sldMasterId id="2147483946" r:id="rId10"/>
    <p:sldMasterId id="2147483947"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Lst>
  <p:sldSz cy="5143500" cx="9144000"/>
  <p:notesSz cx="6858000" cy="9144000"/>
  <p:embeddedFontLst>
    <p:embeddedFont>
      <p:font typeface="Roboto Slab"/>
      <p:regular r:id="rId106"/>
      <p:bold r:id="rId107"/>
    </p:embeddedFont>
    <p:embeddedFont>
      <p:font typeface="Roboto Slab Light"/>
      <p:regular r:id="rId108"/>
      <p:bold r:id="rId109"/>
    </p:embeddedFont>
    <p:embeddedFont>
      <p:font typeface="Roboto"/>
      <p:regular r:id="rId110"/>
      <p:bold r:id="rId111"/>
      <p:italic r:id="rId112"/>
      <p:boldItalic r:id="rId113"/>
    </p:embeddedFont>
    <p:embeddedFont>
      <p:font typeface="Roboto Medium"/>
      <p:regular r:id="rId114"/>
      <p:bold r:id="rId115"/>
      <p:italic r:id="rId116"/>
      <p:boldItalic r:id="rId117"/>
    </p:embeddedFont>
    <p:embeddedFont>
      <p:font typeface="Poppins"/>
      <p:regular r:id="rId118"/>
      <p:bold r:id="rId119"/>
      <p:italic r:id="rId120"/>
      <p:boldItalic r:id="rId121"/>
    </p:embeddedFont>
    <p:embeddedFont>
      <p:font typeface="Roboto Slab SemiBold"/>
      <p:regular r:id="rId122"/>
      <p:bold r:id="rId123"/>
    </p:embeddedFont>
    <p:embeddedFont>
      <p:font typeface="Poppins Medium"/>
      <p:regular r:id="rId124"/>
      <p:bold r:id="rId125"/>
      <p:italic r:id="rId126"/>
      <p:boldItalic r:id="rId127"/>
    </p:embeddedFont>
    <p:embeddedFont>
      <p:font typeface="Roboto SemiBold"/>
      <p:regular r:id="rId128"/>
      <p:bold r:id="rId129"/>
      <p:italic r:id="rId130"/>
      <p:boldItalic r:id="rId131"/>
    </p:embeddedFont>
    <p:embeddedFont>
      <p:font typeface="Roboto Light"/>
      <p:regular r:id="rId132"/>
      <p:bold r:id="rId133"/>
      <p:italic r:id="rId134"/>
      <p:boldItalic r:id="rId135"/>
    </p:embeddedFont>
    <p:embeddedFont>
      <p:font typeface="Poppins SemiBold"/>
      <p:regular r:id="rId136"/>
      <p:bold r:id="rId137"/>
      <p:italic r:id="rId138"/>
      <p:boldItalic r:id="rId139"/>
    </p:embeddedFont>
    <p:embeddedFont>
      <p:font typeface="Roboto Slab Medium"/>
      <p:regular r:id="rId140"/>
      <p:bold r:id="rId1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4A063E6-DB4E-4F17-BAD9-608C033AAD43}">
  <a:tblStyle styleId="{54A063E6-DB4E-4F17-BAD9-608C033AAD4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2CB5F84-711C-4FE6-8476-9E35BF557D34}"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14FA424-AD60-4CA2-874D-7906D4F6FBFA}"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DEDEE"/>
          </a:solidFill>
        </a:fill>
      </a:tcStyle>
    </a:wholeTbl>
    <a:band1H>
      <a:tcTxStyle/>
      <a:tcStyle>
        <a:fill>
          <a:solidFill>
            <a:srgbClr val="D9DADB"/>
          </a:solidFill>
        </a:fill>
      </a:tcStyle>
    </a:band1H>
    <a:band2H>
      <a:tcTxStyle/>
    </a:band2H>
    <a:band1V>
      <a:tcTxStyle/>
      <a:tcStyle>
        <a:fill>
          <a:solidFill>
            <a:srgbClr val="D9DADB"/>
          </a:solidFill>
        </a:fill>
      </a:tcStyle>
    </a:band1V>
    <a:band2V>
      <a:tcTxStyle/>
    </a:band2V>
    <a:lastCol>
      <a:tcTxStyle b="on" i="off">
        <a:font>
          <a:latin typeface="Arial"/>
          <a:ea typeface="Arial"/>
          <a:cs typeface="Arial"/>
        </a:font>
        <a:schemeClr val="lt1"/>
      </a:tcTxStyle>
      <a:tcStyle>
        <a:fill>
          <a:solidFill>
            <a:schemeClr val="accent4"/>
          </a:solidFill>
        </a:fill>
      </a:tcStyle>
    </a:lastCol>
    <a:firstCol>
      <a:tcTxStyle b="on" i="off">
        <a:font>
          <a:latin typeface="Arial"/>
          <a:ea typeface="Arial"/>
          <a:cs typeface="Arial"/>
        </a:font>
        <a:schemeClr val="lt1"/>
      </a:tcTxStyle>
      <a:tcStyle>
        <a:fill>
          <a:solidFill>
            <a:schemeClr val="accent4"/>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a:neCell>
    <a:nwCell>
      <a:tcTxStyle/>
    </a:nwCell>
  </a:tblStyle>
  <a:tblStyle styleId="{BD860003-5EDF-4871-88AE-357850C82735}" styleName="Table_3">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07" Type="http://schemas.openxmlformats.org/officeDocument/2006/relationships/font" Target="fonts/RobotoSlab-bold.fntdata"/><Relationship Id="rId106" Type="http://schemas.openxmlformats.org/officeDocument/2006/relationships/font" Target="fonts/RobotoSlab-regular.fntdata"/><Relationship Id="rId105" Type="http://schemas.openxmlformats.org/officeDocument/2006/relationships/slide" Target="slides/slide93.xml"/><Relationship Id="rId104" Type="http://schemas.openxmlformats.org/officeDocument/2006/relationships/slide" Target="slides/slide92.xml"/><Relationship Id="rId109" Type="http://schemas.openxmlformats.org/officeDocument/2006/relationships/font" Target="fonts/RobotoSlabLight-bold.fntdata"/><Relationship Id="rId108" Type="http://schemas.openxmlformats.org/officeDocument/2006/relationships/font" Target="fonts/RobotoSlabLight-regular.fntdata"/><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103" Type="http://schemas.openxmlformats.org/officeDocument/2006/relationships/slide" Target="slides/slide91.xml"/><Relationship Id="rId102" Type="http://schemas.openxmlformats.org/officeDocument/2006/relationships/slide" Target="slides/slide90.xml"/><Relationship Id="rId101" Type="http://schemas.openxmlformats.org/officeDocument/2006/relationships/slide" Target="slides/slide89.xml"/><Relationship Id="rId100" Type="http://schemas.openxmlformats.org/officeDocument/2006/relationships/slide" Target="slides/slide88.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129" Type="http://schemas.openxmlformats.org/officeDocument/2006/relationships/font" Target="fonts/RobotoSemiBold-bold.fntdata"/><Relationship Id="rId128" Type="http://schemas.openxmlformats.org/officeDocument/2006/relationships/font" Target="fonts/RobotoSemiBold-regular.fntdata"/><Relationship Id="rId127" Type="http://schemas.openxmlformats.org/officeDocument/2006/relationships/font" Target="fonts/PoppinsMedium-boldItalic.fntdata"/><Relationship Id="rId126" Type="http://schemas.openxmlformats.org/officeDocument/2006/relationships/font" Target="fonts/PoppinsMedium-italic.fntdata"/><Relationship Id="rId26" Type="http://schemas.openxmlformats.org/officeDocument/2006/relationships/slide" Target="slides/slide14.xml"/><Relationship Id="rId121" Type="http://schemas.openxmlformats.org/officeDocument/2006/relationships/font" Target="fonts/Poppins-boldItalic.fntdata"/><Relationship Id="rId25" Type="http://schemas.openxmlformats.org/officeDocument/2006/relationships/slide" Target="slides/slide13.xml"/><Relationship Id="rId120" Type="http://schemas.openxmlformats.org/officeDocument/2006/relationships/font" Target="fonts/Poppins-italic.fntdata"/><Relationship Id="rId28" Type="http://schemas.openxmlformats.org/officeDocument/2006/relationships/slide" Target="slides/slide16.xml"/><Relationship Id="rId27" Type="http://schemas.openxmlformats.org/officeDocument/2006/relationships/slide" Target="slides/slide15.xml"/><Relationship Id="rId125" Type="http://schemas.openxmlformats.org/officeDocument/2006/relationships/font" Target="fonts/PoppinsMedium-bold.fntdata"/><Relationship Id="rId29" Type="http://schemas.openxmlformats.org/officeDocument/2006/relationships/slide" Target="slides/slide17.xml"/><Relationship Id="rId124" Type="http://schemas.openxmlformats.org/officeDocument/2006/relationships/font" Target="fonts/PoppinsMedium-regular.fntdata"/><Relationship Id="rId123" Type="http://schemas.openxmlformats.org/officeDocument/2006/relationships/font" Target="fonts/RobotoSlabSemiBold-bold.fntdata"/><Relationship Id="rId122" Type="http://schemas.openxmlformats.org/officeDocument/2006/relationships/font" Target="fonts/RobotoSlabSemiBold-regular.fntdata"/><Relationship Id="rId95" Type="http://schemas.openxmlformats.org/officeDocument/2006/relationships/slide" Target="slides/slide83.xml"/><Relationship Id="rId94" Type="http://schemas.openxmlformats.org/officeDocument/2006/relationships/slide" Target="slides/slide82.xml"/><Relationship Id="rId97" Type="http://schemas.openxmlformats.org/officeDocument/2006/relationships/slide" Target="slides/slide85.xml"/><Relationship Id="rId96" Type="http://schemas.openxmlformats.org/officeDocument/2006/relationships/slide" Target="slides/slide84.xml"/><Relationship Id="rId11" Type="http://schemas.openxmlformats.org/officeDocument/2006/relationships/slideMaster" Target="slideMasters/slideMaster8.xml"/><Relationship Id="rId99" Type="http://schemas.openxmlformats.org/officeDocument/2006/relationships/slide" Target="slides/slide87.xml"/><Relationship Id="rId10" Type="http://schemas.openxmlformats.org/officeDocument/2006/relationships/slideMaster" Target="slideMasters/slideMaster7.xml"/><Relationship Id="rId98" Type="http://schemas.openxmlformats.org/officeDocument/2006/relationships/slide" Target="slides/slide86.xml"/><Relationship Id="rId13" Type="http://schemas.openxmlformats.org/officeDocument/2006/relationships/slide" Target="slides/slide1.xml"/><Relationship Id="rId12" Type="http://schemas.openxmlformats.org/officeDocument/2006/relationships/notesMaster" Target="notesMasters/notesMaster1.xml"/><Relationship Id="rId91" Type="http://schemas.openxmlformats.org/officeDocument/2006/relationships/slide" Target="slides/slide79.xml"/><Relationship Id="rId90" Type="http://schemas.openxmlformats.org/officeDocument/2006/relationships/slide" Target="slides/slide78.xml"/><Relationship Id="rId93" Type="http://schemas.openxmlformats.org/officeDocument/2006/relationships/slide" Target="slides/slide81.xml"/><Relationship Id="rId92" Type="http://schemas.openxmlformats.org/officeDocument/2006/relationships/slide" Target="slides/slide80.xml"/><Relationship Id="rId118" Type="http://schemas.openxmlformats.org/officeDocument/2006/relationships/font" Target="fonts/Poppins-regular.fntdata"/><Relationship Id="rId117" Type="http://schemas.openxmlformats.org/officeDocument/2006/relationships/font" Target="fonts/RobotoMedium-boldItalic.fntdata"/><Relationship Id="rId116" Type="http://schemas.openxmlformats.org/officeDocument/2006/relationships/font" Target="fonts/RobotoMedium-italic.fntdata"/><Relationship Id="rId115" Type="http://schemas.openxmlformats.org/officeDocument/2006/relationships/font" Target="fonts/RobotoMedium-bold.fntdata"/><Relationship Id="rId119" Type="http://schemas.openxmlformats.org/officeDocument/2006/relationships/font" Target="fonts/Poppins-bold.fntdata"/><Relationship Id="rId15" Type="http://schemas.openxmlformats.org/officeDocument/2006/relationships/slide" Target="slides/slide3.xml"/><Relationship Id="rId110" Type="http://schemas.openxmlformats.org/officeDocument/2006/relationships/font" Target="fonts/Roboto-regular.fntdata"/><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14" Type="http://schemas.openxmlformats.org/officeDocument/2006/relationships/font" Target="fonts/RobotoMedium-regular.fntdata"/><Relationship Id="rId18" Type="http://schemas.openxmlformats.org/officeDocument/2006/relationships/slide" Target="slides/slide6.xml"/><Relationship Id="rId113" Type="http://schemas.openxmlformats.org/officeDocument/2006/relationships/font" Target="fonts/Roboto-boldItalic.fntdata"/><Relationship Id="rId112" Type="http://schemas.openxmlformats.org/officeDocument/2006/relationships/font" Target="fonts/Roboto-italic.fntdata"/><Relationship Id="rId111" Type="http://schemas.openxmlformats.org/officeDocument/2006/relationships/font" Target="fonts/Roboto-bold.fntdata"/><Relationship Id="rId84" Type="http://schemas.openxmlformats.org/officeDocument/2006/relationships/slide" Target="slides/slide72.xml"/><Relationship Id="rId83" Type="http://schemas.openxmlformats.org/officeDocument/2006/relationships/slide" Target="slides/slide71.xml"/><Relationship Id="rId86" Type="http://schemas.openxmlformats.org/officeDocument/2006/relationships/slide" Target="slides/slide74.xml"/><Relationship Id="rId85" Type="http://schemas.openxmlformats.org/officeDocument/2006/relationships/slide" Target="slides/slide73.xml"/><Relationship Id="rId88" Type="http://schemas.openxmlformats.org/officeDocument/2006/relationships/slide" Target="slides/slide76.xml"/><Relationship Id="rId87" Type="http://schemas.openxmlformats.org/officeDocument/2006/relationships/slide" Target="slides/slide75.xml"/><Relationship Id="rId89" Type="http://schemas.openxmlformats.org/officeDocument/2006/relationships/slide" Target="slides/slide77.xml"/><Relationship Id="rId80" Type="http://schemas.openxmlformats.org/officeDocument/2006/relationships/slide" Target="slides/slide68.xml"/><Relationship Id="rId82" Type="http://schemas.openxmlformats.org/officeDocument/2006/relationships/slide" Target="slides/slide70.xml"/><Relationship Id="rId81" Type="http://schemas.openxmlformats.org/officeDocument/2006/relationships/slide" Target="slides/slide69.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1" Type="http://schemas.openxmlformats.org/officeDocument/2006/relationships/font" Target="fonts/RobotoSlabMedium-bold.fntdata"/><Relationship Id="rId140" Type="http://schemas.openxmlformats.org/officeDocument/2006/relationships/font" Target="fonts/RobotoSlabMedium-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1.xml"/><Relationship Id="rId72" Type="http://schemas.openxmlformats.org/officeDocument/2006/relationships/slide" Target="slides/slide60.xml"/><Relationship Id="rId75" Type="http://schemas.openxmlformats.org/officeDocument/2006/relationships/slide" Target="slides/slide63.xml"/><Relationship Id="rId74" Type="http://schemas.openxmlformats.org/officeDocument/2006/relationships/slide" Target="slides/slide62.xml"/><Relationship Id="rId77" Type="http://schemas.openxmlformats.org/officeDocument/2006/relationships/slide" Target="slides/slide65.xml"/><Relationship Id="rId76" Type="http://schemas.openxmlformats.org/officeDocument/2006/relationships/slide" Target="slides/slide64.xml"/><Relationship Id="rId79" Type="http://schemas.openxmlformats.org/officeDocument/2006/relationships/slide" Target="slides/slide67.xml"/><Relationship Id="rId78" Type="http://schemas.openxmlformats.org/officeDocument/2006/relationships/slide" Target="slides/slide66.xml"/><Relationship Id="rId71" Type="http://schemas.openxmlformats.org/officeDocument/2006/relationships/slide" Target="slides/slide59.xml"/><Relationship Id="rId70" Type="http://schemas.openxmlformats.org/officeDocument/2006/relationships/slide" Target="slides/slide58.xml"/><Relationship Id="rId139" Type="http://schemas.openxmlformats.org/officeDocument/2006/relationships/font" Target="fonts/PoppinsSemiBold-boldItalic.fntdata"/><Relationship Id="rId138" Type="http://schemas.openxmlformats.org/officeDocument/2006/relationships/font" Target="fonts/PoppinsSemiBold-italic.fntdata"/><Relationship Id="rId137" Type="http://schemas.openxmlformats.org/officeDocument/2006/relationships/font" Target="fonts/PoppinsSemiBold-bold.fntdata"/><Relationship Id="rId132" Type="http://schemas.openxmlformats.org/officeDocument/2006/relationships/font" Target="fonts/RobotoLight-regular.fntdata"/><Relationship Id="rId131" Type="http://schemas.openxmlformats.org/officeDocument/2006/relationships/font" Target="fonts/RobotoSemiBold-boldItalic.fntdata"/><Relationship Id="rId130" Type="http://schemas.openxmlformats.org/officeDocument/2006/relationships/font" Target="fonts/RobotoSemiBold-italic.fntdata"/><Relationship Id="rId136" Type="http://schemas.openxmlformats.org/officeDocument/2006/relationships/font" Target="fonts/PoppinsSemiBold-regular.fntdata"/><Relationship Id="rId135" Type="http://schemas.openxmlformats.org/officeDocument/2006/relationships/font" Target="fonts/RobotoLight-boldItalic.fntdata"/><Relationship Id="rId134" Type="http://schemas.openxmlformats.org/officeDocument/2006/relationships/font" Target="fonts/RobotoLight-italic.fntdata"/><Relationship Id="rId133" Type="http://schemas.openxmlformats.org/officeDocument/2006/relationships/font" Target="fonts/RobotoLight-bold.fntdata"/><Relationship Id="rId62" Type="http://schemas.openxmlformats.org/officeDocument/2006/relationships/slide" Target="slides/slide50.xml"/><Relationship Id="rId61" Type="http://schemas.openxmlformats.org/officeDocument/2006/relationships/slide" Target="slides/slide49.xml"/><Relationship Id="rId64" Type="http://schemas.openxmlformats.org/officeDocument/2006/relationships/slide" Target="slides/slide52.xml"/><Relationship Id="rId63" Type="http://schemas.openxmlformats.org/officeDocument/2006/relationships/slide" Target="slides/slide51.xml"/><Relationship Id="rId66" Type="http://schemas.openxmlformats.org/officeDocument/2006/relationships/slide" Target="slides/slide54.xml"/><Relationship Id="rId65" Type="http://schemas.openxmlformats.org/officeDocument/2006/relationships/slide" Target="slides/slide53.xml"/><Relationship Id="rId68" Type="http://schemas.openxmlformats.org/officeDocument/2006/relationships/slide" Target="slides/slide56.xml"/><Relationship Id="rId67" Type="http://schemas.openxmlformats.org/officeDocument/2006/relationships/slide" Target="slides/slide55.xml"/><Relationship Id="rId60" Type="http://schemas.openxmlformats.org/officeDocument/2006/relationships/slide" Target="slides/slide48.xml"/><Relationship Id="rId69" Type="http://schemas.openxmlformats.org/officeDocument/2006/relationships/slide" Target="slides/slide5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55" Type="http://schemas.openxmlformats.org/officeDocument/2006/relationships/slide" Target="slides/slide43.xml"/><Relationship Id="rId54" Type="http://schemas.openxmlformats.org/officeDocument/2006/relationships/slide" Target="slides/slide42.xml"/><Relationship Id="rId57" Type="http://schemas.openxmlformats.org/officeDocument/2006/relationships/slide" Target="slides/slide45.xml"/><Relationship Id="rId56" Type="http://schemas.openxmlformats.org/officeDocument/2006/relationships/slide" Target="slides/slide44.xml"/><Relationship Id="rId59" Type="http://schemas.openxmlformats.org/officeDocument/2006/relationships/slide" Target="slides/slide47.xml"/><Relationship Id="rId58"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kNnTYXDj3bSmwwhth5Q0UZeJkRFa0oD9?usp=drive_link"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kNnTYXDj3bSmwwhth5Q0UZeJkRFa0oD9?usp=drive_link"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organmcjinley.com/uk/article/skill-shortage-impacts-technology-growth-in-uk" TargetMode="External"/><Relationship Id="rId3" Type="http://schemas.openxmlformats.org/officeDocument/2006/relationships/hyperlink" Target="https://www.gartner.com/en/newsroom/press-releases/2021-11-10-gartner-says-cloud-will-be-the-centerpiece-of-new-digital-experiences" TargetMode="External"/><Relationship Id="rId4" Type="http://schemas.openxmlformats.org/officeDocument/2006/relationships/hyperlink" Target="https://www.jitterbit.com/press-release/ai-unleashing-new-skills-and-opportunities-for-office-workers/"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lZFZt4eEfLZ0wkKgn07b28dvbnknLC2lMDrK8VHgiu0/edit#slide=id.g2fc0f0e79b1_2_34" TargetMode="External"/><Relationship Id="rId3" Type="http://schemas.openxmlformats.org/officeDocument/2006/relationships/hyperlink" Target="https://docs.google.com/presentation/d/13fabp0tK-QC1rSX0hEGuesVdHikLZ61OHrn--CZ8h6o/edit?usp=drive_link"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kNnTYXDj3bSmwwhth5Q0UZeJkRFa0oD9?usp=drive_link"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kNnTYXDj3bSmwwhth5Q0UZeJkRFa0oD9?usp=drive_link" TargetMode="Externa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1" name="Shape 3661"/>
        <p:cNvGrpSpPr/>
        <p:nvPr/>
      </p:nvGrpSpPr>
      <p:grpSpPr>
        <a:xfrm>
          <a:off x="0" y="0"/>
          <a:ext cx="0" cy="0"/>
          <a:chOff x="0" y="0"/>
          <a:chExt cx="0" cy="0"/>
        </a:xfrm>
      </p:grpSpPr>
      <p:sp>
        <p:nvSpPr>
          <p:cNvPr id="3662" name="Google Shape;3662;g305ba8cf140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3" name="Google Shape;3663;g305ba8cf140_0_2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1" name="Shape 3761"/>
        <p:cNvGrpSpPr/>
        <p:nvPr/>
      </p:nvGrpSpPr>
      <p:grpSpPr>
        <a:xfrm>
          <a:off x="0" y="0"/>
          <a:ext cx="0" cy="0"/>
          <a:chOff x="0" y="0"/>
          <a:chExt cx="0" cy="0"/>
        </a:xfrm>
      </p:grpSpPr>
      <p:sp>
        <p:nvSpPr>
          <p:cNvPr id="3762" name="Google Shape;3762;g32d65591483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3" name="Google Shape;3763;g32d65591483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Char char="●"/>
            </a:pPr>
            <a:r>
              <a:rPr b="1" lang="en-US"/>
              <a:t>Integration Specialist</a:t>
            </a:r>
            <a:r>
              <a:rPr lang="en-US"/>
              <a:t> is responsible for designing, implementing, and managing the integration of systems, applications, and data across an organization. They ensure seamless communication between different platforms by developing APIs, middleware, and automation solutions. Their role involves troubleshooting integration issues, optimizing workflows, and collaborating with IT teams to improve system efficiency. Jitterbit iPaaS helps him by providing a robust integration platform that can meet complex to simple integration requirements.</a:t>
            </a:r>
            <a:endParaRPr/>
          </a:p>
          <a:p>
            <a:pPr indent="-304800" lvl="0" marL="457200" rtl="0" algn="l">
              <a:lnSpc>
                <a:spcPct val="100000"/>
              </a:lnSpc>
              <a:spcBef>
                <a:spcPts val="0"/>
              </a:spcBef>
              <a:spcAft>
                <a:spcPts val="0"/>
              </a:spcAft>
              <a:buSzPts val="1200"/>
              <a:buChar char="●"/>
            </a:pPr>
            <a:r>
              <a:rPr b="1" lang="en-US"/>
              <a:t>Citizen Integrators</a:t>
            </a:r>
            <a:r>
              <a:rPr lang="en-US"/>
              <a:t> are non-technical users who create integrations between software applications using low-code or no-code tools. They enable seamless data flow and process automation without deep programming knowledge, helping businesses streamline operations and improve efficiency. Jitterbit iPaaS is an AI-infused low-code platform that makes life of a citizen integrator easy so that they can create integrations for their departments with ease.</a:t>
            </a:r>
            <a:endParaRPr/>
          </a:p>
          <a:p>
            <a:pPr indent="-304800" lvl="0" marL="457200" rtl="0" algn="l">
              <a:lnSpc>
                <a:spcPct val="100000"/>
              </a:lnSpc>
              <a:spcBef>
                <a:spcPts val="0"/>
              </a:spcBef>
              <a:spcAft>
                <a:spcPts val="0"/>
              </a:spcAft>
              <a:buSzPts val="1200"/>
              <a:buChar char="●"/>
            </a:pPr>
            <a:r>
              <a:rPr b="1" lang="en-US"/>
              <a:t>IT Administrators</a:t>
            </a:r>
            <a:r>
              <a:rPr lang="en-US"/>
              <a:t> manage and maintain an organization's IT infrastructure, including networks, servers, security, and software systems. They ensure system performance, troubleshoot issues, and implement security measures to keep IT operations running smoothly. Jitterbit iPaaS provides a single console for administrators to manage the integration platform with ease and has a robust layered security foundation to meet any organization’s security requirements.</a:t>
            </a:r>
            <a:endParaRPr/>
          </a:p>
        </p:txBody>
      </p:sp>
      <p:sp>
        <p:nvSpPr>
          <p:cNvPr id="3764" name="Google Shape;3764;g32d65591483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3" name="Shape 3773"/>
        <p:cNvGrpSpPr/>
        <p:nvPr/>
      </p:nvGrpSpPr>
      <p:grpSpPr>
        <a:xfrm>
          <a:off x="0" y="0"/>
          <a:ext cx="0" cy="0"/>
          <a:chOff x="0" y="0"/>
          <a:chExt cx="0" cy="0"/>
        </a:xfrm>
      </p:grpSpPr>
      <p:sp>
        <p:nvSpPr>
          <p:cNvPr id="3774" name="Google Shape;3774;g30d6e55fac5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5" name="Google Shape;3775;g30d6e55fac5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integration studio on Jitterbit iPaaS helps </a:t>
            </a:r>
            <a:r>
              <a:rPr lang="en-US"/>
              <a:t>build and maintain integration workflows using an intuitive drag-and-drop interface. The platform provides the capability to process asynchronous messages with the built-in Message Queue Service. It also enables powerful data transformation logic with efficient mapping.</a:t>
            </a:r>
            <a:endParaRPr/>
          </a:p>
        </p:txBody>
      </p:sp>
      <p:sp>
        <p:nvSpPr>
          <p:cNvPr id="3776" name="Google Shape;3776;g30d6e55fac5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3" name="Shape 3783"/>
        <p:cNvGrpSpPr/>
        <p:nvPr/>
      </p:nvGrpSpPr>
      <p:grpSpPr>
        <a:xfrm>
          <a:off x="0" y="0"/>
          <a:ext cx="0" cy="0"/>
          <a:chOff x="0" y="0"/>
          <a:chExt cx="0" cy="0"/>
        </a:xfrm>
      </p:grpSpPr>
      <p:sp>
        <p:nvSpPr>
          <p:cNvPr id="3784" name="Google Shape;3784;g30d6e55fac5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5" name="Google Shape;3785;g30d6e55fac5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a:t>Meet every connectivity requirement with ease. Setup connectivity easily by building connectors with </a:t>
            </a:r>
            <a:r>
              <a:rPr lang="en-US"/>
              <a:t>natural</a:t>
            </a:r>
            <a:r>
              <a:rPr lang="en-US"/>
              <a:t> language with AI. Complex and custom integrations can be built easily using our drag and drop interface, saving you time and resources.</a:t>
            </a:r>
            <a:endParaRPr/>
          </a:p>
        </p:txBody>
      </p:sp>
      <p:sp>
        <p:nvSpPr>
          <p:cNvPr id="3786" name="Google Shape;3786;g30d6e55fac5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2" name="Shape 3792"/>
        <p:cNvGrpSpPr/>
        <p:nvPr/>
      </p:nvGrpSpPr>
      <p:grpSpPr>
        <a:xfrm>
          <a:off x="0" y="0"/>
          <a:ext cx="0" cy="0"/>
          <a:chOff x="0" y="0"/>
          <a:chExt cx="0" cy="0"/>
        </a:xfrm>
      </p:grpSpPr>
      <p:sp>
        <p:nvSpPr>
          <p:cNvPr id="3793" name="Google Shape;3793;g3369437cf85_0_3689:notes"/>
          <p:cNvSpPr/>
          <p:nvPr>
            <p:ph idx="2" type="sldImg"/>
          </p:nvPr>
        </p:nvSpPr>
        <p:spPr>
          <a:xfrm>
            <a:off x="2271740" y="1143642"/>
            <a:ext cx="2314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4" name="Google Shape;3794;g3369437cf85_0_3689:notes"/>
          <p:cNvSpPr txBox="1"/>
          <p:nvPr>
            <p:ph idx="1" type="body"/>
          </p:nvPr>
        </p:nvSpPr>
        <p:spPr>
          <a:xfrm>
            <a:off x="685583" y="4400004"/>
            <a:ext cx="5486700" cy="360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95" name="Google Shape;3795;g3369437cf85_0_3689:notes"/>
          <p:cNvSpPr txBox="1"/>
          <p:nvPr>
            <p:ph idx="12" type="sldNum"/>
          </p:nvPr>
        </p:nvSpPr>
        <p:spPr>
          <a:xfrm>
            <a:off x="3884431" y="8685774"/>
            <a:ext cx="2972100" cy="458100"/>
          </a:xfrm>
          <a:prstGeom prst="rect">
            <a:avLst/>
          </a:prstGeom>
          <a:noFill/>
          <a:ln>
            <a:noFill/>
          </a:ln>
        </p:spPr>
        <p:txBody>
          <a:bodyPr anchorCtr="0" anchor="b" bIns="45425" lIns="45425" spcFirstLastPara="1" rIns="45425" wrap="square" tIns="45425">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US" sz="700"/>
              <a:t>‹#›</a:t>
            </a:fld>
            <a:endParaRPr sz="7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3" name="Shape 3813"/>
        <p:cNvGrpSpPr/>
        <p:nvPr/>
      </p:nvGrpSpPr>
      <p:grpSpPr>
        <a:xfrm>
          <a:off x="0" y="0"/>
          <a:ext cx="0" cy="0"/>
          <a:chOff x="0" y="0"/>
          <a:chExt cx="0" cy="0"/>
        </a:xfrm>
      </p:grpSpPr>
      <p:sp>
        <p:nvSpPr>
          <p:cNvPr id="3814" name="Google Shape;3814;g3369437cf85_0_4126:notes"/>
          <p:cNvSpPr/>
          <p:nvPr>
            <p:ph idx="2" type="sldImg"/>
          </p:nvPr>
        </p:nvSpPr>
        <p:spPr>
          <a:xfrm>
            <a:off x="2271740" y="1143642"/>
            <a:ext cx="2314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5" name="Google Shape;3815;g3369437cf85_0_4126:notes"/>
          <p:cNvSpPr txBox="1"/>
          <p:nvPr>
            <p:ph idx="1" type="body"/>
          </p:nvPr>
        </p:nvSpPr>
        <p:spPr>
          <a:xfrm>
            <a:off x="685583" y="4400004"/>
            <a:ext cx="5486700" cy="360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6" name="Google Shape;3816;g3369437cf85_0_4126:notes"/>
          <p:cNvSpPr txBox="1"/>
          <p:nvPr>
            <p:ph idx="12" type="sldNum"/>
          </p:nvPr>
        </p:nvSpPr>
        <p:spPr>
          <a:xfrm>
            <a:off x="3884431" y="8685774"/>
            <a:ext cx="2972100" cy="458100"/>
          </a:xfrm>
          <a:prstGeom prst="rect">
            <a:avLst/>
          </a:prstGeom>
          <a:noFill/>
          <a:ln>
            <a:noFill/>
          </a:ln>
        </p:spPr>
        <p:txBody>
          <a:bodyPr anchorCtr="0" anchor="b" bIns="45425" lIns="45425" spcFirstLastPara="1" rIns="45425" wrap="square" tIns="45425">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US" sz="700"/>
              <a:t>‹#›</a:t>
            </a:fld>
            <a:endParaRPr sz="7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2" name="Shape 3832"/>
        <p:cNvGrpSpPr/>
        <p:nvPr/>
      </p:nvGrpSpPr>
      <p:grpSpPr>
        <a:xfrm>
          <a:off x="0" y="0"/>
          <a:ext cx="0" cy="0"/>
          <a:chOff x="0" y="0"/>
          <a:chExt cx="0" cy="0"/>
        </a:xfrm>
      </p:grpSpPr>
      <p:sp>
        <p:nvSpPr>
          <p:cNvPr id="3833" name="Google Shape;3833;g30d6e55fac5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4" name="Google Shape;3834;g30d6e55fac5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a:t>Monitor and manage the integration projects for the entire organization, online, from a single console. Maintain a clear view of your agents, environments and projects, setup real-time alerts and access a complete audit trail and view analytics to monitor the health of your integrations.</a:t>
            </a:r>
            <a:endParaRPr/>
          </a:p>
        </p:txBody>
      </p:sp>
      <p:sp>
        <p:nvSpPr>
          <p:cNvPr id="3835" name="Google Shape;3835;g30d6e55fac5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2" name="Shape 3842"/>
        <p:cNvGrpSpPr/>
        <p:nvPr/>
      </p:nvGrpSpPr>
      <p:grpSpPr>
        <a:xfrm>
          <a:off x="0" y="0"/>
          <a:ext cx="0" cy="0"/>
          <a:chOff x="0" y="0"/>
          <a:chExt cx="0" cy="0"/>
        </a:xfrm>
      </p:grpSpPr>
      <p:sp>
        <p:nvSpPr>
          <p:cNvPr id="3843" name="Google Shape;3843;g30d6e55fac5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4" name="Google Shape;3844;g30d6e55fac5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800"/>
              </a:spcBef>
              <a:spcAft>
                <a:spcPts val="0"/>
              </a:spcAft>
              <a:buClr>
                <a:schemeClr val="dk1"/>
              </a:buClr>
              <a:buSzPts val="1600"/>
              <a:buFont typeface="Arial"/>
              <a:buNone/>
            </a:pPr>
            <a:r>
              <a:rPr lang="en-US"/>
              <a:t>Jitterbit iPaaS can build various types of integrations and automations across many systems such as Salesforce, NetSuite, SAP, etc., across any system type and for various business processes.</a:t>
            </a:r>
            <a:endParaRPr sz="1300">
              <a:highlight>
                <a:schemeClr val="lt1"/>
              </a:highlight>
              <a:latin typeface="Roboto Light"/>
              <a:ea typeface="Roboto Light"/>
              <a:cs typeface="Roboto Light"/>
              <a:sym typeface="Roboto Light"/>
            </a:endParaRPr>
          </a:p>
        </p:txBody>
      </p:sp>
      <p:sp>
        <p:nvSpPr>
          <p:cNvPr id="3845" name="Google Shape;3845;g30d6e55fac5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0" name="Shape 3870"/>
        <p:cNvGrpSpPr/>
        <p:nvPr/>
      </p:nvGrpSpPr>
      <p:grpSpPr>
        <a:xfrm>
          <a:off x="0" y="0"/>
          <a:ext cx="0" cy="0"/>
          <a:chOff x="0" y="0"/>
          <a:chExt cx="0" cy="0"/>
        </a:xfrm>
      </p:grpSpPr>
      <p:sp>
        <p:nvSpPr>
          <p:cNvPr id="3871" name="Google Shape;3871;g31e97783bb4_0_1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2" name="Google Shape;3872;g31e97783bb4_0_12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200">
                <a:solidFill>
                  <a:srgbClr val="0E0F23"/>
                </a:solidFill>
                <a:latin typeface="Roboto"/>
                <a:ea typeface="Roboto"/>
                <a:cs typeface="Roboto"/>
                <a:sym typeface="Roboto"/>
              </a:rPr>
              <a:t>Accelerate digital transformation with an enterprise iPaaS that delivers secure, scalable, and AI-driven integrations, enabling seamless connectivity across your organization.</a:t>
            </a:r>
            <a:br>
              <a:rPr lang="en-US" sz="1200">
                <a:solidFill>
                  <a:srgbClr val="0E0F23"/>
                </a:solidFill>
                <a:latin typeface="Roboto"/>
                <a:ea typeface="Roboto"/>
                <a:cs typeface="Roboto"/>
                <a:sym typeface="Roboto"/>
              </a:rPr>
            </a:b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We start with integration and Jitterbit iPaaS. You can’t orchestrate or automate if you can’t integrate.</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If you don’t have one of the 250 connectors, you can use SDK and soon with our AI-infused capabilities, customers can let AI build it for them.</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Why is that important? You have to connect the 72% of systems and applications that aren’t integrated.</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Values for integration - you can seamlessly work across it, drag and drop, go hybrid, AI, low-code. Whatever the customer needs.</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Jitterbit delivers incredible time to value and future-proofs your business simultaneously.</a:t>
            </a:r>
            <a:endParaRPr sz="1200">
              <a:solidFill>
                <a:srgbClr val="0E0F23"/>
              </a:solidFill>
              <a:latin typeface="Roboto"/>
              <a:ea typeface="Roboto"/>
              <a:cs typeface="Roboto"/>
              <a:sym typeface="Roboto"/>
            </a:endParaRPr>
          </a:p>
          <a:p>
            <a:pPr indent="0" lvl="0" marL="0" rtl="0" algn="l">
              <a:lnSpc>
                <a:spcPct val="115000"/>
              </a:lnSpc>
              <a:spcBef>
                <a:spcPts val="0"/>
              </a:spcBef>
              <a:spcAft>
                <a:spcPts val="0"/>
              </a:spcAft>
              <a:buSzPts val="1400"/>
              <a:buNone/>
            </a:pPr>
            <a:r>
              <a:t/>
            </a:r>
            <a:endParaRPr i="1"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sz="1200">
                <a:solidFill>
                  <a:srgbClr val="0E0F23"/>
                </a:solidFill>
                <a:latin typeface="Roboto"/>
                <a:ea typeface="Roboto"/>
                <a:cs typeface="Roboto"/>
                <a:sym typeface="Roboto"/>
              </a:rPr>
              <a:t>Note:</a:t>
            </a:r>
            <a:r>
              <a:rPr lang="en-US" sz="1200">
                <a:solidFill>
                  <a:srgbClr val="0E0F23"/>
                </a:solidFill>
                <a:latin typeface="Roboto"/>
                <a:ea typeface="Roboto"/>
                <a:cs typeface="Roboto"/>
                <a:sym typeface="Roboto"/>
              </a:rPr>
              <a:t> The corporate deck has an additional hidden slide for each product that aligns across the four differentiators. You may use these optional four slides as you see fit. </a:t>
            </a:r>
            <a:endParaRPr sz="1200">
              <a:solidFill>
                <a:srgbClr val="0E0F23"/>
              </a:solidFill>
              <a:latin typeface="Roboto"/>
              <a:ea typeface="Roboto"/>
              <a:cs typeface="Roboto"/>
              <a:sym typeface="Roboto"/>
            </a:endParaRPr>
          </a:p>
          <a:p>
            <a:pPr indent="0" lvl="0" marL="0" rtl="0" algn="l">
              <a:lnSpc>
                <a:spcPct val="115000"/>
              </a:lnSpc>
              <a:spcBef>
                <a:spcPts val="0"/>
              </a:spcBef>
              <a:spcAft>
                <a:spcPts val="0"/>
              </a:spcAft>
              <a:buSzPts val="1400"/>
              <a:buNone/>
            </a:pPr>
            <a:r>
              <a:t/>
            </a:r>
            <a:endParaRPr i="1" sz="1150">
              <a:solidFill>
                <a:schemeClr val="dk1"/>
              </a:solidFill>
            </a:endParaRPr>
          </a:p>
          <a:p>
            <a:pPr indent="0" lvl="0" marL="0" rtl="0" algn="l">
              <a:lnSpc>
                <a:spcPct val="100000"/>
              </a:lnSpc>
              <a:spcBef>
                <a:spcPts val="0"/>
              </a:spcBef>
              <a:spcAft>
                <a:spcPts val="1200"/>
              </a:spcAft>
              <a:buSzPts val="1400"/>
              <a:buNone/>
            </a:pPr>
            <a:r>
              <a:t/>
            </a:r>
            <a:endParaRPr sz="10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3" name="Shape 3883"/>
        <p:cNvGrpSpPr/>
        <p:nvPr/>
      </p:nvGrpSpPr>
      <p:grpSpPr>
        <a:xfrm>
          <a:off x="0" y="0"/>
          <a:ext cx="0" cy="0"/>
          <a:chOff x="0" y="0"/>
          <a:chExt cx="0" cy="0"/>
        </a:xfrm>
      </p:grpSpPr>
      <p:sp>
        <p:nvSpPr>
          <p:cNvPr id="3884" name="Google Shape;3884;g329d7df04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5" name="Google Shape;3885;g329d7df04d0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000">
                <a:latin typeface="Roboto Light"/>
                <a:ea typeface="Roboto Light"/>
                <a:cs typeface="Roboto Light"/>
                <a:sym typeface="Roboto Light"/>
              </a:rPr>
              <a:t>Source: 10.5 average months to ROI, 1.8 average months to go-live, 94% ease of doing business: G2</a:t>
            </a:r>
            <a:endParaRPr>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4" name="Shape 3904"/>
        <p:cNvGrpSpPr/>
        <p:nvPr/>
      </p:nvGrpSpPr>
      <p:grpSpPr>
        <a:xfrm>
          <a:off x="0" y="0"/>
          <a:ext cx="0" cy="0"/>
          <a:chOff x="0" y="0"/>
          <a:chExt cx="0" cy="0"/>
        </a:xfrm>
      </p:grpSpPr>
      <p:sp>
        <p:nvSpPr>
          <p:cNvPr id="3905" name="Google Shape;3905;g31f90041247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6" name="Google Shape;3906;g31f90041247_0_4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000">
                <a:latin typeface="Roboto"/>
                <a:ea typeface="Roboto"/>
                <a:cs typeface="Roboto"/>
                <a:sym typeface="Roboto"/>
              </a:rPr>
              <a:t>This is how the Jitterbit iPaaS aligns with the 5 differentiators of the Harmony platform</a:t>
            </a:r>
            <a:endParaRPr sz="1000">
              <a:latin typeface="Roboto"/>
              <a:ea typeface="Roboto"/>
              <a:cs typeface="Roboto"/>
              <a:sym typeface="Roboto"/>
            </a:endParaRPr>
          </a:p>
          <a:p>
            <a:pPr indent="0" lvl="0" marL="0" rtl="0" algn="l">
              <a:lnSpc>
                <a:spcPct val="100000"/>
              </a:lnSpc>
              <a:spcBef>
                <a:spcPts val="200"/>
              </a:spcBef>
              <a:spcAft>
                <a:spcPts val="0"/>
              </a:spcAft>
              <a:buSzPts val="1400"/>
              <a:buNone/>
            </a:pPr>
            <a:r>
              <a:rPr lang="en-US" sz="1000">
                <a:solidFill>
                  <a:srgbClr val="1B3E51"/>
                </a:solidFill>
                <a:latin typeface="Roboto"/>
                <a:ea typeface="Roboto"/>
                <a:cs typeface="Roboto"/>
                <a:sym typeface="Roboto"/>
              </a:rPr>
              <a:t>Unified Platform: Build, manage and maintain integrations that seamlessly work with APIM, App Builder and EDI. </a:t>
            </a:r>
            <a:endParaRPr sz="1000">
              <a:solidFill>
                <a:srgbClr val="1B3E51"/>
              </a:solidFill>
              <a:latin typeface="Roboto"/>
              <a:ea typeface="Roboto"/>
              <a:cs typeface="Roboto"/>
              <a:sym typeface="Roboto"/>
            </a:endParaRPr>
          </a:p>
          <a:p>
            <a:pPr indent="0" lvl="0" marL="0" rtl="0" algn="l">
              <a:lnSpc>
                <a:spcPct val="100000"/>
              </a:lnSpc>
              <a:spcBef>
                <a:spcPts val="500"/>
              </a:spcBef>
              <a:spcAft>
                <a:spcPts val="0"/>
              </a:spcAft>
              <a:buSzPts val="1400"/>
              <a:buNone/>
            </a:pPr>
            <a:r>
              <a:rPr lang="en-US" sz="1000">
                <a:solidFill>
                  <a:srgbClr val="1B3E51"/>
                </a:solidFill>
                <a:latin typeface="Roboto"/>
                <a:ea typeface="Roboto"/>
                <a:cs typeface="Roboto"/>
                <a:sym typeface="Roboto"/>
              </a:rPr>
              <a:t>AI Infusion: Use AI-powered assistants to build connectors. Map complex data with just one click leveraging AI-driven mapping.</a:t>
            </a:r>
            <a:endParaRPr sz="1000">
              <a:solidFill>
                <a:srgbClr val="1B3E51"/>
              </a:solidFill>
              <a:latin typeface="Roboto"/>
              <a:ea typeface="Roboto"/>
              <a:cs typeface="Roboto"/>
              <a:sym typeface="Roboto"/>
            </a:endParaRPr>
          </a:p>
          <a:p>
            <a:pPr indent="0" lvl="0" marL="0" rtl="0" algn="l">
              <a:lnSpc>
                <a:spcPct val="100000"/>
              </a:lnSpc>
              <a:spcBef>
                <a:spcPts val="500"/>
              </a:spcBef>
              <a:spcAft>
                <a:spcPts val="0"/>
              </a:spcAft>
              <a:buSzPts val="1400"/>
              <a:buNone/>
            </a:pPr>
            <a:r>
              <a:rPr lang="en-US" sz="1000">
                <a:solidFill>
                  <a:srgbClr val="1B3E51"/>
                </a:solidFill>
                <a:latin typeface="Roboto"/>
                <a:ea typeface="Roboto"/>
                <a:cs typeface="Roboto"/>
                <a:sym typeface="Roboto"/>
              </a:rPr>
              <a:t>Security First: Adhere to stringent standards, compliances and industry regulations. Prevent unauthorized access through customizable access controls and encryption of data in-transit and at-rest.</a:t>
            </a:r>
            <a:endParaRPr sz="1000">
              <a:solidFill>
                <a:srgbClr val="1B3E51"/>
              </a:solidFill>
              <a:latin typeface="Roboto"/>
              <a:ea typeface="Roboto"/>
              <a:cs typeface="Roboto"/>
              <a:sym typeface="Roboto"/>
            </a:endParaRPr>
          </a:p>
          <a:p>
            <a:pPr indent="0" lvl="0" marL="0" rtl="0" algn="l">
              <a:lnSpc>
                <a:spcPct val="100000"/>
              </a:lnSpc>
              <a:spcBef>
                <a:spcPts val="500"/>
              </a:spcBef>
              <a:spcAft>
                <a:spcPts val="0"/>
              </a:spcAft>
              <a:buSzPts val="1400"/>
              <a:buNone/>
            </a:pPr>
            <a:r>
              <a:rPr lang="en-US" sz="1000">
                <a:solidFill>
                  <a:srgbClr val="1B3E51"/>
                </a:solidFill>
                <a:latin typeface="Roboto"/>
                <a:ea typeface="Roboto"/>
                <a:cs typeface="Roboto"/>
                <a:sym typeface="Roboto"/>
              </a:rPr>
              <a:t>Ease of Use: Manage all your integration projects with drag-and-drop simplicity. Enable seamless integration across hybrid, cloud and on-premises applications.</a:t>
            </a:r>
            <a:endParaRPr sz="1000">
              <a:solidFill>
                <a:srgbClr val="1B3E51"/>
              </a:solidFill>
              <a:latin typeface="Roboto"/>
              <a:ea typeface="Roboto"/>
              <a:cs typeface="Roboto"/>
              <a:sym typeface="Roboto"/>
            </a:endParaRPr>
          </a:p>
          <a:p>
            <a:pPr indent="0" lvl="0" marL="0" rtl="0" algn="l">
              <a:lnSpc>
                <a:spcPct val="100000"/>
              </a:lnSpc>
              <a:spcBef>
                <a:spcPts val="500"/>
              </a:spcBef>
              <a:spcAft>
                <a:spcPts val="500"/>
              </a:spcAft>
              <a:buSzPts val="1400"/>
              <a:buNone/>
            </a:pPr>
            <a:r>
              <a:rPr lang="en-US" sz="1000">
                <a:solidFill>
                  <a:srgbClr val="1B3E51"/>
                </a:solidFill>
                <a:latin typeface="Roboto"/>
                <a:ea typeface="Roboto"/>
                <a:cs typeface="Roboto"/>
                <a:sym typeface="Roboto"/>
              </a:rPr>
              <a:t>Faster Time to Value: Quickly integrate diverse systems by enabling teams to collaboratively deploy and optimize workflows.</a:t>
            </a:r>
            <a:endParaRPr sz="1000">
              <a:solidFill>
                <a:srgbClr val="1B3E51"/>
              </a:solidFill>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6" name="Shape 3666"/>
        <p:cNvGrpSpPr/>
        <p:nvPr/>
      </p:nvGrpSpPr>
      <p:grpSpPr>
        <a:xfrm>
          <a:off x="0" y="0"/>
          <a:ext cx="0" cy="0"/>
          <a:chOff x="0" y="0"/>
          <a:chExt cx="0" cy="0"/>
        </a:xfrm>
      </p:grpSpPr>
      <p:sp>
        <p:nvSpPr>
          <p:cNvPr id="3667" name="Google Shape;3667;g334f844dee9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8" name="Google Shape;3668;g334f844dee9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9" name="Google Shape;3669;g334f844dee9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3" name="Shape 3983"/>
        <p:cNvGrpSpPr/>
        <p:nvPr/>
      </p:nvGrpSpPr>
      <p:grpSpPr>
        <a:xfrm>
          <a:off x="0" y="0"/>
          <a:ext cx="0" cy="0"/>
          <a:chOff x="0" y="0"/>
          <a:chExt cx="0" cy="0"/>
        </a:xfrm>
      </p:grpSpPr>
      <p:sp>
        <p:nvSpPr>
          <p:cNvPr id="3984" name="Google Shape;3984;g2d7e85671b2_0_5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5" name="Google Shape;3985;g2d7e85671b2_0_5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86" name="Google Shape;3986;g2d7e85671b2_0_5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3" name="Shape 3993"/>
        <p:cNvGrpSpPr/>
        <p:nvPr/>
      </p:nvGrpSpPr>
      <p:grpSpPr>
        <a:xfrm>
          <a:off x="0" y="0"/>
          <a:ext cx="0" cy="0"/>
          <a:chOff x="0" y="0"/>
          <a:chExt cx="0" cy="0"/>
        </a:xfrm>
      </p:grpSpPr>
      <p:sp>
        <p:nvSpPr>
          <p:cNvPr id="3994" name="Google Shape;3994;g30d6e55fac5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5" name="Google Shape;3995;g30d6e55fac5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6" name="Google Shape;3996;g30d6e55fac5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9" name="Shape 3999"/>
        <p:cNvGrpSpPr/>
        <p:nvPr/>
      </p:nvGrpSpPr>
      <p:grpSpPr>
        <a:xfrm>
          <a:off x="0" y="0"/>
          <a:ext cx="0" cy="0"/>
          <a:chOff x="0" y="0"/>
          <a:chExt cx="0" cy="0"/>
        </a:xfrm>
      </p:grpSpPr>
      <p:sp>
        <p:nvSpPr>
          <p:cNvPr id="4000" name="Google Shape;4000;g329d7df04d0_0_7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01" name="Google Shape;4001;g329d7df04d0_0_723:notes"/>
          <p:cNvSpPr/>
          <p:nvPr>
            <p:ph idx="2" type="sldImg"/>
          </p:nvPr>
        </p:nvSpPr>
        <p:spPr>
          <a:xfrm>
            <a:off x="381794"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3" name="Shape 4013"/>
        <p:cNvGrpSpPr/>
        <p:nvPr/>
      </p:nvGrpSpPr>
      <p:grpSpPr>
        <a:xfrm>
          <a:off x="0" y="0"/>
          <a:ext cx="0" cy="0"/>
          <a:chOff x="0" y="0"/>
          <a:chExt cx="0" cy="0"/>
        </a:xfrm>
      </p:grpSpPr>
      <p:sp>
        <p:nvSpPr>
          <p:cNvPr id="4014" name="Google Shape;4014;g305ba8cf140_0_1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5" name="Google Shape;4015;g305ba8cf140_0_12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latin typeface="Roboto"/>
                <a:ea typeface="Roboto"/>
                <a:cs typeface="Roboto"/>
                <a:sym typeface="Roboto"/>
              </a:rPr>
              <a:t>Note: </a:t>
            </a:r>
            <a:r>
              <a:rPr lang="en-US" sz="1200">
                <a:latin typeface="Roboto"/>
                <a:ea typeface="Roboto"/>
                <a:cs typeface="Roboto"/>
                <a:sym typeface="Roboto"/>
              </a:rPr>
              <a:t>For a detailed breakdown of the this slide, please review Elevate Session 167: </a:t>
            </a:r>
            <a:r>
              <a:rPr lang="en-US" sz="1200" u="sng">
                <a:solidFill>
                  <a:schemeClr val="hlink"/>
                </a:solidFill>
                <a:latin typeface="Roboto"/>
                <a:ea typeface="Roboto"/>
                <a:cs typeface="Roboto"/>
                <a:sym typeface="Roboto"/>
                <a:hlinkClick r:id="rId2"/>
              </a:rPr>
              <a:t>https://drive.google.com/drive/folders/1kNnTYXDj3bSmwwhth5Q0UZeJkRFa0oD9?usp=drive_link</a:t>
            </a:r>
            <a:endParaRPr sz="1200">
              <a:solidFill>
                <a:schemeClr val="dk1"/>
              </a:solidFill>
              <a:latin typeface="Roboto"/>
              <a:ea typeface="Roboto"/>
              <a:cs typeface="Roboto"/>
              <a:sym typeface="Roboto"/>
            </a:endParaRPr>
          </a:p>
          <a:p>
            <a:pPr indent="0" lvl="0" marL="0" rtl="0" algn="l">
              <a:lnSpc>
                <a:spcPct val="115000"/>
              </a:lnSpc>
              <a:spcBef>
                <a:spcPts val="0"/>
              </a:spcBef>
              <a:spcAft>
                <a:spcPts val="0"/>
              </a:spcAft>
              <a:buSzPts val="1400"/>
              <a:buNone/>
            </a:pPr>
            <a:r>
              <a:t/>
            </a:r>
            <a:endParaRPr sz="1200">
              <a:solidFill>
                <a:schemeClr val="dk1"/>
              </a:solidFill>
              <a:latin typeface="Roboto"/>
              <a:ea typeface="Roboto"/>
              <a:cs typeface="Roboto"/>
              <a:sym typeface="Roboto"/>
            </a:endParaRPr>
          </a:p>
          <a:p>
            <a:pPr indent="0" lvl="0" marL="0" rtl="0" algn="l">
              <a:lnSpc>
                <a:spcPct val="115000"/>
              </a:lnSpc>
              <a:spcBef>
                <a:spcPts val="200"/>
              </a:spcBef>
              <a:spcAft>
                <a:spcPts val="0"/>
              </a:spcAft>
              <a:buClr>
                <a:schemeClr val="dk1"/>
              </a:buClr>
              <a:buSzPts val="1100"/>
              <a:buFont typeface="Arial"/>
              <a:buNone/>
            </a:pPr>
            <a:r>
              <a:rPr b="1" lang="en-US" sz="1200">
                <a:solidFill>
                  <a:schemeClr val="dk1"/>
                </a:solidFill>
                <a:latin typeface="Roboto"/>
                <a:ea typeface="Roboto"/>
                <a:cs typeface="Roboto"/>
                <a:sym typeface="Roboto"/>
              </a:rPr>
              <a:t>Platform Capabilities</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Low-Code Designers: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Across the top you have six boxes; they are the core UI components tied to the main products covered in the previous slide.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Our low-code designers are built using intuitive and responsive user interface principles, so we think of the user first, even though our audience is technical.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Note:</a:t>
            </a:r>
            <a:r>
              <a:rPr lang="en-US" sz="1200">
                <a:solidFill>
                  <a:schemeClr val="dk1"/>
                </a:solidFill>
                <a:latin typeface="Roboto"/>
                <a:ea typeface="Roboto"/>
                <a:cs typeface="Roboto"/>
                <a:sym typeface="Roboto"/>
              </a:rPr>
              <a:t> the first box is labeled Integration Studio. It’s the new name for Cloud Studio. Integration Studio is more descriptive and relevant name than Cloud Studio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(Background: Cloud Studio made sense five years ago to distinguish it from our on-prem Design Studio; it’s a downloadable Java Integration Designer that many customers still use, and it's still very capable, but that made sense then when cloud interfaces were novelty.)</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Reusable Assets: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Connectors SDK: </a:t>
            </a:r>
            <a:r>
              <a:rPr lang="en-US" sz="1200">
                <a:solidFill>
                  <a:schemeClr val="dk1"/>
                </a:solidFill>
                <a:latin typeface="Roboto"/>
                <a:ea typeface="Roboto"/>
                <a:cs typeface="Roboto"/>
                <a:sym typeface="Roboto"/>
              </a:rPr>
              <a:t>Used by engineers and partners to build connectors. The connector SDK (software development kit), is used by our own engineers and our customers and partners like BMC to build connectors and make them available in the iPaaS Integration Studio. The SDK is targeted at more technical users.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Low-Code Connector Builder: </a:t>
            </a:r>
            <a:r>
              <a:rPr lang="en-US" sz="1200">
                <a:solidFill>
                  <a:schemeClr val="dk1"/>
                </a:solidFill>
                <a:latin typeface="Roboto"/>
                <a:ea typeface="Roboto"/>
                <a:cs typeface="Roboto"/>
                <a:sym typeface="Roboto"/>
              </a:rPr>
              <a:t>Wizard-driven experience that any customer can use to create connectors with public REST APIs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Pre-Build Connectors &amp; Applications: </a:t>
            </a:r>
            <a:r>
              <a:rPr lang="en-US" sz="1200">
                <a:solidFill>
                  <a:schemeClr val="dk1"/>
                </a:solidFill>
                <a:latin typeface="Roboto"/>
                <a:ea typeface="Roboto"/>
                <a:cs typeface="Roboto"/>
                <a:sym typeface="Roboto"/>
              </a:rPr>
              <a:t>Jitterbit and our partners have built and made available today about 250 pre-built connectors, and that number continues to grow.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Recipes:</a:t>
            </a:r>
            <a:r>
              <a:rPr lang="en-US" sz="1200">
                <a:solidFill>
                  <a:schemeClr val="dk1"/>
                </a:solidFill>
                <a:latin typeface="Roboto"/>
                <a:ea typeface="Roboto"/>
                <a:cs typeface="Roboto"/>
                <a:sym typeface="Roboto"/>
              </a:rPr>
              <a:t> Recipes are simple, unidirectional integrations between two endpoints, like syncing items from NetSuite to products like Salesforce. It's simple. It solves a simple integration use case that's easy for anyone to explain. Our Marketplace includes over 400 recipes and templates today.</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Templates: </a:t>
            </a:r>
            <a:r>
              <a:rPr lang="en-US" sz="1200">
                <a:solidFill>
                  <a:schemeClr val="dk1"/>
                </a:solidFill>
                <a:latin typeface="Roboto"/>
                <a:ea typeface="Roboto"/>
                <a:cs typeface="Roboto"/>
                <a:sym typeface="Roboto"/>
              </a:rPr>
              <a:t>Templates, on the other hand, are bi-directional integrations, so the syncing can go both ways that solve richer and more comprehensive use cases, like opportunity to order between a CRM like Salesforce and an ERP like NetSuite. They might include multiple projects within one template.</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Platform Engines:</a:t>
            </a:r>
            <a:r>
              <a:rPr lang="en-US" sz="1200">
                <a:solidFill>
                  <a:schemeClr val="dk1"/>
                </a:solidFill>
                <a:latin typeface="Roboto"/>
                <a:ea typeface="Roboto"/>
                <a:cs typeface="Roboto"/>
                <a:sym typeface="Roboto"/>
              </a:rPr>
              <a:t> This is where the actual work of running, monitoring and reporting — the integrations, applications, APIs, the B2B transactions — takes place as you would expect.</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Integration engines:</a:t>
            </a:r>
            <a:r>
              <a:rPr lang="en-US" sz="1200">
                <a:solidFill>
                  <a:schemeClr val="dk1"/>
                </a:solidFill>
                <a:latin typeface="Roboto"/>
                <a:ea typeface="Roboto"/>
                <a:cs typeface="Roboto"/>
                <a:sym typeface="Roboto"/>
              </a:rPr>
              <a:t> Run-time engines that run integrations in the cloud, on-premises, or hybrid environments. It’s the customers’ choice.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API Gateway: </a:t>
            </a:r>
            <a:r>
              <a:rPr lang="en-US" sz="1200">
                <a:solidFill>
                  <a:schemeClr val="dk1"/>
                </a:solidFill>
                <a:latin typeface="Roboto"/>
                <a:ea typeface="Roboto"/>
                <a:cs typeface="Roboto"/>
                <a:sym typeface="Roboto"/>
              </a:rPr>
              <a:t>Manages API requests with options for cloud or on-premises deployment.</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App Builder runtime:</a:t>
            </a:r>
            <a:r>
              <a:rPr lang="en-US" sz="1200">
                <a:solidFill>
                  <a:schemeClr val="dk1"/>
                </a:solidFill>
                <a:latin typeface="Roboto"/>
                <a:ea typeface="Roboto"/>
                <a:cs typeface="Roboto"/>
                <a:sym typeface="Roboto"/>
              </a:rPr>
              <a:t> Manages run-time for thousands of applications customers using today. Entirely cloud-based.</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B2B Engine:</a:t>
            </a:r>
            <a:r>
              <a:rPr lang="en-US" sz="1200">
                <a:solidFill>
                  <a:schemeClr val="dk1"/>
                </a:solidFill>
                <a:latin typeface="Roboto"/>
                <a:ea typeface="Roboto"/>
                <a:cs typeface="Roboto"/>
                <a:sym typeface="Roboto"/>
              </a:rPr>
              <a:t> Handles EDI transactions, also cloud-based (no on-prem option)</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Messaging System: </a:t>
            </a:r>
            <a:r>
              <a:rPr lang="en-US" sz="1200">
                <a:solidFill>
                  <a:schemeClr val="dk1"/>
                </a:solidFill>
                <a:latin typeface="Roboto"/>
                <a:ea typeface="Roboto"/>
                <a:cs typeface="Roboto"/>
                <a:sym typeface="Roboto"/>
              </a:rPr>
              <a:t>Provides users with vital information, particularly if errors occur.</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Analytics &amp; Logging:</a:t>
            </a:r>
            <a:r>
              <a:rPr lang="en-US" sz="1200">
                <a:solidFill>
                  <a:schemeClr val="dk1"/>
                </a:solidFill>
                <a:latin typeface="Roboto"/>
                <a:ea typeface="Roboto"/>
                <a:cs typeface="Roboto"/>
                <a:sym typeface="Roboto"/>
              </a:rPr>
              <a:t> Provides critical diagnostic information on usage and system performance, activity charts, etc.</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AI-Infused Services: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AI-infused evolution started years ago.</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Enhances ease of use and accelerates time to value.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Infuses AI capabilities into all core components like Integration Studio, API Manager, App Builder, and EDI.</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Includes AI-powered assistants (currently in beta) for app and connector building, bringing conversational interfaces for fast and intuitive development.</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AI Assistants: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App Builder AI Assistant:</a:t>
            </a:r>
            <a:r>
              <a:rPr lang="en-US" sz="1200">
                <a:solidFill>
                  <a:schemeClr val="dk1"/>
                </a:solidFill>
                <a:latin typeface="Roboto"/>
                <a:ea typeface="Roboto"/>
                <a:cs typeface="Roboto"/>
                <a:sym typeface="Roboto"/>
              </a:rPr>
              <a:t> Build applications in minutes with a chatbot interface.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Connector Builder AI Assistant:</a:t>
            </a:r>
            <a:r>
              <a:rPr lang="en-US" sz="1200">
                <a:solidFill>
                  <a:schemeClr val="dk1"/>
                </a:solidFill>
                <a:latin typeface="Roboto"/>
                <a:ea typeface="Roboto"/>
                <a:cs typeface="Roboto"/>
                <a:sym typeface="Roboto"/>
              </a:rPr>
              <a:t> Quickly create connectors for long-tail integrations.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Future AI capabilities:</a:t>
            </a:r>
            <a:r>
              <a:rPr lang="en-US" sz="1200">
                <a:solidFill>
                  <a:schemeClr val="dk1"/>
                </a:solidFill>
                <a:latin typeface="Roboto"/>
                <a:ea typeface="Roboto"/>
                <a:cs typeface="Roboto"/>
                <a:sym typeface="Roboto"/>
              </a:rPr>
              <a:t> Ongoing development for all components, including real-time guidance through the JBAI chatbot.</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b="1" lang="en-US" sz="1200">
                <a:solidFill>
                  <a:schemeClr val="dk1"/>
                </a:solidFill>
                <a:latin typeface="Roboto"/>
                <a:ea typeface="Roboto"/>
                <a:cs typeface="Roboto"/>
                <a:sym typeface="Roboto"/>
              </a:rPr>
              <a:t>Enterprise-Grade Security, Governance, and Scalability</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Security and Compliance:</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Multi-Factor Authentication (MFA) and Single Sign-On (SSO) for secure access.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End-to-end encryption ensures data security.</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Compliance with standards like SOC 1/2, ISO 27001, GDPR, CCPA, and HIPAA.</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Governance:</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Role-based access control to manage user permissions.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Environment isolation ensures data protection in multi-tenant systems.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Audit history for detailed tracking, essential for industries like banking.</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Scalability and Reliability:</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High availability (HA) with redundancy and failover mechanisms.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Global data centers ensure consistent service with intelligent routing and load balancing.</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Automatic backups and scalable infrastructure allow vertical and horizontal scaling.</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Flexibility for deployment: Choose between cloud, on-premises, or hybrid models.</a:t>
            </a:r>
            <a:endParaRPr sz="1200">
              <a:latin typeface="Roboto"/>
              <a:ea typeface="Roboto"/>
              <a:cs typeface="Roboto"/>
              <a:sym typeface="Roboto"/>
            </a:endParaRPr>
          </a:p>
          <a:p>
            <a:pPr indent="0" lvl="0" marL="0" rtl="0" algn="l">
              <a:lnSpc>
                <a:spcPct val="100000"/>
              </a:lnSpc>
              <a:spcBef>
                <a:spcPts val="1200"/>
              </a:spcBef>
              <a:spcAft>
                <a:spcPts val="0"/>
              </a:spcAft>
              <a:buSzPts val="1400"/>
              <a:buNone/>
            </a:pPr>
            <a:r>
              <a:t/>
            </a:r>
            <a:endParaRPr sz="1200">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5" name="Shape 4035"/>
        <p:cNvGrpSpPr/>
        <p:nvPr/>
      </p:nvGrpSpPr>
      <p:grpSpPr>
        <a:xfrm>
          <a:off x="0" y="0"/>
          <a:ext cx="0" cy="0"/>
          <a:chOff x="0" y="0"/>
          <a:chExt cx="0" cy="0"/>
        </a:xfrm>
      </p:grpSpPr>
      <p:sp>
        <p:nvSpPr>
          <p:cNvPr id="4036" name="Google Shape;4036;g326e6e8000d_0_18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7" name="Google Shape;4037;g326e6e8000d_0_18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1400"/>
              <a:buNone/>
            </a:pPr>
            <a:r>
              <a:rPr lang="en-US" sz="1200">
                <a:latin typeface="Poppins"/>
                <a:ea typeface="Poppins"/>
                <a:cs typeface="Poppins"/>
                <a:sym typeface="Poppins"/>
              </a:rPr>
              <a:t>Jitterbit manages the security of the Harmony platform by applying a hybrid framework based on NIST, CISA, CSA, and CERT recommendations. This framework is categorized into three key layers.</a:t>
            </a:r>
            <a:endParaRPr b="1" sz="1200">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latin typeface="Poppins"/>
                <a:ea typeface="Poppins"/>
                <a:cs typeface="Poppins"/>
                <a:sym typeface="Poppins"/>
              </a:rPr>
              <a:t>Logical Security</a:t>
            </a:r>
            <a:br>
              <a:rPr lang="en-US" sz="1200">
                <a:latin typeface="Poppins"/>
                <a:ea typeface="Poppins"/>
                <a:cs typeface="Poppins"/>
                <a:sym typeface="Poppins"/>
              </a:rPr>
            </a:br>
            <a:r>
              <a:rPr lang="en-US" sz="1200">
                <a:solidFill>
                  <a:schemeClr val="dk1"/>
                </a:solidFill>
                <a:latin typeface="Poppins"/>
                <a:ea typeface="Poppins"/>
                <a:cs typeface="Poppins"/>
                <a:sym typeface="Poppins"/>
              </a:rPr>
              <a:t>Logical security is comprised of all the security measures taken within the Harmony platform. These include the system architecture; major components; Harmony users, organizations, and roles; Harmony environments and access control; Harmony data storage; and Harmony security topologies.</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solidFill>
                  <a:schemeClr val="dk1"/>
                </a:solidFill>
                <a:latin typeface="Poppins"/>
                <a:ea typeface="Poppins"/>
                <a:cs typeface="Poppins"/>
                <a:sym typeface="Poppins"/>
              </a:rPr>
              <a:t>Physical Security</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Physical security involves the hosting of Harmony on cloud infrastructure. This section describes infrastructure compliance; physical and environmental security; high availability and fault tolerance; network security; secure design principles; change management; load balancing security; data storage; and data durability and reliability.</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solidFill>
                  <a:schemeClr val="dk1"/>
                </a:solidFill>
                <a:latin typeface="Poppins"/>
                <a:ea typeface="Poppins"/>
                <a:cs typeface="Poppins"/>
                <a:sym typeface="Poppins"/>
              </a:rPr>
              <a:t>Organizational Security</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Organizational security covers operational best practices of leading cloud-computing providers around the world. This includes confidentiality; the personnel policy; internal team-specific operating procedures and policies; reporting of system status; identity and access management; patch management and high availability; and capacity management.</a:t>
            </a:r>
            <a:endParaRPr sz="1200">
              <a:solidFill>
                <a:schemeClr val="dk1"/>
              </a:solidFill>
              <a:latin typeface="Poppins"/>
              <a:ea typeface="Poppins"/>
              <a:cs typeface="Poppins"/>
              <a:sym typeface="Poppins"/>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In addition, Jitterbit develops and improves its applications by using sound software-development lifecycle (SDLC) practices, including, but not limited to, :</a:t>
            </a:r>
            <a:endParaRPr sz="1200">
              <a:solidFill>
                <a:schemeClr val="dk1"/>
              </a:solidFill>
              <a:latin typeface="Poppins"/>
              <a:ea typeface="Poppins"/>
              <a:cs typeface="Poppins"/>
              <a:sym typeface="Poppins"/>
            </a:endParaRPr>
          </a:p>
          <a:p>
            <a:pPr indent="-228600" lvl="0" marL="736600" rtl="0" algn="l">
              <a:lnSpc>
                <a:spcPct val="115000"/>
              </a:lnSpc>
              <a:spcBef>
                <a:spcPts val="1200"/>
              </a:spcBef>
              <a:spcAft>
                <a:spcPts val="0"/>
              </a:spcAft>
              <a:buClr>
                <a:schemeClr val="dk1"/>
              </a:buClr>
              <a:buSzPts val="1200"/>
              <a:buNone/>
            </a:pPr>
            <a:r>
              <a:rPr lang="en-US" sz="1200">
                <a:solidFill>
                  <a:schemeClr val="dk1"/>
                </a:solidFill>
                <a:latin typeface="Poppins"/>
                <a:ea typeface="Poppins"/>
                <a:cs typeface="Poppins"/>
                <a:sym typeface="Poppins"/>
              </a:rPr>
              <a:t>Identifying vulnerabilities from outside sources to drive change and code improvement.</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Applying hardware and software patches. Jitterbit is responsible for code changes and Amazon Web Services (AWS) is responsible for providing hardware patches; our virtual environment allows us to apply code changes and hardware patches without any downtime.</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Providing secure authentication and logging capabilities.</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Ensuring that Personal Identifiable Information (PII) is not used in test environments.</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Following secure coding practices according to an SDLC policy and addressing the security training needs for the development team.</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Checking for security flaws as prescribed by the Open Web Application Security Project (OWASP), such as injection flaws, buffer overflows, cryptographic errors, error handling, etc.</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Assessing for vulnerabilities on every release.</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Conducting annual penetration testing.</a:t>
            </a:r>
            <a:endParaRPr>
              <a:solidFill>
                <a:schemeClr val="dk1"/>
              </a:solidFill>
            </a:endParaRPr>
          </a:p>
          <a:p>
            <a:pPr indent="0" lvl="0" marL="0" rtl="0" algn="l">
              <a:lnSpc>
                <a:spcPct val="100000"/>
              </a:lnSpc>
              <a:spcBef>
                <a:spcPts val="120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1" name="Shape 4131"/>
        <p:cNvGrpSpPr/>
        <p:nvPr/>
      </p:nvGrpSpPr>
      <p:grpSpPr>
        <a:xfrm>
          <a:off x="0" y="0"/>
          <a:ext cx="0" cy="0"/>
          <a:chOff x="0" y="0"/>
          <a:chExt cx="0" cy="0"/>
        </a:xfrm>
      </p:grpSpPr>
      <p:sp>
        <p:nvSpPr>
          <p:cNvPr id="4132" name="Google Shape;4132;g3369437cf85_0_4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33" name="Google Shape;4133;g3369437cf85_0_43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9" name="Shape 4159"/>
        <p:cNvGrpSpPr/>
        <p:nvPr/>
      </p:nvGrpSpPr>
      <p:grpSpPr>
        <a:xfrm>
          <a:off x="0" y="0"/>
          <a:ext cx="0" cy="0"/>
          <a:chOff x="0" y="0"/>
          <a:chExt cx="0" cy="0"/>
        </a:xfrm>
      </p:grpSpPr>
      <p:sp>
        <p:nvSpPr>
          <p:cNvPr id="4160" name="Google Shape;4160;g334f844dee9_0_2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1" name="Google Shape;4161;g334f844dee9_0_22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5" name="Shape 4165"/>
        <p:cNvGrpSpPr/>
        <p:nvPr/>
      </p:nvGrpSpPr>
      <p:grpSpPr>
        <a:xfrm>
          <a:off x="0" y="0"/>
          <a:ext cx="0" cy="0"/>
          <a:chOff x="0" y="0"/>
          <a:chExt cx="0" cy="0"/>
        </a:xfrm>
      </p:grpSpPr>
      <p:sp>
        <p:nvSpPr>
          <p:cNvPr id="4166" name="Google Shape;4166;g334f844dee9_0_5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67" name="Google Shape;4167;g334f844dee9_0_51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 a description of each persona, what is important for each of them, and what role they play</a:t>
            </a:r>
            <a:endParaRPr/>
          </a:p>
          <a:p>
            <a:pPr indent="0" lvl="0" marL="0" rtl="0" algn="l">
              <a:spcBef>
                <a:spcPts val="0"/>
              </a:spcBef>
              <a:spcAft>
                <a:spcPts val="0"/>
              </a:spcAft>
              <a:buNone/>
            </a:pPr>
            <a:r>
              <a:t/>
            </a:r>
            <a:endParaRPr/>
          </a:p>
        </p:txBody>
      </p:sp>
      <p:sp>
        <p:nvSpPr>
          <p:cNvPr id="4168" name="Google Shape;4168;g334f844dee9_0_51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2" name="Shape 4172"/>
        <p:cNvGrpSpPr/>
        <p:nvPr/>
      </p:nvGrpSpPr>
      <p:grpSpPr>
        <a:xfrm>
          <a:off x="0" y="0"/>
          <a:ext cx="0" cy="0"/>
          <a:chOff x="0" y="0"/>
          <a:chExt cx="0" cy="0"/>
        </a:xfrm>
      </p:grpSpPr>
      <p:sp>
        <p:nvSpPr>
          <p:cNvPr id="4173" name="Google Shape;4173;g334f844dee9_0_2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4" name="Google Shape;4174;g334f844dee9_0_22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solidFill>
                  <a:srgbClr val="0E0F23"/>
                </a:solidFill>
                <a:latin typeface="Roboto"/>
                <a:ea typeface="Roboto"/>
                <a:cs typeface="Roboto"/>
                <a:sym typeface="Roboto"/>
              </a:rPr>
              <a:t>Harmony is an AI-infused low code integration, orchestration, automation and app development platform.</a:t>
            </a:r>
            <a:endParaRPr sz="1200">
              <a:solidFill>
                <a:srgbClr val="0E0F2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iPaaS</a:t>
            </a:r>
            <a:r>
              <a:rPr lang="en-US" sz="1200">
                <a:solidFill>
                  <a:srgbClr val="0E0F23"/>
                </a:solidFill>
                <a:latin typeface="Roboto"/>
                <a:ea typeface="Roboto"/>
                <a:cs typeface="Roboto"/>
                <a:sym typeface="Roboto"/>
              </a:rPr>
              <a:t> solution that's AI-infused, where you build and maintain the integrations for your entire environment. Orchestrate workflows that trigger real-time integrations based on external events.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API Manager</a:t>
            </a:r>
            <a:r>
              <a:rPr lang="en-US" sz="1200">
                <a:solidFill>
                  <a:srgbClr val="0E0F23"/>
                </a:solidFill>
                <a:latin typeface="Roboto"/>
                <a:ea typeface="Roboto"/>
                <a:cs typeface="Roboto"/>
                <a:sym typeface="Roboto"/>
              </a:rPr>
              <a:t> allows you to create, control and consume that data in the information in those integrations - all in the same platform. Expose and manage APIs using API Manager for real-time integrations.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App Builder </a:t>
            </a:r>
            <a:r>
              <a:rPr lang="en-US" sz="1200">
                <a:solidFill>
                  <a:srgbClr val="0E0F23"/>
                </a:solidFill>
                <a:latin typeface="Roboto"/>
                <a:ea typeface="Roboto"/>
                <a:cs typeface="Roboto"/>
                <a:sym typeface="Roboto"/>
              </a:rPr>
              <a:t>(previously known as Vinyl) helps build enterprise applications via low-code or AI-infused approaches. Those 72% of applications that aren't all written for web and mobile - that may need to be rewritten for the current day or new ones. Ideal for internal or customer-facing applications.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lang="en-US" sz="1200">
                <a:solidFill>
                  <a:srgbClr val="0E0F23"/>
                </a:solidFill>
                <a:latin typeface="Roboto"/>
                <a:ea typeface="Roboto"/>
                <a:cs typeface="Roboto"/>
                <a:sym typeface="Roboto"/>
              </a:rPr>
              <a:t>Then </a:t>
            </a:r>
            <a:r>
              <a:rPr b="1" lang="en-US" sz="1200">
                <a:solidFill>
                  <a:srgbClr val="0E0F23"/>
                </a:solidFill>
                <a:latin typeface="Roboto"/>
                <a:ea typeface="Roboto"/>
                <a:cs typeface="Roboto"/>
                <a:sym typeface="Roboto"/>
              </a:rPr>
              <a:t>Jitterbit EDI. </a:t>
            </a:r>
            <a:r>
              <a:rPr lang="en-US" sz="1200">
                <a:solidFill>
                  <a:srgbClr val="0E0F23"/>
                </a:solidFill>
                <a:latin typeface="Roboto"/>
                <a:ea typeface="Roboto"/>
                <a:cs typeface="Roboto"/>
                <a:sym typeface="Roboto"/>
              </a:rPr>
              <a:t>Now that you have your applications, you may want to turn to the B2B or commercial landscape. </a:t>
            </a:r>
            <a:r>
              <a:rPr b="1" lang="en-US" sz="1200">
                <a:solidFill>
                  <a:srgbClr val="0E0F23"/>
                </a:solidFill>
                <a:latin typeface="Roboto"/>
                <a:ea typeface="Roboto"/>
                <a:cs typeface="Roboto"/>
                <a:sym typeface="Roboto"/>
              </a:rPr>
              <a:t>EDI </a:t>
            </a:r>
            <a:r>
              <a:rPr lang="en-US" sz="1200">
                <a:solidFill>
                  <a:srgbClr val="0E0F23"/>
                </a:solidFill>
                <a:latin typeface="Roboto"/>
                <a:ea typeface="Roboto"/>
                <a:cs typeface="Roboto"/>
                <a:sym typeface="Roboto"/>
              </a:rPr>
              <a:t>connects you to the long-trusted integration standard. And we have more than 1,000 trading partners built in. And all off the same platform.</a:t>
            </a:r>
            <a:br>
              <a:rPr lang="en-US" sz="1200">
                <a:solidFill>
                  <a:srgbClr val="0E0F23"/>
                </a:solidFill>
                <a:latin typeface="Roboto"/>
                <a:ea typeface="Roboto"/>
                <a:cs typeface="Roboto"/>
                <a:sym typeface="Roboto"/>
              </a:rPr>
            </a:b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Supporting the four cornerstone products we have a </a:t>
            </a:r>
            <a:r>
              <a:rPr b="1" lang="en-US" sz="1200">
                <a:solidFill>
                  <a:srgbClr val="0E0F23"/>
                </a:solidFill>
                <a:latin typeface="Roboto"/>
                <a:ea typeface="Roboto"/>
                <a:cs typeface="Roboto"/>
                <a:sym typeface="Roboto"/>
              </a:rPr>
              <a:t>Marketplace</a:t>
            </a:r>
            <a:r>
              <a:rPr lang="en-US" sz="1200">
                <a:solidFill>
                  <a:srgbClr val="0E0F23"/>
                </a:solidFill>
                <a:latin typeface="Roboto"/>
                <a:ea typeface="Roboto"/>
                <a:cs typeface="Roboto"/>
                <a:sym typeface="Roboto"/>
              </a:rPr>
              <a:t>, where we have over 400 pre-built integrations for the most popular systems, services and use cases.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Clr>
                <a:schemeClr val="dk1"/>
              </a:buClr>
              <a:buSzPts val="1100"/>
              <a:buFont typeface="Arial"/>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FInally, the </a:t>
            </a:r>
            <a:r>
              <a:rPr b="1" lang="en-US" sz="1200">
                <a:solidFill>
                  <a:srgbClr val="0E0F23"/>
                </a:solidFill>
                <a:latin typeface="Roboto"/>
                <a:ea typeface="Roboto"/>
                <a:cs typeface="Roboto"/>
                <a:sym typeface="Roboto"/>
              </a:rPr>
              <a:t>Management Console</a:t>
            </a:r>
            <a:r>
              <a:rPr lang="en-US" sz="1200">
                <a:solidFill>
                  <a:srgbClr val="0E0F23"/>
                </a:solidFill>
                <a:latin typeface="Roboto"/>
                <a:ea typeface="Roboto"/>
                <a:cs typeface="Roboto"/>
                <a:sym typeface="Roboto"/>
              </a:rPr>
              <a:t> where you can manage the entire Harmony platform seamlessly in a single console.</a:t>
            </a:r>
            <a:br>
              <a:rPr lang="en-US" sz="1200">
                <a:solidFill>
                  <a:srgbClr val="0E0F23"/>
                </a:solidFill>
                <a:latin typeface="Roboto"/>
                <a:ea typeface="Roboto"/>
                <a:cs typeface="Roboto"/>
                <a:sym typeface="Roboto"/>
              </a:rPr>
            </a:br>
            <a:endParaRPr sz="1400">
              <a:solidFill>
                <a:schemeClr val="dk1"/>
              </a:solidFill>
              <a:latin typeface="Roboto Light"/>
              <a:ea typeface="Roboto Light"/>
              <a:cs typeface="Roboto Light"/>
              <a:sym typeface="Roboto 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2" name="Shape 4202"/>
        <p:cNvGrpSpPr/>
        <p:nvPr/>
      </p:nvGrpSpPr>
      <p:grpSpPr>
        <a:xfrm>
          <a:off x="0" y="0"/>
          <a:ext cx="0" cy="0"/>
          <a:chOff x="0" y="0"/>
          <a:chExt cx="0" cy="0"/>
        </a:xfrm>
      </p:grpSpPr>
      <p:sp>
        <p:nvSpPr>
          <p:cNvPr id="4203" name="Google Shape;4203;g334f844dee9_0_2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4" name="Google Shape;4204;g334f844dee9_0_22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17500" lvl="0" marL="457200" rtl="0" algn="l">
              <a:lnSpc>
                <a:spcPct val="80000"/>
              </a:lnSpc>
              <a:spcBef>
                <a:spcPts val="0"/>
              </a:spcBef>
              <a:spcAft>
                <a:spcPts val="0"/>
              </a:spcAft>
              <a:buSzPts val="1400"/>
              <a:buFont typeface="Roboto"/>
              <a:buAutoNum type="arabicPeriod"/>
            </a:pPr>
            <a:r>
              <a:rPr lang="en-US" sz="1400">
                <a:latin typeface="Roboto"/>
                <a:ea typeface="Roboto"/>
                <a:cs typeface="Roboto"/>
                <a:sym typeface="Roboto"/>
              </a:rPr>
              <a:t>https://www.partnerfleet.io/blog/valuable-integration-statistics-to-know</a:t>
            </a:r>
            <a:endParaRPr sz="1400">
              <a:latin typeface="Roboto"/>
              <a:ea typeface="Roboto"/>
              <a:cs typeface="Roboto"/>
              <a:sym typeface="Roboto"/>
            </a:endParaRPr>
          </a:p>
          <a:p>
            <a:pPr indent="-317500" lvl="0" marL="457200" rtl="0" algn="l">
              <a:lnSpc>
                <a:spcPct val="80000"/>
              </a:lnSpc>
              <a:spcBef>
                <a:spcPts val="0"/>
              </a:spcBef>
              <a:spcAft>
                <a:spcPts val="0"/>
              </a:spcAft>
              <a:buSzPts val="1400"/>
              <a:buFont typeface="Roboto"/>
              <a:buAutoNum type="arabicPeriod"/>
            </a:pPr>
            <a:r>
              <a:rPr lang="en-US" sz="1400">
                <a:latin typeface="Roboto"/>
                <a:ea typeface="Roboto"/>
                <a:cs typeface="Roboto"/>
                <a:sym typeface="Roboto"/>
              </a:rPr>
              <a:t>https://www.salesforce.com/uk/news/stories/connectivity-report-2023/</a:t>
            </a:r>
            <a:endParaRPr sz="1400">
              <a:latin typeface="Roboto"/>
              <a:ea typeface="Roboto"/>
              <a:cs typeface="Roboto"/>
              <a:sym typeface="Roboto"/>
            </a:endParaRPr>
          </a:p>
          <a:p>
            <a:pPr indent="-317500" lvl="0" marL="457200" rtl="0" algn="l">
              <a:lnSpc>
                <a:spcPct val="80000"/>
              </a:lnSpc>
              <a:spcBef>
                <a:spcPts val="0"/>
              </a:spcBef>
              <a:spcAft>
                <a:spcPts val="0"/>
              </a:spcAft>
              <a:buSzPts val="1400"/>
              <a:buFont typeface="Roboto"/>
              <a:buAutoNum type="arabicPeriod"/>
            </a:pPr>
            <a:r>
              <a:rPr lang="en-US" sz="1400">
                <a:latin typeface="Roboto"/>
                <a:ea typeface="Roboto"/>
                <a:cs typeface="Roboto"/>
                <a:sym typeface="Roboto"/>
              </a:rPr>
              <a:t>https://www.inboxinsight.com/b2b-tech-buyer-behavior-stats/</a:t>
            </a:r>
            <a:endParaRPr sz="1400">
              <a:latin typeface="Roboto"/>
              <a:ea typeface="Roboto"/>
              <a:cs typeface="Roboto"/>
              <a:sym typeface="Roboto"/>
            </a:endParaRPr>
          </a:p>
          <a:p>
            <a:pPr indent="-317500" lvl="0" marL="457200" rtl="0" algn="l">
              <a:lnSpc>
                <a:spcPct val="80000"/>
              </a:lnSpc>
              <a:spcBef>
                <a:spcPts val="0"/>
              </a:spcBef>
              <a:spcAft>
                <a:spcPts val="0"/>
              </a:spcAft>
              <a:buSzPts val="1400"/>
              <a:buFont typeface="Roboto"/>
              <a:buAutoNum type="arabicPeriod"/>
            </a:pPr>
            <a:r>
              <a:rPr lang="en-US" sz="1400">
                <a:latin typeface="Roboto"/>
                <a:ea typeface="Roboto"/>
                <a:cs typeface="Roboto"/>
                <a:sym typeface="Roboto"/>
              </a:rPr>
              <a:t>https://www.jitterbit.com/press-release/ai-unleashing-new-skills-and-opportunities-for-office-workers/</a:t>
            </a:r>
            <a:endParaRPr sz="1400">
              <a:latin typeface="Roboto"/>
              <a:ea typeface="Roboto"/>
              <a:cs typeface="Roboto"/>
              <a:sym typeface="Roboto"/>
            </a:endParaRPr>
          </a:p>
          <a:p>
            <a:pPr indent="0" lvl="0" marL="0" rtl="0" algn="l">
              <a:lnSpc>
                <a:spcPct val="150000"/>
              </a:lnSpc>
              <a:spcBef>
                <a:spcPts val="0"/>
              </a:spcBef>
              <a:spcAft>
                <a:spcPts val="0"/>
              </a:spcAft>
              <a:buNone/>
            </a:pPr>
            <a:r>
              <a:t/>
            </a:r>
            <a:endParaRPr sz="1400">
              <a:solidFill>
                <a:srgbClr val="7E3FBE"/>
              </a:solidFill>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3" name="Shape 3673"/>
        <p:cNvGrpSpPr/>
        <p:nvPr/>
      </p:nvGrpSpPr>
      <p:grpSpPr>
        <a:xfrm>
          <a:off x="0" y="0"/>
          <a:ext cx="0" cy="0"/>
          <a:chOff x="0" y="0"/>
          <a:chExt cx="0" cy="0"/>
        </a:xfrm>
      </p:grpSpPr>
      <p:sp>
        <p:nvSpPr>
          <p:cNvPr id="3674" name="Google Shape;3674;g33d141899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5" name="Google Shape;3675;g33d141899e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5" name="Shape 4215"/>
        <p:cNvGrpSpPr/>
        <p:nvPr/>
      </p:nvGrpSpPr>
      <p:grpSpPr>
        <a:xfrm>
          <a:off x="0" y="0"/>
          <a:ext cx="0" cy="0"/>
          <a:chOff x="0" y="0"/>
          <a:chExt cx="0" cy="0"/>
        </a:xfrm>
      </p:grpSpPr>
      <p:sp>
        <p:nvSpPr>
          <p:cNvPr id="4216" name="Google Shape;4216;g334f844dee9_0_2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7" name="Google Shape;4217;g334f844dee9_0_2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0" name="Shape 4240"/>
        <p:cNvGrpSpPr/>
        <p:nvPr/>
      </p:nvGrpSpPr>
      <p:grpSpPr>
        <a:xfrm>
          <a:off x="0" y="0"/>
          <a:ext cx="0" cy="0"/>
          <a:chOff x="0" y="0"/>
          <a:chExt cx="0" cy="0"/>
        </a:xfrm>
      </p:grpSpPr>
      <p:sp>
        <p:nvSpPr>
          <p:cNvPr id="4241" name="Google Shape;4241;g334f844dee9_0_2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42" name="Google Shape;4242;g334f844dee9_0_23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 a description of each persona, what is important for each of them, and what role they play</a:t>
            </a:r>
            <a:endParaRPr/>
          </a:p>
          <a:p>
            <a:pPr indent="0" lvl="0" marL="0" rtl="0" algn="l">
              <a:spcBef>
                <a:spcPts val="0"/>
              </a:spcBef>
              <a:spcAft>
                <a:spcPts val="0"/>
              </a:spcAft>
              <a:buNone/>
            </a:pPr>
            <a:r>
              <a:t/>
            </a:r>
            <a:endParaRPr/>
          </a:p>
        </p:txBody>
      </p:sp>
      <p:sp>
        <p:nvSpPr>
          <p:cNvPr id="4243" name="Google Shape;4243;g334f844dee9_0_23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2" name="Shape 4252"/>
        <p:cNvGrpSpPr/>
        <p:nvPr/>
      </p:nvGrpSpPr>
      <p:grpSpPr>
        <a:xfrm>
          <a:off x="0" y="0"/>
          <a:ext cx="0" cy="0"/>
          <a:chOff x="0" y="0"/>
          <a:chExt cx="0" cy="0"/>
        </a:xfrm>
      </p:grpSpPr>
      <p:sp>
        <p:nvSpPr>
          <p:cNvPr id="4253" name="Google Shape;4253;g334f844dee9_0_2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54" name="Google Shape;4254;g334f844dee9_0_23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2100" lvl="0" marL="457200" rtl="0" algn="l">
              <a:lnSpc>
                <a:spcPct val="115000"/>
              </a:lnSpc>
              <a:spcBef>
                <a:spcPts val="0"/>
              </a:spcBef>
              <a:spcAft>
                <a:spcPts val="0"/>
              </a:spcAft>
              <a:buClr>
                <a:srgbClr val="1B3E51"/>
              </a:buClr>
              <a:buSzPts val="1000"/>
              <a:buFont typeface="Roboto Light"/>
              <a:buChar char="●"/>
            </a:pPr>
            <a:r>
              <a:rPr lang="en-US" sz="1000">
                <a:solidFill>
                  <a:srgbClr val="1B3E51"/>
                </a:solidFill>
                <a:latin typeface="Roboto Light"/>
                <a:ea typeface="Roboto Light"/>
                <a:cs typeface="Roboto Light"/>
                <a:sym typeface="Roboto Light"/>
              </a:rPr>
              <a:t>Simplified API Creation from iPaaS: Easily design and build iPaaS integrations and workflows as APIs for seamless connections.</a:t>
            </a:r>
            <a:endParaRPr sz="1000">
              <a:solidFill>
                <a:srgbClr val="1B3E51"/>
              </a:solidFill>
              <a:latin typeface="Roboto Light"/>
              <a:ea typeface="Roboto Light"/>
              <a:cs typeface="Roboto Light"/>
              <a:sym typeface="Roboto Light"/>
            </a:endParaRPr>
          </a:p>
          <a:p>
            <a:pPr indent="-292100" lvl="0" marL="457200" rtl="0" algn="l">
              <a:lnSpc>
                <a:spcPct val="115000"/>
              </a:lnSpc>
              <a:spcBef>
                <a:spcPts val="0"/>
              </a:spcBef>
              <a:spcAft>
                <a:spcPts val="0"/>
              </a:spcAft>
              <a:buClr>
                <a:srgbClr val="1B3E51"/>
              </a:buClr>
              <a:buSzPts val="1000"/>
              <a:buFont typeface="Roboto Light"/>
              <a:buChar char="●"/>
            </a:pPr>
            <a:r>
              <a:rPr lang="en-US" sz="1000">
                <a:solidFill>
                  <a:srgbClr val="1B3E51"/>
                </a:solidFill>
                <a:latin typeface="Roboto Light"/>
                <a:ea typeface="Roboto Light"/>
                <a:cs typeface="Roboto Light"/>
                <a:sym typeface="Roboto Light"/>
              </a:rPr>
              <a:t>Automation Through API-Exposed Workflows: Enable automation by securely and effortlessly exposing integrations and workflows as APIs, driving operational efficiency.</a:t>
            </a:r>
            <a:endParaRPr sz="1000">
              <a:solidFill>
                <a:srgbClr val="1B3E51"/>
              </a:solidFill>
              <a:latin typeface="Roboto Light"/>
              <a:ea typeface="Roboto Light"/>
              <a:cs typeface="Roboto Light"/>
              <a:sym typeface="Roboto Light"/>
            </a:endParaRPr>
          </a:p>
          <a:p>
            <a:pPr indent="-292100" lvl="0" marL="457200" rtl="0" algn="l">
              <a:lnSpc>
                <a:spcPct val="115000"/>
              </a:lnSpc>
              <a:spcBef>
                <a:spcPts val="0"/>
              </a:spcBef>
              <a:spcAft>
                <a:spcPts val="0"/>
              </a:spcAft>
              <a:buClr>
                <a:srgbClr val="1B3E51"/>
              </a:buClr>
              <a:buSzPts val="1000"/>
              <a:buFont typeface="Roboto Light"/>
              <a:buChar char="●"/>
            </a:pPr>
            <a:r>
              <a:rPr lang="en-US" sz="1000">
                <a:solidFill>
                  <a:srgbClr val="1B3E51"/>
                </a:solidFill>
                <a:latin typeface="Roboto Light"/>
                <a:ea typeface="Roboto Light"/>
                <a:cs typeface="Roboto Light"/>
                <a:sym typeface="Roboto Light"/>
              </a:rPr>
              <a:t>Real-Time Integration with APIs: Facilitate real-time integration by leveraging APIs, ensuring timely data exchange and system connectivity.</a:t>
            </a:r>
            <a:endParaRPr sz="1000">
              <a:solidFill>
                <a:srgbClr val="1B3E51"/>
              </a:solidFill>
              <a:latin typeface="Roboto Light"/>
              <a:ea typeface="Roboto Light"/>
              <a:cs typeface="Roboto Light"/>
              <a:sym typeface="Roboto Light"/>
            </a:endParaRPr>
          </a:p>
          <a:p>
            <a:pPr indent="0" lvl="0" marL="0" rtl="0" algn="l">
              <a:spcBef>
                <a:spcPts val="0"/>
              </a:spcBef>
              <a:spcAft>
                <a:spcPts val="0"/>
              </a:spcAft>
              <a:buNone/>
            </a:pPr>
            <a:r>
              <a:rPr lang="en-US"/>
              <a:t>real time integration and automation 1st three of kunals</a:t>
            </a:r>
            <a:endParaRPr/>
          </a:p>
          <a:p>
            <a:pPr indent="0" lvl="0" marL="0" rtl="0" algn="l">
              <a:spcBef>
                <a:spcPts val="0"/>
              </a:spcBef>
              <a:spcAft>
                <a:spcPts val="0"/>
              </a:spcAft>
              <a:buNone/>
            </a:pPr>
            <a:r>
              <a:rPr lang="en-US"/>
              <a:t>control</a:t>
            </a:r>
            <a:endParaRPr/>
          </a:p>
          <a:p>
            <a:pPr indent="0" lvl="0" marL="0" rtl="0" algn="l">
              <a:spcBef>
                <a:spcPts val="0"/>
              </a:spcBef>
              <a:spcAft>
                <a:spcPts val="0"/>
              </a:spcAft>
              <a:buNone/>
            </a:pPr>
            <a:r>
              <a:rPr lang="en-US"/>
              <a:t>Security</a:t>
            </a:r>
            <a:endParaRPr sz="1000">
              <a:solidFill>
                <a:srgbClr val="1B3E51"/>
              </a:solidFill>
              <a:latin typeface="Roboto Light"/>
              <a:ea typeface="Roboto Light"/>
              <a:cs typeface="Roboto Light"/>
              <a:sym typeface="Roboto Light"/>
            </a:endParaRPr>
          </a:p>
        </p:txBody>
      </p:sp>
      <p:sp>
        <p:nvSpPr>
          <p:cNvPr id="4255" name="Google Shape;4255;g334f844dee9_0_23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0" name="Shape 4260"/>
        <p:cNvGrpSpPr/>
        <p:nvPr/>
      </p:nvGrpSpPr>
      <p:grpSpPr>
        <a:xfrm>
          <a:off x="0" y="0"/>
          <a:ext cx="0" cy="0"/>
          <a:chOff x="0" y="0"/>
          <a:chExt cx="0" cy="0"/>
        </a:xfrm>
      </p:grpSpPr>
      <p:sp>
        <p:nvSpPr>
          <p:cNvPr id="4261" name="Google Shape;4261;g334f844dee9_0_2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62" name="Google Shape;4262;g334f844dee9_0_23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3" name="Google Shape;4263;g334f844dee9_0_23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8" name="Shape 4268"/>
        <p:cNvGrpSpPr/>
        <p:nvPr/>
      </p:nvGrpSpPr>
      <p:grpSpPr>
        <a:xfrm>
          <a:off x="0" y="0"/>
          <a:ext cx="0" cy="0"/>
          <a:chOff x="0" y="0"/>
          <a:chExt cx="0" cy="0"/>
        </a:xfrm>
      </p:grpSpPr>
      <p:sp>
        <p:nvSpPr>
          <p:cNvPr id="4269" name="Google Shape;4269;g334f844dee9_0_2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70" name="Google Shape;4270;g334f844dee9_0_23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1" name="Google Shape;4271;g334f844dee9_0_23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6" name="Shape 4276"/>
        <p:cNvGrpSpPr/>
        <p:nvPr/>
      </p:nvGrpSpPr>
      <p:grpSpPr>
        <a:xfrm>
          <a:off x="0" y="0"/>
          <a:ext cx="0" cy="0"/>
          <a:chOff x="0" y="0"/>
          <a:chExt cx="0" cy="0"/>
        </a:xfrm>
      </p:grpSpPr>
      <p:sp>
        <p:nvSpPr>
          <p:cNvPr id="4277" name="Google Shape;4277;g334f844dee9_0_2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8" name="Google Shape;4278;g334f844dee9_0_23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2" name="Shape 4352"/>
        <p:cNvGrpSpPr/>
        <p:nvPr/>
      </p:nvGrpSpPr>
      <p:grpSpPr>
        <a:xfrm>
          <a:off x="0" y="0"/>
          <a:ext cx="0" cy="0"/>
          <a:chOff x="0" y="0"/>
          <a:chExt cx="0" cy="0"/>
        </a:xfrm>
      </p:grpSpPr>
      <p:sp>
        <p:nvSpPr>
          <p:cNvPr id="4353" name="Google Shape;4353;g334f844dee9_0_24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4" name="Google Shape;4354;g334f844dee9_0_24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9" name="Shape 4429"/>
        <p:cNvGrpSpPr/>
        <p:nvPr/>
      </p:nvGrpSpPr>
      <p:grpSpPr>
        <a:xfrm>
          <a:off x="0" y="0"/>
          <a:ext cx="0" cy="0"/>
          <a:chOff x="0" y="0"/>
          <a:chExt cx="0" cy="0"/>
        </a:xfrm>
      </p:grpSpPr>
      <p:sp>
        <p:nvSpPr>
          <p:cNvPr id="4430" name="Google Shape;4430;g334f844dee9_0_2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1" name="Google Shape;4431;g334f844dee9_0_25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100"/>
              <a:buFont typeface="Arial"/>
              <a:buNone/>
            </a:pPr>
            <a:r>
              <a:rPr lang="en-US" sz="1200">
                <a:solidFill>
                  <a:schemeClr val="dk1"/>
                </a:solidFill>
                <a:latin typeface="Roboto"/>
                <a:ea typeface="Roboto"/>
                <a:cs typeface="Roboto"/>
                <a:sym typeface="Roboto"/>
              </a:rPr>
              <a:t>Empower real-time workflows with an API manager that delivers comprehensive control, visibility, and security over the entire API lifecycle.</a:t>
            </a:r>
            <a:endParaRPr sz="1200">
              <a:solidFill>
                <a:schemeClr val="dk1"/>
              </a:solidFill>
              <a:latin typeface="Roboto"/>
              <a:ea typeface="Roboto"/>
              <a:cs typeface="Roboto"/>
              <a:sym typeface="Roboto"/>
            </a:endParaRPr>
          </a:p>
          <a:p>
            <a:pPr indent="-304800" lvl="0" marL="457200" rtl="0" algn="l">
              <a:lnSpc>
                <a:spcPct val="150000"/>
              </a:lnSpc>
              <a:spcBef>
                <a:spcPts val="120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Now that you’ve got your systems integrated, you can use API Manager to expose the APIs easily and quickly. </a:t>
            </a:r>
            <a:endParaRPr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That’s what APIM allows you to do in an automated way. </a:t>
            </a:r>
            <a:endParaRPr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Sold almost exclusively to iPaaS customers; tight integration with iPaaS</a:t>
            </a:r>
            <a:endParaRPr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It’s the next step to workflow automation and true digital transformation. Faster with APIs and easier to do (we have the awards and use cases to prove it). Time to value.</a:t>
            </a:r>
            <a:endParaRPr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It’s future proof - you don’t have to purchase something else. Just turn it on. Click the build. It helps you scale your business. </a:t>
            </a:r>
            <a:endParaRPr sz="1200">
              <a:solidFill>
                <a:srgbClr val="0E0F23"/>
              </a:solidFill>
              <a:latin typeface="Roboto"/>
              <a:ea typeface="Roboto"/>
              <a:cs typeface="Roboto"/>
              <a:sym typeface="Roboto"/>
            </a:endParaRPr>
          </a:p>
          <a:p>
            <a:pPr indent="0" lvl="0" marL="0" rtl="0" algn="l">
              <a:lnSpc>
                <a:spcPct val="150000"/>
              </a:lnSpc>
              <a:spcBef>
                <a:spcPts val="0"/>
              </a:spcBef>
              <a:spcAft>
                <a:spcPts val="1200"/>
              </a:spcAft>
              <a:buClr>
                <a:schemeClr val="dk1"/>
              </a:buClr>
              <a:buSzPts val="1100"/>
              <a:buFont typeface="Arial"/>
              <a:buNone/>
            </a:pPr>
            <a:r>
              <a:t/>
            </a:r>
            <a:endParaRPr sz="1200">
              <a:solidFill>
                <a:schemeClr val="dk1"/>
              </a:solidFill>
              <a:latin typeface="Roboto"/>
              <a:ea typeface="Roboto"/>
              <a:cs typeface="Roboto"/>
              <a:sym typeface="Robo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1" name="Shape 4441"/>
        <p:cNvGrpSpPr/>
        <p:nvPr/>
      </p:nvGrpSpPr>
      <p:grpSpPr>
        <a:xfrm>
          <a:off x="0" y="0"/>
          <a:ext cx="0" cy="0"/>
          <a:chOff x="0" y="0"/>
          <a:chExt cx="0" cy="0"/>
        </a:xfrm>
      </p:grpSpPr>
      <p:sp>
        <p:nvSpPr>
          <p:cNvPr id="4442" name="Google Shape;4442;g334f844dee9_0_2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3" name="Google Shape;4443;g334f844dee9_0_25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28600" lvl="0" marL="457200" rtl="0" algn="l">
              <a:lnSpc>
                <a:spcPct val="150000"/>
              </a:lnSpc>
              <a:spcBef>
                <a:spcPts val="2400"/>
              </a:spcBef>
              <a:spcAft>
                <a:spcPts val="0"/>
              </a:spcAft>
              <a:buClr>
                <a:schemeClr val="dk1"/>
              </a:buClr>
              <a:buSzPts val="1200"/>
              <a:buFont typeface="Roboto"/>
              <a:buNone/>
            </a:pPr>
            <a:r>
              <a:rPr lang="en-US" sz="1200">
                <a:solidFill>
                  <a:schemeClr val="dk1"/>
                </a:solidFill>
                <a:latin typeface="Roboto"/>
                <a:ea typeface="Roboto"/>
                <a:cs typeface="Roboto"/>
                <a:sym typeface="Roboto"/>
              </a:rPr>
              <a:t>We have the accolades, too</a:t>
            </a:r>
            <a:endParaRPr sz="1200">
              <a:solidFill>
                <a:schemeClr val="dk1"/>
              </a:solidFill>
              <a:latin typeface="Roboto"/>
              <a:ea typeface="Roboto"/>
              <a:cs typeface="Roboto"/>
              <a:sym typeface="Roboto"/>
            </a:endParaRPr>
          </a:p>
          <a:p>
            <a:pPr indent="-228600" lvl="0" marL="457200" rtl="0" algn="l">
              <a:lnSpc>
                <a:spcPct val="150000"/>
              </a:lnSpc>
              <a:spcBef>
                <a:spcPts val="2400"/>
              </a:spcBef>
              <a:spcAft>
                <a:spcPts val="0"/>
              </a:spcAft>
              <a:buClr>
                <a:schemeClr val="dk1"/>
              </a:buClr>
              <a:buSzPts val="1200"/>
              <a:buFont typeface="Roboto"/>
              <a:buNone/>
            </a:pPr>
            <a:r>
              <a:rPr lang="en-US" sz="1200">
                <a:solidFill>
                  <a:schemeClr val="dk1"/>
                </a:solidFill>
                <a:latin typeface="Roboto"/>
                <a:ea typeface="Roboto"/>
                <a:cs typeface="Roboto"/>
                <a:sym typeface="Roboto"/>
              </a:rPr>
              <a:t>With Gartner, 10 consecutive years in the top right or visionary quadrant. This is invite-only. Jitterbit is a respected name in this space. </a:t>
            </a:r>
            <a:endParaRPr sz="1200">
              <a:solidFill>
                <a:schemeClr val="dk1"/>
              </a:solidFill>
              <a:latin typeface="Roboto"/>
              <a:ea typeface="Roboto"/>
              <a:cs typeface="Roboto"/>
              <a:sym typeface="Roboto"/>
            </a:endParaRPr>
          </a:p>
          <a:p>
            <a:pPr indent="-228600" lvl="0" marL="457200" rtl="0" algn="l">
              <a:lnSpc>
                <a:spcPct val="150000"/>
              </a:lnSpc>
              <a:spcBef>
                <a:spcPts val="2400"/>
              </a:spcBef>
              <a:spcAft>
                <a:spcPts val="0"/>
              </a:spcAft>
              <a:buClr>
                <a:schemeClr val="dk1"/>
              </a:buClr>
              <a:buSzPts val="1200"/>
              <a:buFont typeface="Roboto"/>
              <a:buNone/>
            </a:pPr>
            <a:r>
              <a:rPr lang="en-US" sz="1200">
                <a:solidFill>
                  <a:schemeClr val="dk1"/>
                </a:solidFill>
                <a:latin typeface="Roboto"/>
                <a:ea typeface="Roboto"/>
                <a:cs typeface="Roboto"/>
                <a:sym typeface="Roboto"/>
              </a:rPr>
              <a:t>The Harmony platform takes us to that next level. </a:t>
            </a:r>
            <a:endParaRPr sz="1200">
              <a:solidFill>
                <a:schemeClr val="dk1"/>
              </a:solidFill>
              <a:latin typeface="Roboto"/>
              <a:ea typeface="Roboto"/>
              <a:cs typeface="Roboto"/>
              <a:sym typeface="Roboto"/>
            </a:endParaRPr>
          </a:p>
          <a:p>
            <a:pPr indent="-228600" lvl="0" marL="457200" rtl="0" algn="l">
              <a:lnSpc>
                <a:spcPct val="150000"/>
              </a:lnSpc>
              <a:spcBef>
                <a:spcPts val="2400"/>
              </a:spcBef>
              <a:spcAft>
                <a:spcPts val="0"/>
              </a:spcAft>
              <a:buClr>
                <a:schemeClr val="dk1"/>
              </a:buClr>
              <a:buSzPts val="1200"/>
              <a:buFont typeface="Roboto"/>
              <a:buNone/>
            </a:pPr>
            <a:r>
              <a:rPr lang="en-US" sz="1200">
                <a:solidFill>
                  <a:schemeClr val="dk1"/>
                </a:solidFill>
                <a:latin typeface="Roboto"/>
                <a:ea typeface="Roboto"/>
                <a:cs typeface="Roboto"/>
                <a:sym typeface="Roboto"/>
              </a:rPr>
              <a:t>Great reports on G2 … 4.6 out of 5 Stars </a:t>
            </a:r>
            <a:endParaRPr sz="1200">
              <a:solidFill>
                <a:schemeClr val="dk1"/>
              </a:solidFill>
              <a:latin typeface="Roboto"/>
              <a:ea typeface="Roboto"/>
              <a:cs typeface="Roboto"/>
              <a:sym typeface="Roboto"/>
            </a:endParaRPr>
          </a:p>
          <a:p>
            <a:pPr indent="-228600" lvl="0" marL="457200" rtl="0" algn="l">
              <a:lnSpc>
                <a:spcPct val="150000"/>
              </a:lnSpc>
              <a:spcBef>
                <a:spcPts val="2400"/>
              </a:spcBef>
              <a:spcAft>
                <a:spcPts val="0"/>
              </a:spcAft>
              <a:buClr>
                <a:schemeClr val="dk1"/>
              </a:buClr>
              <a:buSzPts val="1200"/>
              <a:buFont typeface="Roboto"/>
              <a:buNone/>
            </a:pPr>
            <a:r>
              <a:rPr lang="en-US" sz="1200">
                <a:solidFill>
                  <a:schemeClr val="dk1"/>
                </a:solidFill>
                <a:latin typeface="Roboto"/>
                <a:ea typeface="Roboto"/>
                <a:cs typeface="Roboto"/>
                <a:sym typeface="Roboto"/>
              </a:rPr>
              <a:t>Won two consecutive CODiE awards for iPaaS.  </a:t>
            </a:r>
            <a:endParaRPr sz="1200">
              <a:solidFill>
                <a:schemeClr val="dk1"/>
              </a:solidFill>
              <a:latin typeface="Roboto"/>
              <a:ea typeface="Roboto"/>
              <a:cs typeface="Roboto"/>
              <a:sym typeface="Robo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5" name="Shape 4455"/>
        <p:cNvGrpSpPr/>
        <p:nvPr/>
      </p:nvGrpSpPr>
      <p:grpSpPr>
        <a:xfrm>
          <a:off x="0" y="0"/>
          <a:ext cx="0" cy="0"/>
          <a:chOff x="0" y="0"/>
          <a:chExt cx="0" cy="0"/>
        </a:xfrm>
      </p:grpSpPr>
      <p:sp>
        <p:nvSpPr>
          <p:cNvPr id="4456" name="Google Shape;4456;g334f844dee9_0_2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7" name="Google Shape;4457;g334f844dee9_0_25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000">
                <a:latin typeface="Roboto"/>
                <a:ea typeface="Roboto"/>
                <a:cs typeface="Roboto"/>
                <a:sym typeface="Roboto"/>
              </a:rPr>
              <a:t>Simplify B2B/EDI workflows</a:t>
            </a:r>
            <a:r>
              <a:rPr lang="en-US" sz="1000">
                <a:latin typeface="Roboto"/>
                <a:ea typeface="Roboto"/>
                <a:cs typeface="Roboto"/>
                <a:sym typeface="Roboto"/>
              </a:rPr>
              <a:t> </a:t>
            </a:r>
            <a:endParaRPr sz="1000">
              <a:latin typeface="Roboto"/>
              <a:ea typeface="Roboto"/>
              <a:cs typeface="Roboto"/>
              <a:sym typeface="Roboto"/>
            </a:endParaRPr>
          </a:p>
          <a:p>
            <a:pPr indent="0" lvl="0" marL="0" rtl="0" algn="l">
              <a:lnSpc>
                <a:spcPct val="115000"/>
              </a:lnSpc>
              <a:spcBef>
                <a:spcPts val="200"/>
              </a:spcBef>
              <a:spcAft>
                <a:spcPts val="0"/>
              </a:spcAft>
              <a:buClr>
                <a:srgbClr val="1B3E51"/>
              </a:buClr>
              <a:buSzPts val="1100"/>
              <a:buFont typeface="Arial"/>
              <a:buNone/>
            </a:pPr>
            <a:r>
              <a:rPr b="1" lang="en-US" sz="1000">
                <a:solidFill>
                  <a:srgbClr val="1B3E51"/>
                </a:solidFill>
                <a:latin typeface="Roboto"/>
                <a:ea typeface="Roboto"/>
                <a:cs typeface="Roboto"/>
                <a:sym typeface="Roboto"/>
              </a:rPr>
              <a:t>Unified Platform:</a:t>
            </a:r>
            <a:r>
              <a:rPr lang="en-US" sz="1000">
                <a:solidFill>
                  <a:srgbClr val="1B3E51"/>
                </a:solidFill>
                <a:latin typeface="Roboto Light"/>
                <a:ea typeface="Roboto Light"/>
                <a:cs typeface="Roboto Light"/>
                <a:sym typeface="Roboto Light"/>
              </a:rPr>
              <a:t> Use APIs in applications built with our App Builder or within your existing systems.</a:t>
            </a:r>
            <a:endParaRPr sz="1000">
              <a:solidFill>
                <a:srgbClr val="1B3E51"/>
              </a:solidFill>
              <a:latin typeface="Roboto Light"/>
              <a:ea typeface="Roboto Light"/>
              <a:cs typeface="Roboto Light"/>
              <a:sym typeface="Roboto Light"/>
            </a:endParaRPr>
          </a:p>
          <a:p>
            <a:pPr indent="0" lvl="0" marL="0" rtl="0" algn="l">
              <a:lnSpc>
                <a:spcPct val="115000"/>
              </a:lnSpc>
              <a:spcBef>
                <a:spcPts val="600"/>
              </a:spcBef>
              <a:spcAft>
                <a:spcPts val="0"/>
              </a:spcAft>
              <a:buClr>
                <a:srgbClr val="1B3E51"/>
              </a:buClr>
              <a:buSzPts val="1100"/>
              <a:buFont typeface="Arial"/>
              <a:buNone/>
            </a:pPr>
            <a:r>
              <a:rPr b="1" lang="en-US" sz="1000">
                <a:solidFill>
                  <a:srgbClr val="1B3E51"/>
                </a:solidFill>
                <a:latin typeface="Roboto"/>
                <a:ea typeface="Roboto"/>
                <a:cs typeface="Roboto"/>
                <a:sym typeface="Roboto"/>
              </a:rPr>
              <a:t>AI Infusion:</a:t>
            </a:r>
            <a:r>
              <a:rPr lang="en-US" sz="1000">
                <a:solidFill>
                  <a:srgbClr val="1B3E51"/>
                </a:solidFill>
                <a:latin typeface="Roboto Light"/>
                <a:ea typeface="Roboto Light"/>
                <a:cs typeface="Roboto Light"/>
                <a:sym typeface="Roboto Light"/>
              </a:rPr>
              <a:t> Generative AI-powered assistant accelerates development, management and maintenance.</a:t>
            </a:r>
            <a:endParaRPr sz="1000">
              <a:solidFill>
                <a:srgbClr val="1B3E51"/>
              </a:solidFill>
              <a:latin typeface="Roboto Light"/>
              <a:ea typeface="Roboto Light"/>
              <a:cs typeface="Roboto Light"/>
              <a:sym typeface="Roboto Light"/>
            </a:endParaRPr>
          </a:p>
          <a:p>
            <a:pPr indent="0" lvl="0" marL="0" rtl="0" algn="l">
              <a:lnSpc>
                <a:spcPct val="115000"/>
              </a:lnSpc>
              <a:spcBef>
                <a:spcPts val="600"/>
              </a:spcBef>
              <a:spcAft>
                <a:spcPts val="0"/>
              </a:spcAft>
              <a:buClr>
                <a:srgbClr val="1B3E51"/>
              </a:buClr>
              <a:buSzPts val="1100"/>
              <a:buFont typeface="Arial"/>
              <a:buNone/>
            </a:pPr>
            <a:r>
              <a:rPr b="1" lang="en-US" sz="1100">
                <a:solidFill>
                  <a:srgbClr val="1B3E51"/>
                </a:solidFill>
                <a:latin typeface="Roboto"/>
                <a:ea typeface="Roboto"/>
                <a:cs typeface="Roboto"/>
                <a:sym typeface="Roboto"/>
              </a:rPr>
              <a:t>Security First: </a:t>
            </a:r>
            <a:r>
              <a:rPr lang="en-US" sz="1000">
                <a:solidFill>
                  <a:srgbClr val="1B3E51"/>
                </a:solidFill>
                <a:latin typeface="Roboto Light"/>
                <a:ea typeface="Roboto Light"/>
                <a:cs typeface="Roboto Light"/>
                <a:sym typeface="Roboto Light"/>
              </a:rPr>
              <a:t>Adhere to stringent standards, compliances and industry regulations. Prevent unauthorized access through customizable access controls and encryption of data in-transit and at-rest</a:t>
            </a:r>
            <a:endParaRPr sz="1000">
              <a:solidFill>
                <a:srgbClr val="1B3E51"/>
              </a:solidFill>
              <a:latin typeface="Roboto Light"/>
              <a:ea typeface="Roboto Light"/>
              <a:cs typeface="Roboto Light"/>
              <a:sym typeface="Roboto Light"/>
            </a:endParaRPr>
          </a:p>
          <a:p>
            <a:pPr indent="0" lvl="0" marL="0" rtl="0" algn="l">
              <a:lnSpc>
                <a:spcPct val="115000"/>
              </a:lnSpc>
              <a:spcBef>
                <a:spcPts val="600"/>
              </a:spcBef>
              <a:spcAft>
                <a:spcPts val="0"/>
              </a:spcAft>
              <a:buClr>
                <a:srgbClr val="1B3E51"/>
              </a:buClr>
              <a:buSzPts val="1100"/>
              <a:buFont typeface="Arial"/>
              <a:buNone/>
            </a:pPr>
            <a:r>
              <a:rPr b="1" lang="en-US" sz="1100">
                <a:solidFill>
                  <a:srgbClr val="1B3E51"/>
                </a:solidFill>
                <a:latin typeface="Roboto"/>
                <a:ea typeface="Roboto"/>
                <a:cs typeface="Roboto"/>
                <a:sym typeface="Roboto"/>
              </a:rPr>
              <a:t>Ease of Use: </a:t>
            </a:r>
            <a:r>
              <a:rPr lang="en-US" sz="1000">
                <a:solidFill>
                  <a:srgbClr val="1B3E51"/>
                </a:solidFill>
                <a:latin typeface="Roboto Light"/>
                <a:ea typeface="Roboto Light"/>
                <a:cs typeface="Roboto Light"/>
                <a:sym typeface="Roboto Light"/>
              </a:rPr>
              <a:t>Create APIs from any integration using a simple, intuitive interface with built-in security and governance.</a:t>
            </a:r>
            <a:endParaRPr sz="1100">
              <a:solidFill>
                <a:srgbClr val="1B3E51"/>
              </a:solidFill>
              <a:latin typeface="Roboto Light"/>
              <a:ea typeface="Roboto Light"/>
              <a:cs typeface="Roboto Light"/>
              <a:sym typeface="Roboto Light"/>
            </a:endParaRPr>
          </a:p>
          <a:p>
            <a:pPr indent="0" lvl="0" marL="0" rtl="0" algn="l">
              <a:lnSpc>
                <a:spcPct val="115000"/>
              </a:lnSpc>
              <a:spcBef>
                <a:spcPts val="600"/>
              </a:spcBef>
              <a:spcAft>
                <a:spcPts val="600"/>
              </a:spcAft>
              <a:buClr>
                <a:srgbClr val="1B3E51"/>
              </a:buClr>
              <a:buSzPts val="1100"/>
              <a:buFont typeface="Arial"/>
              <a:buNone/>
            </a:pPr>
            <a:r>
              <a:rPr b="1" lang="en-US" sz="1100">
                <a:solidFill>
                  <a:srgbClr val="1B3E51"/>
                </a:solidFill>
                <a:latin typeface="Roboto"/>
                <a:ea typeface="Roboto"/>
                <a:cs typeface="Roboto"/>
                <a:sym typeface="Roboto"/>
              </a:rPr>
              <a:t>Faster Time to Value: </a:t>
            </a:r>
            <a:r>
              <a:rPr lang="en-US" sz="1000">
                <a:solidFill>
                  <a:srgbClr val="1B3E51"/>
                </a:solidFill>
                <a:latin typeface="Roboto Light"/>
                <a:ea typeface="Roboto Light"/>
                <a:cs typeface="Roboto Light"/>
                <a:sym typeface="Roboto Light"/>
              </a:rPr>
              <a:t>Quickly transform iPaaS integrations into reusable APIs. Empower both IT and business users to build APIs with zero coding.</a:t>
            </a:r>
            <a:endParaRPr sz="1000">
              <a:solidFill>
                <a:srgbClr val="1B3E51"/>
              </a:solidFill>
              <a:latin typeface="Roboto Light"/>
              <a:ea typeface="Roboto Light"/>
              <a:cs typeface="Roboto Light"/>
              <a:sym typeface="Roboto 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0" name="Shape 3680"/>
        <p:cNvGrpSpPr/>
        <p:nvPr/>
      </p:nvGrpSpPr>
      <p:grpSpPr>
        <a:xfrm>
          <a:off x="0" y="0"/>
          <a:ext cx="0" cy="0"/>
          <a:chOff x="0" y="0"/>
          <a:chExt cx="0" cy="0"/>
        </a:xfrm>
      </p:grpSpPr>
      <p:sp>
        <p:nvSpPr>
          <p:cNvPr id="3681" name="Google Shape;3681;g334f844dee9_0_7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2" name="Google Shape;3682;g334f844dee9_0_78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4" name="Shape 4534"/>
        <p:cNvGrpSpPr/>
        <p:nvPr/>
      </p:nvGrpSpPr>
      <p:grpSpPr>
        <a:xfrm>
          <a:off x="0" y="0"/>
          <a:ext cx="0" cy="0"/>
          <a:chOff x="0" y="0"/>
          <a:chExt cx="0" cy="0"/>
        </a:xfrm>
      </p:grpSpPr>
      <p:sp>
        <p:nvSpPr>
          <p:cNvPr id="4535" name="Google Shape;4535;g334f844dee9_0_2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36" name="Google Shape;4536;g334f844dee9_0_26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7" name="Google Shape;4537;g334f844dee9_0_26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4" name="Shape 4544"/>
        <p:cNvGrpSpPr/>
        <p:nvPr/>
      </p:nvGrpSpPr>
      <p:grpSpPr>
        <a:xfrm>
          <a:off x="0" y="0"/>
          <a:ext cx="0" cy="0"/>
          <a:chOff x="0" y="0"/>
          <a:chExt cx="0" cy="0"/>
        </a:xfrm>
      </p:grpSpPr>
      <p:sp>
        <p:nvSpPr>
          <p:cNvPr id="4545" name="Google Shape;4545;g334f844dee9_0_38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6" name="Google Shape;4546;g334f844dee9_0_38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47" name="Google Shape;4547;g334f844dee9_0_38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0" name="Shape 4550"/>
        <p:cNvGrpSpPr/>
        <p:nvPr/>
      </p:nvGrpSpPr>
      <p:grpSpPr>
        <a:xfrm>
          <a:off x="0" y="0"/>
          <a:ext cx="0" cy="0"/>
          <a:chOff x="0" y="0"/>
          <a:chExt cx="0" cy="0"/>
        </a:xfrm>
      </p:grpSpPr>
      <p:sp>
        <p:nvSpPr>
          <p:cNvPr id="4551" name="Google Shape;4551;g334f844dee9_0_26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US" sz="1300">
                <a:latin typeface="Arial"/>
                <a:ea typeface="Arial"/>
                <a:cs typeface="Arial"/>
                <a:sym typeface="Arial"/>
              </a:rPr>
              <a:t>Jitterbit’s Internal Transformation with Its Own Technology</a:t>
            </a:r>
            <a:endParaRPr b="1" sz="13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Accelerating Core Workflows &amp; Enhancing Data Visibility</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Streamlined sales and accounting operations through integration.</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Enabled seamless onboarding of acquisition data.</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Improved real-time data visibility across global operations.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Challenge: Growing Business, Increasing Integration Needs</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Jitterbit needed to integrate CRM (Salesforce) with ERP (NetSuite).</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Business expansion in APAC required data migration.</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Manual processes slowed order management and decision-making.</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Solution: Leveraging Jitterbit’s Own Platform</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Reengineered order management workflows for automation.</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Integrated Salesforce and NetSuite to eliminate manual data entry.</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Automated syncing of customer, order, and financial data.</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Benefits: Efficiency, Scalability, and Growth</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b="1" lang="en-US" sz="1100">
                <a:latin typeface="Arial"/>
                <a:ea typeface="Arial"/>
                <a:cs typeface="Arial"/>
                <a:sym typeface="Arial"/>
              </a:rPr>
              <a:t>50% time reduction</a:t>
            </a:r>
            <a:r>
              <a:rPr lang="en-US" sz="1100">
                <a:latin typeface="Arial"/>
                <a:ea typeface="Arial"/>
                <a:cs typeface="Arial"/>
                <a:sym typeface="Arial"/>
              </a:rPr>
              <a:t> in creating orders and invoices.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Lean operations—without integration, backend support needs would double.</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Standardized processes for easier onboarding post-acquisition.</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Future Outlook: Expanding Data Capabilities</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Plans to integrate data into a warehouse for advanced analytics.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Continued use of Jitterbit technology to scale operations seamlessly.</a:t>
            </a:r>
            <a:endParaRPr sz="1100">
              <a:latin typeface="Arial"/>
              <a:ea typeface="Arial"/>
              <a:cs typeface="Arial"/>
              <a:sym typeface="Arial"/>
            </a:endParaRPr>
          </a:p>
          <a:p>
            <a:pPr indent="0" lvl="0" marL="0" rtl="0" algn="l">
              <a:lnSpc>
                <a:spcPct val="100000"/>
              </a:lnSpc>
              <a:spcBef>
                <a:spcPts val="1200"/>
              </a:spcBef>
              <a:spcAft>
                <a:spcPts val="0"/>
              </a:spcAft>
              <a:buSzPts val="1100"/>
              <a:buNone/>
            </a:pPr>
            <a:r>
              <a:t/>
            </a:r>
            <a:endParaRPr>
              <a:solidFill>
                <a:srgbClr val="1B3E51"/>
              </a:solidFill>
              <a:highlight>
                <a:srgbClr val="EBF1F3"/>
              </a:highlight>
              <a:latin typeface="Roboto"/>
              <a:ea typeface="Roboto"/>
              <a:cs typeface="Roboto"/>
              <a:sym typeface="Roboto"/>
            </a:endParaRPr>
          </a:p>
        </p:txBody>
      </p:sp>
      <p:sp>
        <p:nvSpPr>
          <p:cNvPr id="4552" name="Google Shape;4552;g334f844dee9_0_2627:notes"/>
          <p:cNvSpPr/>
          <p:nvPr>
            <p:ph idx="2" type="sldImg"/>
          </p:nvPr>
        </p:nvSpPr>
        <p:spPr>
          <a:xfrm>
            <a:off x="381794"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9" name="Shape 4559"/>
        <p:cNvGrpSpPr/>
        <p:nvPr/>
      </p:nvGrpSpPr>
      <p:grpSpPr>
        <a:xfrm>
          <a:off x="0" y="0"/>
          <a:ext cx="0" cy="0"/>
          <a:chOff x="0" y="0"/>
          <a:chExt cx="0" cy="0"/>
        </a:xfrm>
      </p:grpSpPr>
      <p:sp>
        <p:nvSpPr>
          <p:cNvPr id="4560" name="Google Shape;4560;g334f844dee9_0_2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1" name="Google Shape;4561;g334f844dee9_0_26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200">
                <a:latin typeface="Roboto"/>
                <a:ea typeface="Roboto"/>
                <a:cs typeface="Roboto"/>
                <a:sym typeface="Roboto"/>
              </a:rPr>
              <a:t>Note: </a:t>
            </a:r>
            <a:r>
              <a:rPr lang="en-US" sz="1200">
                <a:latin typeface="Roboto"/>
                <a:ea typeface="Roboto"/>
                <a:cs typeface="Roboto"/>
                <a:sym typeface="Roboto"/>
              </a:rPr>
              <a:t>For a detailed breakdown of the this slide, please review Elevate Session 167: </a:t>
            </a:r>
            <a:r>
              <a:rPr lang="en-US" sz="1200" u="sng">
                <a:solidFill>
                  <a:schemeClr val="hlink"/>
                </a:solidFill>
                <a:latin typeface="Roboto"/>
                <a:ea typeface="Roboto"/>
                <a:cs typeface="Roboto"/>
                <a:sym typeface="Roboto"/>
                <a:hlinkClick r:id="rId2"/>
              </a:rPr>
              <a:t>https://drive.google.com/drive/folders/1kNnTYXDj3bSmwwhth5Q0UZeJkRFa0oD9?usp=drive_link</a:t>
            </a:r>
            <a:endParaRPr sz="12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chemeClr val="dk1"/>
              </a:solidFill>
              <a:latin typeface="Roboto"/>
              <a:ea typeface="Roboto"/>
              <a:cs typeface="Roboto"/>
              <a:sym typeface="Roboto"/>
            </a:endParaRPr>
          </a:p>
          <a:p>
            <a:pPr indent="0" lvl="0" marL="0" rtl="0" algn="l">
              <a:lnSpc>
                <a:spcPct val="115000"/>
              </a:lnSpc>
              <a:spcBef>
                <a:spcPts val="200"/>
              </a:spcBef>
              <a:spcAft>
                <a:spcPts val="0"/>
              </a:spcAft>
              <a:buClr>
                <a:schemeClr val="dk1"/>
              </a:buClr>
              <a:buSzPts val="1100"/>
              <a:buFont typeface="Arial"/>
              <a:buNone/>
            </a:pPr>
            <a:r>
              <a:rPr b="1" lang="en-US" sz="1200">
                <a:solidFill>
                  <a:schemeClr val="dk1"/>
                </a:solidFill>
                <a:latin typeface="Roboto"/>
                <a:ea typeface="Roboto"/>
                <a:cs typeface="Roboto"/>
                <a:sym typeface="Roboto"/>
              </a:rPr>
              <a:t>Platform Capabilities</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US" sz="1200">
                <a:solidFill>
                  <a:schemeClr val="dk1"/>
                </a:solidFill>
                <a:latin typeface="Roboto"/>
                <a:ea typeface="Roboto"/>
                <a:cs typeface="Roboto"/>
                <a:sym typeface="Roboto"/>
              </a:rPr>
              <a:t>Low-Code Designers: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Across the top you have six boxes; they are the core UI components tied to the main products covered in the previous slide.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Our low-code designers are built using intuitive and responsive user interface principles, so we think of the user first, even though our audience is technical.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Note:</a:t>
            </a:r>
            <a:r>
              <a:rPr lang="en-US" sz="1200">
                <a:solidFill>
                  <a:schemeClr val="dk1"/>
                </a:solidFill>
                <a:latin typeface="Roboto"/>
                <a:ea typeface="Roboto"/>
                <a:cs typeface="Roboto"/>
                <a:sym typeface="Roboto"/>
              </a:rPr>
              <a:t> the first box is labeled Integration Studio. It’s the new name for Cloud Studio. Integration Studio is more descriptive and relevant name than Cloud Studio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(Background: Cloud Studio made sense five years ago to distinguish it from our on-prem Design Studio; it’s a downloadable Java Integration Designer that many customers still use, and it's still very capable, but that made sense then when cloud interfaces were novelty.)</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US" sz="1200">
                <a:solidFill>
                  <a:schemeClr val="dk1"/>
                </a:solidFill>
                <a:latin typeface="Roboto"/>
                <a:ea typeface="Roboto"/>
                <a:cs typeface="Roboto"/>
                <a:sym typeface="Roboto"/>
              </a:rPr>
              <a:t>Reusable Assets: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Connectors SDK: </a:t>
            </a:r>
            <a:r>
              <a:rPr lang="en-US" sz="1200">
                <a:solidFill>
                  <a:schemeClr val="dk1"/>
                </a:solidFill>
                <a:latin typeface="Roboto"/>
                <a:ea typeface="Roboto"/>
                <a:cs typeface="Roboto"/>
                <a:sym typeface="Roboto"/>
              </a:rPr>
              <a:t>Used by engineers and partners to build connectors. The connector SDK (software development kit), is used by our own engineers and our customers and partners like BMC to build connectors and make them available in the iPaaS Integration Studio. The SDK is targeted at more technical users.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Low-Code Connector Builder: </a:t>
            </a:r>
            <a:r>
              <a:rPr lang="en-US" sz="1200">
                <a:solidFill>
                  <a:schemeClr val="dk1"/>
                </a:solidFill>
                <a:latin typeface="Roboto"/>
                <a:ea typeface="Roboto"/>
                <a:cs typeface="Roboto"/>
                <a:sym typeface="Roboto"/>
              </a:rPr>
              <a:t>Wizard-driven experience that any customer can use to create connectors with public REST APIs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Pre-Build Connectors &amp; Applications: </a:t>
            </a:r>
            <a:r>
              <a:rPr lang="en-US" sz="1200">
                <a:solidFill>
                  <a:schemeClr val="dk1"/>
                </a:solidFill>
                <a:latin typeface="Roboto"/>
                <a:ea typeface="Roboto"/>
                <a:cs typeface="Roboto"/>
                <a:sym typeface="Roboto"/>
              </a:rPr>
              <a:t>Jitterbit and our partners have built and made available today about 250 pre-built connectors, and that number continues to grow.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Recipes:</a:t>
            </a:r>
            <a:r>
              <a:rPr lang="en-US" sz="1200">
                <a:solidFill>
                  <a:schemeClr val="dk1"/>
                </a:solidFill>
                <a:latin typeface="Roboto"/>
                <a:ea typeface="Roboto"/>
                <a:cs typeface="Roboto"/>
                <a:sym typeface="Roboto"/>
              </a:rPr>
              <a:t> Recipes are simple, unidirectional integrations between two endpoints, like syncing items from NetSuite to products like Salesforce. It's simple. It solves a simple integration use case that's easy for anyone to explain. Our Marketplace includes over 400 recipes and templates today.</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Templates: </a:t>
            </a:r>
            <a:r>
              <a:rPr lang="en-US" sz="1200">
                <a:solidFill>
                  <a:schemeClr val="dk1"/>
                </a:solidFill>
                <a:latin typeface="Roboto"/>
                <a:ea typeface="Roboto"/>
                <a:cs typeface="Roboto"/>
                <a:sym typeface="Roboto"/>
              </a:rPr>
              <a:t>Templates, on the other hand, are bi-directional integrations, so the syncing can go both ways that solve richer and more comprehensive use cases, like opportunity to order between a CRM like Salesforce and an ERP like NetSuite. They might include multiple projects within one template.</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US" sz="1200">
                <a:solidFill>
                  <a:schemeClr val="dk1"/>
                </a:solidFill>
                <a:latin typeface="Roboto"/>
                <a:ea typeface="Roboto"/>
                <a:cs typeface="Roboto"/>
                <a:sym typeface="Roboto"/>
              </a:rPr>
              <a:t>Platform Engines:</a:t>
            </a:r>
            <a:r>
              <a:rPr lang="en-US" sz="1200">
                <a:solidFill>
                  <a:schemeClr val="dk1"/>
                </a:solidFill>
                <a:latin typeface="Roboto"/>
                <a:ea typeface="Roboto"/>
                <a:cs typeface="Roboto"/>
                <a:sym typeface="Roboto"/>
              </a:rPr>
              <a:t> This is where the actual work of running, monitoring and reporting — the integrations, applications, APIs, the B2B transactions — takes place as you would expect.</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Integration engines:</a:t>
            </a:r>
            <a:r>
              <a:rPr lang="en-US" sz="1200">
                <a:solidFill>
                  <a:schemeClr val="dk1"/>
                </a:solidFill>
                <a:latin typeface="Roboto"/>
                <a:ea typeface="Roboto"/>
                <a:cs typeface="Roboto"/>
                <a:sym typeface="Roboto"/>
              </a:rPr>
              <a:t> Run-time engines that run integrations in the cloud, on-premises, or hybrid environments. It’s the customers’ choice.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API Gateway: </a:t>
            </a:r>
            <a:r>
              <a:rPr lang="en-US" sz="1200">
                <a:solidFill>
                  <a:schemeClr val="dk1"/>
                </a:solidFill>
                <a:latin typeface="Roboto"/>
                <a:ea typeface="Roboto"/>
                <a:cs typeface="Roboto"/>
                <a:sym typeface="Roboto"/>
              </a:rPr>
              <a:t>Manages API requests with options for cloud or on-premises deployment.</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App Builder runtime:</a:t>
            </a:r>
            <a:r>
              <a:rPr lang="en-US" sz="1200">
                <a:solidFill>
                  <a:schemeClr val="dk1"/>
                </a:solidFill>
                <a:latin typeface="Roboto"/>
                <a:ea typeface="Roboto"/>
                <a:cs typeface="Roboto"/>
                <a:sym typeface="Roboto"/>
              </a:rPr>
              <a:t> Manages run-time for thousands of applications customers using today. Entirely cloud-based.</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B2B Engine:</a:t>
            </a:r>
            <a:r>
              <a:rPr lang="en-US" sz="1200">
                <a:solidFill>
                  <a:schemeClr val="dk1"/>
                </a:solidFill>
                <a:latin typeface="Roboto"/>
                <a:ea typeface="Roboto"/>
                <a:cs typeface="Roboto"/>
                <a:sym typeface="Roboto"/>
              </a:rPr>
              <a:t> Handles EDI transactions, also cloud-based (no on-prem option)</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Messaging System: </a:t>
            </a:r>
            <a:r>
              <a:rPr lang="en-US" sz="1200">
                <a:solidFill>
                  <a:schemeClr val="dk1"/>
                </a:solidFill>
                <a:latin typeface="Roboto"/>
                <a:ea typeface="Roboto"/>
                <a:cs typeface="Roboto"/>
                <a:sym typeface="Roboto"/>
              </a:rPr>
              <a:t>Provides users with vital information, particularly if errors occur.</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Analytics &amp; Logging:</a:t>
            </a:r>
            <a:r>
              <a:rPr lang="en-US" sz="1200">
                <a:solidFill>
                  <a:schemeClr val="dk1"/>
                </a:solidFill>
                <a:latin typeface="Roboto"/>
                <a:ea typeface="Roboto"/>
                <a:cs typeface="Roboto"/>
                <a:sym typeface="Roboto"/>
              </a:rPr>
              <a:t> Provides critical diagnostic information on usage and system performance, activity charts, etc.</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US" sz="1200">
                <a:solidFill>
                  <a:schemeClr val="dk1"/>
                </a:solidFill>
                <a:latin typeface="Roboto"/>
                <a:ea typeface="Roboto"/>
                <a:cs typeface="Roboto"/>
                <a:sym typeface="Roboto"/>
              </a:rPr>
              <a:t>AI-Infused Services: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AI-infused evolution started years ago.</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Enhances ease of use and accelerates time to value.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Infuses AI capabilities into all core components like Integration Studio, API Manager, App Builder, and EDI.</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Includes AI-powered assistants (currently in beta) for app and connector building, bringing conversational interfaces for fast and intuitive development.</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US" sz="1200">
                <a:solidFill>
                  <a:schemeClr val="dk1"/>
                </a:solidFill>
                <a:latin typeface="Roboto"/>
                <a:ea typeface="Roboto"/>
                <a:cs typeface="Roboto"/>
                <a:sym typeface="Roboto"/>
              </a:rPr>
              <a:t>AI Assistants: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App Builder AI Assistant:</a:t>
            </a:r>
            <a:r>
              <a:rPr lang="en-US" sz="1200">
                <a:solidFill>
                  <a:schemeClr val="dk1"/>
                </a:solidFill>
                <a:latin typeface="Roboto"/>
                <a:ea typeface="Roboto"/>
                <a:cs typeface="Roboto"/>
                <a:sym typeface="Roboto"/>
              </a:rPr>
              <a:t> Build applications in minutes with a chatbot interface.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Connector Builder AI Assistant:</a:t>
            </a:r>
            <a:r>
              <a:rPr lang="en-US" sz="1200">
                <a:solidFill>
                  <a:schemeClr val="dk1"/>
                </a:solidFill>
                <a:latin typeface="Roboto"/>
                <a:ea typeface="Roboto"/>
                <a:cs typeface="Roboto"/>
                <a:sym typeface="Roboto"/>
              </a:rPr>
              <a:t> Quickly create connectors for long-tail integrations.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Future AI capabilities:</a:t>
            </a:r>
            <a:r>
              <a:rPr lang="en-US" sz="1200">
                <a:solidFill>
                  <a:schemeClr val="dk1"/>
                </a:solidFill>
                <a:latin typeface="Roboto"/>
                <a:ea typeface="Roboto"/>
                <a:cs typeface="Roboto"/>
                <a:sym typeface="Roboto"/>
              </a:rPr>
              <a:t> Ongoing development for all components, including real-time guidance through the JBAI chatbot.</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b="1" lang="en-US" sz="1200">
                <a:solidFill>
                  <a:schemeClr val="dk1"/>
                </a:solidFill>
                <a:latin typeface="Roboto"/>
                <a:ea typeface="Roboto"/>
                <a:cs typeface="Roboto"/>
                <a:sym typeface="Roboto"/>
              </a:rPr>
              <a:t>Enterprise-Grade Security, Governance, and Scalability</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US" sz="1200">
                <a:solidFill>
                  <a:schemeClr val="dk1"/>
                </a:solidFill>
                <a:latin typeface="Roboto"/>
                <a:ea typeface="Roboto"/>
                <a:cs typeface="Roboto"/>
                <a:sym typeface="Roboto"/>
              </a:rPr>
              <a:t>Security and Compliance:</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Multi-Factor Authentication (MFA) and Single Sign-On (SSO) for secure access.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End-to-end encryption ensures data security.</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Compliance with standards like SOC 1/2, ISO 27001, GDPR, CCPA, and HIPAA.</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US" sz="1200">
                <a:solidFill>
                  <a:schemeClr val="dk1"/>
                </a:solidFill>
                <a:latin typeface="Roboto"/>
                <a:ea typeface="Roboto"/>
                <a:cs typeface="Roboto"/>
                <a:sym typeface="Roboto"/>
              </a:rPr>
              <a:t>Governance:</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Role-based access control to manage user permissions.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Environment isolation ensures data protection in multi-tenant systems.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Audit history for detailed tracking, essential for industries like banking.</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US" sz="1200">
                <a:solidFill>
                  <a:schemeClr val="dk1"/>
                </a:solidFill>
                <a:latin typeface="Roboto"/>
                <a:ea typeface="Roboto"/>
                <a:cs typeface="Roboto"/>
                <a:sym typeface="Roboto"/>
              </a:rPr>
              <a:t>Scalability and Reliability:</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High availability (HA) with redundancy and failover mechanisms.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Global data centers ensure consistent service with intelligent routing and load balancing.</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Automatic backups and scalable infrastructure allow vertical and horizontal scaling.</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Flexibility for deployment: Choose between cloud, on-premises, or hybrid models.</a:t>
            </a:r>
            <a:endParaRPr sz="1200">
              <a:latin typeface="Roboto"/>
              <a:ea typeface="Roboto"/>
              <a:cs typeface="Roboto"/>
              <a:sym typeface="Roboto"/>
            </a:endParaRPr>
          </a:p>
          <a:p>
            <a:pPr indent="0" lvl="0" marL="0" rtl="0" algn="l">
              <a:spcBef>
                <a:spcPts val="1200"/>
              </a:spcBef>
              <a:spcAft>
                <a:spcPts val="0"/>
              </a:spcAft>
              <a:buNone/>
            </a:pPr>
            <a:r>
              <a:t/>
            </a:r>
            <a:endParaRPr sz="1200">
              <a:latin typeface="Roboto"/>
              <a:ea typeface="Roboto"/>
              <a:cs typeface="Roboto"/>
              <a:sym typeface="Robot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1" name="Shape 4581"/>
        <p:cNvGrpSpPr/>
        <p:nvPr/>
      </p:nvGrpSpPr>
      <p:grpSpPr>
        <a:xfrm>
          <a:off x="0" y="0"/>
          <a:ext cx="0" cy="0"/>
          <a:chOff x="0" y="0"/>
          <a:chExt cx="0" cy="0"/>
        </a:xfrm>
      </p:grpSpPr>
      <p:sp>
        <p:nvSpPr>
          <p:cNvPr id="4582" name="Google Shape;4582;g334f844dee9_0_2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3" name="Google Shape;4583;g334f844dee9_0_26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1200">
                <a:latin typeface="Poppins"/>
                <a:ea typeface="Poppins"/>
                <a:cs typeface="Poppins"/>
                <a:sym typeface="Poppins"/>
              </a:rPr>
              <a:t>Jitterbit manages the security of the Harmony platform by applying a hybrid framework based on NIST, CISA, CSA, and CERT recommendations. This framework is categorized into three key layers.</a:t>
            </a:r>
            <a:endParaRPr b="1" sz="1200">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latin typeface="Poppins"/>
                <a:ea typeface="Poppins"/>
                <a:cs typeface="Poppins"/>
                <a:sym typeface="Poppins"/>
              </a:rPr>
              <a:t>Logical Security</a:t>
            </a:r>
            <a:br>
              <a:rPr lang="en-US" sz="1200">
                <a:latin typeface="Poppins"/>
                <a:ea typeface="Poppins"/>
                <a:cs typeface="Poppins"/>
                <a:sym typeface="Poppins"/>
              </a:rPr>
            </a:br>
            <a:r>
              <a:rPr lang="en-US" sz="1200">
                <a:solidFill>
                  <a:schemeClr val="dk1"/>
                </a:solidFill>
                <a:latin typeface="Poppins"/>
                <a:ea typeface="Poppins"/>
                <a:cs typeface="Poppins"/>
                <a:sym typeface="Poppins"/>
              </a:rPr>
              <a:t>Logical security is comprised of all the security measures taken within the Harmony platform. These include the system architecture; major components; Harmony users, organizations, and roles; Harmony environments and access control; Harmony data storage; and Harmony security topologies.</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solidFill>
                  <a:schemeClr val="dk1"/>
                </a:solidFill>
                <a:latin typeface="Poppins"/>
                <a:ea typeface="Poppins"/>
                <a:cs typeface="Poppins"/>
                <a:sym typeface="Poppins"/>
              </a:rPr>
              <a:t>Physical Security</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Physical security involves the hosting of Harmony on cloud infrastructure. This section describes infrastructure compliance; physical and environmental security; high availability and fault tolerance; network security; secure design principles; change management; load balancing security; data storage; and data durability and reliability.</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solidFill>
                  <a:schemeClr val="dk1"/>
                </a:solidFill>
                <a:latin typeface="Poppins"/>
                <a:ea typeface="Poppins"/>
                <a:cs typeface="Poppins"/>
                <a:sym typeface="Poppins"/>
              </a:rPr>
              <a:t>Organizational Security</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Organizational security covers operational best practices of leading cloud-computing providers around the world. This includes confidentiality; the personnel policy; internal team-specific operating procedures and policies; reporting of system status; identity and access management; patch management and high availability; and capacity management.</a:t>
            </a:r>
            <a:endParaRPr sz="1200">
              <a:solidFill>
                <a:schemeClr val="dk1"/>
              </a:solidFill>
              <a:latin typeface="Poppins"/>
              <a:ea typeface="Poppins"/>
              <a:cs typeface="Poppins"/>
              <a:sym typeface="Poppins"/>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In addition, Jitterbit develops and improves its applications by using sound software-development lifecycle (SDLC) practices, including, but not limited to, :</a:t>
            </a:r>
            <a:endParaRPr sz="1200">
              <a:solidFill>
                <a:schemeClr val="dk1"/>
              </a:solidFill>
              <a:latin typeface="Poppins"/>
              <a:ea typeface="Poppins"/>
              <a:cs typeface="Poppins"/>
              <a:sym typeface="Poppins"/>
            </a:endParaRPr>
          </a:p>
          <a:p>
            <a:pPr indent="-228600" lvl="0" marL="736600" rtl="0" algn="l">
              <a:lnSpc>
                <a:spcPct val="115000"/>
              </a:lnSpc>
              <a:spcBef>
                <a:spcPts val="1200"/>
              </a:spcBef>
              <a:spcAft>
                <a:spcPts val="0"/>
              </a:spcAft>
              <a:buClr>
                <a:schemeClr val="dk1"/>
              </a:buClr>
              <a:buSzPts val="1200"/>
              <a:buNone/>
            </a:pPr>
            <a:r>
              <a:rPr lang="en-US" sz="1200">
                <a:solidFill>
                  <a:schemeClr val="dk1"/>
                </a:solidFill>
                <a:latin typeface="Poppins"/>
                <a:ea typeface="Poppins"/>
                <a:cs typeface="Poppins"/>
                <a:sym typeface="Poppins"/>
              </a:rPr>
              <a:t>Identifying vulnerabilities from outside sources to drive change and code improvement.</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Applying hardware and software patches. Jitterbit is responsible for code changes and Amazon Web Services (AWS) is responsible for providing hardware patches; our virtual environment allows us to apply code changes and hardware patches without any downtime.</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Providing secure authentication and logging capabilities.</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Ensuring that Personal Identifiable Information (PII) is not used in test environments.</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Following secure coding practices according to an SDLC policy and addressing the security training needs for the development team.</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Checking for security flaws as prescribed by the Open Web Application Security Project (OWASP), such as injection flaws, buffer overflows, cryptographic errors, error handling, etc.</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Assessing for vulnerabilities on every release.</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Conducting annual penetration testing.</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7" name="Shape 4677"/>
        <p:cNvGrpSpPr/>
        <p:nvPr/>
      </p:nvGrpSpPr>
      <p:grpSpPr>
        <a:xfrm>
          <a:off x="0" y="0"/>
          <a:ext cx="0" cy="0"/>
          <a:chOff x="0" y="0"/>
          <a:chExt cx="0" cy="0"/>
        </a:xfrm>
      </p:grpSpPr>
      <p:sp>
        <p:nvSpPr>
          <p:cNvPr id="4678" name="Google Shape;4678;g3369437cf85_0_48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9" name="Google Shape;4679;g3369437cf85_0_48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5" name="Shape 4705"/>
        <p:cNvGrpSpPr/>
        <p:nvPr/>
      </p:nvGrpSpPr>
      <p:grpSpPr>
        <a:xfrm>
          <a:off x="0" y="0"/>
          <a:ext cx="0" cy="0"/>
          <a:chOff x="0" y="0"/>
          <a:chExt cx="0" cy="0"/>
        </a:xfrm>
      </p:grpSpPr>
      <p:sp>
        <p:nvSpPr>
          <p:cNvPr id="4706" name="Google Shape;4706;g334f844dee9_0_2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7" name="Google Shape;4707;g334f844dee9_0_27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3" name="Shape 4713"/>
        <p:cNvGrpSpPr/>
        <p:nvPr/>
      </p:nvGrpSpPr>
      <p:grpSpPr>
        <a:xfrm>
          <a:off x="0" y="0"/>
          <a:ext cx="0" cy="0"/>
          <a:chOff x="0" y="0"/>
          <a:chExt cx="0" cy="0"/>
        </a:xfrm>
      </p:grpSpPr>
      <p:sp>
        <p:nvSpPr>
          <p:cNvPr id="4714" name="Google Shape;4714;g334f844dee9_0_2758: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5" name="Google Shape;4715;g334f844dee9_0_27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0" name="Shape 4720"/>
        <p:cNvGrpSpPr/>
        <p:nvPr/>
      </p:nvGrpSpPr>
      <p:grpSpPr>
        <a:xfrm>
          <a:off x="0" y="0"/>
          <a:ext cx="0" cy="0"/>
          <a:chOff x="0" y="0"/>
          <a:chExt cx="0" cy="0"/>
        </a:xfrm>
      </p:grpSpPr>
      <p:sp>
        <p:nvSpPr>
          <p:cNvPr id="4721" name="Google Shape;4721;g334f844dee9_0_39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2" name="Google Shape;4722;g334f844dee9_0_39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Training: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7" name="Shape 4727"/>
        <p:cNvGrpSpPr/>
        <p:nvPr/>
      </p:nvGrpSpPr>
      <p:grpSpPr>
        <a:xfrm>
          <a:off x="0" y="0"/>
          <a:ext cx="0" cy="0"/>
          <a:chOff x="0" y="0"/>
          <a:chExt cx="0" cy="0"/>
        </a:xfrm>
      </p:grpSpPr>
      <p:sp>
        <p:nvSpPr>
          <p:cNvPr id="4728" name="Google Shape;4728;g334f844dee9_0_38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29" name="Google Shape;4729;g334f844dee9_0_38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0" name="Google Shape;4730;g334f844dee9_0_38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6" name="Shape 3686"/>
        <p:cNvGrpSpPr/>
        <p:nvPr/>
      </p:nvGrpSpPr>
      <p:grpSpPr>
        <a:xfrm>
          <a:off x="0" y="0"/>
          <a:ext cx="0" cy="0"/>
          <a:chOff x="0" y="0"/>
          <a:chExt cx="0" cy="0"/>
        </a:xfrm>
      </p:grpSpPr>
      <p:sp>
        <p:nvSpPr>
          <p:cNvPr id="3687" name="Google Shape;3687;g334f844de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8" name="Google Shape;3688;g334f844dee9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28600" lvl="0" marL="457200" rtl="0" algn="l">
              <a:lnSpc>
                <a:spcPct val="115000"/>
              </a:lnSpc>
              <a:spcBef>
                <a:spcPts val="0"/>
              </a:spcBef>
              <a:spcAft>
                <a:spcPts val="0"/>
              </a:spcAft>
              <a:buClr>
                <a:srgbClr val="1B3E51"/>
              </a:buClr>
              <a:buSzPts val="1400"/>
              <a:buFont typeface="Roboto Light"/>
              <a:buNone/>
            </a:pPr>
            <a:r>
              <a:rPr lang="en-US" sz="1400">
                <a:solidFill>
                  <a:srgbClr val="1B3E51"/>
                </a:solidFill>
                <a:latin typeface="Roboto Light"/>
                <a:ea typeface="Roboto Light"/>
                <a:cs typeface="Roboto Light"/>
                <a:sym typeface="Roboto Light"/>
              </a:rPr>
              <a:t>What are the different terms, what do they mean</a:t>
            </a:r>
            <a:endParaRPr sz="1400">
              <a:solidFill>
                <a:srgbClr val="1B3E51"/>
              </a:solidFill>
              <a:latin typeface="Roboto Light"/>
              <a:ea typeface="Roboto Light"/>
              <a:cs typeface="Roboto Light"/>
              <a:sym typeface="Roboto Light"/>
            </a:endParaRPr>
          </a:p>
          <a:p>
            <a:pPr indent="-228600" lvl="0" marL="457200" rtl="0" algn="l">
              <a:lnSpc>
                <a:spcPct val="115000"/>
              </a:lnSpc>
              <a:spcBef>
                <a:spcPts val="600"/>
              </a:spcBef>
              <a:spcAft>
                <a:spcPts val="0"/>
              </a:spcAft>
              <a:buClr>
                <a:srgbClr val="1B3E51"/>
              </a:buClr>
              <a:buSzPts val="1400"/>
              <a:buFont typeface="Roboto Light"/>
              <a:buNone/>
            </a:pPr>
            <a:r>
              <a:rPr lang="en-US" sz="1400">
                <a:solidFill>
                  <a:srgbClr val="1B3E51"/>
                </a:solidFill>
                <a:latin typeface="Roboto Light"/>
                <a:ea typeface="Roboto Light"/>
                <a:cs typeface="Roboto Light"/>
                <a:sym typeface="Roboto Light"/>
              </a:rPr>
              <a:t>What do we have</a:t>
            </a:r>
            <a:endParaRPr sz="1400">
              <a:solidFill>
                <a:srgbClr val="1B3E51"/>
              </a:solidFill>
              <a:latin typeface="Roboto Light"/>
              <a:ea typeface="Roboto Light"/>
              <a:cs typeface="Roboto Light"/>
              <a:sym typeface="Roboto Light"/>
            </a:endParaRPr>
          </a:p>
          <a:p>
            <a:pPr indent="-228600" lvl="0" marL="457200" rtl="0" algn="l">
              <a:lnSpc>
                <a:spcPct val="115000"/>
              </a:lnSpc>
              <a:spcBef>
                <a:spcPts val="600"/>
              </a:spcBef>
              <a:spcAft>
                <a:spcPts val="0"/>
              </a:spcAft>
              <a:buClr>
                <a:srgbClr val="1B3E51"/>
              </a:buClr>
              <a:buSzPts val="1400"/>
              <a:buFont typeface="Roboto Light"/>
              <a:buNone/>
            </a:pPr>
            <a:r>
              <a:rPr lang="en-US" sz="1400">
                <a:solidFill>
                  <a:srgbClr val="1B3E51"/>
                </a:solidFill>
                <a:latin typeface="Roboto Light"/>
                <a:ea typeface="Roboto Light"/>
                <a:cs typeface="Roboto Light"/>
                <a:sym typeface="Roboto Light"/>
              </a:rPr>
              <a:t>How do we stack up</a:t>
            </a:r>
            <a:endParaRPr sz="1400">
              <a:solidFill>
                <a:srgbClr val="1B3E51"/>
              </a:solidFill>
              <a:latin typeface="Roboto Light"/>
              <a:ea typeface="Roboto Light"/>
              <a:cs typeface="Roboto Light"/>
              <a:sym typeface="Roboto Light"/>
            </a:endParaRPr>
          </a:p>
          <a:p>
            <a:pPr indent="0" lvl="0" marL="0" rtl="0" algn="l">
              <a:spcBef>
                <a:spcPts val="600"/>
              </a:spcBef>
              <a:spcAft>
                <a:spcPts val="0"/>
              </a:spcAft>
              <a:buNone/>
            </a:pPr>
            <a:r>
              <a:rPr lang="en-US" sz="1400">
                <a:solidFill>
                  <a:srgbClr val="063849"/>
                </a:solidFill>
                <a:latin typeface="Roboto Light"/>
                <a:ea typeface="Roboto Light"/>
                <a:cs typeface="Roboto Light"/>
                <a:sym typeface="Roboto Light"/>
              </a:rPr>
              <a:t>Primer on AI</a:t>
            </a:r>
            <a:endParaRPr sz="1400">
              <a:solidFill>
                <a:srgbClr val="063849"/>
              </a:solidFill>
              <a:latin typeface="Roboto Light"/>
              <a:ea typeface="Roboto Light"/>
              <a:cs typeface="Roboto Light"/>
              <a:sym typeface="Roboto Light"/>
            </a:endParaRPr>
          </a:p>
          <a:p>
            <a:pPr indent="0" lvl="0" marL="0" rtl="0" algn="l">
              <a:spcBef>
                <a:spcPts val="0"/>
              </a:spcBef>
              <a:spcAft>
                <a:spcPts val="0"/>
              </a:spcAft>
              <a:buNone/>
            </a:pPr>
            <a:r>
              <a:rPr lang="en-US" sz="1400">
                <a:solidFill>
                  <a:srgbClr val="063849"/>
                </a:solidFill>
                <a:latin typeface="Roboto Light"/>
                <a:ea typeface="Roboto Light"/>
                <a:cs typeface="Roboto Light"/>
                <a:sym typeface="Roboto Light"/>
              </a:rPr>
              <a:t>Education</a:t>
            </a:r>
            <a:endParaRPr sz="1400">
              <a:solidFill>
                <a:srgbClr val="063849"/>
              </a:solidFill>
              <a:latin typeface="Roboto Light"/>
              <a:ea typeface="Roboto Light"/>
              <a:cs typeface="Roboto Light"/>
              <a:sym typeface="Roboto Light"/>
            </a:endParaRPr>
          </a:p>
          <a:p>
            <a:pPr indent="-317500" lvl="0" marL="457200" rtl="0" algn="l">
              <a:spcBef>
                <a:spcPts val="0"/>
              </a:spcBef>
              <a:spcAft>
                <a:spcPts val="0"/>
              </a:spcAft>
              <a:buClr>
                <a:srgbClr val="063849"/>
              </a:buClr>
              <a:buSzPts val="1400"/>
              <a:buFont typeface="Roboto Light"/>
              <a:buChar char="-"/>
            </a:pPr>
            <a:r>
              <a:rPr lang="en-US" sz="1400">
                <a:solidFill>
                  <a:srgbClr val="063849"/>
                </a:solidFill>
                <a:latin typeface="Roboto Light"/>
                <a:ea typeface="Roboto Light"/>
                <a:cs typeface="Roboto Light"/>
                <a:sym typeface="Roboto Light"/>
              </a:rPr>
              <a:t>Terminology</a:t>
            </a:r>
            <a:endParaRPr sz="1400">
              <a:solidFill>
                <a:srgbClr val="063849"/>
              </a:solidFill>
              <a:latin typeface="Roboto Light"/>
              <a:ea typeface="Roboto Light"/>
              <a:cs typeface="Roboto Light"/>
              <a:sym typeface="Roboto Light"/>
            </a:endParaRPr>
          </a:p>
          <a:p>
            <a:pPr indent="-317500" lvl="0" marL="457200" rtl="0" algn="l">
              <a:spcBef>
                <a:spcPts val="0"/>
              </a:spcBef>
              <a:spcAft>
                <a:spcPts val="0"/>
              </a:spcAft>
              <a:buClr>
                <a:srgbClr val="063849"/>
              </a:buClr>
              <a:buSzPts val="1400"/>
              <a:buFont typeface="Roboto Light"/>
              <a:buChar char="-"/>
            </a:pPr>
            <a:r>
              <a:rPr lang="en-US" sz="1400">
                <a:solidFill>
                  <a:srgbClr val="063849"/>
                </a:solidFill>
                <a:latin typeface="Roboto Light"/>
                <a:ea typeface="Roboto Light"/>
                <a:cs typeface="Roboto Light"/>
                <a:sym typeface="Roboto Light"/>
              </a:rPr>
              <a:t>Basic AI</a:t>
            </a:r>
            <a:endParaRPr sz="1400">
              <a:solidFill>
                <a:srgbClr val="063849"/>
              </a:solidFill>
              <a:latin typeface="Roboto Light"/>
              <a:ea typeface="Roboto Light"/>
              <a:cs typeface="Roboto Light"/>
              <a:sym typeface="Roboto Light"/>
            </a:endParaRPr>
          </a:p>
          <a:p>
            <a:pPr indent="-317500" lvl="0" marL="457200" rtl="0" algn="l">
              <a:spcBef>
                <a:spcPts val="0"/>
              </a:spcBef>
              <a:spcAft>
                <a:spcPts val="0"/>
              </a:spcAft>
              <a:buClr>
                <a:srgbClr val="063849"/>
              </a:buClr>
              <a:buSzPts val="1400"/>
              <a:buFont typeface="Roboto Light"/>
              <a:buChar char="-"/>
            </a:pPr>
            <a:r>
              <a:rPr lang="en-US" sz="1400">
                <a:solidFill>
                  <a:srgbClr val="063849"/>
                </a:solidFill>
                <a:latin typeface="Roboto Light"/>
                <a:ea typeface="Roboto Light"/>
                <a:cs typeface="Roboto Light"/>
                <a:sym typeface="Roboto Light"/>
              </a:rPr>
              <a:t>AI, Agent, that is an agent, agentic aI, agentic AI</a:t>
            </a:r>
            <a:endParaRPr sz="1400">
              <a:solidFill>
                <a:srgbClr val="1B3E51"/>
              </a:solidFill>
              <a:latin typeface="Roboto Light"/>
              <a:ea typeface="Roboto Light"/>
              <a:cs typeface="Roboto Light"/>
              <a:sym typeface="Roboto Light"/>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4" name="Shape 4734"/>
        <p:cNvGrpSpPr/>
        <p:nvPr/>
      </p:nvGrpSpPr>
      <p:grpSpPr>
        <a:xfrm>
          <a:off x="0" y="0"/>
          <a:ext cx="0" cy="0"/>
          <a:chOff x="0" y="0"/>
          <a:chExt cx="0" cy="0"/>
        </a:xfrm>
      </p:grpSpPr>
      <p:sp>
        <p:nvSpPr>
          <p:cNvPr id="4735" name="Google Shape;4735;g334f844dee9_0_3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6" name="Google Shape;4736;g334f844dee9_0_39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solidFill>
                  <a:srgbClr val="0E0F23"/>
                </a:solidFill>
                <a:latin typeface="Roboto"/>
                <a:ea typeface="Roboto"/>
                <a:cs typeface="Roboto"/>
                <a:sym typeface="Roboto"/>
              </a:rPr>
              <a:t>Training: your audience has likely already seen the corporate deck where you have introduced the Harmony platform. This slide prefaces the App Builder deck to level set and remind them that App Builder is one product of an AI-infused integration, orchestration, automation and app dev platform</a:t>
            </a:r>
            <a:endParaRPr>
              <a:solidFill>
                <a:srgbClr val="0E0F2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rgbClr val="0E0F2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rgbClr val="0E0F2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rgbClr val="0E0F2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US" sz="1200">
                <a:solidFill>
                  <a:srgbClr val="0E0F23"/>
                </a:solidFill>
                <a:latin typeface="Roboto"/>
                <a:ea typeface="Roboto"/>
                <a:cs typeface="Roboto"/>
                <a:sym typeface="Roboto"/>
              </a:rPr>
              <a:t>Harmony is an AI-infused low code integration, orchestration, automation and app development platform.</a:t>
            </a:r>
            <a:endParaRPr sz="1200">
              <a:solidFill>
                <a:srgbClr val="0E0F2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iPaaS</a:t>
            </a:r>
            <a:r>
              <a:rPr lang="en-US" sz="1200">
                <a:solidFill>
                  <a:srgbClr val="0E0F23"/>
                </a:solidFill>
                <a:latin typeface="Roboto"/>
                <a:ea typeface="Roboto"/>
                <a:cs typeface="Roboto"/>
                <a:sym typeface="Roboto"/>
              </a:rPr>
              <a:t> solution that's AI-infused, where you build and maintain the integrations for your entire environment. Orchestrate workflows that trigger real-time integrations based on external events.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API Manager</a:t>
            </a:r>
            <a:r>
              <a:rPr lang="en-US" sz="1200">
                <a:solidFill>
                  <a:srgbClr val="0E0F23"/>
                </a:solidFill>
                <a:latin typeface="Roboto"/>
                <a:ea typeface="Roboto"/>
                <a:cs typeface="Roboto"/>
                <a:sym typeface="Roboto"/>
              </a:rPr>
              <a:t> allows you to create, control and consume that data in the information in those integrations - all in the same platform. Expose and manage APIs using API Manager for real-time integrations.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App Builder </a:t>
            </a:r>
            <a:r>
              <a:rPr lang="en-US" sz="1200">
                <a:solidFill>
                  <a:srgbClr val="0E0F23"/>
                </a:solidFill>
                <a:latin typeface="Roboto"/>
                <a:ea typeface="Roboto"/>
                <a:cs typeface="Roboto"/>
                <a:sym typeface="Roboto"/>
              </a:rPr>
              <a:t>(previously known as Vinyl) helps build enterprise applications via low-code or AI-infused approaches. Those 72% of applications that aren't all written for web and mobile - that may need to be rewritten for the current day or new ones. Ideal for internal or customer-facing applications.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lang="en-US" sz="1200">
                <a:solidFill>
                  <a:srgbClr val="0E0F23"/>
                </a:solidFill>
                <a:latin typeface="Roboto"/>
                <a:ea typeface="Roboto"/>
                <a:cs typeface="Roboto"/>
                <a:sym typeface="Roboto"/>
              </a:rPr>
              <a:t>Then </a:t>
            </a:r>
            <a:r>
              <a:rPr b="1" lang="en-US" sz="1200">
                <a:solidFill>
                  <a:srgbClr val="0E0F23"/>
                </a:solidFill>
                <a:latin typeface="Roboto"/>
                <a:ea typeface="Roboto"/>
                <a:cs typeface="Roboto"/>
                <a:sym typeface="Roboto"/>
              </a:rPr>
              <a:t>Jitterbit EDI. </a:t>
            </a:r>
            <a:r>
              <a:rPr lang="en-US" sz="1200">
                <a:solidFill>
                  <a:srgbClr val="0E0F23"/>
                </a:solidFill>
                <a:latin typeface="Roboto"/>
                <a:ea typeface="Roboto"/>
                <a:cs typeface="Roboto"/>
                <a:sym typeface="Roboto"/>
              </a:rPr>
              <a:t>Now that you have your applications, you may want to turn to the B2B or commercial landscape. </a:t>
            </a:r>
            <a:r>
              <a:rPr b="1" lang="en-US" sz="1200">
                <a:solidFill>
                  <a:srgbClr val="0E0F23"/>
                </a:solidFill>
                <a:latin typeface="Roboto"/>
                <a:ea typeface="Roboto"/>
                <a:cs typeface="Roboto"/>
                <a:sym typeface="Roboto"/>
              </a:rPr>
              <a:t>EDI </a:t>
            </a:r>
            <a:r>
              <a:rPr lang="en-US" sz="1200">
                <a:solidFill>
                  <a:srgbClr val="0E0F23"/>
                </a:solidFill>
                <a:latin typeface="Roboto"/>
                <a:ea typeface="Roboto"/>
                <a:cs typeface="Roboto"/>
                <a:sym typeface="Roboto"/>
              </a:rPr>
              <a:t>connects you to the long-trusted integration standard. And we have more than 1,000 trading partners built in. And all off the same platform.</a:t>
            </a:r>
            <a:br>
              <a:rPr lang="en-US" sz="1200">
                <a:solidFill>
                  <a:srgbClr val="0E0F23"/>
                </a:solidFill>
                <a:latin typeface="Roboto"/>
                <a:ea typeface="Roboto"/>
                <a:cs typeface="Roboto"/>
                <a:sym typeface="Roboto"/>
              </a:rPr>
            </a:b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Supporting the four cornerstone products we have a </a:t>
            </a:r>
            <a:r>
              <a:rPr b="1" lang="en-US" sz="1200">
                <a:solidFill>
                  <a:srgbClr val="0E0F23"/>
                </a:solidFill>
                <a:latin typeface="Roboto"/>
                <a:ea typeface="Roboto"/>
                <a:cs typeface="Roboto"/>
                <a:sym typeface="Roboto"/>
              </a:rPr>
              <a:t>Marketplace</a:t>
            </a:r>
            <a:r>
              <a:rPr lang="en-US" sz="1200">
                <a:solidFill>
                  <a:srgbClr val="0E0F23"/>
                </a:solidFill>
                <a:latin typeface="Roboto"/>
                <a:ea typeface="Roboto"/>
                <a:cs typeface="Roboto"/>
                <a:sym typeface="Roboto"/>
              </a:rPr>
              <a:t>, where we have over 400 pre-built integrations for the most popular systems, services and use cases.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Clr>
                <a:schemeClr val="dk1"/>
              </a:buClr>
              <a:buSzPts val="1100"/>
              <a:buFont typeface="Arial"/>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FInally, the </a:t>
            </a:r>
            <a:r>
              <a:rPr b="1" lang="en-US" sz="1200">
                <a:solidFill>
                  <a:srgbClr val="0E0F23"/>
                </a:solidFill>
                <a:latin typeface="Roboto"/>
                <a:ea typeface="Roboto"/>
                <a:cs typeface="Roboto"/>
                <a:sym typeface="Roboto"/>
              </a:rPr>
              <a:t>Management Console</a:t>
            </a:r>
            <a:r>
              <a:rPr lang="en-US" sz="1200">
                <a:solidFill>
                  <a:srgbClr val="0E0F23"/>
                </a:solidFill>
                <a:latin typeface="Roboto"/>
                <a:ea typeface="Roboto"/>
                <a:cs typeface="Roboto"/>
                <a:sym typeface="Roboto"/>
              </a:rPr>
              <a:t> where you can manage the entire Harmony platform seamlessly in a single console.</a:t>
            </a:r>
            <a:br>
              <a:rPr lang="en-US" sz="1200">
                <a:solidFill>
                  <a:srgbClr val="0E0F23"/>
                </a:solidFill>
                <a:latin typeface="Roboto"/>
                <a:ea typeface="Roboto"/>
                <a:cs typeface="Roboto"/>
                <a:sym typeface="Roboto"/>
              </a:rPr>
            </a:br>
            <a:endParaRPr sz="1400">
              <a:solidFill>
                <a:schemeClr val="dk1"/>
              </a:solidFill>
              <a:latin typeface="Roboto Light"/>
              <a:ea typeface="Roboto Light"/>
              <a:cs typeface="Roboto Light"/>
              <a:sym typeface="Roboto Light"/>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4" name="Shape 4764"/>
        <p:cNvGrpSpPr/>
        <p:nvPr/>
      </p:nvGrpSpPr>
      <p:grpSpPr>
        <a:xfrm>
          <a:off x="0" y="0"/>
          <a:ext cx="0" cy="0"/>
          <a:chOff x="0" y="0"/>
          <a:chExt cx="0" cy="0"/>
        </a:xfrm>
      </p:grpSpPr>
      <p:sp>
        <p:nvSpPr>
          <p:cNvPr id="4765" name="Google Shape;4765;g334f844dee9_0_3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6" name="Google Shape;4766;g334f844dee9_0_39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000">
                <a:latin typeface="Arial"/>
                <a:ea typeface="Arial"/>
                <a:cs typeface="Arial"/>
                <a:sym typeface="Arial"/>
              </a:rPr>
              <a:t>Training:</a:t>
            </a:r>
            <a:endParaRPr sz="1000">
              <a:latin typeface="Arial"/>
              <a:ea typeface="Arial"/>
              <a:cs typeface="Arial"/>
              <a:sym typeface="Arial"/>
            </a:endParaRPr>
          </a:p>
          <a:p>
            <a:pPr indent="0" lvl="0" marL="0" rtl="0" algn="l">
              <a:lnSpc>
                <a:spcPct val="115000"/>
              </a:lnSpc>
              <a:spcBef>
                <a:spcPts val="0"/>
              </a:spcBef>
              <a:spcAft>
                <a:spcPts val="0"/>
              </a:spcAft>
              <a:buNone/>
            </a:pPr>
            <a:r>
              <a:t/>
            </a:r>
            <a:endParaRPr sz="1000">
              <a:latin typeface="Arial"/>
              <a:ea typeface="Arial"/>
              <a:cs typeface="Arial"/>
              <a:sym typeface="Arial"/>
            </a:endParaRPr>
          </a:p>
          <a:p>
            <a:pPr indent="0" lvl="0" marL="0" rtl="0" algn="l">
              <a:lnSpc>
                <a:spcPct val="115000"/>
              </a:lnSpc>
              <a:spcBef>
                <a:spcPts val="0"/>
              </a:spcBef>
              <a:spcAft>
                <a:spcPts val="0"/>
              </a:spcAft>
              <a:buNone/>
            </a:pPr>
            <a:r>
              <a:rPr lang="en-US" sz="1000">
                <a:latin typeface="Arial"/>
                <a:ea typeface="Arial"/>
                <a:cs typeface="Arial"/>
                <a:sym typeface="Arial"/>
              </a:rPr>
              <a:t>Why are customers/prospects interested in App Builder?</a:t>
            </a:r>
            <a:endParaRPr sz="1000">
              <a:latin typeface="Arial"/>
              <a:ea typeface="Arial"/>
              <a:cs typeface="Arial"/>
              <a:sym typeface="Arial"/>
            </a:endParaRPr>
          </a:p>
          <a:p>
            <a:pPr indent="-292100" lvl="0" marL="457200" rtl="0" algn="l">
              <a:lnSpc>
                <a:spcPct val="115000"/>
              </a:lnSpc>
              <a:spcBef>
                <a:spcPts val="0"/>
              </a:spcBef>
              <a:spcAft>
                <a:spcPts val="0"/>
              </a:spcAft>
              <a:buSzPts val="1000"/>
              <a:buFont typeface="Arial"/>
              <a:buAutoNum type="arabicPeriod"/>
            </a:pPr>
            <a:r>
              <a:rPr lang="en-US" sz="1000">
                <a:latin typeface="Arial"/>
                <a:ea typeface="Arial"/>
                <a:cs typeface="Arial"/>
                <a:sym typeface="Arial"/>
              </a:rPr>
              <a:t>the demand for applications is not slowing down</a:t>
            </a:r>
            <a:endParaRPr sz="1000">
              <a:latin typeface="Arial"/>
              <a:ea typeface="Arial"/>
              <a:cs typeface="Arial"/>
              <a:sym typeface="Arial"/>
            </a:endParaRPr>
          </a:p>
          <a:p>
            <a:pPr indent="-292100" lvl="0" marL="457200" rtl="0" algn="l">
              <a:lnSpc>
                <a:spcPct val="115000"/>
              </a:lnSpc>
              <a:spcBef>
                <a:spcPts val="0"/>
              </a:spcBef>
              <a:spcAft>
                <a:spcPts val="0"/>
              </a:spcAft>
              <a:buSzPts val="1000"/>
              <a:buFont typeface="Arial"/>
              <a:buAutoNum type="arabicPeriod"/>
            </a:pPr>
            <a:r>
              <a:rPr lang="en-US" sz="1000">
                <a:latin typeface="Arial"/>
                <a:ea typeface="Arial"/>
                <a:cs typeface="Arial"/>
                <a:sym typeface="Arial"/>
              </a:rPr>
              <a:t>IT departments are looking to become more efficient with their time</a:t>
            </a:r>
            <a:endParaRPr sz="1000">
              <a:latin typeface="Arial"/>
              <a:ea typeface="Arial"/>
              <a:cs typeface="Arial"/>
              <a:sym typeface="Arial"/>
            </a:endParaRPr>
          </a:p>
          <a:p>
            <a:pPr indent="-292100" lvl="0" marL="457200" rtl="0" algn="l">
              <a:lnSpc>
                <a:spcPct val="115000"/>
              </a:lnSpc>
              <a:spcBef>
                <a:spcPts val="0"/>
              </a:spcBef>
              <a:spcAft>
                <a:spcPts val="0"/>
              </a:spcAft>
              <a:buSzPts val="1000"/>
              <a:buFont typeface="Arial"/>
              <a:buAutoNum type="arabicPeriod"/>
            </a:pPr>
            <a:r>
              <a:rPr lang="en-US" sz="1000">
                <a:latin typeface="Arial"/>
                <a:ea typeface="Arial"/>
                <a:cs typeface="Arial"/>
                <a:sym typeface="Arial"/>
              </a:rPr>
              <a:t>IT departments have skill gaps which inhibit their ability to meet customer expectations</a:t>
            </a:r>
            <a:endParaRPr sz="1000">
              <a:latin typeface="Arial"/>
              <a:ea typeface="Arial"/>
              <a:cs typeface="Arial"/>
              <a:sym typeface="Arial"/>
            </a:endParaRPr>
          </a:p>
          <a:p>
            <a:pPr indent="-292100" lvl="0" marL="457200" rtl="0" algn="l">
              <a:lnSpc>
                <a:spcPct val="115000"/>
              </a:lnSpc>
              <a:spcBef>
                <a:spcPts val="0"/>
              </a:spcBef>
              <a:spcAft>
                <a:spcPts val="0"/>
              </a:spcAft>
              <a:buSzPts val="1000"/>
              <a:buFont typeface="Arial"/>
              <a:buAutoNum type="arabicPeriod"/>
            </a:pPr>
            <a:r>
              <a:rPr lang="en-US" sz="1000">
                <a:latin typeface="Arial"/>
                <a:ea typeface="Arial"/>
                <a:cs typeface="Arial"/>
                <a:sym typeface="Arial"/>
              </a:rPr>
              <a:t>IT departments and business analysts believe that low code infused with AI can make them better at their jobs by solving complex problems quickly</a:t>
            </a:r>
            <a:endParaRPr sz="1000">
              <a:latin typeface="Arial"/>
              <a:ea typeface="Arial"/>
              <a:cs typeface="Arial"/>
              <a:sym typeface="Arial"/>
            </a:endParaRPr>
          </a:p>
          <a:p>
            <a:pPr indent="0" lvl="0" marL="0" rtl="0" algn="l">
              <a:lnSpc>
                <a:spcPct val="115000"/>
              </a:lnSpc>
              <a:spcBef>
                <a:spcPts val="0"/>
              </a:spcBef>
              <a:spcAft>
                <a:spcPts val="0"/>
              </a:spcAft>
              <a:buNone/>
            </a:pPr>
            <a:r>
              <a:t/>
            </a:r>
            <a:endParaRPr sz="1000">
              <a:latin typeface="Arial"/>
              <a:ea typeface="Arial"/>
              <a:cs typeface="Arial"/>
              <a:sym typeface="Arial"/>
            </a:endParaRPr>
          </a:p>
          <a:p>
            <a:pPr indent="0" lvl="0" marL="0" rtl="0" algn="l">
              <a:lnSpc>
                <a:spcPct val="115000"/>
              </a:lnSpc>
              <a:spcBef>
                <a:spcPts val="0"/>
              </a:spcBef>
              <a:spcAft>
                <a:spcPts val="0"/>
              </a:spcAft>
              <a:buNone/>
            </a:pPr>
            <a:r>
              <a:t/>
            </a:r>
            <a:endParaRPr sz="1000">
              <a:latin typeface="Arial"/>
              <a:ea typeface="Arial"/>
              <a:cs typeface="Arial"/>
              <a:sym typeface="Arial"/>
            </a:endParaRPr>
          </a:p>
          <a:p>
            <a:pPr indent="0" lvl="0" marL="0" rtl="0" algn="l">
              <a:lnSpc>
                <a:spcPct val="115000"/>
              </a:lnSpc>
              <a:spcBef>
                <a:spcPts val="0"/>
              </a:spcBef>
              <a:spcAft>
                <a:spcPts val="0"/>
              </a:spcAft>
              <a:buNone/>
            </a:pPr>
            <a:r>
              <a:rPr lang="en-US" sz="1000">
                <a:latin typeface="Arial"/>
                <a:ea typeface="Arial"/>
                <a:cs typeface="Arial"/>
                <a:sym typeface="Arial"/>
              </a:rPr>
              <a:t>SOURCE: </a:t>
            </a:r>
            <a:endParaRPr sz="1000">
              <a:latin typeface="Arial"/>
              <a:ea typeface="Arial"/>
              <a:cs typeface="Arial"/>
              <a:sym typeface="Arial"/>
            </a:endParaRPr>
          </a:p>
          <a:p>
            <a:pPr indent="0" lvl="0" marL="0" rtl="0" algn="l">
              <a:lnSpc>
                <a:spcPct val="115000"/>
              </a:lnSpc>
              <a:spcBef>
                <a:spcPts val="0"/>
              </a:spcBef>
              <a:spcAft>
                <a:spcPts val="0"/>
              </a:spcAft>
              <a:buNone/>
            </a:pPr>
            <a:r>
              <a:rPr lang="en-US" sz="1000">
                <a:latin typeface="Arial"/>
                <a:ea typeface="Arial"/>
                <a:cs typeface="Arial"/>
                <a:sym typeface="Arial"/>
              </a:rPr>
              <a:t>bcg.com/publications/2023/addressing-the-engineering-talent-shortage &amp; </a:t>
            </a:r>
            <a:r>
              <a:rPr lang="en-US" sz="1000" u="sng">
                <a:solidFill>
                  <a:schemeClr val="hlink"/>
                </a:solidFill>
                <a:latin typeface="Arial"/>
                <a:ea typeface="Arial"/>
                <a:cs typeface="Arial"/>
                <a:sym typeface="Arial"/>
                <a:hlinkClick r:id="rId2"/>
              </a:rPr>
              <a:t>morganmcjinley.com/uk/article/skill-shortage-impacts-technology-growth-in-uk</a:t>
            </a:r>
            <a:endParaRPr sz="1000">
              <a:latin typeface="Arial"/>
              <a:ea typeface="Arial"/>
              <a:cs typeface="Arial"/>
              <a:sym typeface="Arial"/>
            </a:endParaRPr>
          </a:p>
          <a:p>
            <a:pPr indent="0" lvl="0" marL="0" rtl="0" algn="l">
              <a:lnSpc>
                <a:spcPct val="115000"/>
              </a:lnSpc>
              <a:spcBef>
                <a:spcPts val="0"/>
              </a:spcBef>
              <a:spcAft>
                <a:spcPts val="0"/>
              </a:spcAft>
              <a:buNone/>
            </a:pPr>
            <a:r>
              <a:rPr lang="en-US" sz="1000">
                <a:latin typeface="Arial"/>
                <a:ea typeface="Arial"/>
                <a:cs typeface="Arial"/>
                <a:sym typeface="Arial"/>
              </a:rPr>
              <a:t>Gartner Research: Low-Code and No-Code Technologies:: </a:t>
            </a:r>
            <a:r>
              <a:rPr lang="en-US" sz="1000" u="sng">
                <a:solidFill>
                  <a:schemeClr val="hlink"/>
                </a:solidFill>
                <a:latin typeface="Arial"/>
                <a:ea typeface="Arial"/>
                <a:cs typeface="Arial"/>
                <a:sym typeface="Arial"/>
                <a:hlinkClick r:id="rId3"/>
              </a:rPr>
              <a:t>https://www.gartner.com/en/newsroom/press-releases/2021-11-10-gartner-says-cloud-will-be-the-centerpiece-of-new-digital-experiences</a:t>
            </a:r>
            <a:endParaRPr sz="1000">
              <a:latin typeface="Arial"/>
              <a:ea typeface="Arial"/>
              <a:cs typeface="Arial"/>
              <a:sym typeface="Arial"/>
            </a:endParaRPr>
          </a:p>
          <a:p>
            <a:pPr indent="0" lvl="0" marL="0" rtl="0" algn="l">
              <a:lnSpc>
                <a:spcPct val="115000"/>
              </a:lnSpc>
              <a:spcBef>
                <a:spcPts val="0"/>
              </a:spcBef>
              <a:spcAft>
                <a:spcPts val="0"/>
              </a:spcAft>
              <a:buNone/>
            </a:pPr>
            <a:r>
              <a:rPr lang="en-US" sz="1000">
                <a:latin typeface="Arial"/>
                <a:ea typeface="Arial"/>
                <a:cs typeface="Arial"/>
                <a:sym typeface="Arial"/>
              </a:rPr>
              <a:t>Censuswide Research for Jitterbit: </a:t>
            </a:r>
            <a:r>
              <a:rPr lang="en-US" sz="1000" u="sng">
                <a:solidFill>
                  <a:schemeClr val="hlink"/>
                </a:solidFill>
                <a:latin typeface="Arial"/>
                <a:ea typeface="Arial"/>
                <a:cs typeface="Arial"/>
                <a:sym typeface="Arial"/>
                <a:hlinkClick r:id="rId4"/>
              </a:rPr>
              <a:t>https://www.jitterbit.com/press-release/ai-unleashing-new-skills-and-opportunities-for-office-workers/</a:t>
            </a:r>
            <a:endParaRPr sz="1000">
              <a:latin typeface="Arial"/>
              <a:ea typeface="Arial"/>
              <a:cs typeface="Arial"/>
              <a:sym typeface="Arial"/>
            </a:endParaRPr>
          </a:p>
          <a:p>
            <a:pPr indent="0" lvl="0" marL="0" rtl="0" algn="l">
              <a:lnSpc>
                <a:spcPct val="115000"/>
              </a:lnSpc>
              <a:spcBef>
                <a:spcPts val="0"/>
              </a:spcBef>
              <a:spcAft>
                <a:spcPts val="0"/>
              </a:spcAft>
              <a:buNone/>
            </a:pPr>
            <a:r>
              <a:t/>
            </a:r>
            <a:endParaRPr sz="1000">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8" name="Shape 4778"/>
        <p:cNvGrpSpPr/>
        <p:nvPr/>
      </p:nvGrpSpPr>
      <p:grpSpPr>
        <a:xfrm>
          <a:off x="0" y="0"/>
          <a:ext cx="0" cy="0"/>
          <a:chOff x="0" y="0"/>
          <a:chExt cx="0" cy="0"/>
        </a:xfrm>
      </p:grpSpPr>
      <p:sp>
        <p:nvSpPr>
          <p:cNvPr id="4779" name="Google Shape;4779;g334f844dee9_0_3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0" name="Google Shape;4780;g334f844dee9_0_39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latin typeface="Roboto"/>
                <a:ea typeface="Roboto"/>
                <a:cs typeface="Roboto"/>
                <a:sym typeface="Roboto"/>
              </a:rPr>
              <a:t>Training: </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lang="en-US">
                <a:latin typeface="Roboto"/>
                <a:ea typeface="Roboto"/>
                <a:cs typeface="Roboto"/>
                <a:sym typeface="Roboto"/>
              </a:rPr>
              <a:t>This slide introduces App Builder as an accelerator to application development. Two keys points to get across on this slide</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US">
                <a:latin typeface="Roboto"/>
                <a:ea typeface="Roboto"/>
                <a:cs typeface="Roboto"/>
                <a:sym typeface="Roboto"/>
              </a:rPr>
              <a:t>while you can build simple form apps, app builder was designed to solve complex business problems and meet the expectations mature enterprises have when it comes to security, compliance, scalability and infrastructure.</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US">
                <a:latin typeface="Roboto"/>
                <a:ea typeface="Roboto"/>
                <a:cs typeface="Roboto"/>
                <a:sym typeface="Roboto"/>
              </a:rPr>
              <a:t>App Builder is AI infused, whether you are building new applications or enhancing existing applications. Jitterbit AI is there to accelerate your pace of innovation.</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lang="en-US" sz="1200">
                <a:solidFill>
                  <a:schemeClr val="dk1"/>
                </a:solidFill>
                <a:latin typeface="Roboto"/>
                <a:ea typeface="Roboto"/>
                <a:cs typeface="Roboto"/>
                <a:sym typeface="Roboto"/>
              </a:rPr>
              <a:t>Jitterbit App Builder empowers teams to easily create and deploy secure custom web and mobile applications that integrate data and functionality from multiple disparate systems. Organizations can build user interfaces, portals, workflows, and map out decision-making processes quickly though a low-code interface, enabling both professional developers and business </a:t>
            </a:r>
            <a:r>
              <a:rPr lang="en-US">
                <a:latin typeface="Roboto"/>
                <a:ea typeface="Roboto"/>
                <a:cs typeface="Roboto"/>
                <a:sym typeface="Roboto"/>
              </a:rPr>
              <a:t>users </a:t>
            </a:r>
            <a:r>
              <a:rPr lang="en-US" sz="1200">
                <a:solidFill>
                  <a:schemeClr val="dk1"/>
                </a:solidFill>
                <a:latin typeface="Roboto"/>
                <a:ea typeface="Roboto"/>
                <a:cs typeface="Roboto"/>
                <a:sym typeface="Roboto"/>
              </a:rPr>
              <a:t>to deliver custom solutions at velocity.</a:t>
            </a:r>
            <a:endParaRPr i="1" sz="1200">
              <a:solidFill>
                <a:schemeClr val="dk1"/>
              </a:solidFill>
              <a:latin typeface="Roboto"/>
              <a:ea typeface="Roboto"/>
              <a:cs typeface="Roboto"/>
              <a:sym typeface="Roboto"/>
            </a:endParaRPr>
          </a:p>
          <a:p>
            <a:pPr indent="-57150" lvl="0" marL="114300" rtl="0" algn="l">
              <a:lnSpc>
                <a:spcPct val="115000"/>
              </a:lnSpc>
              <a:spcBef>
                <a:spcPts val="1000"/>
              </a:spcBef>
              <a:spcAft>
                <a:spcPts val="0"/>
              </a:spcAft>
              <a:buClr>
                <a:schemeClr val="dk1"/>
              </a:buClr>
              <a:buSzPts val="1200"/>
              <a:buFont typeface="Roboto"/>
              <a:buNone/>
            </a:pPr>
            <a:r>
              <a:rPr lang="en-US" sz="1200">
                <a:solidFill>
                  <a:schemeClr val="dk1"/>
                </a:solidFill>
                <a:latin typeface="Roboto"/>
                <a:ea typeface="Roboto"/>
                <a:cs typeface="Roboto"/>
                <a:sym typeface="Roboto"/>
              </a:rPr>
              <a:t>Solve complex business problems at scale simply and quickly with web, mobile and offline applications that run on any device</a:t>
            </a:r>
            <a:endParaRPr sz="1200">
              <a:solidFill>
                <a:schemeClr val="dk1"/>
              </a:solidFill>
              <a:latin typeface="Roboto"/>
              <a:ea typeface="Roboto"/>
              <a:cs typeface="Roboto"/>
              <a:sym typeface="Roboto"/>
            </a:endParaRPr>
          </a:p>
          <a:p>
            <a:pPr indent="-57150" lvl="0" marL="114300" rtl="0" algn="l">
              <a:lnSpc>
                <a:spcPct val="115000"/>
              </a:lnSpc>
              <a:spcBef>
                <a:spcPts val="1000"/>
              </a:spcBef>
              <a:spcAft>
                <a:spcPts val="0"/>
              </a:spcAft>
              <a:buClr>
                <a:schemeClr val="dk1"/>
              </a:buClr>
              <a:buSzPts val="1200"/>
              <a:buFont typeface="Roboto"/>
              <a:buNone/>
            </a:pPr>
            <a:r>
              <a:rPr lang="en-US" sz="1200">
                <a:solidFill>
                  <a:schemeClr val="dk1"/>
                </a:solidFill>
                <a:latin typeface="Roboto"/>
                <a:ea typeface="Roboto"/>
                <a:cs typeface="Roboto"/>
                <a:sym typeface="Roboto"/>
              </a:rPr>
              <a:t>Operate as a system for your business processes</a:t>
            </a:r>
            <a:endParaRPr sz="1200">
              <a:solidFill>
                <a:schemeClr val="dk1"/>
              </a:solidFill>
              <a:latin typeface="Roboto"/>
              <a:ea typeface="Roboto"/>
              <a:cs typeface="Roboto"/>
              <a:sym typeface="Roboto"/>
            </a:endParaRPr>
          </a:p>
          <a:p>
            <a:pPr indent="-57150" lvl="0" marL="114300" rtl="0" algn="l">
              <a:lnSpc>
                <a:spcPct val="115000"/>
              </a:lnSpc>
              <a:spcBef>
                <a:spcPts val="1000"/>
              </a:spcBef>
              <a:spcAft>
                <a:spcPts val="0"/>
              </a:spcAft>
              <a:buClr>
                <a:schemeClr val="dk1"/>
              </a:buClr>
              <a:buSzPts val="1200"/>
              <a:buFont typeface="Roboto"/>
              <a:buNone/>
            </a:pPr>
            <a:r>
              <a:rPr lang="en-US" sz="1200">
                <a:solidFill>
                  <a:schemeClr val="dk1"/>
                </a:solidFill>
                <a:latin typeface="Roboto"/>
                <a:ea typeface="Roboto"/>
                <a:cs typeface="Roboto"/>
                <a:sym typeface="Roboto"/>
              </a:rPr>
              <a:t>Resource constraints - if you’re a line of business owner who has the expertise, go to IS/IT department with an idea - mobile app, web app, etc. What do you think you’re going to hear?</a:t>
            </a:r>
            <a:endParaRPr sz="1200">
              <a:solidFill>
                <a:schemeClr val="dk1"/>
              </a:solidFill>
              <a:latin typeface="Roboto"/>
              <a:ea typeface="Roboto"/>
              <a:cs typeface="Roboto"/>
              <a:sym typeface="Roboto"/>
            </a:endParaRPr>
          </a:p>
          <a:p>
            <a:pPr indent="-57150" lvl="0" marL="114300" rtl="0" algn="l">
              <a:lnSpc>
                <a:spcPct val="115000"/>
              </a:lnSpc>
              <a:spcBef>
                <a:spcPts val="1000"/>
              </a:spcBef>
              <a:spcAft>
                <a:spcPts val="0"/>
              </a:spcAft>
              <a:buClr>
                <a:schemeClr val="dk1"/>
              </a:buClr>
              <a:buSzPts val="1200"/>
              <a:buFont typeface="Roboto"/>
              <a:buNone/>
            </a:pPr>
            <a:r>
              <a:rPr lang="en-US" sz="1200">
                <a:solidFill>
                  <a:schemeClr val="dk1"/>
                </a:solidFill>
                <a:latin typeface="Roboto"/>
                <a:ea typeface="Roboto"/>
                <a:cs typeface="Roboto"/>
                <a:sym typeface="Roboto"/>
              </a:rPr>
              <a:t>Here’s what is unique about our AI-infusion on App Builder - you have three levels: </a:t>
            </a:r>
            <a:endParaRPr sz="1200">
              <a:solidFill>
                <a:schemeClr val="dk1"/>
              </a:solidFill>
              <a:latin typeface="Roboto"/>
              <a:ea typeface="Roboto"/>
              <a:cs typeface="Roboto"/>
              <a:sym typeface="Roboto"/>
            </a:endParaRPr>
          </a:p>
          <a:p>
            <a:pPr indent="-228600" lvl="1" marL="914400" rtl="0" algn="l">
              <a:lnSpc>
                <a:spcPct val="115000"/>
              </a:lnSpc>
              <a:spcBef>
                <a:spcPts val="1000"/>
              </a:spcBef>
              <a:spcAft>
                <a:spcPts val="0"/>
              </a:spcAft>
              <a:buClr>
                <a:schemeClr val="dk1"/>
              </a:buClr>
              <a:buSzPts val="1200"/>
              <a:buFont typeface="Roboto"/>
              <a:buNone/>
            </a:pPr>
            <a:r>
              <a:rPr i="1" lang="en-US" sz="1200">
                <a:solidFill>
                  <a:schemeClr val="dk1"/>
                </a:solidFill>
                <a:latin typeface="Roboto"/>
                <a:ea typeface="Roboto"/>
                <a:cs typeface="Roboto"/>
                <a:sym typeface="Roboto"/>
              </a:rPr>
              <a:t>Express level:</a:t>
            </a:r>
            <a:r>
              <a:rPr lang="en-US" sz="1200">
                <a:solidFill>
                  <a:schemeClr val="dk1"/>
                </a:solidFill>
                <a:latin typeface="Roboto"/>
                <a:ea typeface="Roboto"/>
                <a:cs typeface="Roboto"/>
                <a:sym typeface="Roboto"/>
              </a:rPr>
              <a:t> Fast track </a:t>
            </a:r>
            <a:endParaRPr sz="1200">
              <a:solidFill>
                <a:schemeClr val="dk1"/>
              </a:solidFill>
              <a:latin typeface="Roboto"/>
              <a:ea typeface="Roboto"/>
              <a:cs typeface="Roboto"/>
              <a:sym typeface="Roboto"/>
            </a:endParaRPr>
          </a:p>
          <a:p>
            <a:pPr indent="-228600" lvl="1" marL="914400" rtl="0" algn="l">
              <a:lnSpc>
                <a:spcPct val="115000"/>
              </a:lnSpc>
              <a:spcBef>
                <a:spcPts val="1000"/>
              </a:spcBef>
              <a:spcAft>
                <a:spcPts val="0"/>
              </a:spcAft>
              <a:buClr>
                <a:schemeClr val="dk1"/>
              </a:buClr>
              <a:buSzPts val="1200"/>
              <a:buFont typeface="Roboto"/>
              <a:buNone/>
            </a:pPr>
            <a:r>
              <a:rPr i="1" lang="en-US" sz="1200">
                <a:solidFill>
                  <a:schemeClr val="dk1"/>
                </a:solidFill>
                <a:latin typeface="Roboto"/>
                <a:ea typeface="Roboto"/>
                <a:cs typeface="Roboto"/>
                <a:sym typeface="Roboto"/>
              </a:rPr>
              <a:t>Novice: </a:t>
            </a:r>
            <a:r>
              <a:rPr lang="en-US" sz="1200">
                <a:solidFill>
                  <a:schemeClr val="dk1"/>
                </a:solidFill>
                <a:latin typeface="Roboto"/>
                <a:ea typeface="Roboto"/>
                <a:cs typeface="Roboto"/>
                <a:sym typeface="Roboto"/>
              </a:rPr>
              <a:t>Guides you through the databases and asks you about your business</a:t>
            </a:r>
            <a:endParaRPr sz="1200">
              <a:solidFill>
                <a:schemeClr val="dk1"/>
              </a:solidFill>
              <a:latin typeface="Roboto"/>
              <a:ea typeface="Roboto"/>
              <a:cs typeface="Roboto"/>
              <a:sym typeface="Roboto"/>
            </a:endParaRPr>
          </a:p>
          <a:p>
            <a:pPr indent="-228600" lvl="1" marL="914400" rtl="0" algn="l">
              <a:lnSpc>
                <a:spcPct val="115000"/>
              </a:lnSpc>
              <a:spcBef>
                <a:spcPts val="1000"/>
              </a:spcBef>
              <a:spcAft>
                <a:spcPts val="0"/>
              </a:spcAft>
              <a:buClr>
                <a:schemeClr val="dk1"/>
              </a:buClr>
              <a:buSzPts val="1200"/>
              <a:buFont typeface="Roboto"/>
              <a:buNone/>
            </a:pPr>
            <a:r>
              <a:rPr i="1" lang="en-US" sz="1200">
                <a:solidFill>
                  <a:schemeClr val="dk1"/>
                </a:solidFill>
                <a:latin typeface="Roboto"/>
                <a:ea typeface="Roboto"/>
                <a:cs typeface="Roboto"/>
                <a:sym typeface="Roboto"/>
              </a:rPr>
              <a:t>Expert:</a:t>
            </a:r>
            <a:r>
              <a:rPr lang="en-US" sz="1200">
                <a:solidFill>
                  <a:schemeClr val="dk1"/>
                </a:solidFill>
                <a:latin typeface="Roboto"/>
                <a:ea typeface="Roboto"/>
                <a:cs typeface="Roboto"/>
                <a:sym typeface="Roboto"/>
              </a:rPr>
              <a:t> For the savvy user or dev</a:t>
            </a:r>
            <a:endParaRPr sz="1200">
              <a:solidFill>
                <a:schemeClr val="dk1"/>
              </a:solidFill>
              <a:latin typeface="Roboto"/>
              <a:ea typeface="Roboto"/>
              <a:cs typeface="Roboto"/>
              <a:sym typeface="Roboto"/>
            </a:endParaRPr>
          </a:p>
          <a:p>
            <a:pPr indent="-57150" lvl="0" marL="114300" rtl="0" algn="l">
              <a:lnSpc>
                <a:spcPct val="115000"/>
              </a:lnSpc>
              <a:spcBef>
                <a:spcPts val="1000"/>
              </a:spcBef>
              <a:spcAft>
                <a:spcPts val="0"/>
              </a:spcAft>
              <a:buClr>
                <a:schemeClr val="dk1"/>
              </a:buClr>
              <a:buSzPts val="1200"/>
              <a:buFont typeface="Roboto"/>
              <a:buNone/>
            </a:pPr>
            <a:r>
              <a:rPr lang="en-US" sz="1200">
                <a:solidFill>
                  <a:schemeClr val="dk1"/>
                </a:solidFill>
                <a:latin typeface="Roboto"/>
                <a:ea typeface="Roboto"/>
                <a:cs typeface="Roboto"/>
                <a:sym typeface="Roboto"/>
              </a:rPr>
              <a:t>It's a time-saver that cuts down tasks by a factor of 1,000 — what would normally take months or weeks is now days. Think of the training requirement.</a:t>
            </a:r>
            <a:endParaRPr sz="1200">
              <a:solidFill>
                <a:schemeClr val="dk1"/>
              </a:solidFill>
              <a:latin typeface="Roboto"/>
              <a:ea typeface="Roboto"/>
              <a:cs typeface="Roboto"/>
              <a:sym typeface="Robot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0" name="Shape 4790"/>
        <p:cNvGrpSpPr/>
        <p:nvPr/>
      </p:nvGrpSpPr>
      <p:grpSpPr>
        <a:xfrm>
          <a:off x="0" y="0"/>
          <a:ext cx="0" cy="0"/>
          <a:chOff x="0" y="0"/>
          <a:chExt cx="0" cy="0"/>
        </a:xfrm>
      </p:grpSpPr>
      <p:sp>
        <p:nvSpPr>
          <p:cNvPr id="4791" name="Google Shape;4791;g334f844dee9_0_39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2" name="Google Shape;4792;g334f844dee9_0_39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Training: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App Builder is used to build applications. This shows that each application has three primary components which the developers will customzie</a:t>
            </a:r>
            <a:endParaRPr/>
          </a:p>
          <a:p>
            <a:pPr indent="-317500" lvl="0" marL="457200" rtl="0" algn="l">
              <a:lnSpc>
                <a:spcPct val="100000"/>
              </a:lnSpc>
              <a:spcBef>
                <a:spcPts val="0"/>
              </a:spcBef>
              <a:spcAft>
                <a:spcPts val="0"/>
              </a:spcAft>
              <a:buSzPts val="1400"/>
              <a:buAutoNum type="arabicPeriod"/>
            </a:pPr>
            <a:r>
              <a:rPr lang="en-US"/>
              <a:t>UI: these are the pages, forms, tables, charts, calendars, etc. that make up the front end of the application. app builder runs on any device</a:t>
            </a:r>
            <a:endParaRPr/>
          </a:p>
          <a:p>
            <a:pPr indent="-317500" lvl="0" marL="457200" rtl="0" algn="l">
              <a:lnSpc>
                <a:spcPct val="100000"/>
              </a:lnSpc>
              <a:spcBef>
                <a:spcPts val="0"/>
              </a:spcBef>
              <a:spcAft>
                <a:spcPts val="0"/>
              </a:spcAft>
              <a:buSzPts val="1400"/>
              <a:buAutoNum type="arabicPeriod"/>
            </a:pPr>
            <a:r>
              <a:rPr lang="en-US"/>
              <a:t>Logic: businesses have complex rules which need to be followed. each application contains logic to satisfy the requirements of the business process. this might include validating data meets a requirement, moving data from one system to another, calling an API to receive or send data to another application or send a notification to a user that some event occurred</a:t>
            </a:r>
            <a:endParaRPr/>
          </a:p>
          <a:p>
            <a:pPr indent="-317500" lvl="0" marL="457200" rtl="0" algn="l">
              <a:lnSpc>
                <a:spcPct val="100000"/>
              </a:lnSpc>
              <a:spcBef>
                <a:spcPts val="0"/>
              </a:spcBef>
              <a:spcAft>
                <a:spcPts val="0"/>
              </a:spcAft>
              <a:buSzPts val="1400"/>
              <a:buAutoNum type="arabicPeriod"/>
            </a:pPr>
            <a:r>
              <a:rPr lang="en-US"/>
              <a:t>Data: Any application relies on data to function. App BUilder integrates with Harmony through APIM endpoints but can also directly connect to any system the customer has and can be used to create new databases for data which does not currently have a system of record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Applications built in App Builder have three key layers - each layer is infused with AI to accelerate the development</a:t>
            </a:r>
            <a:endParaRPr/>
          </a:p>
          <a:p>
            <a:pPr indent="-317500" lvl="0" marL="457200" rtl="0" algn="l">
              <a:lnSpc>
                <a:spcPct val="100000"/>
              </a:lnSpc>
              <a:spcBef>
                <a:spcPts val="0"/>
              </a:spcBef>
              <a:spcAft>
                <a:spcPts val="0"/>
              </a:spcAft>
              <a:buSzPts val="1400"/>
              <a:buChar char="●"/>
            </a:pPr>
            <a:r>
              <a:rPr lang="en-US"/>
              <a:t>Data - connect to any system you have to bring data together</a:t>
            </a:r>
            <a:endParaRPr/>
          </a:p>
          <a:p>
            <a:pPr indent="-317500" lvl="1" marL="914400" rtl="0" algn="l">
              <a:lnSpc>
                <a:spcPct val="100000"/>
              </a:lnSpc>
              <a:spcBef>
                <a:spcPts val="0"/>
              </a:spcBef>
              <a:spcAft>
                <a:spcPts val="0"/>
              </a:spcAft>
              <a:buSzPts val="1400"/>
              <a:buChar char="○"/>
            </a:pPr>
            <a:r>
              <a:rPr lang="en-US"/>
              <a:t>App Builder does not replicate or cache data, it reads it in real time as the user requests it</a:t>
            </a:r>
            <a:endParaRPr/>
          </a:p>
          <a:p>
            <a:pPr indent="-317500" lvl="1" marL="914400" rtl="0" algn="l">
              <a:lnSpc>
                <a:spcPct val="100000"/>
              </a:lnSpc>
              <a:spcBef>
                <a:spcPts val="0"/>
              </a:spcBef>
              <a:spcAft>
                <a:spcPts val="0"/>
              </a:spcAft>
              <a:buSzPts val="1400"/>
              <a:buChar char="○"/>
            </a:pPr>
            <a:r>
              <a:rPr lang="en-US"/>
              <a:t>no matter what data you connect to, in App Builder the data is shown to the developer as tables, rows and columns for a consistent experience no matter what the source is</a:t>
            </a:r>
            <a:endParaRPr/>
          </a:p>
          <a:p>
            <a:pPr indent="-317500" lvl="0" marL="457200" rtl="0" algn="l">
              <a:lnSpc>
                <a:spcPct val="100000"/>
              </a:lnSpc>
              <a:spcBef>
                <a:spcPts val="0"/>
              </a:spcBef>
              <a:spcAft>
                <a:spcPts val="0"/>
              </a:spcAft>
              <a:buSzPts val="1400"/>
              <a:buChar char="●"/>
            </a:pPr>
            <a:r>
              <a:rPr lang="en-US"/>
              <a:t>Business logic - build rules, CRUDS, validations, workflows, notifications, schedules/jobs, row level security and read/write security roles</a:t>
            </a:r>
            <a:endParaRPr/>
          </a:p>
          <a:p>
            <a:pPr indent="-317500" lvl="1" marL="914400" rtl="0" algn="l">
              <a:lnSpc>
                <a:spcPct val="100000"/>
              </a:lnSpc>
              <a:spcBef>
                <a:spcPts val="0"/>
              </a:spcBef>
              <a:spcAft>
                <a:spcPts val="0"/>
              </a:spcAft>
              <a:buSzPts val="1400"/>
              <a:buChar char="○"/>
            </a:pPr>
            <a:r>
              <a:rPr lang="en-US"/>
              <a:t>because all data sources are tables, rows, and columns developers are able to master all data sources/systems in your company - learn how to build a rule in App Builder and you can do it against any source</a:t>
            </a:r>
            <a:endParaRPr/>
          </a:p>
          <a:p>
            <a:pPr indent="-317500" lvl="1" marL="914400" rtl="0" algn="l">
              <a:lnSpc>
                <a:spcPct val="100000"/>
              </a:lnSpc>
              <a:spcBef>
                <a:spcPts val="0"/>
              </a:spcBef>
              <a:spcAft>
                <a:spcPts val="0"/>
              </a:spcAft>
              <a:buSzPts val="1400"/>
              <a:buChar char="○"/>
            </a:pPr>
            <a:r>
              <a:rPr lang="en-US"/>
              <a:t>we have not run into logic that is too complex for App Builder</a:t>
            </a:r>
            <a:endParaRPr/>
          </a:p>
          <a:p>
            <a:pPr indent="-317500" lvl="0" marL="457200" rtl="0" algn="l">
              <a:lnSpc>
                <a:spcPct val="100000"/>
              </a:lnSpc>
              <a:spcBef>
                <a:spcPts val="0"/>
              </a:spcBef>
              <a:spcAft>
                <a:spcPts val="0"/>
              </a:spcAft>
              <a:buSzPts val="1400"/>
              <a:buChar char="●"/>
            </a:pPr>
            <a:r>
              <a:rPr lang="en-US"/>
              <a:t>UI/UX - build beautiful experiences for your end users - the layout of pages respond to the device the user is on</a:t>
            </a:r>
            <a:endParaRPr/>
          </a:p>
          <a:p>
            <a:pPr indent="-317500" lvl="1" marL="914400" rtl="0" algn="l">
              <a:lnSpc>
                <a:spcPct val="100000"/>
              </a:lnSpc>
              <a:spcBef>
                <a:spcPts val="0"/>
              </a:spcBef>
              <a:spcAft>
                <a:spcPts val="0"/>
              </a:spcAft>
              <a:buSzPts val="1400"/>
              <a:buChar char="○"/>
            </a:pPr>
            <a:r>
              <a:rPr lang="en-US"/>
              <a:t>build forms, grids, tiles, charts or even completely custom CSS/HTML pages</a:t>
            </a:r>
            <a:endParaRPr/>
          </a:p>
          <a:p>
            <a:pPr indent="-317500" lvl="1" marL="914400" rtl="0" algn="l">
              <a:lnSpc>
                <a:spcPct val="100000"/>
              </a:lnSpc>
              <a:spcBef>
                <a:spcPts val="0"/>
              </a:spcBef>
              <a:spcAft>
                <a:spcPts val="0"/>
              </a:spcAft>
              <a:buSzPts val="1400"/>
              <a:buChar char="○"/>
            </a:pPr>
            <a:r>
              <a:rPr lang="en-US"/>
              <a:t>when users use the application, translations happen automatically for a better user experience</a:t>
            </a:r>
            <a:endParaRPr/>
          </a:p>
          <a:p>
            <a:pPr indent="-317500" lvl="1" marL="914400" rtl="0" algn="l">
              <a:lnSpc>
                <a:spcPct val="100000"/>
              </a:lnSpc>
              <a:spcBef>
                <a:spcPts val="0"/>
              </a:spcBef>
              <a:spcAft>
                <a:spcPts val="0"/>
              </a:spcAft>
              <a:buSzPts val="1400"/>
              <a:buChar char="○"/>
            </a:pPr>
            <a:r>
              <a:rPr lang="en-US"/>
              <a:t>deploy your app on the app store using our mobile wrapper</a:t>
            </a:r>
            <a:endParaRPr/>
          </a:p>
          <a:p>
            <a:pPr indent="0" lvl="0" marL="0" rtl="0" algn="l">
              <a:lnSpc>
                <a:spcPct val="100000"/>
              </a:lnSpc>
              <a:spcBef>
                <a:spcPts val="0"/>
              </a:spcBef>
              <a:spcAft>
                <a:spcPts val="0"/>
              </a:spcAft>
              <a:buNone/>
            </a:pPr>
            <a:r>
              <a:t/>
            </a:r>
            <a:endParaRPr/>
          </a:p>
        </p:txBody>
      </p:sp>
      <p:sp>
        <p:nvSpPr>
          <p:cNvPr id="4793" name="Google Shape;4793;g334f844dee9_0_39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9" name="Shape 5039"/>
        <p:cNvGrpSpPr/>
        <p:nvPr/>
      </p:nvGrpSpPr>
      <p:grpSpPr>
        <a:xfrm>
          <a:off x="0" y="0"/>
          <a:ext cx="0" cy="0"/>
          <a:chOff x="0" y="0"/>
          <a:chExt cx="0" cy="0"/>
        </a:xfrm>
      </p:grpSpPr>
      <p:sp>
        <p:nvSpPr>
          <p:cNvPr id="5040" name="Google Shape;5040;g334f844dee9_0_4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41" name="Google Shape;5041;g334f844dee9_0_42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t>Training: </a:t>
            </a:r>
            <a:endParaRPr b="1"/>
          </a:p>
          <a:p>
            <a:pPr indent="0" lvl="0" marL="0" rtl="0" algn="l">
              <a:lnSpc>
                <a:spcPct val="115000"/>
              </a:lnSpc>
              <a:spcBef>
                <a:spcPts val="0"/>
              </a:spcBef>
              <a:spcAft>
                <a:spcPts val="0"/>
              </a:spcAft>
              <a:buClr>
                <a:schemeClr val="dk1"/>
              </a:buClr>
              <a:buSzPts val="1100"/>
              <a:buFont typeface="Arial"/>
              <a:buNone/>
            </a:pPr>
            <a:r>
              <a:rPr lang="en-US"/>
              <a:t>App Builder is designed for three primary user personas</a:t>
            </a:r>
            <a:endParaRPr/>
          </a:p>
          <a:p>
            <a:pPr indent="-317500" lvl="0" marL="457200" rtl="0" algn="l">
              <a:lnSpc>
                <a:spcPct val="115000"/>
              </a:lnSpc>
              <a:spcBef>
                <a:spcPts val="0"/>
              </a:spcBef>
              <a:spcAft>
                <a:spcPts val="0"/>
              </a:spcAft>
              <a:buSzPts val="1400"/>
              <a:buAutoNum type="arabicPeriod"/>
            </a:pPr>
            <a:r>
              <a:rPr lang="en-US"/>
              <a:t>Developers: these are IT professionals and/or tech savvy line of business users who use the product to build applications</a:t>
            </a:r>
            <a:endParaRPr/>
          </a:p>
          <a:p>
            <a:pPr indent="-317500" lvl="0" marL="457200" rtl="0" algn="l">
              <a:lnSpc>
                <a:spcPct val="115000"/>
              </a:lnSpc>
              <a:spcBef>
                <a:spcPts val="0"/>
              </a:spcBef>
              <a:spcAft>
                <a:spcPts val="0"/>
              </a:spcAft>
              <a:buSzPts val="1400"/>
              <a:buAutoNum type="arabicPeriod"/>
            </a:pPr>
            <a:r>
              <a:rPr lang="en-US"/>
              <a:t>End users: these are the employees, vendors, partners or customers who use the applications built by developers. They will provide input to developers for future enhancements/requirements which developers will build into the app</a:t>
            </a:r>
            <a:endParaRPr/>
          </a:p>
          <a:p>
            <a:pPr indent="-317500" lvl="0" marL="457200" rtl="0" algn="l">
              <a:lnSpc>
                <a:spcPct val="115000"/>
              </a:lnSpc>
              <a:spcBef>
                <a:spcPts val="0"/>
              </a:spcBef>
              <a:spcAft>
                <a:spcPts val="0"/>
              </a:spcAft>
              <a:buSzPts val="1400"/>
              <a:buAutoNum type="arabicPeriod"/>
            </a:pPr>
            <a:r>
              <a:rPr lang="en-US"/>
              <a:t>Admins: this will be an individual or team of IT professionals who monitor the application’s overall health and performance to ensure end users are not interrupted</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US"/>
              <a:t>IT Developers</a:t>
            </a:r>
            <a:r>
              <a:rPr lang="en-US"/>
              <a:t> design, build, and maintain software applications and systems. They write code, troubleshoot issues, and collaborate with teams to develop efficient and scalable solutions that meet business needs. Jitterbit App Builder with it’s low-code approach to app development saves considerable time and resources for IT developers and increase their productivity.</a:t>
            </a:r>
            <a:endParaRPr/>
          </a:p>
          <a:p>
            <a:pPr indent="0" lvl="0" marL="0" rtl="0" algn="l">
              <a:lnSpc>
                <a:spcPct val="115000"/>
              </a:lnSpc>
              <a:spcBef>
                <a:spcPts val="0"/>
              </a:spcBef>
              <a:spcAft>
                <a:spcPts val="0"/>
              </a:spcAft>
              <a:buNone/>
            </a:pPr>
            <a:r>
              <a:rPr b="1" lang="en-US"/>
              <a:t>End-user</a:t>
            </a:r>
            <a:r>
              <a:rPr lang="en-US"/>
              <a:t> is the person who directly interacts with and uses the application to accomplish a task. They are the final recipient of a service or application, typically without involvement in its development or implementation. In Jitterbit’s context these are typically our customers’ customer (internal or external). Jitterbit App Builder creates great customer experiences to meet any requirement.</a:t>
            </a:r>
            <a:endParaRPr/>
          </a:p>
          <a:p>
            <a:pPr indent="0" lvl="0" marL="0" rtl="0" algn="l">
              <a:lnSpc>
                <a:spcPct val="115000"/>
              </a:lnSpc>
              <a:spcBef>
                <a:spcPts val="0"/>
              </a:spcBef>
              <a:spcAft>
                <a:spcPts val="0"/>
              </a:spcAft>
              <a:buNone/>
            </a:pPr>
            <a:r>
              <a:rPr b="1" lang="en-US"/>
              <a:t>IT Administrators</a:t>
            </a:r>
            <a:r>
              <a:rPr lang="en-US"/>
              <a:t> manage and maintain an organization's IT infrastructure, including networks, servers, security, and software systems. They ensure system performance, troubleshoot issues, and implement security measures to keep IT operations running smoothly. With Jitterbit App Builder, they can easily manage, monitor and analyze the performance of their applications.</a:t>
            </a:r>
            <a:endParaRPr/>
          </a:p>
          <a:p>
            <a:pPr indent="0" lvl="0" marL="0" rtl="0" algn="l">
              <a:lnSpc>
                <a:spcPct val="115000"/>
              </a:lnSpc>
              <a:spcBef>
                <a:spcPts val="0"/>
              </a:spcBef>
              <a:spcAft>
                <a:spcPts val="0"/>
              </a:spcAft>
              <a:buNone/>
            </a:pPr>
            <a:r>
              <a:t/>
            </a:r>
            <a:endParaRPr/>
          </a:p>
        </p:txBody>
      </p:sp>
      <p:sp>
        <p:nvSpPr>
          <p:cNvPr id="5042" name="Google Shape;5042;g334f844dee9_0_42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1" name="Shape 5051"/>
        <p:cNvGrpSpPr/>
        <p:nvPr/>
      </p:nvGrpSpPr>
      <p:grpSpPr>
        <a:xfrm>
          <a:off x="0" y="0"/>
          <a:ext cx="0" cy="0"/>
          <a:chOff x="0" y="0"/>
          <a:chExt cx="0" cy="0"/>
        </a:xfrm>
      </p:grpSpPr>
      <p:sp>
        <p:nvSpPr>
          <p:cNvPr id="5052" name="Google Shape;5052;g334f844dee9_0_4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3" name="Google Shape;5053;g334f844dee9_0_4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Training: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slide covers the features and benefits for the developer persona. The keys are easy to use, AI infused, connected to their systems and a standard way of adding logic on any data source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focus on three primary user personas: the developer, the application end user, and the system administrator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the developer we want them to be able to built and connect applications with ease - That starts with an AI infusion to build apps from scratch using natural language processing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Developers can also edit applications in real time with our live designer which pops out on the page so you can see and edit your application in real 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Developers will also experience guided wizards when creating things like applications, pages, data sources and more.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Data is the most important part of any application, developers can connect to their systems using a simple form and control how authentication should be handled for each data source.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New features and requirements from stakeholders will often mean adding or modifying the logic of an application, App Builder gives the developer a visual way of modifying rules and logic to keep complex logic simple.</a:t>
            </a:r>
            <a:endParaRPr/>
          </a:p>
        </p:txBody>
      </p:sp>
      <p:sp>
        <p:nvSpPr>
          <p:cNvPr id="5054" name="Google Shape;5054;g334f844dee9_0_4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1" name="Shape 5061"/>
        <p:cNvGrpSpPr/>
        <p:nvPr/>
      </p:nvGrpSpPr>
      <p:grpSpPr>
        <a:xfrm>
          <a:off x="0" y="0"/>
          <a:ext cx="0" cy="0"/>
          <a:chOff x="0" y="0"/>
          <a:chExt cx="0" cy="0"/>
        </a:xfrm>
      </p:grpSpPr>
      <p:sp>
        <p:nvSpPr>
          <p:cNvPr id="5062" name="Google Shape;5062;g3369437cf85_0_1288:notes"/>
          <p:cNvSpPr/>
          <p:nvPr>
            <p:ph idx="2" type="sldImg"/>
          </p:nvPr>
        </p:nvSpPr>
        <p:spPr>
          <a:xfrm>
            <a:off x="2271740" y="1143642"/>
            <a:ext cx="2314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3" name="Google Shape;5063;g3369437cf85_0_1288:notes"/>
          <p:cNvSpPr txBox="1"/>
          <p:nvPr>
            <p:ph idx="1" type="body"/>
          </p:nvPr>
        </p:nvSpPr>
        <p:spPr>
          <a:xfrm>
            <a:off x="685583" y="4400004"/>
            <a:ext cx="5486700" cy="360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64" name="Google Shape;5064;g3369437cf85_0_1288:notes"/>
          <p:cNvSpPr txBox="1"/>
          <p:nvPr>
            <p:ph idx="12" type="sldNum"/>
          </p:nvPr>
        </p:nvSpPr>
        <p:spPr>
          <a:xfrm>
            <a:off x="3884431" y="8685774"/>
            <a:ext cx="2972100" cy="458100"/>
          </a:xfrm>
          <a:prstGeom prst="rect">
            <a:avLst/>
          </a:prstGeom>
          <a:noFill/>
          <a:ln>
            <a:noFill/>
          </a:ln>
        </p:spPr>
        <p:txBody>
          <a:bodyPr anchorCtr="0" anchor="b" bIns="45425" lIns="45425" spcFirstLastPara="1" rIns="45425" wrap="square" tIns="45425">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US" sz="700"/>
              <a:t>‹#›</a:t>
            </a:fld>
            <a:endParaRPr sz="70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3" name="Shape 5083"/>
        <p:cNvGrpSpPr/>
        <p:nvPr/>
      </p:nvGrpSpPr>
      <p:grpSpPr>
        <a:xfrm>
          <a:off x="0" y="0"/>
          <a:ext cx="0" cy="0"/>
          <a:chOff x="0" y="0"/>
          <a:chExt cx="0" cy="0"/>
        </a:xfrm>
      </p:grpSpPr>
      <p:sp>
        <p:nvSpPr>
          <p:cNvPr id="5084" name="Google Shape;5084;g334f844dee9_0_4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5" name="Google Shape;5085;g334f844dee9_0_4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Training:</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This slide covers the benefits for end users. desktop/mobile, offline, language translations and custom styling to make their experience using apps great</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For application end-users, App Builder provides many key capabilities including…</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App Builder applications are designed to run on any device. Developers have a single code base that responds to the screen size of the device the end user is on, enabling businesses to operate anywhere. It also translates your applications and their data automatically to over 60 supported languages.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US"/>
              <a:t>The absence of an internet connection can pose significant challenges in certain scenarios, but with the offline applications feature, App Builder helps businesses overcome these obstacles by providing reliable access to their information without an internet connection.</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Overall, App Builder helps create great experiences for application end-users by responsive design automatic translations and a personalized user experience..</a:t>
            </a:r>
            <a:endParaRPr/>
          </a:p>
        </p:txBody>
      </p:sp>
      <p:sp>
        <p:nvSpPr>
          <p:cNvPr id="5086" name="Google Shape;5086;g334f844dee9_0_4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4" name="Shape 5094"/>
        <p:cNvGrpSpPr/>
        <p:nvPr/>
      </p:nvGrpSpPr>
      <p:grpSpPr>
        <a:xfrm>
          <a:off x="0" y="0"/>
          <a:ext cx="0" cy="0"/>
          <a:chOff x="0" y="0"/>
          <a:chExt cx="0" cy="0"/>
        </a:xfrm>
      </p:grpSpPr>
      <p:sp>
        <p:nvSpPr>
          <p:cNvPr id="5095" name="Google Shape;5095;g334f844dee9_0_4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6" name="Google Shape;5096;g334f844dee9_0_4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Training: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Features/benefits for admins: app builder has all the features to ensure compliance and security are met, the application can be monitored, role based access controls are available and the deployment options are flexible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the system administrator, App Builder provides the required administration and security capabilities. The App Builder operations adhere to the stringent standards of SOC 1 Type II and SOC 2 Type II. Your applications can be built in compliance with industry best practices and regulations, including HIPAA, PCI and GxP. Protecting sensitive data is our top priority, which is why we offer comprehensive support to prevent unauthorized access through customizable access controls and encryption of data in-transit and at-rest.</a:t>
            </a:r>
            <a:endParaRPr/>
          </a:p>
        </p:txBody>
      </p:sp>
      <p:sp>
        <p:nvSpPr>
          <p:cNvPr id="5097" name="Google Shape;5097;g334f844dee9_0_4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4" name="Shape 5104"/>
        <p:cNvGrpSpPr/>
        <p:nvPr/>
      </p:nvGrpSpPr>
      <p:grpSpPr>
        <a:xfrm>
          <a:off x="0" y="0"/>
          <a:ext cx="0" cy="0"/>
          <a:chOff x="0" y="0"/>
          <a:chExt cx="0" cy="0"/>
        </a:xfrm>
      </p:grpSpPr>
      <p:sp>
        <p:nvSpPr>
          <p:cNvPr id="5105" name="Google Shape;5105;g334f844dee9_0_4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6" name="Google Shape;5106;g334f844dee9_0_42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1800"/>
              </a:spcBef>
              <a:spcAft>
                <a:spcPts val="0"/>
              </a:spcAft>
              <a:buSzPts val="1600"/>
              <a:buNone/>
            </a:pPr>
            <a:r>
              <a:rPr lang="en-US"/>
              <a:t>Jitterbit App Builder can build various types of end-user apps across many business functions such as sales, marketing, finance, HR, etc. and also across many diverse industries.</a:t>
            </a:r>
            <a:endParaRPr/>
          </a:p>
        </p:txBody>
      </p:sp>
      <p:sp>
        <p:nvSpPr>
          <p:cNvPr id="5107" name="Google Shape;5107;g334f844dee9_0_42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2" name="Shape 3692"/>
        <p:cNvGrpSpPr/>
        <p:nvPr/>
      </p:nvGrpSpPr>
      <p:grpSpPr>
        <a:xfrm>
          <a:off x="0" y="0"/>
          <a:ext cx="0" cy="0"/>
          <a:chOff x="0" y="0"/>
          <a:chExt cx="0" cy="0"/>
        </a:xfrm>
      </p:grpSpPr>
      <p:sp>
        <p:nvSpPr>
          <p:cNvPr id="3693" name="Google Shape;3693;g32cbba93e3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4" name="Google Shape;3694;g32cbba93e3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5" name="Google Shape;3695;g32cbba93e3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0" name="Shape 5150"/>
        <p:cNvGrpSpPr/>
        <p:nvPr/>
      </p:nvGrpSpPr>
      <p:grpSpPr>
        <a:xfrm>
          <a:off x="0" y="0"/>
          <a:ext cx="0" cy="0"/>
          <a:chOff x="0" y="0"/>
          <a:chExt cx="0" cy="0"/>
        </a:xfrm>
      </p:grpSpPr>
      <p:sp>
        <p:nvSpPr>
          <p:cNvPr id="5151" name="Google Shape;5151;g334f844dee9_0_4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2" name="Google Shape;5152;g334f844dee9_0_42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latin typeface="Roboto Light"/>
                <a:ea typeface="Roboto Light"/>
                <a:cs typeface="Roboto Light"/>
                <a:sym typeface="Roboto Light"/>
              </a:rPr>
              <a:t>Source: 10.5 average months to ROI, 1.8 average months to go-live, 94% ease of doing business: G2</a:t>
            </a:r>
            <a:endParaRPr sz="1000">
              <a:latin typeface="Roboto Light"/>
              <a:ea typeface="Roboto Light"/>
              <a:cs typeface="Roboto Light"/>
              <a:sym typeface="Roboto Light"/>
            </a:endParaRPr>
          </a:p>
          <a:p>
            <a:pPr indent="0" lvl="0" marL="0" rtl="0" algn="l">
              <a:spcBef>
                <a:spcPts val="0"/>
              </a:spcBef>
              <a:spcAft>
                <a:spcPts val="0"/>
              </a:spcAft>
              <a:buNone/>
            </a:pPr>
            <a:r>
              <a:rPr lang="en-US" sz="1000">
                <a:latin typeface="Roboto Light"/>
                <a:ea typeface="Roboto Light"/>
                <a:cs typeface="Roboto Light"/>
                <a:sym typeface="Roboto Light"/>
              </a:rPr>
              <a:t>Source: 90%+ support agent rating: Jitterbit Internal Survey</a:t>
            </a:r>
            <a:endParaRPr>
              <a:latin typeface="Roboto"/>
              <a:ea typeface="Roboto"/>
              <a:cs typeface="Roboto"/>
              <a:sym typeface="Roboto"/>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1" name="Shape 5171"/>
        <p:cNvGrpSpPr/>
        <p:nvPr/>
      </p:nvGrpSpPr>
      <p:grpSpPr>
        <a:xfrm>
          <a:off x="0" y="0"/>
          <a:ext cx="0" cy="0"/>
          <a:chOff x="0" y="0"/>
          <a:chExt cx="0" cy="0"/>
        </a:xfrm>
      </p:grpSpPr>
      <p:sp>
        <p:nvSpPr>
          <p:cNvPr id="5172" name="Google Shape;5172;g3369437cf85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3" name="Google Shape;5173;g3369437cf85_0_6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000">
                <a:latin typeface="Roboto"/>
                <a:ea typeface="Roboto"/>
                <a:cs typeface="Roboto"/>
                <a:sym typeface="Roboto"/>
              </a:rPr>
              <a:t>This is how the Jitterbit App Builder aligns with the 5 differentiators of the Harmony platform</a:t>
            </a:r>
            <a:endParaRPr sz="1000">
              <a:latin typeface="Roboto"/>
              <a:ea typeface="Roboto"/>
              <a:cs typeface="Roboto"/>
              <a:sym typeface="Roboto"/>
            </a:endParaRPr>
          </a:p>
          <a:p>
            <a:pPr indent="0" lvl="0" marL="0" rtl="0" algn="l">
              <a:lnSpc>
                <a:spcPct val="100000"/>
              </a:lnSpc>
              <a:spcBef>
                <a:spcPts val="200"/>
              </a:spcBef>
              <a:spcAft>
                <a:spcPts val="0"/>
              </a:spcAft>
              <a:buClr>
                <a:schemeClr val="dk1"/>
              </a:buClr>
              <a:buSzPts val="1100"/>
              <a:buFont typeface="Arial"/>
              <a:buNone/>
            </a:pPr>
            <a:r>
              <a:rPr lang="en-US" sz="1000">
                <a:solidFill>
                  <a:srgbClr val="1B3E51"/>
                </a:solidFill>
                <a:latin typeface="Roboto"/>
                <a:ea typeface="Roboto"/>
                <a:cs typeface="Roboto"/>
                <a:sym typeface="Roboto"/>
              </a:rPr>
              <a:t>Unified Platform: Build applications with integrations created in our iPaaS, APIs built using our APIM, or by connecting to your existing data sources and APIs through a simple wizard.</a:t>
            </a:r>
            <a:endParaRPr sz="1000">
              <a:solidFill>
                <a:srgbClr val="1B3E51"/>
              </a:solidFill>
              <a:latin typeface="Roboto"/>
              <a:ea typeface="Roboto"/>
              <a:cs typeface="Roboto"/>
              <a:sym typeface="Roboto"/>
            </a:endParaRPr>
          </a:p>
          <a:p>
            <a:pPr indent="0" lvl="0" marL="0" rtl="0" algn="l">
              <a:lnSpc>
                <a:spcPct val="100000"/>
              </a:lnSpc>
              <a:spcBef>
                <a:spcPts val="500"/>
              </a:spcBef>
              <a:spcAft>
                <a:spcPts val="0"/>
              </a:spcAft>
              <a:buClr>
                <a:srgbClr val="1B3E51"/>
              </a:buClr>
              <a:buSzPts val="1100"/>
              <a:buFont typeface="Arial"/>
              <a:buNone/>
            </a:pPr>
            <a:r>
              <a:rPr lang="en-US" sz="1000">
                <a:solidFill>
                  <a:srgbClr val="1B3E51"/>
                </a:solidFill>
                <a:latin typeface="Roboto"/>
                <a:ea typeface="Roboto"/>
                <a:cs typeface="Roboto"/>
                <a:sym typeface="Roboto"/>
              </a:rPr>
              <a:t>AI Infusion: Leverage an AI-powered assistant to create applications using natural language, empowering business teams to accelerate solution development.</a:t>
            </a:r>
            <a:endParaRPr sz="1000">
              <a:solidFill>
                <a:srgbClr val="1B3E51"/>
              </a:solidFill>
              <a:latin typeface="Roboto"/>
              <a:ea typeface="Roboto"/>
              <a:cs typeface="Roboto"/>
              <a:sym typeface="Roboto"/>
            </a:endParaRPr>
          </a:p>
          <a:p>
            <a:pPr indent="0" lvl="0" marL="0" rtl="0" algn="l">
              <a:lnSpc>
                <a:spcPct val="100000"/>
              </a:lnSpc>
              <a:spcBef>
                <a:spcPts val="500"/>
              </a:spcBef>
              <a:spcAft>
                <a:spcPts val="0"/>
              </a:spcAft>
              <a:buClr>
                <a:srgbClr val="1B3E51"/>
              </a:buClr>
              <a:buSzPts val="1100"/>
              <a:buFont typeface="Arial"/>
              <a:buNone/>
            </a:pPr>
            <a:r>
              <a:rPr lang="en-US" sz="1000">
                <a:solidFill>
                  <a:srgbClr val="1B3E51"/>
                </a:solidFill>
                <a:latin typeface="Roboto"/>
                <a:ea typeface="Roboto"/>
                <a:cs typeface="Roboto"/>
                <a:sym typeface="Roboto"/>
              </a:rPr>
              <a:t>Security First: Comply with stringent standards and industry regulations. Prevent unauthorized access through customizable access controls and encryption of data in-transit and at-rest.</a:t>
            </a:r>
            <a:endParaRPr sz="1000">
              <a:solidFill>
                <a:srgbClr val="1B3E51"/>
              </a:solidFill>
              <a:latin typeface="Roboto"/>
              <a:ea typeface="Roboto"/>
              <a:cs typeface="Roboto"/>
              <a:sym typeface="Roboto"/>
            </a:endParaRPr>
          </a:p>
          <a:p>
            <a:pPr indent="0" lvl="0" marL="0" rtl="0" algn="l">
              <a:lnSpc>
                <a:spcPct val="100000"/>
              </a:lnSpc>
              <a:spcBef>
                <a:spcPts val="500"/>
              </a:spcBef>
              <a:spcAft>
                <a:spcPts val="0"/>
              </a:spcAft>
              <a:buClr>
                <a:schemeClr val="dk1"/>
              </a:buClr>
              <a:buSzPts val="1100"/>
              <a:buFont typeface="Arial"/>
              <a:buNone/>
            </a:pPr>
            <a:r>
              <a:rPr lang="en-US" sz="1000">
                <a:solidFill>
                  <a:srgbClr val="1B3E51"/>
                </a:solidFill>
                <a:latin typeface="Roboto"/>
                <a:ea typeface="Roboto"/>
                <a:cs typeface="Roboto"/>
                <a:sym typeface="Roboto"/>
              </a:rPr>
              <a:t>Ease of Use: Empower technical and business teams to build applications that seamlessly connect to any data source using a low-code designer.</a:t>
            </a:r>
            <a:endParaRPr sz="1000">
              <a:solidFill>
                <a:srgbClr val="1B3E51"/>
              </a:solidFill>
              <a:latin typeface="Roboto"/>
              <a:ea typeface="Roboto"/>
              <a:cs typeface="Roboto"/>
              <a:sym typeface="Roboto"/>
            </a:endParaRPr>
          </a:p>
          <a:p>
            <a:pPr indent="0" lvl="0" marL="0" rtl="0" algn="l">
              <a:lnSpc>
                <a:spcPct val="100000"/>
              </a:lnSpc>
              <a:spcBef>
                <a:spcPts val="500"/>
              </a:spcBef>
              <a:spcAft>
                <a:spcPts val="500"/>
              </a:spcAft>
              <a:buClr>
                <a:schemeClr val="dk1"/>
              </a:buClr>
              <a:buSzPts val="1100"/>
              <a:buFont typeface="Arial"/>
              <a:buNone/>
            </a:pPr>
            <a:r>
              <a:rPr lang="en-US" sz="1000">
                <a:solidFill>
                  <a:srgbClr val="1B3E51"/>
                </a:solidFill>
                <a:latin typeface="Roboto"/>
                <a:ea typeface="Roboto"/>
                <a:cs typeface="Roboto"/>
                <a:sym typeface="Roboto"/>
              </a:rPr>
              <a:t>Faster Time to Value: Create applications quickly and efficiently with no code for fast deployment of solutions tailored to specific business needs.</a:t>
            </a:r>
            <a:endParaRPr sz="1000">
              <a:solidFill>
                <a:srgbClr val="1B3E51"/>
              </a:solidFill>
              <a:latin typeface="Roboto"/>
              <a:ea typeface="Roboto"/>
              <a:cs typeface="Roboto"/>
              <a:sym typeface="Roboto"/>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2" name="Shape 5252"/>
        <p:cNvGrpSpPr/>
        <p:nvPr/>
      </p:nvGrpSpPr>
      <p:grpSpPr>
        <a:xfrm>
          <a:off x="0" y="0"/>
          <a:ext cx="0" cy="0"/>
          <a:chOff x="0" y="0"/>
          <a:chExt cx="0" cy="0"/>
        </a:xfrm>
      </p:grpSpPr>
      <p:sp>
        <p:nvSpPr>
          <p:cNvPr id="5253" name="Google Shape;5253;g334f844dee9_0_4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54" name="Google Shape;5254;g334f844dee9_0_43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5" name="Google Shape;5255;g334f844dee9_0_43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2" name="Shape 5262"/>
        <p:cNvGrpSpPr/>
        <p:nvPr/>
      </p:nvGrpSpPr>
      <p:grpSpPr>
        <a:xfrm>
          <a:off x="0" y="0"/>
          <a:ext cx="0" cy="0"/>
          <a:chOff x="0" y="0"/>
          <a:chExt cx="0" cy="0"/>
        </a:xfrm>
      </p:grpSpPr>
      <p:sp>
        <p:nvSpPr>
          <p:cNvPr id="5263" name="Google Shape;5263;g334f844dee9_0_4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4" name="Google Shape;5264;g334f844dee9_0_44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5" name="Google Shape;5265;g334f844dee9_0_44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8" name="Shape 5268"/>
        <p:cNvGrpSpPr/>
        <p:nvPr/>
      </p:nvGrpSpPr>
      <p:grpSpPr>
        <a:xfrm>
          <a:off x="0" y="0"/>
          <a:ext cx="0" cy="0"/>
          <a:chOff x="0" y="0"/>
          <a:chExt cx="0" cy="0"/>
        </a:xfrm>
      </p:grpSpPr>
      <p:sp>
        <p:nvSpPr>
          <p:cNvPr id="5269" name="Google Shape;5269;g334f844dee9_0_44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Success stories: </a:t>
            </a:r>
            <a:r>
              <a:rPr lang="en-US" u="sng">
                <a:solidFill>
                  <a:schemeClr val="hlink"/>
                </a:solidFill>
                <a:hlinkClick r:id="rId2"/>
              </a:rPr>
              <a:t>https://docs.google.com/presentation/d/1lZFZt4eEfLZ0wkKgn07b28dvbnknLC2lMDrK8VHgiu0/edit#slide=id.g2fc0f0e79b1_2_34</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UI/UX look book: </a:t>
            </a:r>
            <a:r>
              <a:rPr lang="en-US" u="sng">
                <a:solidFill>
                  <a:schemeClr val="hlink"/>
                </a:solidFill>
                <a:hlinkClick r:id="rId3"/>
              </a:rPr>
              <a:t>https://docs.google.com/presentation/d/13fabp0tK-QC1rSX0hEGuesVdHikLZ61OHrn--CZ8h6o/edit?usp=drive_link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5270" name="Google Shape;5270;g334f844dee9_0_4406:notes"/>
          <p:cNvSpPr/>
          <p:nvPr>
            <p:ph idx="2" type="sldImg"/>
          </p:nvPr>
        </p:nvSpPr>
        <p:spPr>
          <a:xfrm>
            <a:off x="381794"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3" name="Shape 5283"/>
        <p:cNvGrpSpPr/>
        <p:nvPr/>
      </p:nvGrpSpPr>
      <p:grpSpPr>
        <a:xfrm>
          <a:off x="0" y="0"/>
          <a:ext cx="0" cy="0"/>
          <a:chOff x="0" y="0"/>
          <a:chExt cx="0" cy="0"/>
        </a:xfrm>
      </p:grpSpPr>
      <p:sp>
        <p:nvSpPr>
          <p:cNvPr id="5284" name="Google Shape;5284;g334f844dee9_0_44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5" name="Google Shape;5285;g334f844dee9_0_44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latin typeface="Roboto"/>
                <a:ea typeface="Roboto"/>
                <a:cs typeface="Roboto"/>
                <a:sym typeface="Roboto"/>
              </a:rPr>
              <a:t>Note: </a:t>
            </a:r>
            <a:r>
              <a:rPr lang="en-US" sz="1200">
                <a:latin typeface="Roboto"/>
                <a:ea typeface="Roboto"/>
                <a:cs typeface="Roboto"/>
                <a:sym typeface="Roboto"/>
              </a:rPr>
              <a:t>For a detailed breakdown of the this slide, please review Elevate Session 167: </a:t>
            </a:r>
            <a:r>
              <a:rPr lang="en-US" sz="1200" u="sng">
                <a:solidFill>
                  <a:schemeClr val="hlink"/>
                </a:solidFill>
                <a:latin typeface="Roboto"/>
                <a:ea typeface="Roboto"/>
                <a:cs typeface="Roboto"/>
                <a:sym typeface="Roboto"/>
                <a:hlinkClick r:id="rId2"/>
              </a:rPr>
              <a:t>https://drive.google.com/drive/folders/1kNnTYXDj3bSmwwhth5Q0UZeJkRFa0oD9?usp=drive_link</a:t>
            </a:r>
            <a:endParaRPr sz="1200">
              <a:solidFill>
                <a:schemeClr val="dk1"/>
              </a:solidFill>
              <a:latin typeface="Roboto"/>
              <a:ea typeface="Roboto"/>
              <a:cs typeface="Roboto"/>
              <a:sym typeface="Roboto"/>
            </a:endParaRPr>
          </a:p>
          <a:p>
            <a:pPr indent="0" lvl="0" marL="0" rtl="0" algn="l">
              <a:lnSpc>
                <a:spcPct val="115000"/>
              </a:lnSpc>
              <a:spcBef>
                <a:spcPts val="0"/>
              </a:spcBef>
              <a:spcAft>
                <a:spcPts val="0"/>
              </a:spcAft>
              <a:buSzPts val="1400"/>
              <a:buNone/>
            </a:pPr>
            <a:r>
              <a:t/>
            </a:r>
            <a:endParaRPr sz="1200">
              <a:solidFill>
                <a:schemeClr val="dk1"/>
              </a:solidFill>
              <a:latin typeface="Roboto"/>
              <a:ea typeface="Roboto"/>
              <a:cs typeface="Roboto"/>
              <a:sym typeface="Roboto"/>
            </a:endParaRPr>
          </a:p>
          <a:p>
            <a:pPr indent="0" lvl="0" marL="0" rtl="0" algn="l">
              <a:lnSpc>
                <a:spcPct val="115000"/>
              </a:lnSpc>
              <a:spcBef>
                <a:spcPts val="200"/>
              </a:spcBef>
              <a:spcAft>
                <a:spcPts val="0"/>
              </a:spcAft>
              <a:buClr>
                <a:schemeClr val="dk1"/>
              </a:buClr>
              <a:buSzPts val="1100"/>
              <a:buFont typeface="Arial"/>
              <a:buNone/>
            </a:pPr>
            <a:r>
              <a:rPr b="1" lang="en-US" sz="1200">
                <a:solidFill>
                  <a:schemeClr val="dk1"/>
                </a:solidFill>
                <a:latin typeface="Roboto"/>
                <a:ea typeface="Roboto"/>
                <a:cs typeface="Roboto"/>
                <a:sym typeface="Roboto"/>
              </a:rPr>
              <a:t>Platform Capabilities</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Low-Code Designers: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Across the top you have six boxes; they are the core UI components tied to the main products covered in the previous slide.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Our low-code designers are built using intuitive and responsive user interface principles, so we think of the user first, even though our audience is technical.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Note:</a:t>
            </a:r>
            <a:r>
              <a:rPr lang="en-US" sz="1200">
                <a:solidFill>
                  <a:schemeClr val="dk1"/>
                </a:solidFill>
                <a:latin typeface="Roboto"/>
                <a:ea typeface="Roboto"/>
                <a:cs typeface="Roboto"/>
                <a:sym typeface="Roboto"/>
              </a:rPr>
              <a:t> the first box is labeled Integration Studio. It’s the new name for Cloud Studio. Integration Studio is more descriptive and relevant name than Cloud Studio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(Background: Cloud Studio made sense five years ago to distinguish it from our on-prem Design Studio; it’s a downloadable Java Integration Designer that many customers still use, and it's still very capable, but that made sense then when cloud interfaces were novelty.)</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Reusable Assets: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Connectors SDK: </a:t>
            </a:r>
            <a:r>
              <a:rPr lang="en-US" sz="1200">
                <a:solidFill>
                  <a:schemeClr val="dk1"/>
                </a:solidFill>
                <a:latin typeface="Roboto"/>
                <a:ea typeface="Roboto"/>
                <a:cs typeface="Roboto"/>
                <a:sym typeface="Roboto"/>
              </a:rPr>
              <a:t>Used by engineers and partners to build connectors. The connector SDK (software development kit), is used by our own engineers and our customers and partners like BMC to build connectors and make them available in the iPaaS Integration Studio. The SDK is targeted at more technical users.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Low-Code Connector Builder: </a:t>
            </a:r>
            <a:r>
              <a:rPr lang="en-US" sz="1200">
                <a:solidFill>
                  <a:schemeClr val="dk1"/>
                </a:solidFill>
                <a:latin typeface="Roboto"/>
                <a:ea typeface="Roboto"/>
                <a:cs typeface="Roboto"/>
                <a:sym typeface="Roboto"/>
              </a:rPr>
              <a:t>Wizard-driven experience that any customer can use to create connectors with public REST APIs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Pre-Build Connectors &amp; Applications: </a:t>
            </a:r>
            <a:r>
              <a:rPr lang="en-US" sz="1200">
                <a:solidFill>
                  <a:schemeClr val="dk1"/>
                </a:solidFill>
                <a:latin typeface="Roboto"/>
                <a:ea typeface="Roboto"/>
                <a:cs typeface="Roboto"/>
                <a:sym typeface="Roboto"/>
              </a:rPr>
              <a:t>Jitterbit and our partners have built and made available today about 250 pre-built connectors, and that number continues to grow.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Recipes:</a:t>
            </a:r>
            <a:r>
              <a:rPr lang="en-US" sz="1200">
                <a:solidFill>
                  <a:schemeClr val="dk1"/>
                </a:solidFill>
                <a:latin typeface="Roboto"/>
                <a:ea typeface="Roboto"/>
                <a:cs typeface="Roboto"/>
                <a:sym typeface="Roboto"/>
              </a:rPr>
              <a:t> Recipes are simple, unidirectional integrations between two endpoints, like syncing items from NetSuite to products like Salesforce. It's simple. It solves a simple integration use case that's easy for anyone to explain. Our Marketplace includes over 400 recipes and templates today.</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Templates: </a:t>
            </a:r>
            <a:r>
              <a:rPr lang="en-US" sz="1200">
                <a:solidFill>
                  <a:schemeClr val="dk1"/>
                </a:solidFill>
                <a:latin typeface="Roboto"/>
                <a:ea typeface="Roboto"/>
                <a:cs typeface="Roboto"/>
                <a:sym typeface="Roboto"/>
              </a:rPr>
              <a:t>Templates, on the other hand, are bi-directional integrations, so the syncing can go both ways that solve richer and more comprehensive use cases, like opportunity to order between a CRM like Salesforce and an ERP like NetSuite. They might include multiple projects within one template.</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Platform Engines:</a:t>
            </a:r>
            <a:r>
              <a:rPr lang="en-US" sz="1200">
                <a:solidFill>
                  <a:schemeClr val="dk1"/>
                </a:solidFill>
                <a:latin typeface="Roboto"/>
                <a:ea typeface="Roboto"/>
                <a:cs typeface="Roboto"/>
                <a:sym typeface="Roboto"/>
              </a:rPr>
              <a:t> This is where the actual work of running, monitoring and reporting — the integrations, applications, APIs, the B2B transactions — takes place as you would expect.</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Integration engines:</a:t>
            </a:r>
            <a:r>
              <a:rPr lang="en-US" sz="1200">
                <a:solidFill>
                  <a:schemeClr val="dk1"/>
                </a:solidFill>
                <a:latin typeface="Roboto"/>
                <a:ea typeface="Roboto"/>
                <a:cs typeface="Roboto"/>
                <a:sym typeface="Roboto"/>
              </a:rPr>
              <a:t> Run-time engines that run integrations in the cloud, on-premises, or hybrid environments. It’s the customers’ choice.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API Gateway: </a:t>
            </a:r>
            <a:r>
              <a:rPr lang="en-US" sz="1200">
                <a:solidFill>
                  <a:schemeClr val="dk1"/>
                </a:solidFill>
                <a:latin typeface="Roboto"/>
                <a:ea typeface="Roboto"/>
                <a:cs typeface="Roboto"/>
                <a:sym typeface="Roboto"/>
              </a:rPr>
              <a:t>Manages API requests with options for cloud or on-premises deployment.</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App Builder runtime:</a:t>
            </a:r>
            <a:r>
              <a:rPr lang="en-US" sz="1200">
                <a:solidFill>
                  <a:schemeClr val="dk1"/>
                </a:solidFill>
                <a:latin typeface="Roboto"/>
                <a:ea typeface="Roboto"/>
                <a:cs typeface="Roboto"/>
                <a:sym typeface="Roboto"/>
              </a:rPr>
              <a:t> Manages run-time for thousands of applications customers using today. Entirely cloud-based.</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B2B Engine:</a:t>
            </a:r>
            <a:r>
              <a:rPr lang="en-US" sz="1200">
                <a:solidFill>
                  <a:schemeClr val="dk1"/>
                </a:solidFill>
                <a:latin typeface="Roboto"/>
                <a:ea typeface="Roboto"/>
                <a:cs typeface="Roboto"/>
                <a:sym typeface="Roboto"/>
              </a:rPr>
              <a:t> Handles EDI transactions, also cloud-based (no on-prem option)</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Messaging System: </a:t>
            </a:r>
            <a:r>
              <a:rPr lang="en-US" sz="1200">
                <a:solidFill>
                  <a:schemeClr val="dk1"/>
                </a:solidFill>
                <a:latin typeface="Roboto"/>
                <a:ea typeface="Roboto"/>
                <a:cs typeface="Roboto"/>
                <a:sym typeface="Roboto"/>
              </a:rPr>
              <a:t>Provides users with vital information, particularly if errors occur.</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Analytics &amp; Logging:</a:t>
            </a:r>
            <a:r>
              <a:rPr lang="en-US" sz="1200">
                <a:solidFill>
                  <a:schemeClr val="dk1"/>
                </a:solidFill>
                <a:latin typeface="Roboto"/>
                <a:ea typeface="Roboto"/>
                <a:cs typeface="Roboto"/>
                <a:sym typeface="Roboto"/>
              </a:rPr>
              <a:t> Provides critical diagnostic information on usage and system performance, activity charts, etc.</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AI-Infused Services: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AI-infused evolution started years ago.</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Enhances ease of use and accelerates time to value.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Infuses AI capabilities into all core components like Integration Studio, API Manager, App Builder, and EDI.</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Includes AI-powered assistants (currently in beta) for app and connector building, bringing conversational interfaces for fast and intuitive development.</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AI Assistants: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App Builder AI Assistant:</a:t>
            </a:r>
            <a:r>
              <a:rPr lang="en-US" sz="1200">
                <a:solidFill>
                  <a:schemeClr val="dk1"/>
                </a:solidFill>
                <a:latin typeface="Roboto"/>
                <a:ea typeface="Roboto"/>
                <a:cs typeface="Roboto"/>
                <a:sym typeface="Roboto"/>
              </a:rPr>
              <a:t> Build applications in minutes with a chatbot interface.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Connector Builder AI Assistant:</a:t>
            </a:r>
            <a:r>
              <a:rPr lang="en-US" sz="1200">
                <a:solidFill>
                  <a:schemeClr val="dk1"/>
                </a:solidFill>
                <a:latin typeface="Roboto"/>
                <a:ea typeface="Roboto"/>
                <a:cs typeface="Roboto"/>
                <a:sym typeface="Roboto"/>
              </a:rPr>
              <a:t> Quickly create connectors for long-tail integrations.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Future AI capabilities:</a:t>
            </a:r>
            <a:r>
              <a:rPr lang="en-US" sz="1200">
                <a:solidFill>
                  <a:schemeClr val="dk1"/>
                </a:solidFill>
                <a:latin typeface="Roboto"/>
                <a:ea typeface="Roboto"/>
                <a:cs typeface="Roboto"/>
                <a:sym typeface="Roboto"/>
              </a:rPr>
              <a:t> Ongoing development for all components, including real-time guidance through the JBAI chatbot.</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b="1" lang="en-US" sz="1200">
                <a:solidFill>
                  <a:schemeClr val="dk1"/>
                </a:solidFill>
                <a:latin typeface="Roboto"/>
                <a:ea typeface="Roboto"/>
                <a:cs typeface="Roboto"/>
                <a:sym typeface="Roboto"/>
              </a:rPr>
              <a:t>Enterprise-Grade Security, Governance, and Scalability</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Security and Compliance:</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Multi-Factor Authentication (MFA) and Single Sign-On (SSO) for secure access.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End-to-end encryption ensures data security.</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Compliance with standards like SOC 1/2, ISO 27001, GDPR, CCPA, and HIPAA.</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Governance:</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Role-based access control to manage user permissions.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Environment isolation ensures data protection in multi-tenant systems.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Audit history for detailed tracking, essential for industries like banking.</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Scalability and Reliability:</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High availability (HA) with redundancy and failover mechanisms.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Global data centers ensure consistent service with intelligent routing and load balancing.</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Automatic backups and scalable infrastructure allow vertical and horizontal scaling.</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Flexibility for deployment: Choose between cloud, on-premises, or hybrid models.</a:t>
            </a:r>
            <a:endParaRPr sz="1200">
              <a:latin typeface="Roboto"/>
              <a:ea typeface="Roboto"/>
              <a:cs typeface="Roboto"/>
              <a:sym typeface="Roboto"/>
            </a:endParaRPr>
          </a:p>
          <a:p>
            <a:pPr indent="0" lvl="0" marL="0" rtl="0" algn="l">
              <a:lnSpc>
                <a:spcPct val="100000"/>
              </a:lnSpc>
              <a:spcBef>
                <a:spcPts val="1200"/>
              </a:spcBef>
              <a:spcAft>
                <a:spcPts val="0"/>
              </a:spcAft>
              <a:buSzPts val="1400"/>
              <a:buNone/>
            </a:pPr>
            <a:r>
              <a:t/>
            </a:r>
            <a:endParaRPr sz="1200">
              <a:latin typeface="Roboto"/>
              <a:ea typeface="Roboto"/>
              <a:cs typeface="Roboto"/>
              <a:sym typeface="Roboto"/>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5" name="Shape 5305"/>
        <p:cNvGrpSpPr/>
        <p:nvPr/>
      </p:nvGrpSpPr>
      <p:grpSpPr>
        <a:xfrm>
          <a:off x="0" y="0"/>
          <a:ext cx="0" cy="0"/>
          <a:chOff x="0" y="0"/>
          <a:chExt cx="0" cy="0"/>
        </a:xfrm>
      </p:grpSpPr>
      <p:sp>
        <p:nvSpPr>
          <p:cNvPr id="5306" name="Google Shape;5306;g334f844dee9_0_4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7" name="Google Shape;5307;g334f844dee9_0_44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1200">
                <a:latin typeface="Poppins"/>
                <a:ea typeface="Poppins"/>
                <a:cs typeface="Poppins"/>
                <a:sym typeface="Poppins"/>
              </a:rPr>
              <a:t>Jitterbit manages the security of the Harmony platform by applying a hybrid framework based on NIST, CISA, CSA, and CERT recommendations. This framework is categorized into three key layers.</a:t>
            </a:r>
            <a:endParaRPr b="1" sz="1200">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latin typeface="Poppins"/>
                <a:ea typeface="Poppins"/>
                <a:cs typeface="Poppins"/>
                <a:sym typeface="Poppins"/>
              </a:rPr>
              <a:t>Logical Security</a:t>
            </a:r>
            <a:br>
              <a:rPr lang="en-US" sz="1200">
                <a:latin typeface="Poppins"/>
                <a:ea typeface="Poppins"/>
                <a:cs typeface="Poppins"/>
                <a:sym typeface="Poppins"/>
              </a:rPr>
            </a:br>
            <a:r>
              <a:rPr lang="en-US" sz="1200">
                <a:solidFill>
                  <a:schemeClr val="dk1"/>
                </a:solidFill>
                <a:latin typeface="Poppins"/>
                <a:ea typeface="Poppins"/>
                <a:cs typeface="Poppins"/>
                <a:sym typeface="Poppins"/>
              </a:rPr>
              <a:t>Logical security is comprised of all the security measures taken within the Harmony platform. These include the system architecture; major components; Harmony users, organizations, and roles; Harmony environments and access control; Harmony data storage; and Harmony security topologies.</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solidFill>
                  <a:schemeClr val="dk1"/>
                </a:solidFill>
                <a:latin typeface="Poppins"/>
                <a:ea typeface="Poppins"/>
                <a:cs typeface="Poppins"/>
                <a:sym typeface="Poppins"/>
              </a:rPr>
              <a:t>Physical Security</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Physical security involves the hosting of Harmony on cloud infrastructure. This section describes infrastructure compliance; physical and environmental security; high availability and fault tolerance; network security; secure design principles; change management; load balancing security; data storage; and data durability and reliability.</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solidFill>
                  <a:schemeClr val="dk1"/>
                </a:solidFill>
                <a:latin typeface="Poppins"/>
                <a:ea typeface="Poppins"/>
                <a:cs typeface="Poppins"/>
                <a:sym typeface="Poppins"/>
              </a:rPr>
              <a:t>Organizational Security</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Organizational security covers operational best practices of leading cloud-computing providers around the world. This includes confidentiality; the personnel policy; internal team-specific operating procedures and policies; reporting of system status; identity and access management; patch management and high availability; and capacity management.</a:t>
            </a:r>
            <a:endParaRPr sz="1200">
              <a:solidFill>
                <a:schemeClr val="dk1"/>
              </a:solidFill>
              <a:latin typeface="Poppins"/>
              <a:ea typeface="Poppins"/>
              <a:cs typeface="Poppins"/>
              <a:sym typeface="Poppins"/>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In addition, Jitterbit develops and improves its applications by using sound software-development lifecycle (SDLC) practices, including, but not limited to, :</a:t>
            </a:r>
            <a:endParaRPr sz="1200">
              <a:solidFill>
                <a:schemeClr val="dk1"/>
              </a:solidFill>
              <a:latin typeface="Poppins"/>
              <a:ea typeface="Poppins"/>
              <a:cs typeface="Poppins"/>
              <a:sym typeface="Poppins"/>
            </a:endParaRPr>
          </a:p>
          <a:p>
            <a:pPr indent="-228600" lvl="0" marL="736600" rtl="0" algn="l">
              <a:lnSpc>
                <a:spcPct val="115000"/>
              </a:lnSpc>
              <a:spcBef>
                <a:spcPts val="1200"/>
              </a:spcBef>
              <a:spcAft>
                <a:spcPts val="0"/>
              </a:spcAft>
              <a:buClr>
                <a:schemeClr val="dk1"/>
              </a:buClr>
              <a:buSzPts val="1200"/>
              <a:buNone/>
            </a:pPr>
            <a:r>
              <a:rPr lang="en-US" sz="1200">
                <a:solidFill>
                  <a:schemeClr val="dk1"/>
                </a:solidFill>
                <a:latin typeface="Poppins"/>
                <a:ea typeface="Poppins"/>
                <a:cs typeface="Poppins"/>
                <a:sym typeface="Poppins"/>
              </a:rPr>
              <a:t>Identifying vulnerabilities from outside sources to drive change and code improvement.</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Applying hardware and software patches. Jitterbit is responsible for code changes and Amazon Web Services (AWS) is responsible for providing hardware patches; our virtual environment allows us to apply code changes and hardware patches without any downtime.</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Providing secure authentication and logging capabilities.</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Ensuring that Personal Identifiable Information (PII) is not used in test environments.</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Following secure coding practices according to an SDLC policy and addressing the security training needs for the development team.</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Checking for security flaws as prescribed by the Open Web Application Security Project (OWASP), such as injection flaws, buffer overflows, cryptographic errors, error handling, etc.</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Assessing for vulnerabilities on every release.</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Conducting annual penetration testing.</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1" name="Shape 5401"/>
        <p:cNvGrpSpPr/>
        <p:nvPr/>
      </p:nvGrpSpPr>
      <p:grpSpPr>
        <a:xfrm>
          <a:off x="0" y="0"/>
          <a:ext cx="0" cy="0"/>
          <a:chOff x="0" y="0"/>
          <a:chExt cx="0" cy="0"/>
        </a:xfrm>
      </p:grpSpPr>
      <p:sp>
        <p:nvSpPr>
          <p:cNvPr id="5402" name="Google Shape;5402;g3369437cf85_0_52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03" name="Google Shape;5403;g3369437cf85_0_5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9" name="Shape 5429"/>
        <p:cNvGrpSpPr/>
        <p:nvPr/>
      </p:nvGrpSpPr>
      <p:grpSpPr>
        <a:xfrm>
          <a:off x="0" y="0"/>
          <a:ext cx="0" cy="0"/>
          <a:chOff x="0" y="0"/>
          <a:chExt cx="0" cy="0"/>
        </a:xfrm>
      </p:grpSpPr>
      <p:sp>
        <p:nvSpPr>
          <p:cNvPr id="5430" name="Google Shape;5430;g334f844dee9_0_45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1" name="Google Shape;5431;g334f844dee9_0_45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1800"/>
              </a:spcBef>
              <a:spcAft>
                <a:spcPts val="0"/>
              </a:spcAft>
              <a:buClr>
                <a:schemeClr val="dk1"/>
              </a:buClr>
              <a:buSzPts val="1600"/>
              <a:buFont typeface="Arial"/>
              <a:buNone/>
            </a:pPr>
            <a:r>
              <a:t/>
            </a:r>
            <a:endParaRPr/>
          </a:p>
        </p:txBody>
      </p:sp>
      <p:sp>
        <p:nvSpPr>
          <p:cNvPr id="5432" name="Google Shape;5432;g334f844dee9_0_45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7" name="Shape 5437"/>
        <p:cNvGrpSpPr/>
        <p:nvPr/>
      </p:nvGrpSpPr>
      <p:grpSpPr>
        <a:xfrm>
          <a:off x="0" y="0"/>
          <a:ext cx="0" cy="0"/>
          <a:chOff x="0" y="0"/>
          <a:chExt cx="0" cy="0"/>
        </a:xfrm>
      </p:grpSpPr>
      <p:sp>
        <p:nvSpPr>
          <p:cNvPr id="5438" name="Google Shape;5438;g334f844dee9_0_5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9" name="Google Shape;5439;g334f844dee9_0_56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9" name="Shape 3699"/>
        <p:cNvGrpSpPr/>
        <p:nvPr/>
      </p:nvGrpSpPr>
      <p:grpSpPr>
        <a:xfrm>
          <a:off x="0" y="0"/>
          <a:ext cx="0" cy="0"/>
          <a:chOff x="0" y="0"/>
          <a:chExt cx="0" cy="0"/>
        </a:xfrm>
      </p:grpSpPr>
      <p:sp>
        <p:nvSpPr>
          <p:cNvPr id="3700" name="Google Shape;3700;g31e97783bb4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1" name="Google Shape;3701;g31e97783bb4_0_5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solidFill>
                  <a:srgbClr val="0E0F23"/>
                </a:solidFill>
                <a:latin typeface="Roboto"/>
                <a:ea typeface="Roboto"/>
                <a:cs typeface="Roboto"/>
                <a:sym typeface="Roboto"/>
              </a:rPr>
              <a:t>Harmony is an AI-infused low code integration, orchestration, automation and app development platform.</a:t>
            </a:r>
            <a:endParaRPr sz="1200">
              <a:solidFill>
                <a:srgbClr val="0E0F2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iPaaS</a:t>
            </a:r>
            <a:r>
              <a:rPr lang="en-US" sz="1200">
                <a:solidFill>
                  <a:srgbClr val="0E0F23"/>
                </a:solidFill>
                <a:latin typeface="Roboto"/>
                <a:ea typeface="Roboto"/>
                <a:cs typeface="Roboto"/>
                <a:sym typeface="Roboto"/>
              </a:rPr>
              <a:t> solution that's AI-infused, where you build and maintain the integrations for your entire environment. Orchestrate workflows that trigger real-time integrations based on external events.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SzPts val="1400"/>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API Manager</a:t>
            </a:r>
            <a:r>
              <a:rPr lang="en-US" sz="1200">
                <a:solidFill>
                  <a:srgbClr val="0E0F23"/>
                </a:solidFill>
                <a:latin typeface="Roboto"/>
                <a:ea typeface="Roboto"/>
                <a:cs typeface="Roboto"/>
                <a:sym typeface="Roboto"/>
              </a:rPr>
              <a:t> allows you to create, control and consume that data in the information in those integrations - all in the same platform. Expose and manage APIs using API Manager for real-time integrations.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SzPts val="1400"/>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App Builder </a:t>
            </a:r>
            <a:r>
              <a:rPr lang="en-US" sz="1200">
                <a:solidFill>
                  <a:srgbClr val="0E0F23"/>
                </a:solidFill>
                <a:latin typeface="Roboto"/>
                <a:ea typeface="Roboto"/>
                <a:cs typeface="Roboto"/>
                <a:sym typeface="Roboto"/>
              </a:rPr>
              <a:t>(previously known as Vinyl) helps build enterprise applications via low-code or AI-infused approaches. Those 72% of applications that aren't all written for web and mobile - that may need to be rewritten for the current day or new ones. Ideal for internal or customer-facing applications.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SzPts val="1400"/>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lang="en-US" sz="1200">
                <a:solidFill>
                  <a:srgbClr val="0E0F23"/>
                </a:solidFill>
                <a:latin typeface="Roboto"/>
                <a:ea typeface="Roboto"/>
                <a:cs typeface="Roboto"/>
                <a:sym typeface="Roboto"/>
              </a:rPr>
              <a:t>Then </a:t>
            </a:r>
            <a:r>
              <a:rPr b="1" lang="en-US" sz="1200">
                <a:solidFill>
                  <a:srgbClr val="0E0F23"/>
                </a:solidFill>
                <a:latin typeface="Roboto"/>
                <a:ea typeface="Roboto"/>
                <a:cs typeface="Roboto"/>
                <a:sym typeface="Roboto"/>
              </a:rPr>
              <a:t>Jitterbit EDI. </a:t>
            </a:r>
            <a:r>
              <a:rPr lang="en-US" sz="1200">
                <a:solidFill>
                  <a:srgbClr val="0E0F23"/>
                </a:solidFill>
                <a:latin typeface="Roboto"/>
                <a:ea typeface="Roboto"/>
                <a:cs typeface="Roboto"/>
                <a:sym typeface="Roboto"/>
              </a:rPr>
              <a:t>Now that you have your applications, you may want to turn to the B2B or commercial landscape. </a:t>
            </a:r>
            <a:r>
              <a:rPr b="1" lang="en-US" sz="1200">
                <a:solidFill>
                  <a:srgbClr val="0E0F23"/>
                </a:solidFill>
                <a:latin typeface="Roboto"/>
                <a:ea typeface="Roboto"/>
                <a:cs typeface="Roboto"/>
                <a:sym typeface="Roboto"/>
              </a:rPr>
              <a:t>EDI </a:t>
            </a:r>
            <a:r>
              <a:rPr lang="en-US" sz="1200">
                <a:solidFill>
                  <a:srgbClr val="0E0F23"/>
                </a:solidFill>
                <a:latin typeface="Roboto"/>
                <a:ea typeface="Roboto"/>
                <a:cs typeface="Roboto"/>
                <a:sym typeface="Roboto"/>
              </a:rPr>
              <a:t>connects you to the long-trusted integration standard. And we have more than 1,000 trading partners built in. And all off the same platform.</a:t>
            </a:r>
            <a:br>
              <a:rPr lang="en-US" sz="1200">
                <a:solidFill>
                  <a:srgbClr val="0E0F23"/>
                </a:solidFill>
                <a:latin typeface="Roboto"/>
                <a:ea typeface="Roboto"/>
                <a:cs typeface="Roboto"/>
                <a:sym typeface="Roboto"/>
              </a:rPr>
            </a:b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Supporting the four cornerstone products we have a </a:t>
            </a:r>
            <a:r>
              <a:rPr b="1" lang="en-US" sz="1200">
                <a:solidFill>
                  <a:srgbClr val="0E0F23"/>
                </a:solidFill>
                <a:latin typeface="Roboto"/>
                <a:ea typeface="Roboto"/>
                <a:cs typeface="Roboto"/>
                <a:sym typeface="Roboto"/>
              </a:rPr>
              <a:t>Marketplace</a:t>
            </a:r>
            <a:r>
              <a:rPr lang="en-US" sz="1200">
                <a:solidFill>
                  <a:srgbClr val="0E0F23"/>
                </a:solidFill>
                <a:latin typeface="Roboto"/>
                <a:ea typeface="Roboto"/>
                <a:cs typeface="Roboto"/>
                <a:sym typeface="Roboto"/>
              </a:rPr>
              <a:t>, where we have over 400 pre-built integrations for the most popular systems, services and use cases.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Clr>
                <a:schemeClr val="dk1"/>
              </a:buClr>
              <a:buSzPts val="1100"/>
              <a:buFont typeface="Arial"/>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FInally, the </a:t>
            </a:r>
            <a:r>
              <a:rPr b="1" lang="en-US" sz="1200">
                <a:solidFill>
                  <a:srgbClr val="0E0F23"/>
                </a:solidFill>
                <a:latin typeface="Roboto"/>
                <a:ea typeface="Roboto"/>
                <a:cs typeface="Roboto"/>
                <a:sym typeface="Roboto"/>
              </a:rPr>
              <a:t>Management Console</a:t>
            </a:r>
            <a:r>
              <a:rPr lang="en-US" sz="1200">
                <a:solidFill>
                  <a:srgbClr val="0E0F23"/>
                </a:solidFill>
                <a:latin typeface="Roboto"/>
                <a:ea typeface="Roboto"/>
                <a:cs typeface="Roboto"/>
                <a:sym typeface="Roboto"/>
              </a:rPr>
              <a:t> where you can manage the entire Harmony platform seamlessly in a single console.</a:t>
            </a:r>
            <a:br>
              <a:rPr lang="en-US" sz="1200">
                <a:solidFill>
                  <a:srgbClr val="0E0F23"/>
                </a:solidFill>
                <a:latin typeface="Roboto"/>
                <a:ea typeface="Roboto"/>
                <a:cs typeface="Roboto"/>
                <a:sym typeface="Roboto"/>
              </a:rPr>
            </a:br>
            <a:endParaRPr sz="1400">
              <a:solidFill>
                <a:schemeClr val="dk1"/>
              </a:solidFill>
              <a:latin typeface="Roboto Light"/>
              <a:ea typeface="Roboto Light"/>
              <a:cs typeface="Roboto Light"/>
              <a:sym typeface="Roboto Light"/>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3" name="Shape 5443"/>
        <p:cNvGrpSpPr/>
        <p:nvPr/>
      </p:nvGrpSpPr>
      <p:grpSpPr>
        <a:xfrm>
          <a:off x="0" y="0"/>
          <a:ext cx="0" cy="0"/>
          <a:chOff x="0" y="0"/>
          <a:chExt cx="0" cy="0"/>
        </a:xfrm>
      </p:grpSpPr>
      <p:sp>
        <p:nvSpPr>
          <p:cNvPr id="5444" name="Google Shape;5444;g334f844dee9_0_56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5" name="Google Shape;5445;g334f844dee9_0_56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add a description of each persona, what is important for each of them, and what role they play</a:t>
            </a:r>
            <a:endParaRPr/>
          </a:p>
          <a:p>
            <a:pPr indent="0" lvl="0" marL="0" rtl="0" algn="l">
              <a:lnSpc>
                <a:spcPct val="100000"/>
              </a:lnSpc>
              <a:spcBef>
                <a:spcPts val="0"/>
              </a:spcBef>
              <a:spcAft>
                <a:spcPts val="0"/>
              </a:spcAft>
              <a:buSzPts val="1400"/>
              <a:buNone/>
            </a:pPr>
            <a:r>
              <a:t/>
            </a:r>
            <a:endParaRPr/>
          </a:p>
        </p:txBody>
      </p:sp>
      <p:sp>
        <p:nvSpPr>
          <p:cNvPr id="5446" name="Google Shape;5446;g334f844dee9_0_56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0" name="Shape 5450"/>
        <p:cNvGrpSpPr/>
        <p:nvPr/>
      </p:nvGrpSpPr>
      <p:grpSpPr>
        <a:xfrm>
          <a:off x="0" y="0"/>
          <a:ext cx="0" cy="0"/>
          <a:chOff x="0" y="0"/>
          <a:chExt cx="0" cy="0"/>
        </a:xfrm>
      </p:grpSpPr>
      <p:sp>
        <p:nvSpPr>
          <p:cNvPr id="5451" name="Google Shape;5451;g334f844dee9_0_5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2" name="Google Shape;5452;g334f844dee9_0_56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solidFill>
                  <a:srgbClr val="0E0F23"/>
                </a:solidFill>
                <a:latin typeface="Roboto"/>
                <a:ea typeface="Roboto"/>
                <a:cs typeface="Roboto"/>
                <a:sym typeface="Roboto"/>
              </a:rPr>
              <a:t>Harmony is an AI-infused low code integration, orchestration, automation and app development platform.</a:t>
            </a:r>
            <a:endParaRPr sz="1200">
              <a:solidFill>
                <a:srgbClr val="0E0F2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iPaaS</a:t>
            </a:r>
            <a:r>
              <a:rPr lang="en-US" sz="1200">
                <a:solidFill>
                  <a:srgbClr val="0E0F23"/>
                </a:solidFill>
                <a:latin typeface="Roboto"/>
                <a:ea typeface="Roboto"/>
                <a:cs typeface="Roboto"/>
                <a:sym typeface="Roboto"/>
              </a:rPr>
              <a:t> solution that's AI-infused, where you build and maintain the integrations for your entire environment. Orchestrate workflows that trigger real-time integrations based on external events.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SzPts val="1400"/>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API Manager</a:t>
            </a:r>
            <a:r>
              <a:rPr lang="en-US" sz="1200">
                <a:solidFill>
                  <a:srgbClr val="0E0F23"/>
                </a:solidFill>
                <a:latin typeface="Roboto"/>
                <a:ea typeface="Roboto"/>
                <a:cs typeface="Roboto"/>
                <a:sym typeface="Roboto"/>
              </a:rPr>
              <a:t> allows you to create, control and consume that data in the information in those integrations - all in the same platform. Expose and manage APIs using API Manager for real-time integrations.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SzPts val="1400"/>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US" sz="1200">
                <a:solidFill>
                  <a:srgbClr val="0E0F23"/>
                </a:solidFill>
                <a:latin typeface="Roboto"/>
                <a:ea typeface="Roboto"/>
                <a:cs typeface="Roboto"/>
                <a:sym typeface="Roboto"/>
              </a:rPr>
              <a:t>App Builder </a:t>
            </a:r>
            <a:r>
              <a:rPr lang="en-US" sz="1200">
                <a:solidFill>
                  <a:srgbClr val="0E0F23"/>
                </a:solidFill>
                <a:latin typeface="Roboto"/>
                <a:ea typeface="Roboto"/>
                <a:cs typeface="Roboto"/>
                <a:sym typeface="Roboto"/>
              </a:rPr>
              <a:t>(previously known as Vinyl) helps build enterprise applications via low-code or AI-infused approaches. Those 72% of applications that aren't all written for web and mobile - that may need to be rewritten for the current day or new ones. Ideal for internal or customer-facing applications.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SzPts val="1400"/>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lang="en-US" sz="1200">
                <a:solidFill>
                  <a:srgbClr val="0E0F23"/>
                </a:solidFill>
                <a:latin typeface="Roboto"/>
                <a:ea typeface="Roboto"/>
                <a:cs typeface="Roboto"/>
                <a:sym typeface="Roboto"/>
              </a:rPr>
              <a:t>Then </a:t>
            </a:r>
            <a:r>
              <a:rPr b="1" lang="en-US" sz="1200">
                <a:solidFill>
                  <a:srgbClr val="0E0F23"/>
                </a:solidFill>
                <a:latin typeface="Roboto"/>
                <a:ea typeface="Roboto"/>
                <a:cs typeface="Roboto"/>
                <a:sym typeface="Roboto"/>
              </a:rPr>
              <a:t>Jitterbit EDI. </a:t>
            </a:r>
            <a:r>
              <a:rPr lang="en-US" sz="1200">
                <a:solidFill>
                  <a:srgbClr val="0E0F23"/>
                </a:solidFill>
                <a:latin typeface="Roboto"/>
                <a:ea typeface="Roboto"/>
                <a:cs typeface="Roboto"/>
                <a:sym typeface="Roboto"/>
              </a:rPr>
              <a:t>Now that you have your applications, you may want to turn to the B2B or commercial landscape. </a:t>
            </a:r>
            <a:r>
              <a:rPr b="1" lang="en-US" sz="1200">
                <a:solidFill>
                  <a:srgbClr val="0E0F23"/>
                </a:solidFill>
                <a:latin typeface="Roboto"/>
                <a:ea typeface="Roboto"/>
                <a:cs typeface="Roboto"/>
                <a:sym typeface="Roboto"/>
              </a:rPr>
              <a:t>EDI </a:t>
            </a:r>
            <a:r>
              <a:rPr lang="en-US" sz="1200">
                <a:solidFill>
                  <a:srgbClr val="0E0F23"/>
                </a:solidFill>
                <a:latin typeface="Roboto"/>
                <a:ea typeface="Roboto"/>
                <a:cs typeface="Roboto"/>
                <a:sym typeface="Roboto"/>
              </a:rPr>
              <a:t>connects you to the long-trusted integration standard. And we have more than 1,000 trading partners built in. And all off the same platform.</a:t>
            </a:r>
            <a:br>
              <a:rPr lang="en-US" sz="1200">
                <a:solidFill>
                  <a:srgbClr val="0E0F23"/>
                </a:solidFill>
                <a:latin typeface="Roboto"/>
                <a:ea typeface="Roboto"/>
                <a:cs typeface="Roboto"/>
                <a:sym typeface="Roboto"/>
              </a:rPr>
            </a:b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Supporting the four cornerstone products we have a </a:t>
            </a:r>
            <a:r>
              <a:rPr b="1" lang="en-US" sz="1200">
                <a:solidFill>
                  <a:srgbClr val="0E0F23"/>
                </a:solidFill>
                <a:latin typeface="Roboto"/>
                <a:ea typeface="Roboto"/>
                <a:cs typeface="Roboto"/>
                <a:sym typeface="Roboto"/>
              </a:rPr>
              <a:t>Marketplace</a:t>
            </a:r>
            <a:r>
              <a:rPr lang="en-US" sz="1200">
                <a:solidFill>
                  <a:srgbClr val="0E0F23"/>
                </a:solidFill>
                <a:latin typeface="Roboto"/>
                <a:ea typeface="Roboto"/>
                <a:cs typeface="Roboto"/>
                <a:sym typeface="Roboto"/>
              </a:rPr>
              <a:t>, where we have over 400 pre-built integrations for the most popular systems, services and use cases.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Clr>
                <a:schemeClr val="dk1"/>
              </a:buClr>
              <a:buSzPts val="1100"/>
              <a:buFont typeface="Arial"/>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US" sz="1200">
                <a:solidFill>
                  <a:srgbClr val="0E0F23"/>
                </a:solidFill>
                <a:latin typeface="Roboto"/>
                <a:ea typeface="Roboto"/>
                <a:cs typeface="Roboto"/>
                <a:sym typeface="Roboto"/>
              </a:rPr>
              <a:t>FInally, the </a:t>
            </a:r>
            <a:r>
              <a:rPr b="1" lang="en-US" sz="1200">
                <a:solidFill>
                  <a:srgbClr val="0E0F23"/>
                </a:solidFill>
                <a:latin typeface="Roboto"/>
                <a:ea typeface="Roboto"/>
                <a:cs typeface="Roboto"/>
                <a:sym typeface="Roboto"/>
              </a:rPr>
              <a:t>Management Console</a:t>
            </a:r>
            <a:r>
              <a:rPr lang="en-US" sz="1200">
                <a:solidFill>
                  <a:srgbClr val="0E0F23"/>
                </a:solidFill>
                <a:latin typeface="Roboto"/>
                <a:ea typeface="Roboto"/>
                <a:cs typeface="Roboto"/>
                <a:sym typeface="Roboto"/>
              </a:rPr>
              <a:t> where you can manage the entire Harmony platform seamlessly in a single console.</a:t>
            </a:r>
            <a:br>
              <a:rPr lang="en-US" sz="1200">
                <a:solidFill>
                  <a:srgbClr val="0E0F23"/>
                </a:solidFill>
                <a:latin typeface="Roboto"/>
                <a:ea typeface="Roboto"/>
                <a:cs typeface="Roboto"/>
                <a:sym typeface="Roboto"/>
              </a:rPr>
            </a:br>
            <a:endParaRPr sz="1400">
              <a:solidFill>
                <a:schemeClr val="dk1"/>
              </a:solidFill>
              <a:latin typeface="Roboto Light"/>
              <a:ea typeface="Roboto Light"/>
              <a:cs typeface="Roboto Light"/>
              <a:sym typeface="Roboto Light"/>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0" name="Shape 5480"/>
        <p:cNvGrpSpPr/>
        <p:nvPr/>
      </p:nvGrpSpPr>
      <p:grpSpPr>
        <a:xfrm>
          <a:off x="0" y="0"/>
          <a:ext cx="0" cy="0"/>
          <a:chOff x="0" y="0"/>
          <a:chExt cx="0" cy="0"/>
        </a:xfrm>
      </p:grpSpPr>
      <p:sp>
        <p:nvSpPr>
          <p:cNvPr id="5481" name="Google Shape;5481;g3369437cf85_0_19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2" name="Google Shape;5482;g3369437cf85_0_19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3" name="Shape 5493"/>
        <p:cNvGrpSpPr/>
        <p:nvPr/>
      </p:nvGrpSpPr>
      <p:grpSpPr>
        <a:xfrm>
          <a:off x="0" y="0"/>
          <a:ext cx="0" cy="0"/>
          <a:chOff x="0" y="0"/>
          <a:chExt cx="0" cy="0"/>
        </a:xfrm>
      </p:grpSpPr>
      <p:sp>
        <p:nvSpPr>
          <p:cNvPr id="5494" name="Google Shape;5494;g3369437cf85_0_2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5" name="Google Shape;5495;g3369437cf85_0_22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2" name="Shape 5512"/>
        <p:cNvGrpSpPr/>
        <p:nvPr/>
      </p:nvGrpSpPr>
      <p:grpSpPr>
        <a:xfrm>
          <a:off x="0" y="0"/>
          <a:ext cx="0" cy="0"/>
          <a:chOff x="0" y="0"/>
          <a:chExt cx="0" cy="0"/>
        </a:xfrm>
      </p:grpSpPr>
      <p:sp>
        <p:nvSpPr>
          <p:cNvPr id="5513" name="Google Shape;5513;g334f844dee9_0_57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4" name="Google Shape;5514;g334f844dee9_0_57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500"/>
              <a:t>We have built this solution, for the key EDI users and to meet the needs of these profiles, I will walk you through those user profiles</a:t>
            </a:r>
            <a:endParaRPr sz="1600"/>
          </a:p>
        </p:txBody>
      </p:sp>
      <p:sp>
        <p:nvSpPr>
          <p:cNvPr id="5515" name="Google Shape;5515;g334f844dee9_0_57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5" name="Shape 5525"/>
        <p:cNvGrpSpPr/>
        <p:nvPr/>
      </p:nvGrpSpPr>
      <p:grpSpPr>
        <a:xfrm>
          <a:off x="0" y="0"/>
          <a:ext cx="0" cy="0"/>
          <a:chOff x="0" y="0"/>
          <a:chExt cx="0" cy="0"/>
        </a:xfrm>
      </p:grpSpPr>
      <p:sp>
        <p:nvSpPr>
          <p:cNvPr id="5526" name="Google Shape;5526;g334f844dee9_0_57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7" name="Google Shape;5527;g334f844dee9_0_57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0" name="Shape 5550"/>
        <p:cNvGrpSpPr/>
        <p:nvPr/>
      </p:nvGrpSpPr>
      <p:grpSpPr>
        <a:xfrm>
          <a:off x="0" y="0"/>
          <a:ext cx="0" cy="0"/>
          <a:chOff x="0" y="0"/>
          <a:chExt cx="0" cy="0"/>
        </a:xfrm>
      </p:grpSpPr>
      <p:sp>
        <p:nvSpPr>
          <p:cNvPr id="5551" name="Google Shape;5551;g334f844dee9_0_57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2" name="Google Shape;5552;g334f844dee9_0_57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3" name="Google Shape;5553;g334f844dee9_0_57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7" name="Shape 5597"/>
        <p:cNvGrpSpPr/>
        <p:nvPr/>
      </p:nvGrpSpPr>
      <p:grpSpPr>
        <a:xfrm>
          <a:off x="0" y="0"/>
          <a:ext cx="0" cy="0"/>
          <a:chOff x="0" y="0"/>
          <a:chExt cx="0" cy="0"/>
        </a:xfrm>
      </p:grpSpPr>
      <p:sp>
        <p:nvSpPr>
          <p:cNvPr id="5598" name="Google Shape;5598;g334f844dee9_0_58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9" name="Google Shape;5599;g334f844dee9_0_58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000">
              <a:solidFill>
                <a:srgbClr val="1B3E51"/>
              </a:solidFill>
              <a:latin typeface="Roboto Light"/>
              <a:ea typeface="Roboto Light"/>
              <a:cs typeface="Roboto Light"/>
              <a:sym typeface="Roboto Light"/>
            </a:endParaRPr>
          </a:p>
        </p:txBody>
      </p:sp>
      <p:sp>
        <p:nvSpPr>
          <p:cNvPr id="5600" name="Google Shape;5600;g334f844dee9_0_58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6" name="Shape 5606"/>
        <p:cNvGrpSpPr/>
        <p:nvPr/>
      </p:nvGrpSpPr>
      <p:grpSpPr>
        <a:xfrm>
          <a:off x="0" y="0"/>
          <a:ext cx="0" cy="0"/>
          <a:chOff x="0" y="0"/>
          <a:chExt cx="0" cy="0"/>
        </a:xfrm>
      </p:grpSpPr>
      <p:sp>
        <p:nvSpPr>
          <p:cNvPr id="5607" name="Google Shape;5607;g334f844dee9_0_58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8" name="Google Shape;5608;g334f844dee9_0_58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09" name="Google Shape;5609;g334f844dee9_0_58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5" name="Shape 5615"/>
        <p:cNvGrpSpPr/>
        <p:nvPr/>
      </p:nvGrpSpPr>
      <p:grpSpPr>
        <a:xfrm>
          <a:off x="0" y="0"/>
          <a:ext cx="0" cy="0"/>
          <a:chOff x="0" y="0"/>
          <a:chExt cx="0" cy="0"/>
        </a:xfrm>
      </p:grpSpPr>
      <p:sp>
        <p:nvSpPr>
          <p:cNvPr id="5616" name="Google Shape;5616;g334f844dee9_0_5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7" name="Google Shape;5617;g334f844dee9_0_58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9" name="Shape 3729"/>
        <p:cNvGrpSpPr/>
        <p:nvPr/>
      </p:nvGrpSpPr>
      <p:grpSpPr>
        <a:xfrm>
          <a:off x="0" y="0"/>
          <a:ext cx="0" cy="0"/>
          <a:chOff x="0" y="0"/>
          <a:chExt cx="0" cy="0"/>
        </a:xfrm>
      </p:grpSpPr>
      <p:sp>
        <p:nvSpPr>
          <p:cNvPr id="3730" name="Google Shape;3730;g326e6e8000d_0_30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1" name="Google Shape;3731;g326e6e8000d_0_30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400"/>
              <a:buNone/>
            </a:pPr>
            <a:r>
              <a:rPr lang="en-US">
                <a:latin typeface="Roboto"/>
                <a:ea typeface="Roboto"/>
                <a:cs typeface="Roboto"/>
                <a:sym typeface="Roboto"/>
              </a:rPr>
              <a:t>The growing number of applications in every </a:t>
            </a:r>
            <a:r>
              <a:rPr lang="en-US">
                <a:latin typeface="Roboto"/>
                <a:ea typeface="Roboto"/>
                <a:cs typeface="Roboto"/>
                <a:sym typeface="Roboto"/>
              </a:rPr>
              <a:t>enterprise is showing no signs of a slowdown and this is leading to data silos. Integration and AI together can help overcome these challenges and speed up your digital transformation initiatives.</a:t>
            </a:r>
            <a:endParaRPr sz="1200">
              <a:latin typeface="Roboto"/>
              <a:ea typeface="Roboto"/>
              <a:cs typeface="Roboto"/>
              <a:sym typeface="Roboto"/>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5" name="Shape 5685"/>
        <p:cNvGrpSpPr/>
        <p:nvPr/>
      </p:nvGrpSpPr>
      <p:grpSpPr>
        <a:xfrm>
          <a:off x="0" y="0"/>
          <a:ext cx="0" cy="0"/>
          <a:chOff x="0" y="0"/>
          <a:chExt cx="0" cy="0"/>
        </a:xfrm>
      </p:grpSpPr>
      <p:sp>
        <p:nvSpPr>
          <p:cNvPr id="5686" name="Google Shape;5686;g334f844dee9_0_5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7" name="Google Shape;5687;g334f844dee9_0_59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400"/>
              <a:buNone/>
            </a:pPr>
            <a:r>
              <a:rPr lang="en-US" sz="1200">
                <a:solidFill>
                  <a:schemeClr val="dk1"/>
                </a:solidFill>
                <a:latin typeface="Roboto"/>
                <a:ea typeface="Roboto"/>
                <a:cs typeface="Roboto"/>
                <a:sym typeface="Roboto"/>
              </a:rPr>
              <a:t>Harness EDI integration to connect backend transactions, automate end-to-end workflows and connect new trading partners in minutes. </a:t>
            </a:r>
            <a:endParaRPr sz="1200">
              <a:solidFill>
                <a:schemeClr val="dk1"/>
              </a:solidFill>
              <a:latin typeface="Roboto"/>
              <a:ea typeface="Roboto"/>
              <a:cs typeface="Roboto"/>
              <a:sym typeface="Roboto"/>
            </a:endParaRPr>
          </a:p>
          <a:p>
            <a:pPr indent="-228600" lvl="0" marL="457200" rtl="0" algn="l">
              <a:lnSpc>
                <a:spcPct val="150000"/>
              </a:lnSpc>
              <a:spcBef>
                <a:spcPts val="0"/>
              </a:spcBef>
              <a:spcAft>
                <a:spcPts val="0"/>
              </a:spcAft>
              <a:buClr>
                <a:schemeClr val="dk1"/>
              </a:buClr>
              <a:buSzPts val="1200"/>
              <a:buFont typeface="Roboto"/>
              <a:buNone/>
            </a:pPr>
            <a:r>
              <a:rPr lang="en-US" sz="1200">
                <a:solidFill>
                  <a:schemeClr val="dk1"/>
                </a:solidFill>
                <a:latin typeface="Roboto"/>
                <a:ea typeface="Roboto"/>
                <a:cs typeface="Roboto"/>
                <a:sym typeface="Roboto"/>
              </a:rPr>
              <a:t>Streamlines the entire EDI lifecycle; manage trading partners, documents, and transactions</a:t>
            </a:r>
            <a:endParaRPr sz="1200">
              <a:solidFill>
                <a:schemeClr val="dk1"/>
              </a:solidFill>
              <a:latin typeface="Roboto"/>
              <a:ea typeface="Roboto"/>
              <a:cs typeface="Roboto"/>
              <a:sym typeface="Roboto"/>
            </a:endParaRPr>
          </a:p>
          <a:p>
            <a:pPr indent="-228600" lvl="0" marL="457200" rtl="0" algn="l">
              <a:lnSpc>
                <a:spcPct val="150000"/>
              </a:lnSpc>
              <a:spcBef>
                <a:spcPts val="0"/>
              </a:spcBef>
              <a:spcAft>
                <a:spcPts val="0"/>
              </a:spcAft>
              <a:buClr>
                <a:schemeClr val="dk1"/>
              </a:buClr>
              <a:buSzPts val="1200"/>
              <a:buFont typeface="Roboto"/>
              <a:buNone/>
            </a:pPr>
            <a:r>
              <a:rPr lang="en-US" sz="1200">
                <a:solidFill>
                  <a:schemeClr val="dk1"/>
                </a:solidFill>
                <a:latin typeface="Roboto"/>
                <a:ea typeface="Roboto"/>
                <a:cs typeface="Roboto"/>
                <a:sym typeface="Roboto"/>
              </a:rPr>
              <a:t>Manage B2B transactions in a single, seamlessly integrated platform</a:t>
            </a:r>
            <a:endParaRPr sz="1200">
              <a:solidFill>
                <a:schemeClr val="dk1"/>
              </a:solidFill>
              <a:latin typeface="Roboto"/>
              <a:ea typeface="Roboto"/>
              <a:cs typeface="Roboto"/>
              <a:sym typeface="Roboto"/>
            </a:endParaRPr>
          </a:p>
          <a:p>
            <a:pPr indent="-228600" lvl="0" marL="457200" rtl="0" algn="l">
              <a:lnSpc>
                <a:spcPct val="150000"/>
              </a:lnSpc>
              <a:spcBef>
                <a:spcPts val="0"/>
              </a:spcBef>
              <a:spcAft>
                <a:spcPts val="0"/>
              </a:spcAft>
              <a:buClr>
                <a:schemeClr val="dk1"/>
              </a:buClr>
              <a:buSzPts val="1200"/>
              <a:buFont typeface="Roboto"/>
              <a:buNone/>
            </a:pPr>
            <a:r>
              <a:rPr lang="en-US" sz="1200">
                <a:solidFill>
                  <a:schemeClr val="dk1"/>
                </a:solidFill>
                <a:latin typeface="Roboto"/>
                <a:ea typeface="Roboto"/>
                <a:cs typeface="Roboto"/>
                <a:sym typeface="Roboto"/>
              </a:rPr>
              <a:t>Add trading partners from our list of more than 1,000 … the biggest brands in B2B business</a:t>
            </a:r>
            <a:endParaRPr sz="1200">
              <a:solidFill>
                <a:schemeClr val="dk1"/>
              </a:solidFill>
              <a:latin typeface="Roboto"/>
              <a:ea typeface="Roboto"/>
              <a:cs typeface="Roboto"/>
              <a:sym typeface="Roboto"/>
            </a:endParaRPr>
          </a:p>
          <a:p>
            <a:pPr indent="-228600" lvl="0" marL="457200" rtl="0" algn="l">
              <a:lnSpc>
                <a:spcPct val="150000"/>
              </a:lnSpc>
              <a:spcBef>
                <a:spcPts val="0"/>
              </a:spcBef>
              <a:spcAft>
                <a:spcPts val="0"/>
              </a:spcAft>
              <a:buClr>
                <a:schemeClr val="dk1"/>
              </a:buClr>
              <a:buSzPts val="1200"/>
              <a:buFont typeface="Roboto"/>
              <a:buNone/>
            </a:pPr>
            <a:r>
              <a:rPr lang="en-US" sz="1200">
                <a:solidFill>
                  <a:schemeClr val="dk1"/>
                </a:solidFill>
                <a:latin typeface="Roboto"/>
                <a:ea typeface="Roboto"/>
                <a:cs typeface="Roboto"/>
                <a:sym typeface="Roboto"/>
              </a:rPr>
              <a:t>Effortlessly connect EDI with ERP systems, automate end-to-end workflows,</a:t>
            </a:r>
            <a:endParaRPr sz="1200">
              <a:solidFill>
                <a:schemeClr val="dk1"/>
              </a:solidFill>
              <a:latin typeface="Roboto"/>
              <a:ea typeface="Roboto"/>
              <a:cs typeface="Roboto"/>
              <a:sym typeface="Roboto"/>
            </a:endParaRPr>
          </a:p>
          <a:p>
            <a:pPr indent="-228600" lvl="0" marL="457200" rtl="0" algn="l">
              <a:lnSpc>
                <a:spcPct val="150000"/>
              </a:lnSpc>
              <a:spcBef>
                <a:spcPts val="0"/>
              </a:spcBef>
              <a:spcAft>
                <a:spcPts val="0"/>
              </a:spcAft>
              <a:buClr>
                <a:schemeClr val="dk1"/>
              </a:buClr>
              <a:buSzPts val="1200"/>
              <a:buFont typeface="Roboto"/>
              <a:buNone/>
            </a:pPr>
            <a:r>
              <a:rPr lang="en-US" sz="1200">
                <a:solidFill>
                  <a:schemeClr val="dk1"/>
                </a:solidFill>
                <a:latin typeface="Roboto"/>
                <a:ea typeface="Roboto"/>
                <a:cs typeface="Roboto"/>
                <a:sym typeface="Roboto"/>
              </a:rPr>
              <a:t>Leverage AI-driven insights to optimize workflows, reduce errors, and improve supply chain visibility</a:t>
            </a:r>
            <a:endParaRPr sz="1200">
              <a:solidFill>
                <a:srgbClr val="0F0224"/>
              </a:solidFill>
              <a:latin typeface="Roboto"/>
              <a:ea typeface="Roboto"/>
              <a:cs typeface="Roboto"/>
              <a:sym typeface="Roboto"/>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7" name="Shape 5697"/>
        <p:cNvGrpSpPr/>
        <p:nvPr/>
      </p:nvGrpSpPr>
      <p:grpSpPr>
        <a:xfrm>
          <a:off x="0" y="0"/>
          <a:ext cx="0" cy="0"/>
          <a:chOff x="0" y="0"/>
          <a:chExt cx="0" cy="0"/>
        </a:xfrm>
      </p:grpSpPr>
      <p:sp>
        <p:nvSpPr>
          <p:cNvPr id="5698" name="Google Shape;5698;g334f844dee9_0_5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9" name="Google Shape;5699;g334f844dee9_0_59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50000"/>
              </a:lnSpc>
              <a:spcBef>
                <a:spcPts val="0"/>
              </a:spcBef>
              <a:spcAft>
                <a:spcPts val="0"/>
              </a:spcAft>
              <a:buSzPts val="1200"/>
              <a:buFont typeface="Roboto"/>
              <a:buNone/>
            </a:pPr>
            <a:r>
              <a:t/>
            </a:r>
            <a:endParaRPr sz="1200">
              <a:latin typeface="Roboto"/>
              <a:ea typeface="Roboto"/>
              <a:cs typeface="Roboto"/>
              <a:sym typeface="Roboto"/>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7" name="Shape 5717"/>
        <p:cNvGrpSpPr/>
        <p:nvPr/>
      </p:nvGrpSpPr>
      <p:grpSpPr>
        <a:xfrm>
          <a:off x="0" y="0"/>
          <a:ext cx="0" cy="0"/>
          <a:chOff x="0" y="0"/>
          <a:chExt cx="0" cy="0"/>
        </a:xfrm>
      </p:grpSpPr>
      <p:sp>
        <p:nvSpPr>
          <p:cNvPr id="5718" name="Google Shape;5718;g334f844dee9_0_5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9" name="Google Shape;5719;g334f844dee9_0_59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000">
                <a:latin typeface="Roboto"/>
                <a:ea typeface="Roboto"/>
                <a:cs typeface="Roboto"/>
                <a:sym typeface="Roboto"/>
              </a:rPr>
              <a:t>Simplify B2B/EDI workflows</a:t>
            </a:r>
            <a:r>
              <a:rPr lang="en-US" sz="1000">
                <a:latin typeface="Roboto"/>
                <a:ea typeface="Roboto"/>
                <a:cs typeface="Roboto"/>
                <a:sym typeface="Roboto"/>
              </a:rPr>
              <a:t> </a:t>
            </a:r>
            <a:endParaRPr sz="1000">
              <a:latin typeface="Roboto"/>
              <a:ea typeface="Roboto"/>
              <a:cs typeface="Roboto"/>
              <a:sym typeface="Roboto"/>
            </a:endParaRPr>
          </a:p>
          <a:p>
            <a:pPr indent="0" lvl="0" marL="0" rtl="0" algn="l">
              <a:lnSpc>
                <a:spcPct val="115000"/>
              </a:lnSpc>
              <a:spcBef>
                <a:spcPts val="200"/>
              </a:spcBef>
              <a:spcAft>
                <a:spcPts val="0"/>
              </a:spcAft>
              <a:buClr>
                <a:srgbClr val="1B3E51"/>
              </a:buClr>
              <a:buSzPts val="1100"/>
              <a:buFont typeface="Arial"/>
              <a:buNone/>
            </a:pPr>
            <a:r>
              <a:rPr b="1" lang="en-US" sz="1000">
                <a:solidFill>
                  <a:srgbClr val="1B3E51"/>
                </a:solidFill>
                <a:latin typeface="Roboto"/>
                <a:ea typeface="Roboto"/>
                <a:cs typeface="Roboto"/>
                <a:sym typeface="Roboto"/>
              </a:rPr>
              <a:t>Unified Platform:</a:t>
            </a:r>
            <a:r>
              <a:rPr lang="en-US" sz="1000">
                <a:solidFill>
                  <a:srgbClr val="1B3E51"/>
                </a:solidFill>
                <a:latin typeface="Roboto Light"/>
                <a:ea typeface="Roboto Light"/>
                <a:cs typeface="Roboto Light"/>
                <a:sym typeface="Roboto Light"/>
              </a:rPr>
              <a:t> Build, manage and monitor B2B transactions, seamlessly integrating with backend applications like ERP and ecommerce.</a:t>
            </a:r>
            <a:endParaRPr sz="1000">
              <a:solidFill>
                <a:srgbClr val="1B3E51"/>
              </a:solidFill>
              <a:latin typeface="Roboto Light"/>
              <a:ea typeface="Roboto Light"/>
              <a:cs typeface="Roboto Light"/>
              <a:sym typeface="Roboto Light"/>
            </a:endParaRPr>
          </a:p>
          <a:p>
            <a:pPr indent="0" lvl="0" marL="0" rtl="0" algn="l">
              <a:lnSpc>
                <a:spcPct val="115000"/>
              </a:lnSpc>
              <a:spcBef>
                <a:spcPts val="600"/>
              </a:spcBef>
              <a:spcAft>
                <a:spcPts val="0"/>
              </a:spcAft>
              <a:buClr>
                <a:srgbClr val="1B3E51"/>
              </a:buClr>
              <a:buSzPts val="1100"/>
              <a:buFont typeface="Arial"/>
              <a:buNone/>
            </a:pPr>
            <a:r>
              <a:rPr b="1" lang="en-US" sz="1000">
                <a:solidFill>
                  <a:srgbClr val="1B3E51"/>
                </a:solidFill>
                <a:latin typeface="Roboto"/>
                <a:ea typeface="Roboto"/>
                <a:cs typeface="Roboto"/>
                <a:sym typeface="Roboto"/>
              </a:rPr>
              <a:t>AI Infusion:</a:t>
            </a:r>
            <a:r>
              <a:rPr lang="en-US" sz="1000">
                <a:solidFill>
                  <a:srgbClr val="1B3E51"/>
                </a:solidFill>
                <a:latin typeface="Roboto Light"/>
                <a:ea typeface="Roboto Light"/>
                <a:cs typeface="Roboto Light"/>
                <a:sym typeface="Roboto Light"/>
              </a:rPr>
              <a:t> Generative AI-powered assistant accelerates development, management and maintenance.</a:t>
            </a:r>
            <a:endParaRPr sz="1100">
              <a:solidFill>
                <a:srgbClr val="1B3E51"/>
              </a:solidFill>
              <a:latin typeface="Roboto Light"/>
              <a:ea typeface="Roboto Light"/>
              <a:cs typeface="Roboto Light"/>
              <a:sym typeface="Roboto Light"/>
            </a:endParaRPr>
          </a:p>
          <a:p>
            <a:pPr indent="0" lvl="0" marL="0" rtl="0" algn="l">
              <a:lnSpc>
                <a:spcPct val="115000"/>
              </a:lnSpc>
              <a:spcBef>
                <a:spcPts val="600"/>
              </a:spcBef>
              <a:spcAft>
                <a:spcPts val="0"/>
              </a:spcAft>
              <a:buClr>
                <a:srgbClr val="1B3E51"/>
              </a:buClr>
              <a:buSzPts val="1100"/>
              <a:buFont typeface="Arial"/>
              <a:buNone/>
            </a:pPr>
            <a:r>
              <a:rPr b="1" lang="en-US" sz="1100">
                <a:solidFill>
                  <a:srgbClr val="1B3E51"/>
                </a:solidFill>
                <a:latin typeface="Roboto"/>
                <a:ea typeface="Roboto"/>
                <a:cs typeface="Roboto"/>
                <a:sym typeface="Roboto"/>
              </a:rPr>
              <a:t>Security First: </a:t>
            </a:r>
            <a:r>
              <a:rPr lang="en-US" sz="1000">
                <a:solidFill>
                  <a:srgbClr val="1B3E51"/>
                </a:solidFill>
                <a:latin typeface="Roboto Light"/>
                <a:ea typeface="Roboto Light"/>
                <a:cs typeface="Roboto Light"/>
                <a:sym typeface="Roboto Light"/>
              </a:rPr>
              <a:t>Adhere to stringent standards, compliances and industry regulations. Prevent unauthorized access through customizable access controls and encryption of data in-transit and at-rest.</a:t>
            </a:r>
            <a:endParaRPr sz="1000">
              <a:solidFill>
                <a:srgbClr val="1B3E51"/>
              </a:solidFill>
              <a:latin typeface="Roboto Light"/>
              <a:ea typeface="Roboto Light"/>
              <a:cs typeface="Roboto Light"/>
              <a:sym typeface="Roboto Light"/>
            </a:endParaRPr>
          </a:p>
          <a:p>
            <a:pPr indent="0" lvl="0" marL="0" rtl="0" algn="l">
              <a:lnSpc>
                <a:spcPct val="115000"/>
              </a:lnSpc>
              <a:spcBef>
                <a:spcPts val="600"/>
              </a:spcBef>
              <a:spcAft>
                <a:spcPts val="0"/>
              </a:spcAft>
              <a:buClr>
                <a:srgbClr val="1B3E51"/>
              </a:buClr>
              <a:buSzPts val="1100"/>
              <a:buFont typeface="Arial"/>
              <a:buNone/>
            </a:pPr>
            <a:r>
              <a:rPr b="1" lang="en-US" sz="1100">
                <a:solidFill>
                  <a:srgbClr val="1B3E51"/>
                </a:solidFill>
                <a:latin typeface="Roboto"/>
                <a:ea typeface="Roboto"/>
                <a:cs typeface="Roboto"/>
                <a:sym typeface="Roboto"/>
              </a:rPr>
              <a:t>Ease of Use: </a:t>
            </a:r>
            <a:r>
              <a:rPr lang="en-US" sz="1000">
                <a:solidFill>
                  <a:srgbClr val="1B3E51"/>
                </a:solidFill>
                <a:latin typeface="Roboto Light"/>
                <a:ea typeface="Roboto Light"/>
                <a:cs typeface="Roboto Light"/>
                <a:sym typeface="Roboto Light"/>
              </a:rPr>
              <a:t>Simplify EDI setup with a modern UI coupled with a pre-built library of over a thousand trading partners, enabling you to rapidly launch and manage EDI transactions</a:t>
            </a:r>
            <a:r>
              <a:rPr lang="en-US" sz="1100">
                <a:solidFill>
                  <a:srgbClr val="1B3E51"/>
                </a:solidFill>
                <a:latin typeface="Roboto Light"/>
                <a:ea typeface="Roboto Light"/>
                <a:cs typeface="Roboto Light"/>
                <a:sym typeface="Roboto Light"/>
              </a:rPr>
              <a:t>.</a:t>
            </a:r>
            <a:endParaRPr sz="1100">
              <a:solidFill>
                <a:srgbClr val="1B3E51"/>
              </a:solidFill>
              <a:latin typeface="Roboto Light"/>
              <a:ea typeface="Roboto Light"/>
              <a:cs typeface="Roboto Light"/>
              <a:sym typeface="Roboto Light"/>
            </a:endParaRPr>
          </a:p>
          <a:p>
            <a:pPr indent="0" lvl="0" marL="0" rtl="0" algn="l">
              <a:lnSpc>
                <a:spcPct val="115000"/>
              </a:lnSpc>
              <a:spcBef>
                <a:spcPts val="600"/>
              </a:spcBef>
              <a:spcAft>
                <a:spcPts val="0"/>
              </a:spcAft>
              <a:buClr>
                <a:srgbClr val="1B3E51"/>
              </a:buClr>
              <a:buSzPts val="1100"/>
              <a:buFont typeface="Arial"/>
              <a:buNone/>
            </a:pPr>
            <a:r>
              <a:rPr b="1" lang="en-US" sz="1100">
                <a:solidFill>
                  <a:srgbClr val="1B3E51"/>
                </a:solidFill>
                <a:latin typeface="Roboto"/>
                <a:ea typeface="Roboto"/>
                <a:cs typeface="Roboto"/>
                <a:sym typeface="Roboto"/>
              </a:rPr>
              <a:t>Faster Time to Value: </a:t>
            </a:r>
            <a:r>
              <a:rPr lang="en-US" sz="1000">
                <a:solidFill>
                  <a:srgbClr val="1B3E51"/>
                </a:solidFill>
                <a:latin typeface="Roboto Light"/>
                <a:ea typeface="Roboto Light"/>
                <a:cs typeface="Roboto Light"/>
                <a:sym typeface="Roboto Light"/>
              </a:rPr>
              <a:t>Rapidly deploy and test your EDI transaction workflows across your many partners.</a:t>
            </a:r>
            <a:endParaRPr sz="1000">
              <a:solidFill>
                <a:srgbClr val="1B3E51"/>
              </a:solidFill>
              <a:latin typeface="Roboto Light"/>
              <a:ea typeface="Roboto Light"/>
              <a:cs typeface="Roboto Light"/>
              <a:sym typeface="Roboto Light"/>
            </a:endParaRPr>
          </a:p>
          <a:p>
            <a:pPr indent="0" lvl="0" marL="0" rtl="0" algn="l">
              <a:lnSpc>
                <a:spcPct val="115000"/>
              </a:lnSpc>
              <a:spcBef>
                <a:spcPts val="600"/>
              </a:spcBef>
              <a:spcAft>
                <a:spcPts val="0"/>
              </a:spcAft>
              <a:buClr>
                <a:srgbClr val="1B3E51"/>
              </a:buClr>
              <a:buSzPts val="1100"/>
              <a:buFont typeface="Arial"/>
              <a:buNone/>
            </a:pPr>
            <a:r>
              <a:t/>
            </a:r>
            <a:endParaRPr sz="1000">
              <a:solidFill>
                <a:srgbClr val="1B3E51"/>
              </a:solidFill>
              <a:latin typeface="Roboto Light"/>
              <a:ea typeface="Roboto Light"/>
              <a:cs typeface="Roboto Light"/>
              <a:sym typeface="Roboto Light"/>
            </a:endParaRPr>
          </a:p>
          <a:p>
            <a:pPr indent="0" lvl="0" marL="0" rtl="0" algn="l">
              <a:lnSpc>
                <a:spcPct val="115000"/>
              </a:lnSpc>
              <a:spcBef>
                <a:spcPts val="600"/>
              </a:spcBef>
              <a:spcAft>
                <a:spcPts val="0"/>
              </a:spcAft>
              <a:buClr>
                <a:srgbClr val="1B3E51"/>
              </a:buClr>
              <a:buSzPts val="1100"/>
              <a:buFont typeface="Arial"/>
              <a:buNone/>
            </a:pPr>
            <a:r>
              <a:rPr lang="en-US" sz="1400">
                <a:solidFill>
                  <a:srgbClr val="1B3E51"/>
                </a:solidFill>
                <a:latin typeface="Roboto Light"/>
                <a:ea typeface="Roboto Light"/>
                <a:cs typeface="Roboto Light"/>
                <a:sym typeface="Roboto Light"/>
              </a:rPr>
              <a:t>Essential factors for evaluating an EDI Solution </a:t>
            </a:r>
            <a:endParaRPr sz="1400">
              <a:solidFill>
                <a:srgbClr val="1B3E51"/>
              </a:solidFill>
              <a:latin typeface="Roboto Light"/>
              <a:ea typeface="Roboto Light"/>
              <a:cs typeface="Roboto Light"/>
              <a:sym typeface="Roboto Light"/>
            </a:endParaRPr>
          </a:p>
          <a:p>
            <a:pPr indent="-240792" lvl="0" marL="411480" rtl="0" algn="l">
              <a:lnSpc>
                <a:spcPct val="100000"/>
              </a:lnSpc>
              <a:spcBef>
                <a:spcPts val="600"/>
              </a:spcBef>
              <a:spcAft>
                <a:spcPts val="0"/>
              </a:spcAft>
              <a:buClr>
                <a:srgbClr val="CFDDE5"/>
              </a:buClr>
              <a:buSzPts val="1200"/>
              <a:buFont typeface="Roboto"/>
              <a:buChar char="●"/>
            </a:pPr>
            <a:r>
              <a:rPr lang="en-US" sz="1400">
                <a:solidFill>
                  <a:srgbClr val="1B3E51"/>
                </a:solidFill>
                <a:latin typeface="Roboto"/>
                <a:ea typeface="Roboto"/>
                <a:cs typeface="Roboto"/>
                <a:sym typeface="Roboto"/>
              </a:rPr>
              <a:t>Cloud-based for better scalability and flexibility</a:t>
            </a:r>
            <a:endParaRPr sz="1400">
              <a:solidFill>
                <a:srgbClr val="1B3E51"/>
              </a:solidFill>
              <a:latin typeface="Roboto"/>
              <a:ea typeface="Roboto"/>
              <a:cs typeface="Roboto"/>
              <a:sym typeface="Roboto"/>
            </a:endParaRPr>
          </a:p>
          <a:p>
            <a:pPr indent="-240792" lvl="0" marL="411480" rtl="0" algn="l">
              <a:lnSpc>
                <a:spcPct val="100000"/>
              </a:lnSpc>
              <a:spcBef>
                <a:spcPts val="600"/>
              </a:spcBef>
              <a:spcAft>
                <a:spcPts val="0"/>
              </a:spcAft>
              <a:buClr>
                <a:srgbClr val="CFDDE5"/>
              </a:buClr>
              <a:buSzPts val="1200"/>
              <a:buFont typeface="Roboto"/>
              <a:buChar char="●"/>
            </a:pPr>
            <a:r>
              <a:rPr lang="en-US" sz="1400">
                <a:solidFill>
                  <a:srgbClr val="1B3E51"/>
                </a:solidFill>
                <a:latin typeface="Roboto"/>
                <a:ea typeface="Roboto"/>
                <a:cs typeface="Roboto"/>
                <a:sym typeface="Roboto"/>
              </a:rPr>
              <a:t>Fast onboarding of trading partners with pre-built connectors</a:t>
            </a:r>
            <a:endParaRPr sz="1400">
              <a:solidFill>
                <a:srgbClr val="1B3E51"/>
              </a:solidFill>
              <a:latin typeface="Roboto"/>
              <a:ea typeface="Roboto"/>
              <a:cs typeface="Roboto"/>
              <a:sym typeface="Roboto"/>
            </a:endParaRPr>
          </a:p>
          <a:p>
            <a:pPr indent="-240792" lvl="0" marL="411480" rtl="0" algn="l">
              <a:lnSpc>
                <a:spcPct val="100000"/>
              </a:lnSpc>
              <a:spcBef>
                <a:spcPts val="600"/>
              </a:spcBef>
              <a:spcAft>
                <a:spcPts val="0"/>
              </a:spcAft>
              <a:buClr>
                <a:srgbClr val="CFDDE5"/>
              </a:buClr>
              <a:buSzPts val="1200"/>
              <a:buFont typeface="Roboto"/>
              <a:buChar char="●"/>
            </a:pPr>
            <a:r>
              <a:rPr lang="en-US" sz="1400">
                <a:solidFill>
                  <a:srgbClr val="1B3E51"/>
                </a:solidFill>
                <a:latin typeface="Roboto"/>
                <a:ea typeface="Roboto"/>
                <a:cs typeface="Roboto"/>
                <a:sym typeface="Roboto"/>
              </a:rPr>
              <a:t>Fully integrated with iPaaS to streamline workflows</a:t>
            </a:r>
            <a:endParaRPr sz="1400">
              <a:solidFill>
                <a:srgbClr val="1B3E51"/>
              </a:solidFill>
              <a:latin typeface="Roboto"/>
              <a:ea typeface="Roboto"/>
              <a:cs typeface="Roboto"/>
              <a:sym typeface="Roboto"/>
            </a:endParaRPr>
          </a:p>
          <a:p>
            <a:pPr indent="-240792" lvl="0" marL="411480" rtl="0" algn="l">
              <a:lnSpc>
                <a:spcPct val="100000"/>
              </a:lnSpc>
              <a:spcBef>
                <a:spcPts val="600"/>
              </a:spcBef>
              <a:spcAft>
                <a:spcPts val="0"/>
              </a:spcAft>
              <a:buClr>
                <a:srgbClr val="CFDDE5"/>
              </a:buClr>
              <a:buSzPts val="1200"/>
              <a:buFont typeface="Roboto"/>
              <a:buChar char="●"/>
            </a:pPr>
            <a:r>
              <a:rPr lang="en-US" sz="1400">
                <a:solidFill>
                  <a:srgbClr val="1B3E51"/>
                </a:solidFill>
                <a:latin typeface="Roboto"/>
                <a:ea typeface="Roboto"/>
                <a:cs typeface="Roboto"/>
                <a:sym typeface="Roboto"/>
              </a:rPr>
              <a:t>Pre-built integrations to backend systems, e.g., ERP</a:t>
            </a:r>
            <a:endParaRPr sz="1400">
              <a:solidFill>
                <a:srgbClr val="1B3E51"/>
              </a:solidFill>
              <a:latin typeface="Roboto"/>
              <a:ea typeface="Roboto"/>
              <a:cs typeface="Roboto"/>
              <a:sym typeface="Roboto"/>
            </a:endParaRPr>
          </a:p>
          <a:p>
            <a:pPr indent="-240792" lvl="0" marL="411480" rtl="0" algn="l">
              <a:lnSpc>
                <a:spcPct val="100000"/>
              </a:lnSpc>
              <a:spcBef>
                <a:spcPts val="600"/>
              </a:spcBef>
              <a:spcAft>
                <a:spcPts val="0"/>
              </a:spcAft>
              <a:buClr>
                <a:srgbClr val="CFDDE5"/>
              </a:buClr>
              <a:buSzPts val="1200"/>
              <a:buFont typeface="Roboto"/>
              <a:buChar char="●"/>
            </a:pPr>
            <a:r>
              <a:rPr lang="en-US" sz="1400">
                <a:solidFill>
                  <a:srgbClr val="1B3E51"/>
                </a:solidFill>
                <a:latin typeface="Roboto"/>
                <a:ea typeface="Roboto"/>
                <a:cs typeface="Roboto"/>
                <a:sym typeface="Roboto"/>
              </a:rPr>
              <a:t>Single dashboard to monitor and manage transactions</a:t>
            </a:r>
            <a:endParaRPr sz="1400">
              <a:solidFill>
                <a:srgbClr val="1B3E51"/>
              </a:solidFill>
              <a:latin typeface="Roboto"/>
              <a:ea typeface="Roboto"/>
              <a:cs typeface="Roboto"/>
              <a:sym typeface="Roboto"/>
            </a:endParaRPr>
          </a:p>
          <a:p>
            <a:pPr indent="0" lvl="0" marL="0" rtl="0" algn="l">
              <a:lnSpc>
                <a:spcPct val="115000"/>
              </a:lnSpc>
              <a:spcBef>
                <a:spcPts val="600"/>
              </a:spcBef>
              <a:spcAft>
                <a:spcPts val="600"/>
              </a:spcAft>
              <a:buClr>
                <a:srgbClr val="1B3E51"/>
              </a:buClr>
              <a:buSzPts val="1100"/>
              <a:buFont typeface="Arial"/>
              <a:buNone/>
            </a:pPr>
            <a:r>
              <a:t/>
            </a:r>
            <a:endParaRPr sz="1000">
              <a:solidFill>
                <a:srgbClr val="1B3E51"/>
              </a:solidFill>
              <a:latin typeface="Roboto Light"/>
              <a:ea typeface="Roboto Light"/>
              <a:cs typeface="Roboto Light"/>
              <a:sym typeface="Roboto Light"/>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6" name="Shape 5796"/>
        <p:cNvGrpSpPr/>
        <p:nvPr/>
      </p:nvGrpSpPr>
      <p:grpSpPr>
        <a:xfrm>
          <a:off x="0" y="0"/>
          <a:ext cx="0" cy="0"/>
          <a:chOff x="0" y="0"/>
          <a:chExt cx="0" cy="0"/>
        </a:xfrm>
      </p:grpSpPr>
      <p:sp>
        <p:nvSpPr>
          <p:cNvPr id="5797" name="Google Shape;5797;g334f844dee9_0_78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98" name="Google Shape;5798;g334f844dee9_0_78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9" name="Google Shape;5799;g334f844dee9_0_78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6" name="Shape 5806"/>
        <p:cNvGrpSpPr/>
        <p:nvPr/>
      </p:nvGrpSpPr>
      <p:grpSpPr>
        <a:xfrm>
          <a:off x="0" y="0"/>
          <a:ext cx="0" cy="0"/>
          <a:chOff x="0" y="0"/>
          <a:chExt cx="0" cy="0"/>
        </a:xfrm>
      </p:grpSpPr>
      <p:sp>
        <p:nvSpPr>
          <p:cNvPr id="5807" name="Google Shape;5807;g334f844dee9_0_60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8" name="Google Shape;5808;g334f844dee9_0_60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09" name="Google Shape;5809;g334f844dee9_0_60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2" name="Shape 5812"/>
        <p:cNvGrpSpPr/>
        <p:nvPr/>
      </p:nvGrpSpPr>
      <p:grpSpPr>
        <a:xfrm>
          <a:off x="0" y="0"/>
          <a:ext cx="0" cy="0"/>
          <a:chOff x="0" y="0"/>
          <a:chExt cx="0" cy="0"/>
        </a:xfrm>
      </p:grpSpPr>
      <p:sp>
        <p:nvSpPr>
          <p:cNvPr id="5813" name="Google Shape;5813;g334f844dee9_0_60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00"/>
              <a:buFont typeface="Arial"/>
              <a:buNone/>
            </a:pPr>
            <a:r>
              <a:rPr lang="en-US" sz="900">
                <a:solidFill>
                  <a:srgbClr val="1B3E51"/>
                </a:solidFill>
                <a:latin typeface="Roboto"/>
                <a:ea typeface="Roboto"/>
                <a:cs typeface="Roboto"/>
                <a:sym typeface="Roboto"/>
              </a:rPr>
              <a:t>With Vinyl, we can deploy solutions much faster, and they are easier to support. It has also been nice having the Vinyl team available to quickly build solutions when we don't have the internal bandwidth.”</a:t>
            </a:r>
            <a:endParaRPr sz="1100">
              <a:solidFill>
                <a:srgbClr val="1B3E51"/>
              </a:solidFill>
              <a:latin typeface="Roboto"/>
              <a:ea typeface="Roboto"/>
              <a:cs typeface="Roboto"/>
              <a:sym typeface="Roboto"/>
            </a:endParaRPr>
          </a:p>
          <a:p>
            <a:pPr indent="0" lvl="0" marL="0" rtl="0" algn="l">
              <a:spcBef>
                <a:spcPts val="0"/>
              </a:spcBef>
              <a:spcAft>
                <a:spcPts val="0"/>
              </a:spcAft>
              <a:buClr>
                <a:schemeClr val="dk1"/>
              </a:buClr>
              <a:buSzPts val="900"/>
              <a:buFont typeface="Arial"/>
              <a:buNone/>
            </a:pPr>
            <a:r>
              <a:rPr lang="en-US" sz="900">
                <a:solidFill>
                  <a:srgbClr val="1B3E51"/>
                </a:solidFill>
                <a:latin typeface="Roboto"/>
                <a:ea typeface="Roboto"/>
                <a:cs typeface="Roboto"/>
                <a:sym typeface="Roboto"/>
              </a:rPr>
              <a:t>JIM DECKER / CTO</a:t>
            </a:r>
            <a:endParaRPr/>
          </a:p>
        </p:txBody>
      </p:sp>
      <p:sp>
        <p:nvSpPr>
          <p:cNvPr id="5814" name="Google Shape;5814;g334f844dee9_0_6023:notes"/>
          <p:cNvSpPr/>
          <p:nvPr>
            <p:ph idx="2" type="sldImg"/>
          </p:nvPr>
        </p:nvSpPr>
        <p:spPr>
          <a:xfrm>
            <a:off x="381794"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3" name="Shape 5823"/>
        <p:cNvGrpSpPr/>
        <p:nvPr/>
      </p:nvGrpSpPr>
      <p:grpSpPr>
        <a:xfrm>
          <a:off x="0" y="0"/>
          <a:ext cx="0" cy="0"/>
          <a:chOff x="0" y="0"/>
          <a:chExt cx="0" cy="0"/>
        </a:xfrm>
      </p:grpSpPr>
      <p:sp>
        <p:nvSpPr>
          <p:cNvPr id="5824" name="Google Shape;5824;g3369437cf85_0_3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5" name="Google Shape;5825;g3369437cf85_0_31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1" name="Shape 5831"/>
        <p:cNvGrpSpPr/>
        <p:nvPr/>
      </p:nvGrpSpPr>
      <p:grpSpPr>
        <a:xfrm>
          <a:off x="0" y="0"/>
          <a:ext cx="0" cy="0"/>
          <a:chOff x="0" y="0"/>
          <a:chExt cx="0" cy="0"/>
        </a:xfrm>
      </p:grpSpPr>
      <p:sp>
        <p:nvSpPr>
          <p:cNvPr id="5832" name="Google Shape;5832;g334f844dee9_0_60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3" name="Google Shape;5833;g334f844dee9_0_60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latin typeface="Roboto"/>
                <a:ea typeface="Roboto"/>
                <a:cs typeface="Roboto"/>
                <a:sym typeface="Roboto"/>
              </a:rPr>
              <a:t>Note: </a:t>
            </a:r>
            <a:r>
              <a:rPr lang="en-US" sz="1200">
                <a:latin typeface="Roboto"/>
                <a:ea typeface="Roboto"/>
                <a:cs typeface="Roboto"/>
                <a:sym typeface="Roboto"/>
              </a:rPr>
              <a:t>For a detailed breakdown of the this slide, please review Elevate Session 167: </a:t>
            </a:r>
            <a:r>
              <a:rPr lang="en-US" sz="1200" u="sng">
                <a:solidFill>
                  <a:schemeClr val="hlink"/>
                </a:solidFill>
                <a:latin typeface="Roboto"/>
                <a:ea typeface="Roboto"/>
                <a:cs typeface="Roboto"/>
                <a:sym typeface="Roboto"/>
                <a:hlinkClick r:id="rId2"/>
              </a:rPr>
              <a:t>https://drive.google.com/drive/folders/1kNnTYXDj3bSmwwhth5Q0UZeJkRFa0oD9?usp=drive_link</a:t>
            </a:r>
            <a:endParaRPr sz="1200">
              <a:solidFill>
                <a:schemeClr val="dk1"/>
              </a:solidFill>
              <a:latin typeface="Roboto"/>
              <a:ea typeface="Roboto"/>
              <a:cs typeface="Roboto"/>
              <a:sym typeface="Roboto"/>
            </a:endParaRPr>
          </a:p>
          <a:p>
            <a:pPr indent="0" lvl="0" marL="0" rtl="0" algn="l">
              <a:lnSpc>
                <a:spcPct val="115000"/>
              </a:lnSpc>
              <a:spcBef>
                <a:spcPts val="0"/>
              </a:spcBef>
              <a:spcAft>
                <a:spcPts val="0"/>
              </a:spcAft>
              <a:buSzPts val="1400"/>
              <a:buNone/>
            </a:pPr>
            <a:r>
              <a:t/>
            </a:r>
            <a:endParaRPr sz="1200">
              <a:solidFill>
                <a:schemeClr val="dk1"/>
              </a:solidFill>
              <a:latin typeface="Roboto"/>
              <a:ea typeface="Roboto"/>
              <a:cs typeface="Roboto"/>
              <a:sym typeface="Roboto"/>
            </a:endParaRPr>
          </a:p>
          <a:p>
            <a:pPr indent="0" lvl="0" marL="0" rtl="0" algn="l">
              <a:lnSpc>
                <a:spcPct val="115000"/>
              </a:lnSpc>
              <a:spcBef>
                <a:spcPts val="200"/>
              </a:spcBef>
              <a:spcAft>
                <a:spcPts val="0"/>
              </a:spcAft>
              <a:buClr>
                <a:schemeClr val="dk1"/>
              </a:buClr>
              <a:buSzPts val="1100"/>
              <a:buFont typeface="Arial"/>
              <a:buNone/>
            </a:pPr>
            <a:r>
              <a:rPr b="1" lang="en-US" sz="1200">
                <a:solidFill>
                  <a:schemeClr val="dk1"/>
                </a:solidFill>
                <a:latin typeface="Roboto"/>
                <a:ea typeface="Roboto"/>
                <a:cs typeface="Roboto"/>
                <a:sym typeface="Roboto"/>
              </a:rPr>
              <a:t>Platform Capabilities</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Low-Code Designers: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Across the top you have six boxes; they are the core UI components tied to the main products covered in the previous slide.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Our low-code designers are built using intuitive and responsive user interface principles, so we think of the user first, even though our audience is technical.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Note:</a:t>
            </a:r>
            <a:r>
              <a:rPr lang="en-US" sz="1200">
                <a:solidFill>
                  <a:schemeClr val="dk1"/>
                </a:solidFill>
                <a:latin typeface="Roboto"/>
                <a:ea typeface="Roboto"/>
                <a:cs typeface="Roboto"/>
                <a:sym typeface="Roboto"/>
              </a:rPr>
              <a:t> the first box is labeled Integration Studio. It’s the new name for Cloud Studio. Integration Studio is more descriptive and relevant name than Cloud Studio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(Background: Cloud Studio made sense five years ago to distinguish it from our on-prem Design Studio; it’s a downloadable Java Integration Designer that many customers still use, and it's still very capable, but that made sense then when cloud interfaces were novelty.)</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Reusable Assets: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Connectors SDK: </a:t>
            </a:r>
            <a:r>
              <a:rPr lang="en-US" sz="1200">
                <a:solidFill>
                  <a:schemeClr val="dk1"/>
                </a:solidFill>
                <a:latin typeface="Roboto"/>
                <a:ea typeface="Roboto"/>
                <a:cs typeface="Roboto"/>
                <a:sym typeface="Roboto"/>
              </a:rPr>
              <a:t>Used by engineers and partners to build connectors. The connector SDK (software development kit), is used by our own engineers and our customers and partners like BMC to build connectors and make them available in the iPaaS Integration Studio. The SDK is targeted at more technical users.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Low-Code Connector Builder: </a:t>
            </a:r>
            <a:r>
              <a:rPr lang="en-US" sz="1200">
                <a:solidFill>
                  <a:schemeClr val="dk1"/>
                </a:solidFill>
                <a:latin typeface="Roboto"/>
                <a:ea typeface="Roboto"/>
                <a:cs typeface="Roboto"/>
                <a:sym typeface="Roboto"/>
              </a:rPr>
              <a:t>Wizard-driven experience that any customer can use to create connectors with public REST APIs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Pre-Build Connectors &amp; Applications: </a:t>
            </a:r>
            <a:r>
              <a:rPr lang="en-US" sz="1200">
                <a:solidFill>
                  <a:schemeClr val="dk1"/>
                </a:solidFill>
                <a:latin typeface="Roboto"/>
                <a:ea typeface="Roboto"/>
                <a:cs typeface="Roboto"/>
                <a:sym typeface="Roboto"/>
              </a:rPr>
              <a:t>Jitterbit and our partners have built and made available today about 250 pre-built connectors, and that number continues to grow. </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Recipes:</a:t>
            </a:r>
            <a:r>
              <a:rPr lang="en-US" sz="1200">
                <a:solidFill>
                  <a:schemeClr val="dk1"/>
                </a:solidFill>
                <a:latin typeface="Roboto"/>
                <a:ea typeface="Roboto"/>
                <a:cs typeface="Roboto"/>
                <a:sym typeface="Roboto"/>
              </a:rPr>
              <a:t> Recipes are simple, unidirectional integrations between two endpoints, like syncing items from NetSuite to products like Salesforce. It's simple. It solves a simple integration use case that's easy for anyone to explain. Our Marketplace includes over 400 recipes and templates today.</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Templates: </a:t>
            </a:r>
            <a:r>
              <a:rPr lang="en-US" sz="1200">
                <a:solidFill>
                  <a:schemeClr val="dk1"/>
                </a:solidFill>
                <a:latin typeface="Roboto"/>
                <a:ea typeface="Roboto"/>
                <a:cs typeface="Roboto"/>
                <a:sym typeface="Roboto"/>
              </a:rPr>
              <a:t>Templates, on the other hand, are bi-directional integrations, so the syncing can go both ways that solve richer and more comprehensive use cases, like opportunity to order between a CRM like Salesforce and an ERP like NetSuite. They might include multiple projects within one template.</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Platform Engines:</a:t>
            </a:r>
            <a:r>
              <a:rPr lang="en-US" sz="1200">
                <a:solidFill>
                  <a:schemeClr val="dk1"/>
                </a:solidFill>
                <a:latin typeface="Roboto"/>
                <a:ea typeface="Roboto"/>
                <a:cs typeface="Roboto"/>
                <a:sym typeface="Roboto"/>
              </a:rPr>
              <a:t> This is where the actual work of running, monitoring and reporting — the integrations, applications, APIs, the B2B transactions — takes place as you would expect.</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Integration engines:</a:t>
            </a:r>
            <a:r>
              <a:rPr lang="en-US" sz="1200">
                <a:solidFill>
                  <a:schemeClr val="dk1"/>
                </a:solidFill>
                <a:latin typeface="Roboto"/>
                <a:ea typeface="Roboto"/>
                <a:cs typeface="Roboto"/>
                <a:sym typeface="Roboto"/>
              </a:rPr>
              <a:t> Run-time engines that run integrations in the cloud, on-premises, or hybrid environments. It’s the customers’ choice.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API Gateway: </a:t>
            </a:r>
            <a:r>
              <a:rPr lang="en-US" sz="1200">
                <a:solidFill>
                  <a:schemeClr val="dk1"/>
                </a:solidFill>
                <a:latin typeface="Roboto"/>
                <a:ea typeface="Roboto"/>
                <a:cs typeface="Roboto"/>
                <a:sym typeface="Roboto"/>
              </a:rPr>
              <a:t>Manages API requests with options for cloud or on-premises deployment.</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App Builder runtime:</a:t>
            </a:r>
            <a:r>
              <a:rPr lang="en-US" sz="1200">
                <a:solidFill>
                  <a:schemeClr val="dk1"/>
                </a:solidFill>
                <a:latin typeface="Roboto"/>
                <a:ea typeface="Roboto"/>
                <a:cs typeface="Roboto"/>
                <a:sym typeface="Roboto"/>
              </a:rPr>
              <a:t> Manages run-time for thousands of applications customers using today. Entirely cloud-based.</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None/>
            </a:pPr>
            <a:r>
              <a:rPr b="1" lang="en-US" sz="1200">
                <a:solidFill>
                  <a:schemeClr val="dk1"/>
                </a:solidFill>
                <a:latin typeface="Roboto"/>
                <a:ea typeface="Roboto"/>
                <a:cs typeface="Roboto"/>
                <a:sym typeface="Roboto"/>
              </a:rPr>
              <a:t>B2B Engine:</a:t>
            </a:r>
            <a:r>
              <a:rPr lang="en-US" sz="1200">
                <a:solidFill>
                  <a:schemeClr val="dk1"/>
                </a:solidFill>
                <a:latin typeface="Roboto"/>
                <a:ea typeface="Roboto"/>
                <a:cs typeface="Roboto"/>
                <a:sym typeface="Roboto"/>
              </a:rPr>
              <a:t> Handles EDI transactions, also cloud-based (no on-prem option)</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Messaging System: </a:t>
            </a:r>
            <a:r>
              <a:rPr lang="en-US" sz="1200">
                <a:solidFill>
                  <a:schemeClr val="dk1"/>
                </a:solidFill>
                <a:latin typeface="Roboto"/>
                <a:ea typeface="Roboto"/>
                <a:cs typeface="Roboto"/>
                <a:sym typeface="Roboto"/>
              </a:rPr>
              <a:t>Provides users with vital information, particularly if errors occur.</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Slab"/>
              <a:buNone/>
            </a:pPr>
            <a:r>
              <a:rPr b="1" lang="en-US" sz="1200">
                <a:solidFill>
                  <a:schemeClr val="dk1"/>
                </a:solidFill>
                <a:latin typeface="Roboto"/>
                <a:ea typeface="Roboto"/>
                <a:cs typeface="Roboto"/>
                <a:sym typeface="Roboto"/>
              </a:rPr>
              <a:t>Analytics &amp; Logging:</a:t>
            </a:r>
            <a:r>
              <a:rPr lang="en-US" sz="1200">
                <a:solidFill>
                  <a:schemeClr val="dk1"/>
                </a:solidFill>
                <a:latin typeface="Roboto"/>
                <a:ea typeface="Roboto"/>
                <a:cs typeface="Roboto"/>
                <a:sym typeface="Roboto"/>
              </a:rPr>
              <a:t> Provides critical diagnostic information on usage and system performance, activity charts, etc.</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AI-Infused Services: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AI-infused evolution started years ago.</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Enhances ease of use and accelerates time to value.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Infuses AI capabilities into all core components like Integration Studio, API Manager, App Builder, and EDI.</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Includes AI-powered assistants (currently in beta) for app and connector building, bringing conversational interfaces for fast and intuitive development.</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AI Assistants:</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App Builder AI Assistant:</a:t>
            </a:r>
            <a:r>
              <a:rPr lang="en-US" sz="1200">
                <a:solidFill>
                  <a:schemeClr val="dk1"/>
                </a:solidFill>
                <a:latin typeface="Roboto"/>
                <a:ea typeface="Roboto"/>
                <a:cs typeface="Roboto"/>
                <a:sym typeface="Roboto"/>
              </a:rPr>
              <a:t> Build applications in minutes with a chatbot interface.</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Connector Builder AI Assistant:</a:t>
            </a:r>
            <a:r>
              <a:rPr lang="en-US" sz="1200">
                <a:solidFill>
                  <a:schemeClr val="dk1"/>
                </a:solidFill>
                <a:latin typeface="Roboto"/>
                <a:ea typeface="Roboto"/>
                <a:cs typeface="Roboto"/>
                <a:sym typeface="Roboto"/>
              </a:rPr>
              <a:t> Quickly create connectors for long-tail integrations.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i="1" lang="en-US" sz="1200">
                <a:solidFill>
                  <a:schemeClr val="dk1"/>
                </a:solidFill>
                <a:latin typeface="Roboto"/>
                <a:ea typeface="Roboto"/>
                <a:cs typeface="Roboto"/>
                <a:sym typeface="Roboto"/>
              </a:rPr>
              <a:t>Future AI capabilities:</a:t>
            </a:r>
            <a:r>
              <a:rPr lang="en-US" sz="1200">
                <a:solidFill>
                  <a:schemeClr val="dk1"/>
                </a:solidFill>
                <a:latin typeface="Roboto"/>
                <a:ea typeface="Roboto"/>
                <a:cs typeface="Roboto"/>
                <a:sym typeface="Roboto"/>
              </a:rPr>
              <a:t> Ongoing development for all components, including real-time guidance through the JBAI chatbot.</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b="1" lang="en-US" sz="1200">
                <a:solidFill>
                  <a:schemeClr val="dk1"/>
                </a:solidFill>
                <a:latin typeface="Roboto"/>
                <a:ea typeface="Roboto"/>
                <a:cs typeface="Roboto"/>
                <a:sym typeface="Roboto"/>
              </a:rPr>
              <a:t>Enterprise-Grade Security, Governance, and Scalability</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Security and Compliance:</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Multi-Factor Authentication (MFA) and Single Sign-On (SSO) for secure access.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End-to-end encryption ensures data security.</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Compliance with standards like SOC 1/2, ISO 27001, GDPR, CCPA, and HIPAA.</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Governance:</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Role-based access control to manage user permissions.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Environment isolation ensures data protection in multi-tenant systems.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Audit history for detailed tracking, essential for industries like banking.</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US" sz="1200">
                <a:solidFill>
                  <a:schemeClr val="dk1"/>
                </a:solidFill>
                <a:latin typeface="Roboto"/>
                <a:ea typeface="Roboto"/>
                <a:cs typeface="Roboto"/>
                <a:sym typeface="Roboto"/>
              </a:rPr>
              <a:t>Scalability and Reliability:</a:t>
            </a:r>
            <a:endParaRPr b="1"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High availability (HA) with redundancy and failover mechanisms.</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Global data centers ensure consistent service with intelligent routing and load balancing.</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Automatic backups and scalable infrastructure allow vertical and horizontal scaling.</a:t>
            </a:r>
            <a:endParaRPr sz="1200">
              <a:solidFill>
                <a:schemeClr val="dk1"/>
              </a:solidFill>
              <a:latin typeface="Roboto"/>
              <a:ea typeface="Roboto"/>
              <a:cs typeface="Roboto"/>
              <a:sym typeface="Roboto"/>
            </a:endParaRPr>
          </a:p>
          <a:p>
            <a:pPr indent="-228600" lvl="0" marL="457200" rtl="0" algn="l">
              <a:lnSpc>
                <a:spcPct val="115000"/>
              </a:lnSpc>
              <a:spcBef>
                <a:spcPts val="1200"/>
              </a:spcBef>
              <a:spcAft>
                <a:spcPts val="0"/>
              </a:spcAft>
              <a:buClr>
                <a:schemeClr val="dk1"/>
              </a:buClr>
              <a:buSzPts val="1200"/>
              <a:buFont typeface="Roboto"/>
              <a:buNone/>
            </a:pPr>
            <a:r>
              <a:rPr lang="en-US" sz="1200">
                <a:solidFill>
                  <a:schemeClr val="dk1"/>
                </a:solidFill>
                <a:latin typeface="Roboto"/>
                <a:ea typeface="Roboto"/>
                <a:cs typeface="Roboto"/>
                <a:sym typeface="Roboto"/>
              </a:rPr>
              <a:t>Flexibility for deployment: Choose between cloud, on-premises, or hybrid models.</a:t>
            </a:r>
            <a:endParaRPr sz="1200">
              <a:latin typeface="Roboto"/>
              <a:ea typeface="Roboto"/>
              <a:cs typeface="Roboto"/>
              <a:sym typeface="Roboto"/>
            </a:endParaRPr>
          </a:p>
          <a:p>
            <a:pPr indent="0" lvl="0" marL="0" rtl="0" algn="l">
              <a:lnSpc>
                <a:spcPct val="100000"/>
              </a:lnSpc>
              <a:spcBef>
                <a:spcPts val="1200"/>
              </a:spcBef>
              <a:spcAft>
                <a:spcPts val="0"/>
              </a:spcAft>
              <a:buSzPts val="1400"/>
              <a:buNone/>
            </a:pPr>
            <a:r>
              <a:t/>
            </a:r>
            <a:endParaRPr sz="1200">
              <a:latin typeface="Roboto"/>
              <a:ea typeface="Roboto"/>
              <a:cs typeface="Roboto"/>
              <a:sym typeface="Roboto"/>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3" name="Shape 5853"/>
        <p:cNvGrpSpPr/>
        <p:nvPr/>
      </p:nvGrpSpPr>
      <p:grpSpPr>
        <a:xfrm>
          <a:off x="0" y="0"/>
          <a:ext cx="0" cy="0"/>
          <a:chOff x="0" y="0"/>
          <a:chExt cx="0" cy="0"/>
        </a:xfrm>
      </p:grpSpPr>
      <p:sp>
        <p:nvSpPr>
          <p:cNvPr id="5854" name="Google Shape;5854;g334f844dee9_0_60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5" name="Google Shape;5855;g334f844dee9_0_60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1400"/>
              <a:buNone/>
            </a:pPr>
            <a:r>
              <a:rPr lang="en-US" sz="1200">
                <a:latin typeface="Poppins"/>
                <a:ea typeface="Poppins"/>
                <a:cs typeface="Poppins"/>
                <a:sym typeface="Poppins"/>
              </a:rPr>
              <a:t>Jitterbit manages the security of the Harmony platform by applying a hybrid framework based on NIST, CISA, CSA, and CERT recommendations. This framework is categorized into three key layers.</a:t>
            </a:r>
            <a:endParaRPr b="1" sz="1200">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latin typeface="Poppins"/>
                <a:ea typeface="Poppins"/>
                <a:cs typeface="Poppins"/>
                <a:sym typeface="Poppins"/>
              </a:rPr>
              <a:t>Logical Security</a:t>
            </a:r>
            <a:br>
              <a:rPr lang="en-US" sz="1200">
                <a:latin typeface="Poppins"/>
                <a:ea typeface="Poppins"/>
                <a:cs typeface="Poppins"/>
                <a:sym typeface="Poppins"/>
              </a:rPr>
            </a:br>
            <a:r>
              <a:rPr lang="en-US" sz="1200">
                <a:solidFill>
                  <a:schemeClr val="dk1"/>
                </a:solidFill>
                <a:latin typeface="Poppins"/>
                <a:ea typeface="Poppins"/>
                <a:cs typeface="Poppins"/>
                <a:sym typeface="Poppins"/>
              </a:rPr>
              <a:t>Logical security is comprised of all the security measures taken within the Harmony platform. These include the system architecture; major components; Harmony users, organizations, and roles; Harmony environments and access control; Harmony data storage; and Harmony security topologies.</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solidFill>
                  <a:schemeClr val="dk1"/>
                </a:solidFill>
                <a:latin typeface="Poppins"/>
                <a:ea typeface="Poppins"/>
                <a:cs typeface="Poppins"/>
                <a:sym typeface="Poppins"/>
              </a:rPr>
              <a:t>Physical Security</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Physical security involves the hosting of Harmony on cloud infrastructure. This section describes infrastructure compliance; physical and environmental security; high availability and fault tolerance; network security; secure design principles; change management; load balancing security; data storage; and data durability and reliability.</a:t>
            </a:r>
            <a:br>
              <a:rPr lang="en-US"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b="1" lang="en-US" sz="1200">
                <a:solidFill>
                  <a:schemeClr val="dk1"/>
                </a:solidFill>
                <a:latin typeface="Poppins"/>
                <a:ea typeface="Poppins"/>
                <a:cs typeface="Poppins"/>
                <a:sym typeface="Poppins"/>
              </a:rPr>
              <a:t>Organizational Security</a:t>
            </a:r>
            <a:br>
              <a:rPr lang="en-US" sz="1200">
                <a:solidFill>
                  <a:schemeClr val="dk1"/>
                </a:solidFill>
                <a:latin typeface="Poppins"/>
                <a:ea typeface="Poppins"/>
                <a:cs typeface="Poppins"/>
                <a:sym typeface="Poppins"/>
              </a:rPr>
            </a:br>
            <a:r>
              <a:rPr lang="en-US" sz="1200">
                <a:solidFill>
                  <a:schemeClr val="dk1"/>
                </a:solidFill>
                <a:latin typeface="Poppins"/>
                <a:ea typeface="Poppins"/>
                <a:cs typeface="Poppins"/>
                <a:sym typeface="Poppins"/>
              </a:rPr>
              <a:t>Organizational security covers operational best practices of leading cloud-computing providers around the world. This includes confidentiality; the personnel policy; internal team-specific operating procedures and policies; reporting of system status; identity and access management; patch management and high availability; and capacity management.</a:t>
            </a:r>
            <a:endParaRPr sz="1200">
              <a:solidFill>
                <a:schemeClr val="dk1"/>
              </a:solidFill>
              <a:latin typeface="Poppins"/>
              <a:ea typeface="Poppins"/>
              <a:cs typeface="Poppins"/>
              <a:sym typeface="Poppins"/>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Poppins"/>
                <a:ea typeface="Poppins"/>
                <a:cs typeface="Poppins"/>
                <a:sym typeface="Poppins"/>
              </a:rPr>
              <a:t>In addition, Jitterbit develops and improves its applications by using sound software-development lifecycle (SDLC) practices, including, but not limited to, :</a:t>
            </a:r>
            <a:endParaRPr sz="1200">
              <a:solidFill>
                <a:schemeClr val="dk1"/>
              </a:solidFill>
              <a:latin typeface="Poppins"/>
              <a:ea typeface="Poppins"/>
              <a:cs typeface="Poppins"/>
              <a:sym typeface="Poppins"/>
            </a:endParaRPr>
          </a:p>
          <a:p>
            <a:pPr indent="-228600" lvl="0" marL="736600" rtl="0" algn="l">
              <a:lnSpc>
                <a:spcPct val="115000"/>
              </a:lnSpc>
              <a:spcBef>
                <a:spcPts val="1200"/>
              </a:spcBef>
              <a:spcAft>
                <a:spcPts val="0"/>
              </a:spcAft>
              <a:buClr>
                <a:schemeClr val="dk1"/>
              </a:buClr>
              <a:buSzPts val="1200"/>
              <a:buNone/>
            </a:pPr>
            <a:r>
              <a:rPr lang="en-US" sz="1200">
                <a:solidFill>
                  <a:schemeClr val="dk1"/>
                </a:solidFill>
                <a:latin typeface="Poppins"/>
                <a:ea typeface="Poppins"/>
                <a:cs typeface="Poppins"/>
                <a:sym typeface="Poppins"/>
              </a:rPr>
              <a:t>Identifying vulnerabilities from outside sources to drive change and code improvement.</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Applying hardware and software patches. Jitterbit is responsible for code changes and Amazon Web Services (AWS) is responsible for providing hardware patches; our virtual environment allows us to apply code changes and hardware patches without any downtime.</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Providing secure authentication and logging capabilities.</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Ensuring that Personal Identifiable Information (PII) is not used in test environments.</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Following secure coding practices according to an SDLC policy and addressing the security training needs for the development team.</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None/>
            </a:pPr>
            <a:r>
              <a:rPr lang="en-US" sz="1200">
                <a:solidFill>
                  <a:schemeClr val="dk1"/>
                </a:solidFill>
                <a:latin typeface="Poppins"/>
                <a:ea typeface="Poppins"/>
                <a:cs typeface="Poppins"/>
                <a:sym typeface="Poppins"/>
              </a:rPr>
              <a:t>Checking for security flaws as prescribed by the Open Web Application Security Project (OWASP), such as injection flaws, buffer overflows, cryptographic errors, error handling, etc.</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Assessing for vulnerabilities on every release.</a:t>
            </a:r>
            <a:endParaRPr sz="1200">
              <a:solidFill>
                <a:schemeClr val="dk1"/>
              </a:solidFill>
              <a:latin typeface="Poppins"/>
              <a:ea typeface="Poppins"/>
              <a:cs typeface="Poppins"/>
              <a:sym typeface="Poppins"/>
            </a:endParaRPr>
          </a:p>
          <a:p>
            <a:pPr indent="-228600" lvl="0" marL="736600" rtl="0" algn="l">
              <a:lnSpc>
                <a:spcPct val="115000"/>
              </a:lnSpc>
              <a:spcBef>
                <a:spcPts val="18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Conducting annual penetration testing.</a:t>
            </a:r>
            <a:endParaRPr>
              <a:solidFill>
                <a:schemeClr val="dk1"/>
              </a:solidFill>
            </a:endParaRPr>
          </a:p>
          <a:p>
            <a:pPr indent="0" lvl="0" marL="0" rtl="0" algn="l">
              <a:lnSpc>
                <a:spcPct val="100000"/>
              </a:lnSpc>
              <a:spcBef>
                <a:spcPts val="1200"/>
              </a:spcBef>
              <a:spcAft>
                <a:spcPts val="0"/>
              </a:spcAft>
              <a:buSzPts val="14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9" name="Shape 5949"/>
        <p:cNvGrpSpPr/>
        <p:nvPr/>
      </p:nvGrpSpPr>
      <p:grpSpPr>
        <a:xfrm>
          <a:off x="0" y="0"/>
          <a:ext cx="0" cy="0"/>
          <a:chOff x="0" y="0"/>
          <a:chExt cx="0" cy="0"/>
        </a:xfrm>
      </p:grpSpPr>
      <p:sp>
        <p:nvSpPr>
          <p:cNvPr id="5950" name="Google Shape;5950;g3369437cf85_0_56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1" name="Google Shape;5951;g3369437cf85_0_56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3" name="Shape 3743"/>
        <p:cNvGrpSpPr/>
        <p:nvPr/>
      </p:nvGrpSpPr>
      <p:grpSpPr>
        <a:xfrm>
          <a:off x="0" y="0"/>
          <a:ext cx="0" cy="0"/>
          <a:chOff x="0" y="0"/>
          <a:chExt cx="0" cy="0"/>
        </a:xfrm>
      </p:grpSpPr>
      <p:sp>
        <p:nvSpPr>
          <p:cNvPr id="3744" name="Google Shape;3744;g31e97783bb4_0_4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5" name="Google Shape;3745;g31e97783bb4_0_4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Jitterbit iPaaS is at the forefront of today’s integration evolution. Our cloud-native architecture ensures security, compliance, scalability, flexibility, and seamless automation</a:t>
            </a:r>
            <a:endParaRPr/>
          </a:p>
          <a:p>
            <a:pPr indent="0" lvl="0" marL="0" rtl="0" algn="l">
              <a:lnSpc>
                <a:spcPct val="100000"/>
              </a:lnSpc>
              <a:spcBef>
                <a:spcPts val="0"/>
              </a:spcBef>
              <a:spcAft>
                <a:spcPts val="0"/>
              </a:spcAft>
              <a:buClr>
                <a:schemeClr val="dk1"/>
              </a:buClr>
              <a:buSzPts val="1100"/>
              <a:buFont typeface="Arial"/>
              <a:buNone/>
            </a:pPr>
            <a:r>
              <a:rPr lang="en-US"/>
              <a:t>and orchestration of applications and services. With an extensive range of pre-built connectors and adapters, Jitterbit iPaaS enables effortless connectivity between diverse</a:t>
            </a:r>
            <a:endParaRPr/>
          </a:p>
          <a:p>
            <a:pPr indent="0" lvl="0" marL="0" rtl="0" algn="l">
              <a:lnSpc>
                <a:spcPct val="100000"/>
              </a:lnSpc>
              <a:spcBef>
                <a:spcPts val="0"/>
              </a:spcBef>
              <a:spcAft>
                <a:spcPts val="0"/>
              </a:spcAft>
              <a:buSzPts val="1400"/>
              <a:buNone/>
            </a:pPr>
            <a:r>
              <a:rPr lang="en-US"/>
              <a:t>systems, both on-premises and in the cloud. Our intuitive interface and low-code development tools allow more teams than ever before to rapidly build and deploy integrations and automate processes and tasks, reducing the need for extensive coding and lowering technical barriers.</a:t>
            </a:r>
            <a:endParaRPr/>
          </a:p>
        </p:txBody>
      </p:sp>
      <p:sp>
        <p:nvSpPr>
          <p:cNvPr id="3746" name="Google Shape;3746;g31e97783bb4_0_4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7" name="Shape 5977"/>
        <p:cNvGrpSpPr/>
        <p:nvPr/>
      </p:nvGrpSpPr>
      <p:grpSpPr>
        <a:xfrm>
          <a:off x="0" y="0"/>
          <a:ext cx="0" cy="0"/>
          <a:chOff x="0" y="0"/>
          <a:chExt cx="0" cy="0"/>
        </a:xfrm>
      </p:grpSpPr>
      <p:sp>
        <p:nvSpPr>
          <p:cNvPr id="5978" name="Google Shape;5978;g334f844dee9_0_6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9" name="Google Shape;5979;g334f844dee9_0_6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36525" lvl="0" marL="114300" rtl="0" algn="l">
              <a:spcBef>
                <a:spcPts val="0"/>
              </a:spcBef>
              <a:spcAft>
                <a:spcPts val="0"/>
              </a:spcAft>
              <a:buClr>
                <a:srgbClr val="0F0224"/>
              </a:buClr>
              <a:buSzPts val="1250"/>
              <a:buChar char="●"/>
            </a:pPr>
            <a:r>
              <a:rPr b="1" lang="en-US" sz="1250">
                <a:solidFill>
                  <a:srgbClr val="0F0224"/>
                </a:solidFill>
                <a:latin typeface="Poppins"/>
                <a:ea typeface="Poppins"/>
                <a:cs typeface="Poppins"/>
                <a:sym typeface="Poppins"/>
              </a:rPr>
              <a:t>Retail: </a:t>
            </a:r>
            <a:r>
              <a:rPr lang="en-US" sz="1250">
                <a:solidFill>
                  <a:srgbClr val="0F0224"/>
                </a:solidFill>
                <a:latin typeface="Poppins"/>
                <a:ea typeface="Poppins"/>
                <a:cs typeface="Poppins"/>
                <a:sym typeface="Poppins"/>
              </a:rPr>
              <a:t>Retail/eCommerce businesses exchange POs, invoices, inventory, and shipping notices. EDI/ERP integration automates EDI data between systems.  </a:t>
            </a:r>
            <a:endParaRPr sz="1250">
              <a:solidFill>
                <a:srgbClr val="0F0224"/>
              </a:solidFill>
              <a:latin typeface="Poppins"/>
              <a:ea typeface="Poppins"/>
              <a:cs typeface="Poppins"/>
              <a:sym typeface="Poppins"/>
            </a:endParaRPr>
          </a:p>
          <a:p>
            <a:pPr indent="-136525" lvl="0" marL="114300" rtl="0" algn="l">
              <a:spcBef>
                <a:spcPts val="0"/>
              </a:spcBef>
              <a:spcAft>
                <a:spcPts val="0"/>
              </a:spcAft>
              <a:buClr>
                <a:srgbClr val="0F0224"/>
              </a:buClr>
              <a:buSzPts val="1250"/>
              <a:buChar char="●"/>
            </a:pPr>
            <a:r>
              <a:rPr b="1" lang="en-US" sz="1250">
                <a:solidFill>
                  <a:srgbClr val="0F0224"/>
                </a:solidFill>
                <a:latin typeface="Poppins"/>
                <a:ea typeface="Poppins"/>
                <a:cs typeface="Poppins"/>
                <a:sym typeface="Poppins"/>
              </a:rPr>
              <a:t>Manufacturing:</a:t>
            </a:r>
            <a:r>
              <a:rPr lang="en-US" sz="1250">
                <a:solidFill>
                  <a:srgbClr val="0F0224"/>
                </a:solidFill>
                <a:latin typeface="Poppins"/>
                <a:ea typeface="Poppins"/>
                <a:cs typeface="Poppins"/>
                <a:sym typeface="Poppins"/>
              </a:rPr>
              <a:t> Manufacturers use EDI to exchange POs, shipping notifications, inventory and shipping. Integration with back-end systems increases supply chain productivity and accuracy. </a:t>
            </a:r>
            <a:endParaRPr sz="1250">
              <a:solidFill>
                <a:srgbClr val="0F0224"/>
              </a:solidFill>
              <a:latin typeface="Poppins"/>
              <a:ea typeface="Poppins"/>
              <a:cs typeface="Poppins"/>
              <a:sym typeface="Poppins"/>
            </a:endParaRPr>
          </a:p>
          <a:p>
            <a:pPr indent="-136525" lvl="0" marL="114300" rtl="0" algn="l">
              <a:spcBef>
                <a:spcPts val="0"/>
              </a:spcBef>
              <a:spcAft>
                <a:spcPts val="0"/>
              </a:spcAft>
              <a:buClr>
                <a:srgbClr val="0F0224"/>
              </a:buClr>
              <a:buSzPts val="1250"/>
              <a:buFont typeface="Poppins"/>
              <a:buChar char="●"/>
            </a:pPr>
            <a:r>
              <a:rPr b="1" lang="en-US" sz="1250">
                <a:solidFill>
                  <a:srgbClr val="0F0224"/>
                </a:solidFill>
                <a:latin typeface="Poppins"/>
                <a:ea typeface="Poppins"/>
                <a:cs typeface="Poppins"/>
                <a:sym typeface="Poppins"/>
              </a:rPr>
              <a:t>Logistics and Transportation: </a:t>
            </a:r>
            <a:r>
              <a:rPr lang="en-US" sz="1250">
                <a:solidFill>
                  <a:srgbClr val="0F0224"/>
                </a:solidFill>
                <a:latin typeface="Poppins"/>
                <a:ea typeface="Poppins"/>
                <a:cs typeface="Poppins"/>
                <a:sym typeface="Poppins"/>
              </a:rPr>
              <a:t>EDI is used to exchange shipping information, customs documentation, freight invoices, and load tendering. Integration streamlines and automates these processes between systems  to ensure accuracy and timeliness. </a:t>
            </a:r>
            <a:endParaRPr sz="1250">
              <a:solidFill>
                <a:srgbClr val="0F0224"/>
              </a:solidFill>
              <a:latin typeface="Poppins"/>
              <a:ea typeface="Poppins"/>
              <a:cs typeface="Poppins"/>
              <a:sym typeface="Poppins"/>
            </a:endParaRPr>
          </a:p>
          <a:p>
            <a:pPr indent="-136525" lvl="0" marL="114300" rtl="0" algn="l">
              <a:spcBef>
                <a:spcPts val="0"/>
              </a:spcBef>
              <a:spcAft>
                <a:spcPts val="0"/>
              </a:spcAft>
              <a:buClr>
                <a:srgbClr val="0F0224"/>
              </a:buClr>
              <a:buSzPts val="1250"/>
              <a:buFont typeface="Poppins"/>
              <a:buChar char="●"/>
            </a:pPr>
            <a:r>
              <a:rPr b="1" lang="en-US" sz="1250">
                <a:solidFill>
                  <a:srgbClr val="0F0224"/>
                </a:solidFill>
                <a:latin typeface="Poppins"/>
                <a:ea typeface="Poppins"/>
                <a:cs typeface="Poppins"/>
                <a:sym typeface="Poppins"/>
              </a:rPr>
              <a:t>Automotive:</a:t>
            </a:r>
            <a:r>
              <a:rPr lang="en-US" sz="1250">
                <a:solidFill>
                  <a:srgbClr val="0F0224"/>
                </a:solidFill>
                <a:latin typeface="Poppins"/>
                <a:ea typeface="Poppins"/>
                <a:cs typeface="Poppins"/>
                <a:sym typeface="Poppins"/>
              </a:rPr>
              <a:t> EDI is used to manage supply chain processes including POs, shipping notifications, invoices, etc. for manufacturers, suppliers, and distributors. EDI solutions ensure automation of EDI data between back-end accounting and inventory systems, and ensure accuracy, security and compliance with trading partners. </a:t>
            </a:r>
            <a:endParaRPr sz="1250">
              <a:solidFill>
                <a:srgbClr val="0F0224"/>
              </a:solidFill>
              <a:latin typeface="Poppins"/>
              <a:ea typeface="Poppins"/>
              <a:cs typeface="Poppins"/>
              <a:sym typeface="Poppins"/>
            </a:endParaRPr>
          </a:p>
          <a:p>
            <a:pPr indent="-136525" lvl="0" marL="114300" rtl="0" algn="l">
              <a:spcBef>
                <a:spcPts val="0"/>
              </a:spcBef>
              <a:spcAft>
                <a:spcPts val="0"/>
              </a:spcAft>
              <a:buClr>
                <a:srgbClr val="0F0224"/>
              </a:buClr>
              <a:buSzPts val="1250"/>
              <a:buFont typeface="Poppins"/>
              <a:buChar char="●"/>
            </a:pPr>
            <a:r>
              <a:rPr b="1" lang="en-US" sz="1250">
                <a:solidFill>
                  <a:srgbClr val="0F0224"/>
                </a:solidFill>
                <a:latin typeface="Poppins"/>
                <a:ea typeface="Poppins"/>
                <a:cs typeface="Poppins"/>
                <a:sym typeface="Poppins"/>
              </a:rPr>
              <a:t>Food and Beverage:</a:t>
            </a:r>
            <a:r>
              <a:rPr lang="en-US" sz="1250">
                <a:solidFill>
                  <a:srgbClr val="0F0224"/>
                </a:solidFill>
                <a:latin typeface="Poppins"/>
                <a:ea typeface="Poppins"/>
                <a:cs typeface="Poppins"/>
                <a:sym typeface="Poppins"/>
              </a:rPr>
              <a:t> EDI enables food/beverage manufacturers to receive POs, payment notifications, remittance advice, and reports from trading partners. EDI integration improves data accuracy to ensure correct orders are delivered to the right place and at the right time.</a:t>
            </a:r>
            <a:endParaRPr sz="1250">
              <a:solidFill>
                <a:srgbClr val="0F0224"/>
              </a:solidFill>
              <a:latin typeface="Poppins"/>
              <a:ea typeface="Poppins"/>
              <a:cs typeface="Poppins"/>
              <a:sym typeface="Poppins"/>
            </a:endParaRPr>
          </a:p>
          <a:p>
            <a:pPr indent="-136525" lvl="0" marL="114300" rtl="0" algn="l">
              <a:spcBef>
                <a:spcPts val="0"/>
              </a:spcBef>
              <a:spcAft>
                <a:spcPts val="0"/>
              </a:spcAft>
              <a:buClr>
                <a:srgbClr val="0F0224"/>
              </a:buClr>
              <a:buSzPts val="1250"/>
              <a:buFont typeface="Poppins"/>
              <a:buChar char="●"/>
            </a:pPr>
            <a:r>
              <a:rPr b="1" lang="en-US" sz="1250">
                <a:solidFill>
                  <a:srgbClr val="0F0224"/>
                </a:solidFill>
                <a:latin typeface="Poppins"/>
                <a:ea typeface="Poppins"/>
                <a:cs typeface="Poppins"/>
                <a:sym typeface="Poppins"/>
              </a:rPr>
              <a:t>Telecommunications: </a:t>
            </a:r>
            <a:r>
              <a:rPr lang="en-US" sz="1250">
                <a:solidFill>
                  <a:srgbClr val="0F0224"/>
                </a:solidFill>
                <a:latin typeface="Poppins"/>
                <a:ea typeface="Poppins"/>
                <a:cs typeface="Poppins"/>
                <a:sym typeface="Poppins"/>
              </a:rPr>
              <a:t>EDI aids in reducing inventory costs and daily running costs across the supply chain(e.g., Manufacturers, Suppliers, Customers, and Logistics providers. By integrating EDI with back-end systems time and costs are reduced. </a:t>
            </a:r>
            <a:endParaRPr sz="1250">
              <a:solidFill>
                <a:srgbClr val="0F0224"/>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800"/>
          </a:p>
          <a:p>
            <a:pPr indent="0" lvl="0" marL="0" rtl="0" algn="l">
              <a:spcBef>
                <a:spcPts val="1800"/>
              </a:spcBef>
              <a:spcAft>
                <a:spcPts val="0"/>
              </a:spcAft>
              <a:buClr>
                <a:schemeClr val="dk1"/>
              </a:buClr>
              <a:buSzPts val="1600"/>
              <a:buFont typeface="Arial"/>
              <a:buNone/>
            </a:pPr>
            <a:r>
              <a:t/>
            </a:r>
            <a:endParaRPr sz="1800"/>
          </a:p>
        </p:txBody>
      </p:sp>
      <p:sp>
        <p:nvSpPr>
          <p:cNvPr id="5980" name="Google Shape;5980;g334f844dee9_0_6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4" name="Shape 5984"/>
        <p:cNvGrpSpPr/>
        <p:nvPr/>
      </p:nvGrpSpPr>
      <p:grpSpPr>
        <a:xfrm>
          <a:off x="0" y="0"/>
          <a:ext cx="0" cy="0"/>
          <a:chOff x="0" y="0"/>
          <a:chExt cx="0" cy="0"/>
        </a:xfrm>
      </p:grpSpPr>
      <p:sp>
        <p:nvSpPr>
          <p:cNvPr id="5985" name="Google Shape;5985;g334f844dee9_0_6155: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6" name="Google Shape;5986;g334f844dee9_0_6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1" name="Shape 5991"/>
        <p:cNvGrpSpPr/>
        <p:nvPr/>
      </p:nvGrpSpPr>
      <p:grpSpPr>
        <a:xfrm>
          <a:off x="0" y="0"/>
          <a:ext cx="0" cy="0"/>
          <a:chOff x="0" y="0"/>
          <a:chExt cx="0" cy="0"/>
        </a:xfrm>
      </p:grpSpPr>
      <p:sp>
        <p:nvSpPr>
          <p:cNvPr id="5992" name="Google Shape;5992;g334f844dee9_0_6161: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3" name="Google Shape;5993;g334f844dee9_0_61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9" name="Shape 5999"/>
        <p:cNvGrpSpPr/>
        <p:nvPr/>
      </p:nvGrpSpPr>
      <p:grpSpPr>
        <a:xfrm>
          <a:off x="0" y="0"/>
          <a:ext cx="0" cy="0"/>
          <a:chOff x="0" y="0"/>
          <a:chExt cx="0" cy="0"/>
        </a:xfrm>
      </p:grpSpPr>
      <p:sp>
        <p:nvSpPr>
          <p:cNvPr id="6000" name="Google Shape;6000;g334f844dee9_0_6168: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1" name="Google Shape;6001;g334f844dee9_0_6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3.png"/><Relationship Id="rId4"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5.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jp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jp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 Id="rId3" Type="http://schemas.openxmlformats.org/officeDocument/2006/relationships/image" Target="../media/image54.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jpg"/><Relationship Id="rId3" Type="http://schemas.openxmlformats.org/officeDocument/2006/relationships/image" Target="../media/image53.png"/><Relationship Id="rId4" Type="http://schemas.openxmlformats.org/officeDocument/2006/relationships/image" Target="../media/image54.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jpg"/><Relationship Id="rId3" Type="http://schemas.openxmlformats.org/officeDocument/2006/relationships/image" Target="../media/image53.png"/><Relationship Id="rId4" Type="http://schemas.openxmlformats.org/officeDocument/2006/relationships/image" Target="../media/image54.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 Id="rId3" Type="http://schemas.openxmlformats.org/officeDocument/2006/relationships/image" Target="../media/image54.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 Id="rId3" Type="http://schemas.openxmlformats.org/officeDocument/2006/relationships/image" Target="../media/image54.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jpg"/><Relationship Id="rId3" Type="http://schemas.openxmlformats.org/officeDocument/2006/relationships/image" Target="../media/image53.png"/><Relationship Id="rId4" Type="http://schemas.openxmlformats.org/officeDocument/2006/relationships/image" Target="../media/image54.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 Id="rId3" Type="http://schemas.openxmlformats.org/officeDocument/2006/relationships/image" Target="../media/image54.png"/><Relationship Id="rId4" Type="http://schemas.openxmlformats.org/officeDocument/2006/relationships/image" Target="../media/image63.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54.png"/><Relationship Id="rId4" Type="http://schemas.openxmlformats.org/officeDocument/2006/relationships/image" Target="../media/image5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54.png"/><Relationship Id="rId4" Type="http://schemas.openxmlformats.org/officeDocument/2006/relationships/image" Target="../media/image53.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54.png"/><Relationship Id="rId4" Type="http://schemas.openxmlformats.org/officeDocument/2006/relationships/image" Target="../media/image53.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65.png"/><Relationship Id="rId4" Type="http://schemas.openxmlformats.org/officeDocument/2006/relationships/image" Target="../media/image68.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11.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11.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11.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 Id="rId3" Type="http://schemas.openxmlformats.org/officeDocument/2006/relationships/image" Target="../media/image71.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 Id="rId3" Type="http://schemas.openxmlformats.org/officeDocument/2006/relationships/image" Target="../media/image77.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jpg"/><Relationship Id="rId3" Type="http://schemas.openxmlformats.org/officeDocument/2006/relationships/image" Target="../media/image70.png"/><Relationship Id="rId4" Type="http://schemas.openxmlformats.org/officeDocument/2006/relationships/image" Target="../media/image54.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 Id="rId3" Type="http://schemas.openxmlformats.org/officeDocument/2006/relationships/image" Target="../media/image54.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53.png"/><Relationship Id="rId4" Type="http://schemas.openxmlformats.org/officeDocument/2006/relationships/image" Target="../media/image54.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3.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0.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jp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jp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8.png"/><Relationship Id="rId4" Type="http://schemas.openxmlformats.org/officeDocument/2006/relationships/image" Target="../media/image5.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54.png"/><Relationship Id="rId4" Type="http://schemas.openxmlformats.org/officeDocument/2006/relationships/image" Target="../media/image53.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4.png"/><Relationship Id="rId3" Type="http://schemas.openxmlformats.org/officeDocument/2006/relationships/image" Target="../media/image53.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4.png"/><Relationship Id="rId3" Type="http://schemas.openxmlformats.org/officeDocument/2006/relationships/image" Target="../media/image63.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3.png"/><Relationship Id="rId3" Type="http://schemas.openxmlformats.org/officeDocument/2006/relationships/image" Target="../media/image54.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jpg"/><Relationship Id="rId3" Type="http://schemas.openxmlformats.org/officeDocument/2006/relationships/image" Target="../media/image54.png"/><Relationship Id="rId4" Type="http://schemas.openxmlformats.org/officeDocument/2006/relationships/image" Target="../media/image5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jpg"/><Relationship Id="rId3" Type="http://schemas.openxmlformats.org/officeDocument/2006/relationships/image" Target="../media/image54.png"/><Relationship Id="rId4" Type="http://schemas.openxmlformats.org/officeDocument/2006/relationships/image" Target="../media/image53.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4.png"/><Relationship Id="rId3" Type="http://schemas.openxmlformats.org/officeDocument/2006/relationships/image" Target="../media/image53.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4.png"/><Relationship Id="rId3" Type="http://schemas.openxmlformats.org/officeDocument/2006/relationships/image" Target="../media/image53.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2.jpg"/><Relationship Id="rId3" Type="http://schemas.openxmlformats.org/officeDocument/2006/relationships/image" Target="../media/image54.png"/><Relationship Id="rId4" Type="http://schemas.openxmlformats.org/officeDocument/2006/relationships/image" Target="../media/image53.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2.jp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4.png"/><Relationship Id="rId3" Type="http://schemas.openxmlformats.org/officeDocument/2006/relationships/image" Target="../media/image63.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54.png"/><Relationship Id="rId4" Type="http://schemas.openxmlformats.org/officeDocument/2006/relationships/image" Target="../media/image63.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54.png"/><Relationship Id="rId4" Type="http://schemas.openxmlformats.org/officeDocument/2006/relationships/image" Target="../media/image53.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png"/><Relationship Id="rId3" Type="http://schemas.openxmlformats.org/officeDocument/2006/relationships/image" Target="../media/image65.png"/><Relationship Id="rId4" Type="http://schemas.openxmlformats.org/officeDocument/2006/relationships/image" Target="../media/image68.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 Id="rId3"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png"/><Relationship Id="rId3" Type="http://schemas.openxmlformats.org/officeDocument/2006/relationships/image" Target="../media/image71.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77.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3.png"/><Relationship Id="rId3" Type="http://schemas.openxmlformats.org/officeDocument/2006/relationships/image" Target="../media/image54.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4.png"/><Relationship Id="rId3" Type="http://schemas.openxmlformats.org/officeDocument/2006/relationships/image" Target="../media/image63.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jpg"/><Relationship Id="rId3" Type="http://schemas.openxmlformats.org/officeDocument/2006/relationships/image" Target="../media/image54.png"/><Relationship Id="rId4" Type="http://schemas.openxmlformats.org/officeDocument/2006/relationships/image" Target="../media/image63.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4.png"/><Relationship Id="rId3" Type="http://schemas.openxmlformats.org/officeDocument/2006/relationships/image" Target="../media/image63.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4.png"/><Relationship Id="rId3" Type="http://schemas.openxmlformats.org/officeDocument/2006/relationships/image" Target="../media/image63.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4.png"/><Relationship Id="rId3" Type="http://schemas.openxmlformats.org/officeDocument/2006/relationships/image" Target="../media/image63.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4.png"/><Relationship Id="rId3" Type="http://schemas.openxmlformats.org/officeDocument/2006/relationships/image" Target="../media/image63.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4.png"/><Relationship Id="rId3" Type="http://schemas.openxmlformats.org/officeDocument/2006/relationships/image" Target="../media/image6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3.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3.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3.png"/><Relationship Id="rId4"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efault" type="tx">
  <p:cSld name="TITLE_AND_BODY">
    <p:spTree>
      <p:nvGrpSpPr>
        <p:cNvPr id="14" name="Shape 14"/>
        <p:cNvGrpSpPr/>
        <p:nvPr/>
      </p:nvGrpSpPr>
      <p:grpSpPr>
        <a:xfrm>
          <a:off x="0" y="0"/>
          <a:ext cx="0" cy="0"/>
          <a:chOff x="0" y="0"/>
          <a:chExt cx="0" cy="0"/>
        </a:xfrm>
      </p:grpSpPr>
      <p:sp>
        <p:nvSpPr>
          <p:cNvPr id="15" name="Google Shape;15;p2"/>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2"/>
          <p:cNvSpPr txBox="1"/>
          <p:nvPr>
            <p:ph idx="1" type="body"/>
          </p:nvPr>
        </p:nvSpPr>
        <p:spPr>
          <a:xfrm>
            <a:off x="365696" y="914400"/>
            <a:ext cx="8139300" cy="34164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a:solidFill>
                  <a:schemeClr val="dk1"/>
                </a:solidFill>
              </a:defRPr>
            </a:lvl1pPr>
            <a:lvl2pPr indent="-304800" lvl="1" marL="914400" algn="l">
              <a:lnSpc>
                <a:spcPct val="115000"/>
              </a:lnSpc>
              <a:spcBef>
                <a:spcPts val="600"/>
              </a:spcBef>
              <a:spcAft>
                <a:spcPts val="0"/>
              </a:spcAft>
              <a:buClr>
                <a:schemeClr val="dk1"/>
              </a:buClr>
              <a:buSzPts val="1200"/>
              <a:buChar char="○"/>
              <a:defRPr>
                <a:solidFill>
                  <a:schemeClr val="dk1"/>
                </a:solidFill>
              </a:defRPr>
            </a:lvl2pPr>
            <a:lvl3pPr indent="-292100" lvl="2" marL="1371600" algn="l">
              <a:lnSpc>
                <a:spcPct val="115000"/>
              </a:lnSpc>
              <a:spcBef>
                <a:spcPts val="600"/>
              </a:spcBef>
              <a:spcAft>
                <a:spcPts val="0"/>
              </a:spcAft>
              <a:buClr>
                <a:schemeClr val="dk1"/>
              </a:buClr>
              <a:buSzPts val="1000"/>
              <a:buChar char="■"/>
              <a:defRPr>
                <a:solidFill>
                  <a:schemeClr val="dk1"/>
                </a:solidFill>
              </a:defRPr>
            </a:lvl3pPr>
            <a:lvl4pPr indent="-292100" lvl="3" marL="1828800" algn="l">
              <a:lnSpc>
                <a:spcPct val="115000"/>
              </a:lnSpc>
              <a:spcBef>
                <a:spcPts val="600"/>
              </a:spcBef>
              <a:spcAft>
                <a:spcPts val="0"/>
              </a:spcAft>
              <a:buClr>
                <a:schemeClr val="dk1"/>
              </a:buClr>
              <a:buSzPts val="1000"/>
              <a:buChar char="●"/>
              <a:defRPr>
                <a:solidFill>
                  <a:schemeClr val="dk1"/>
                </a:solidFill>
              </a:defRPr>
            </a:lvl4pPr>
            <a:lvl5pPr indent="-292100" lvl="4" marL="2286000" algn="l">
              <a:lnSpc>
                <a:spcPct val="115000"/>
              </a:lnSpc>
              <a:spcBef>
                <a:spcPts val="600"/>
              </a:spcBef>
              <a:spcAft>
                <a:spcPts val="0"/>
              </a:spcAft>
              <a:buClr>
                <a:schemeClr val="dk1"/>
              </a:buClr>
              <a:buSzPts val="1000"/>
              <a:buChar char="○"/>
              <a:defRPr>
                <a:solidFill>
                  <a:schemeClr val="dk1"/>
                </a:solidFill>
              </a:defRPr>
            </a:lvl5pPr>
            <a:lvl6pPr indent="-292100" lvl="5" marL="2743200" algn="l">
              <a:lnSpc>
                <a:spcPct val="115000"/>
              </a:lnSpc>
              <a:spcBef>
                <a:spcPts val="600"/>
              </a:spcBef>
              <a:spcAft>
                <a:spcPts val="0"/>
              </a:spcAft>
              <a:buClr>
                <a:schemeClr val="dk1"/>
              </a:buClr>
              <a:buSzPts val="1000"/>
              <a:buChar char="■"/>
              <a:defRPr>
                <a:solidFill>
                  <a:schemeClr val="dk1"/>
                </a:solidFill>
              </a:defRPr>
            </a:lvl6pPr>
            <a:lvl7pPr indent="-292100" lvl="6" marL="3200400" algn="l">
              <a:lnSpc>
                <a:spcPct val="115000"/>
              </a:lnSpc>
              <a:spcBef>
                <a:spcPts val="600"/>
              </a:spcBef>
              <a:spcAft>
                <a:spcPts val="0"/>
              </a:spcAft>
              <a:buClr>
                <a:schemeClr val="dk1"/>
              </a:buClr>
              <a:buSzPts val="1000"/>
              <a:buChar char="●"/>
              <a:defRPr>
                <a:solidFill>
                  <a:schemeClr val="dk1"/>
                </a:solidFill>
              </a:defRPr>
            </a:lvl7pPr>
            <a:lvl8pPr indent="-292100" lvl="7" marL="3657600" algn="l">
              <a:lnSpc>
                <a:spcPct val="115000"/>
              </a:lnSpc>
              <a:spcBef>
                <a:spcPts val="600"/>
              </a:spcBef>
              <a:spcAft>
                <a:spcPts val="0"/>
              </a:spcAft>
              <a:buClr>
                <a:schemeClr val="dk1"/>
              </a:buClr>
              <a:buSzPts val="1000"/>
              <a:buChar char="○"/>
              <a:defRPr>
                <a:solidFill>
                  <a:schemeClr val="dk1"/>
                </a:solidFill>
              </a:defRPr>
            </a:lvl8pPr>
            <a:lvl9pPr indent="-292100" lvl="8" marL="4114800" algn="l">
              <a:lnSpc>
                <a:spcPct val="115000"/>
              </a:lnSpc>
              <a:spcBef>
                <a:spcPts val="600"/>
              </a:spcBef>
              <a:spcAft>
                <a:spcPts val="600"/>
              </a:spcAft>
              <a:buClr>
                <a:schemeClr val="dk1"/>
              </a:buClr>
              <a:buSzPts val="1000"/>
              <a:buChar char="■"/>
              <a:defRPr>
                <a:solidFill>
                  <a:schemeClr val="dk1"/>
                </a:solidFill>
              </a:defRPr>
            </a:lvl9pPr>
          </a:lstStyle>
          <a:p/>
        </p:txBody>
      </p:sp>
      <p:sp>
        <p:nvSpPr>
          <p:cNvPr id="17" name="Google Shape;17;p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18" name="Google Shape;18;p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9" name="Google Shape;19;p2"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0" name="Google Shape;20;p2"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WarpSpeed">
  <p:cSld name="CUSTOM_2_1_1">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11"/>
          <p:cNvSpPr/>
          <p:nvPr/>
        </p:nvSpPr>
        <p:spPr>
          <a:xfrm>
            <a:off x="-34350" y="-36350"/>
            <a:ext cx="9222900" cy="5223300"/>
          </a:xfrm>
          <a:prstGeom prst="rect">
            <a:avLst/>
          </a:prstGeom>
          <a:solidFill>
            <a:srgbClr val="021C23">
              <a:alpha val="709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74" name="Google Shape;74;p11"/>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p1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76" name="Google Shape;76;p11"/>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sp>
        <p:nvSpPr>
          <p:cNvPr id="77" name="Google Shape;77;p1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78" name="Google Shape;78;p11"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79" name="Google Shape;79;p11"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Left Showcase">
  <p:cSld name="TITLE_AND_BODY_1">
    <p:spTree>
      <p:nvGrpSpPr>
        <p:cNvPr id="1292" name="Shape 1292"/>
        <p:cNvGrpSpPr/>
        <p:nvPr/>
      </p:nvGrpSpPr>
      <p:grpSpPr>
        <a:xfrm>
          <a:off x="0" y="0"/>
          <a:ext cx="0" cy="0"/>
          <a:chOff x="0" y="0"/>
          <a:chExt cx="0" cy="0"/>
        </a:xfrm>
      </p:grpSpPr>
      <p:sp>
        <p:nvSpPr>
          <p:cNvPr id="1293" name="Google Shape;1293;p103"/>
          <p:cNvSpPr/>
          <p:nvPr/>
        </p:nvSpPr>
        <p:spPr>
          <a:xfrm>
            <a:off x="381725" y="487500"/>
            <a:ext cx="5595300" cy="41730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294" name="Google Shape;1294;p10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295" name="Google Shape;1295;p103"/>
          <p:cNvSpPr txBox="1"/>
          <p:nvPr>
            <p:ph idx="1" type="subTitle"/>
          </p:nvPr>
        </p:nvSpPr>
        <p:spPr>
          <a:xfrm>
            <a:off x="6111875" y="435425"/>
            <a:ext cx="2660100" cy="1218000"/>
          </a:xfrm>
          <a:prstGeom prst="rect">
            <a:avLst/>
          </a:prstGeom>
        </p:spPr>
        <p:txBody>
          <a:bodyPr anchorCtr="0" anchor="t" bIns="0" lIns="0" spcFirstLastPara="1" rIns="0" wrap="square" tIns="0">
            <a:normAutofit/>
          </a:bodyPr>
          <a:lstStyle>
            <a:lvl1pPr lvl="0">
              <a:lnSpc>
                <a:spcPct val="100000"/>
              </a:lnSpc>
              <a:spcBef>
                <a:spcPts val="0"/>
              </a:spcBef>
              <a:spcAft>
                <a:spcPts val="0"/>
              </a:spcAft>
              <a:buClr>
                <a:srgbClr val="FF6529"/>
              </a:buClr>
              <a:buSzPts val="1400"/>
              <a:buFont typeface="Roboto Slab Light"/>
              <a:buNone/>
              <a:defRPr>
                <a:solidFill>
                  <a:srgbClr val="FF6529"/>
                </a:solidFill>
                <a:latin typeface="Roboto Slab Light"/>
                <a:ea typeface="Roboto Slab Light"/>
                <a:cs typeface="Roboto Slab Light"/>
                <a:sym typeface="Roboto Slab Light"/>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296" name="Google Shape;1296;p103"/>
          <p:cNvSpPr txBox="1"/>
          <p:nvPr>
            <p:ph idx="2" type="body"/>
          </p:nvPr>
        </p:nvSpPr>
        <p:spPr>
          <a:xfrm>
            <a:off x="6213925" y="1183825"/>
            <a:ext cx="2557800" cy="3537900"/>
          </a:xfrm>
          <a:prstGeom prst="rect">
            <a:avLst/>
          </a:prstGeom>
        </p:spPr>
        <p:txBody>
          <a:bodyPr anchorCtr="0" anchor="t" bIns="0" lIns="0" spcFirstLastPara="1" rIns="0" wrap="square" tIns="0">
            <a:normAutofit/>
          </a:bodyPr>
          <a:lstStyle>
            <a:lvl1pPr indent="-317500" lvl="0" marL="457200">
              <a:spcBef>
                <a:spcPts val="0"/>
              </a:spcBef>
              <a:spcAft>
                <a:spcPts val="0"/>
              </a:spcAft>
              <a:buSzPts val="1400"/>
              <a:buChar char="●"/>
              <a:defRPr/>
            </a:lvl1pPr>
            <a:lvl2pPr indent="-304800" lvl="1" marL="914400">
              <a:spcBef>
                <a:spcPts val="600"/>
              </a:spcBef>
              <a:spcAft>
                <a:spcPts val="0"/>
              </a:spcAft>
              <a:buSzPts val="1200"/>
              <a:buChar char="○"/>
              <a:defRPr/>
            </a:lvl2pPr>
            <a:lvl3pPr indent="-292100" lvl="2" marL="1371600">
              <a:spcBef>
                <a:spcPts val="600"/>
              </a:spcBef>
              <a:spcAft>
                <a:spcPts val="0"/>
              </a:spcAft>
              <a:buSzPts val="1000"/>
              <a:buChar char="■"/>
              <a:defRPr/>
            </a:lvl3pPr>
            <a:lvl4pPr indent="-292100" lvl="3" marL="1828800">
              <a:spcBef>
                <a:spcPts val="600"/>
              </a:spcBef>
              <a:spcAft>
                <a:spcPts val="0"/>
              </a:spcAft>
              <a:buSzPts val="1000"/>
              <a:buChar char="●"/>
              <a:defRPr/>
            </a:lvl4pPr>
            <a:lvl5pPr indent="-292100" lvl="4" marL="2286000">
              <a:spcBef>
                <a:spcPts val="600"/>
              </a:spcBef>
              <a:spcAft>
                <a:spcPts val="0"/>
              </a:spcAft>
              <a:buSzPts val="1000"/>
              <a:buChar char="○"/>
              <a:defRPr/>
            </a:lvl5pPr>
            <a:lvl6pPr indent="-292100" lvl="5" marL="2743200">
              <a:spcBef>
                <a:spcPts val="600"/>
              </a:spcBef>
              <a:spcAft>
                <a:spcPts val="0"/>
              </a:spcAft>
              <a:buSzPts val="1000"/>
              <a:buChar char="■"/>
              <a:defRPr/>
            </a:lvl6pPr>
            <a:lvl7pPr indent="-292100" lvl="6" marL="3200400">
              <a:spcBef>
                <a:spcPts val="600"/>
              </a:spcBef>
              <a:spcAft>
                <a:spcPts val="0"/>
              </a:spcAft>
              <a:buSzPts val="1000"/>
              <a:buChar char="●"/>
              <a:defRPr/>
            </a:lvl7pPr>
            <a:lvl8pPr indent="-292100" lvl="7" marL="3657600">
              <a:spcBef>
                <a:spcPts val="600"/>
              </a:spcBef>
              <a:spcAft>
                <a:spcPts val="0"/>
              </a:spcAft>
              <a:buSzPts val="1000"/>
              <a:buChar char="○"/>
              <a:defRPr/>
            </a:lvl8pPr>
            <a:lvl9pPr indent="-292100" lvl="8" marL="4114800">
              <a:spcBef>
                <a:spcPts val="600"/>
              </a:spcBef>
              <a:spcAft>
                <a:spcPts val="600"/>
              </a:spcAft>
              <a:buSzPts val="1000"/>
              <a:buChar char="■"/>
              <a:defRPr/>
            </a:lvl9pPr>
          </a:lstStyle>
          <a:p/>
        </p:txBody>
      </p:sp>
      <p:sp>
        <p:nvSpPr>
          <p:cNvPr id="1297" name="Google Shape;1297;p103"/>
          <p:cNvSpPr/>
          <p:nvPr>
            <p:ph idx="3" type="pic"/>
          </p:nvPr>
        </p:nvSpPr>
        <p:spPr>
          <a:xfrm>
            <a:off x="381725" y="487500"/>
            <a:ext cx="5595300" cy="4173000"/>
          </a:xfrm>
          <a:prstGeom prst="rect">
            <a:avLst/>
          </a:prstGeom>
          <a:solidFill>
            <a:srgbClr val="EBF1F3"/>
          </a:solidFill>
          <a:ln>
            <a:noFill/>
          </a:ln>
        </p:spPr>
      </p:sp>
      <p:grpSp>
        <p:nvGrpSpPr>
          <p:cNvPr id="1298" name="Google Shape;1298;p103"/>
          <p:cNvGrpSpPr/>
          <p:nvPr/>
        </p:nvGrpSpPr>
        <p:grpSpPr>
          <a:xfrm>
            <a:off x="8000973" y="4882757"/>
            <a:ext cx="777321" cy="155484"/>
            <a:chOff x="3424807" y="1107551"/>
            <a:chExt cx="4067616" cy="826163"/>
          </a:xfrm>
        </p:grpSpPr>
        <p:sp>
          <p:nvSpPr>
            <p:cNvPr id="1299" name="Google Shape;1299;p10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00" name="Google Shape;1300;p10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01" name="Google Shape;1301;p10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02" name="Google Shape;1302;p10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03" name="Google Shape;1303;p10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04" name="Google Shape;1304;p10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05" name="Google Shape;1305;p10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06" name="Google Shape;1306;p10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07" name="Google Shape;1307;p10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308" name="Google Shape;1308;p10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Right Image">
  <p:cSld name="TITLE_AND_BODY_1_1">
    <p:spTree>
      <p:nvGrpSpPr>
        <p:cNvPr id="1309" name="Shape 1309"/>
        <p:cNvGrpSpPr/>
        <p:nvPr/>
      </p:nvGrpSpPr>
      <p:grpSpPr>
        <a:xfrm>
          <a:off x="0" y="0"/>
          <a:ext cx="0" cy="0"/>
          <a:chOff x="0" y="0"/>
          <a:chExt cx="0" cy="0"/>
        </a:xfrm>
      </p:grpSpPr>
      <p:sp>
        <p:nvSpPr>
          <p:cNvPr id="1310" name="Google Shape;1310;p104"/>
          <p:cNvSpPr/>
          <p:nvPr/>
        </p:nvSpPr>
        <p:spPr>
          <a:xfrm>
            <a:off x="3931100" y="710400"/>
            <a:ext cx="5213100" cy="37272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11" name="Google Shape;1311;p10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312" name="Google Shape;1312;p104"/>
          <p:cNvSpPr txBox="1"/>
          <p:nvPr>
            <p:ph idx="1" type="subTitle"/>
          </p:nvPr>
        </p:nvSpPr>
        <p:spPr>
          <a:xfrm>
            <a:off x="769200" y="559725"/>
            <a:ext cx="2916300" cy="3877800"/>
          </a:xfrm>
          <a:prstGeom prst="rect">
            <a:avLst/>
          </a:prstGeom>
        </p:spPr>
        <p:txBody>
          <a:bodyPr anchorCtr="0" anchor="t" bIns="0" lIns="0" spcFirstLastPara="1" rIns="0" wrap="square" tIns="0">
            <a:normAutofit/>
          </a:bodyPr>
          <a:lstStyle>
            <a:lvl1pPr lvl="0">
              <a:lnSpc>
                <a:spcPct val="100000"/>
              </a:lnSpc>
              <a:spcBef>
                <a:spcPts val="0"/>
              </a:spcBef>
              <a:spcAft>
                <a:spcPts val="0"/>
              </a:spcAft>
              <a:buClr>
                <a:srgbClr val="021C23"/>
              </a:buClr>
              <a:buSzPts val="1700"/>
              <a:buFont typeface="Roboto Slab Light"/>
              <a:buNone/>
              <a:defRPr sz="1700">
                <a:solidFill>
                  <a:srgbClr val="021C23"/>
                </a:solidFill>
                <a:latin typeface="Roboto Slab Light"/>
                <a:ea typeface="Roboto Slab Light"/>
                <a:cs typeface="Roboto Slab Light"/>
                <a:sym typeface="Roboto Slab Light"/>
              </a:defRPr>
            </a:lvl1pPr>
            <a:lvl2pPr lvl="1">
              <a:spcBef>
                <a:spcPts val="0"/>
              </a:spcBef>
              <a:spcAft>
                <a:spcPts val="0"/>
              </a:spcAft>
              <a:buSzPts val="1500"/>
              <a:buNone/>
              <a:defRPr sz="15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p:txBody>
      </p:sp>
      <p:sp>
        <p:nvSpPr>
          <p:cNvPr id="1313" name="Google Shape;1313;p104"/>
          <p:cNvSpPr/>
          <p:nvPr>
            <p:ph idx="2" type="pic"/>
          </p:nvPr>
        </p:nvSpPr>
        <p:spPr>
          <a:xfrm>
            <a:off x="3944325" y="484632"/>
            <a:ext cx="5199600" cy="4169700"/>
          </a:xfrm>
          <a:prstGeom prst="rect">
            <a:avLst/>
          </a:prstGeom>
          <a:solidFill>
            <a:srgbClr val="EBF1F3"/>
          </a:solidFill>
          <a:ln>
            <a:noFill/>
          </a:ln>
        </p:spPr>
      </p:sp>
      <p:grpSp>
        <p:nvGrpSpPr>
          <p:cNvPr id="1314" name="Google Shape;1314;p104"/>
          <p:cNvGrpSpPr/>
          <p:nvPr/>
        </p:nvGrpSpPr>
        <p:grpSpPr>
          <a:xfrm>
            <a:off x="8000973" y="4882757"/>
            <a:ext cx="777321" cy="155484"/>
            <a:chOff x="3424807" y="1107551"/>
            <a:chExt cx="4067616" cy="826163"/>
          </a:xfrm>
        </p:grpSpPr>
        <p:sp>
          <p:nvSpPr>
            <p:cNvPr id="1315" name="Google Shape;1315;p10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16" name="Google Shape;1316;p10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17" name="Google Shape;1317;p10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18" name="Google Shape;1318;p10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19" name="Google Shape;1319;p10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0" name="Google Shape;1320;p10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1" name="Google Shape;1321;p10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2" name="Google Shape;1322;p10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3" name="Google Shape;1323;p10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324" name="Google Shape;1324;p10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type="titleOnly">
  <p:cSld name="TITLE_ONLY">
    <p:spTree>
      <p:nvGrpSpPr>
        <p:cNvPr id="1325" name="Shape 1325"/>
        <p:cNvGrpSpPr/>
        <p:nvPr/>
      </p:nvGrpSpPr>
      <p:grpSpPr>
        <a:xfrm>
          <a:off x="0" y="0"/>
          <a:ext cx="0" cy="0"/>
          <a:chOff x="0" y="0"/>
          <a:chExt cx="0" cy="0"/>
        </a:xfrm>
      </p:grpSpPr>
      <p:sp>
        <p:nvSpPr>
          <p:cNvPr id="1326" name="Google Shape;1326;p105"/>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7" name="Google Shape;1327;p105"/>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328" name="Google Shape;1328;p105"/>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29" name="Google Shape;1329;p105"/>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30" name="Google Shape;1330;p105"/>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31" name="Google Shape;1331;p105"/>
          <p:cNvSpPr txBox="1"/>
          <p:nvPr>
            <p:ph idx="1" type="subTitle"/>
          </p:nvPr>
        </p:nvSpPr>
        <p:spPr>
          <a:xfrm>
            <a:off x="458825" y="1132500"/>
            <a:ext cx="2302500" cy="2167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332" name="Google Shape;1332;p105"/>
          <p:cNvSpPr txBox="1"/>
          <p:nvPr>
            <p:ph idx="2" type="subTitle"/>
          </p:nvPr>
        </p:nvSpPr>
        <p:spPr>
          <a:xfrm>
            <a:off x="3413550" y="1128750"/>
            <a:ext cx="2265000" cy="21750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333" name="Google Shape;1333;p105"/>
          <p:cNvSpPr txBox="1"/>
          <p:nvPr>
            <p:ph idx="3" type="subTitle"/>
          </p:nvPr>
        </p:nvSpPr>
        <p:spPr>
          <a:xfrm>
            <a:off x="6365775" y="1128750"/>
            <a:ext cx="2265000" cy="2298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grpSp>
        <p:nvGrpSpPr>
          <p:cNvPr id="1334" name="Google Shape;1334;p105"/>
          <p:cNvGrpSpPr/>
          <p:nvPr/>
        </p:nvGrpSpPr>
        <p:grpSpPr>
          <a:xfrm>
            <a:off x="8000973" y="4882757"/>
            <a:ext cx="777321" cy="155484"/>
            <a:chOff x="3424807" y="1107551"/>
            <a:chExt cx="4067616" cy="826163"/>
          </a:xfrm>
        </p:grpSpPr>
        <p:sp>
          <p:nvSpPr>
            <p:cNvPr id="1335" name="Google Shape;1335;p10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36" name="Google Shape;1336;p10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37" name="Google Shape;1337;p10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38" name="Google Shape;1338;p10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39" name="Google Shape;1339;p10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40" name="Google Shape;1340;p10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41" name="Google Shape;1341;p10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42" name="Google Shape;1342;p10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43" name="Google Shape;1343;p10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344" name="Google Shape;1344;p10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1">
  <p:cSld name="TITLE_ONLY_2">
    <p:spTree>
      <p:nvGrpSpPr>
        <p:cNvPr id="1345" name="Shape 1345"/>
        <p:cNvGrpSpPr/>
        <p:nvPr/>
      </p:nvGrpSpPr>
      <p:grpSpPr>
        <a:xfrm>
          <a:off x="0" y="0"/>
          <a:ext cx="0" cy="0"/>
          <a:chOff x="0" y="0"/>
          <a:chExt cx="0" cy="0"/>
        </a:xfrm>
      </p:grpSpPr>
      <p:sp>
        <p:nvSpPr>
          <p:cNvPr id="1346" name="Google Shape;1346;p106"/>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47" name="Google Shape;1347;p106"/>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348" name="Google Shape;1348;p106"/>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49" name="Google Shape;1349;p106"/>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50" name="Google Shape;1350;p106"/>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51" name="Google Shape;1351;p106"/>
          <p:cNvSpPr txBox="1"/>
          <p:nvPr>
            <p:ph idx="1" type="subTitle"/>
          </p:nvPr>
        </p:nvSpPr>
        <p:spPr>
          <a:xfrm>
            <a:off x="458825" y="2474656"/>
            <a:ext cx="2302500" cy="1939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352" name="Google Shape;1352;p106"/>
          <p:cNvSpPr txBox="1"/>
          <p:nvPr>
            <p:ph idx="2" type="subTitle"/>
          </p:nvPr>
        </p:nvSpPr>
        <p:spPr>
          <a:xfrm>
            <a:off x="3413550" y="2471300"/>
            <a:ext cx="2265000" cy="19464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353" name="Google Shape;1353;p106"/>
          <p:cNvSpPr txBox="1"/>
          <p:nvPr>
            <p:ph idx="3" type="subTitle"/>
          </p:nvPr>
        </p:nvSpPr>
        <p:spPr>
          <a:xfrm>
            <a:off x="6365775" y="2471300"/>
            <a:ext cx="2265000" cy="20574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354" name="Google Shape;1354;p106"/>
          <p:cNvSpPr/>
          <p:nvPr>
            <p:ph idx="4" type="pic"/>
          </p:nvPr>
        </p:nvSpPr>
        <p:spPr>
          <a:xfrm>
            <a:off x="365725" y="1012950"/>
            <a:ext cx="2527800" cy="1371600"/>
          </a:xfrm>
          <a:prstGeom prst="rect">
            <a:avLst/>
          </a:prstGeom>
          <a:noFill/>
          <a:ln>
            <a:noFill/>
          </a:ln>
        </p:spPr>
      </p:sp>
      <p:sp>
        <p:nvSpPr>
          <p:cNvPr id="1355" name="Google Shape;1355;p106"/>
          <p:cNvSpPr/>
          <p:nvPr>
            <p:ph idx="5" type="pic"/>
          </p:nvPr>
        </p:nvSpPr>
        <p:spPr>
          <a:xfrm>
            <a:off x="3299550" y="1012950"/>
            <a:ext cx="2527800" cy="1371600"/>
          </a:xfrm>
          <a:prstGeom prst="rect">
            <a:avLst/>
          </a:prstGeom>
          <a:noFill/>
          <a:ln>
            <a:noFill/>
          </a:ln>
        </p:spPr>
      </p:sp>
      <p:sp>
        <p:nvSpPr>
          <p:cNvPr id="1356" name="Google Shape;1356;p106"/>
          <p:cNvSpPr/>
          <p:nvPr>
            <p:ph idx="6" type="pic"/>
          </p:nvPr>
        </p:nvSpPr>
        <p:spPr>
          <a:xfrm>
            <a:off x="6250475" y="1012950"/>
            <a:ext cx="2527800" cy="1371600"/>
          </a:xfrm>
          <a:prstGeom prst="rect">
            <a:avLst/>
          </a:prstGeom>
          <a:noFill/>
          <a:ln>
            <a:noFill/>
          </a:ln>
        </p:spPr>
      </p:sp>
      <p:grpSp>
        <p:nvGrpSpPr>
          <p:cNvPr id="1357" name="Google Shape;1357;p106"/>
          <p:cNvGrpSpPr/>
          <p:nvPr/>
        </p:nvGrpSpPr>
        <p:grpSpPr>
          <a:xfrm>
            <a:off x="8000973" y="4882757"/>
            <a:ext cx="777321" cy="155484"/>
            <a:chOff x="3424807" y="1107551"/>
            <a:chExt cx="4067616" cy="826163"/>
          </a:xfrm>
        </p:grpSpPr>
        <p:sp>
          <p:nvSpPr>
            <p:cNvPr id="1358" name="Google Shape;1358;p10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59" name="Google Shape;1359;p10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0" name="Google Shape;1360;p10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1" name="Google Shape;1361;p10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2" name="Google Shape;1362;p10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3" name="Google Shape;1363;p10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4" name="Google Shape;1364;p10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5" name="Google Shape;1365;p10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6" name="Google Shape;1366;p10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367" name="Google Shape;1367;p10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p:cSld name="TITLE_ONLY_1">
    <p:spTree>
      <p:nvGrpSpPr>
        <p:cNvPr id="1368" name="Shape 1368"/>
        <p:cNvGrpSpPr/>
        <p:nvPr/>
      </p:nvGrpSpPr>
      <p:grpSpPr>
        <a:xfrm>
          <a:off x="0" y="0"/>
          <a:ext cx="0" cy="0"/>
          <a:chOff x="0" y="0"/>
          <a:chExt cx="0" cy="0"/>
        </a:xfrm>
      </p:grpSpPr>
      <p:sp>
        <p:nvSpPr>
          <p:cNvPr id="1369" name="Google Shape;1369;p107"/>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70" name="Google Shape;1370;p107"/>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371" name="Google Shape;1371;p107"/>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72" name="Google Shape;1372;p107"/>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73" name="Google Shape;1373;p107"/>
          <p:cNvSpPr txBox="1"/>
          <p:nvPr>
            <p:ph idx="1" type="subTitle"/>
          </p:nvPr>
        </p:nvSpPr>
        <p:spPr>
          <a:xfrm>
            <a:off x="473825" y="1140000"/>
            <a:ext cx="3690000" cy="3352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374" name="Google Shape;1374;p107"/>
          <p:cNvSpPr txBox="1"/>
          <p:nvPr>
            <p:ph idx="2" type="subTitle"/>
          </p:nvPr>
        </p:nvSpPr>
        <p:spPr>
          <a:xfrm>
            <a:off x="4955725" y="1177500"/>
            <a:ext cx="3690000" cy="33150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grpSp>
        <p:nvGrpSpPr>
          <p:cNvPr id="1375" name="Google Shape;1375;p107"/>
          <p:cNvGrpSpPr/>
          <p:nvPr/>
        </p:nvGrpSpPr>
        <p:grpSpPr>
          <a:xfrm>
            <a:off x="8000973" y="4882757"/>
            <a:ext cx="777321" cy="155484"/>
            <a:chOff x="3424807" y="1107551"/>
            <a:chExt cx="4067616" cy="826163"/>
          </a:xfrm>
        </p:grpSpPr>
        <p:sp>
          <p:nvSpPr>
            <p:cNvPr id="1376" name="Google Shape;1376;p10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77" name="Google Shape;1377;p10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78" name="Google Shape;1378;p10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79" name="Google Shape;1379;p10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80" name="Google Shape;1380;p10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81" name="Google Shape;1381;p10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82" name="Google Shape;1382;p10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83" name="Google Shape;1383;p10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84" name="Google Shape;1384;p10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385" name="Google Shape;1385;p10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1">
  <p:cSld name="TITLE_ONLY_1_2">
    <p:spTree>
      <p:nvGrpSpPr>
        <p:cNvPr id="1386" name="Shape 1386"/>
        <p:cNvGrpSpPr/>
        <p:nvPr/>
      </p:nvGrpSpPr>
      <p:grpSpPr>
        <a:xfrm>
          <a:off x="0" y="0"/>
          <a:ext cx="0" cy="0"/>
          <a:chOff x="0" y="0"/>
          <a:chExt cx="0" cy="0"/>
        </a:xfrm>
      </p:grpSpPr>
      <p:sp>
        <p:nvSpPr>
          <p:cNvPr id="1387" name="Google Shape;1387;p108"/>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88" name="Google Shape;1388;p108"/>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389" name="Google Shape;1389;p108"/>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90" name="Google Shape;1390;p108"/>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91" name="Google Shape;1391;p108"/>
          <p:cNvSpPr txBox="1"/>
          <p:nvPr>
            <p:ph idx="1" type="subTitle"/>
          </p:nvPr>
        </p:nvSpPr>
        <p:spPr>
          <a:xfrm>
            <a:off x="473825" y="2718000"/>
            <a:ext cx="3690000" cy="18288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392" name="Google Shape;1392;p108"/>
          <p:cNvSpPr txBox="1"/>
          <p:nvPr>
            <p:ph idx="2" type="subTitle"/>
          </p:nvPr>
        </p:nvSpPr>
        <p:spPr>
          <a:xfrm>
            <a:off x="4955725" y="2718000"/>
            <a:ext cx="3690000" cy="18288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393" name="Google Shape;1393;p108"/>
          <p:cNvSpPr/>
          <p:nvPr>
            <p:ph idx="3" type="pic"/>
          </p:nvPr>
        </p:nvSpPr>
        <p:spPr>
          <a:xfrm>
            <a:off x="372325" y="1012875"/>
            <a:ext cx="3949800" cy="1600200"/>
          </a:xfrm>
          <a:prstGeom prst="rect">
            <a:avLst/>
          </a:prstGeom>
          <a:noFill/>
          <a:ln>
            <a:noFill/>
          </a:ln>
        </p:spPr>
      </p:sp>
      <p:sp>
        <p:nvSpPr>
          <p:cNvPr id="1394" name="Google Shape;1394;p108"/>
          <p:cNvSpPr/>
          <p:nvPr>
            <p:ph idx="4" type="pic"/>
          </p:nvPr>
        </p:nvSpPr>
        <p:spPr>
          <a:xfrm>
            <a:off x="4825825" y="1012875"/>
            <a:ext cx="3949800" cy="1600200"/>
          </a:xfrm>
          <a:prstGeom prst="rect">
            <a:avLst/>
          </a:prstGeom>
          <a:noFill/>
          <a:ln>
            <a:noFill/>
          </a:ln>
        </p:spPr>
      </p:sp>
      <p:grpSp>
        <p:nvGrpSpPr>
          <p:cNvPr id="1395" name="Google Shape;1395;p108"/>
          <p:cNvGrpSpPr/>
          <p:nvPr/>
        </p:nvGrpSpPr>
        <p:grpSpPr>
          <a:xfrm>
            <a:off x="8000973" y="4882757"/>
            <a:ext cx="777321" cy="155484"/>
            <a:chOff x="3424807" y="1107551"/>
            <a:chExt cx="4067616" cy="826163"/>
          </a:xfrm>
        </p:grpSpPr>
        <p:sp>
          <p:nvSpPr>
            <p:cNvPr id="1396" name="Google Shape;1396;p10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97" name="Google Shape;1397;p10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98" name="Google Shape;1398;p10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99" name="Google Shape;1399;p10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0" name="Google Shape;1400;p10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1" name="Google Shape;1401;p10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2" name="Google Shape;1402;p10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3" name="Google Shape;1403;p10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4" name="Google Shape;1404;p10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405" name="Google Shape;1405;p10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p:cSld name="TITLE_ONLY_1_1">
    <p:spTree>
      <p:nvGrpSpPr>
        <p:cNvPr id="1406" name="Shape 1406"/>
        <p:cNvGrpSpPr/>
        <p:nvPr/>
      </p:nvGrpSpPr>
      <p:grpSpPr>
        <a:xfrm>
          <a:off x="0" y="0"/>
          <a:ext cx="0" cy="0"/>
          <a:chOff x="0" y="0"/>
          <a:chExt cx="0" cy="0"/>
        </a:xfrm>
      </p:grpSpPr>
      <p:sp>
        <p:nvSpPr>
          <p:cNvPr id="1407" name="Google Shape;1407;p109"/>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08" name="Google Shape;1408;p10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409" name="Google Shape;1409;p109"/>
          <p:cNvSpPr/>
          <p:nvPr/>
        </p:nvSpPr>
        <p:spPr>
          <a:xfrm>
            <a:off x="36570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410" name="Google Shape;1410;p109"/>
          <p:cNvSpPr/>
          <p:nvPr/>
        </p:nvSpPr>
        <p:spPr>
          <a:xfrm>
            <a:off x="482845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411" name="Google Shape;1411;p109"/>
          <p:cNvSpPr txBox="1"/>
          <p:nvPr>
            <p:ph idx="1" type="subTitle"/>
          </p:nvPr>
        </p:nvSpPr>
        <p:spPr>
          <a:xfrm>
            <a:off x="488825" y="2227500"/>
            <a:ext cx="3697500" cy="2424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412" name="Google Shape;1412;p109"/>
          <p:cNvSpPr txBox="1"/>
          <p:nvPr>
            <p:ph idx="2" type="subTitle"/>
          </p:nvPr>
        </p:nvSpPr>
        <p:spPr>
          <a:xfrm>
            <a:off x="4947075" y="2227500"/>
            <a:ext cx="3668700" cy="2424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grpSp>
        <p:nvGrpSpPr>
          <p:cNvPr id="1413" name="Google Shape;1413;p109"/>
          <p:cNvGrpSpPr/>
          <p:nvPr/>
        </p:nvGrpSpPr>
        <p:grpSpPr>
          <a:xfrm>
            <a:off x="8000973" y="4882757"/>
            <a:ext cx="777321" cy="155484"/>
            <a:chOff x="3424807" y="1107551"/>
            <a:chExt cx="4067616" cy="826163"/>
          </a:xfrm>
        </p:grpSpPr>
        <p:sp>
          <p:nvSpPr>
            <p:cNvPr id="1414" name="Google Shape;1414;p10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15" name="Google Shape;1415;p10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16" name="Google Shape;1416;p10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17" name="Google Shape;1417;p10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18" name="Google Shape;1418;p10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19" name="Google Shape;1419;p10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20" name="Google Shape;1420;p10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21" name="Google Shape;1421;p10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22" name="Google Shape;1422;p10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423" name="Google Shape;1423;p10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1">
  <p:cSld name="TITLE_ONLY_1_1_1">
    <p:spTree>
      <p:nvGrpSpPr>
        <p:cNvPr id="1424" name="Shape 1424"/>
        <p:cNvGrpSpPr/>
        <p:nvPr/>
      </p:nvGrpSpPr>
      <p:grpSpPr>
        <a:xfrm>
          <a:off x="0" y="0"/>
          <a:ext cx="0" cy="0"/>
          <a:chOff x="0" y="0"/>
          <a:chExt cx="0" cy="0"/>
        </a:xfrm>
      </p:grpSpPr>
      <p:sp>
        <p:nvSpPr>
          <p:cNvPr id="1425" name="Google Shape;1425;p11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1426" name="Google Shape;1426;p110"/>
          <p:cNvGrpSpPr/>
          <p:nvPr/>
        </p:nvGrpSpPr>
        <p:grpSpPr>
          <a:xfrm>
            <a:off x="8000973" y="4882757"/>
            <a:ext cx="777321" cy="155484"/>
            <a:chOff x="3424807" y="1107551"/>
            <a:chExt cx="4067616" cy="826163"/>
          </a:xfrm>
        </p:grpSpPr>
        <p:sp>
          <p:nvSpPr>
            <p:cNvPr id="1427" name="Google Shape;1427;p11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28" name="Google Shape;1428;p11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29" name="Google Shape;1429;p11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0" name="Google Shape;1430;p11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1" name="Google Shape;1431;p11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2" name="Google Shape;1432;p11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3" name="Google Shape;1433;p11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4" name="Google Shape;1434;p11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5" name="Google Shape;1435;p11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436" name="Google Shape;1436;p11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Text">
  <p:cSld name="MAIN_POINT">
    <p:spTree>
      <p:nvGrpSpPr>
        <p:cNvPr id="1437" name="Shape 1437"/>
        <p:cNvGrpSpPr/>
        <p:nvPr/>
      </p:nvGrpSpPr>
      <p:grpSpPr>
        <a:xfrm>
          <a:off x="0" y="0"/>
          <a:ext cx="0" cy="0"/>
          <a:chOff x="0" y="0"/>
          <a:chExt cx="0" cy="0"/>
        </a:xfrm>
      </p:grpSpPr>
      <p:sp>
        <p:nvSpPr>
          <p:cNvPr id="1438" name="Google Shape;1438;p111"/>
          <p:cNvSpPr txBox="1"/>
          <p:nvPr>
            <p:ph type="title"/>
          </p:nvPr>
        </p:nvSpPr>
        <p:spPr>
          <a:xfrm>
            <a:off x="365700" y="450150"/>
            <a:ext cx="6492300" cy="4090800"/>
          </a:xfrm>
          <a:prstGeom prst="rect">
            <a:avLst/>
          </a:prstGeom>
        </p:spPr>
        <p:txBody>
          <a:bodyPr anchorCtr="0" anchor="ctr" bIns="0" lIns="0" spcFirstLastPara="1" rIns="0" wrap="square" tIns="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39" name="Google Shape;1439;p11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1440" name="Google Shape;1440;p111"/>
          <p:cNvGrpSpPr/>
          <p:nvPr/>
        </p:nvGrpSpPr>
        <p:grpSpPr>
          <a:xfrm>
            <a:off x="8000973" y="4882757"/>
            <a:ext cx="777321" cy="155484"/>
            <a:chOff x="3424807" y="1107551"/>
            <a:chExt cx="4067616" cy="826163"/>
          </a:xfrm>
        </p:grpSpPr>
        <p:sp>
          <p:nvSpPr>
            <p:cNvPr id="1441" name="Google Shape;1441;p11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2" name="Google Shape;1442;p11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3" name="Google Shape;1443;p11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4" name="Google Shape;1444;p11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5" name="Google Shape;1445;p11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6" name="Google Shape;1446;p11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7" name="Google Shape;1447;p11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8" name="Google Shape;1448;p11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9" name="Google Shape;1449;p11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APTION_ONLY">
    <p:spTree>
      <p:nvGrpSpPr>
        <p:cNvPr id="1450" name="Shape 1450"/>
        <p:cNvGrpSpPr/>
        <p:nvPr/>
      </p:nvGrpSpPr>
      <p:grpSpPr>
        <a:xfrm>
          <a:off x="0" y="0"/>
          <a:ext cx="0" cy="0"/>
          <a:chOff x="0" y="0"/>
          <a:chExt cx="0" cy="0"/>
        </a:xfrm>
      </p:grpSpPr>
      <p:sp>
        <p:nvSpPr>
          <p:cNvPr id="1451" name="Google Shape;1451;p11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1452" name="Google Shape;1452;p112"/>
          <p:cNvGrpSpPr/>
          <p:nvPr/>
        </p:nvGrpSpPr>
        <p:grpSpPr>
          <a:xfrm>
            <a:off x="8000973" y="4882757"/>
            <a:ext cx="777321" cy="155484"/>
            <a:chOff x="3424807" y="1107551"/>
            <a:chExt cx="4067616" cy="826163"/>
          </a:xfrm>
        </p:grpSpPr>
        <p:sp>
          <p:nvSpPr>
            <p:cNvPr id="1453" name="Google Shape;1453;p11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54" name="Google Shape;1454;p11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55" name="Google Shape;1455;p11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56" name="Google Shape;1456;p11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57" name="Google Shape;1457;p11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58" name="Google Shape;1458;p11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59" name="Google Shape;1459;p11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60" name="Google Shape;1460;p11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61" name="Google Shape;1461;p11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Dark Matter">
  <p:cSld name="CUSTOM_1">
    <p:bg>
      <p:bgPr>
        <a:solidFill>
          <a:srgbClr val="063849"/>
        </a:solidFill>
      </p:bgPr>
    </p:bg>
    <p:spTree>
      <p:nvGrpSpPr>
        <p:cNvPr id="80" name="Shape 80"/>
        <p:cNvGrpSpPr/>
        <p:nvPr/>
      </p:nvGrpSpPr>
      <p:grpSpPr>
        <a:xfrm>
          <a:off x="0" y="0"/>
          <a:ext cx="0" cy="0"/>
          <a:chOff x="0" y="0"/>
          <a:chExt cx="0" cy="0"/>
        </a:xfrm>
      </p:grpSpPr>
      <p:sp>
        <p:nvSpPr>
          <p:cNvPr id="81" name="Google Shape;81;p12"/>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2" name="Google Shape;82;p12"/>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Clr>
                <a:srgbClr val="FF6529"/>
              </a:buClr>
              <a:buSzPts val="2800"/>
              <a:buNone/>
              <a:defRPr>
                <a:solidFill>
                  <a:srgbClr val="FF6529"/>
                </a:solidFill>
              </a:defRPr>
            </a:lvl2pPr>
            <a:lvl3pPr lvl="2" algn="l">
              <a:lnSpc>
                <a:spcPct val="100000"/>
              </a:lnSpc>
              <a:spcBef>
                <a:spcPts val="0"/>
              </a:spcBef>
              <a:spcAft>
                <a:spcPts val="0"/>
              </a:spcAft>
              <a:buClr>
                <a:srgbClr val="FF6529"/>
              </a:buClr>
              <a:buSzPts val="2800"/>
              <a:buNone/>
              <a:defRPr>
                <a:solidFill>
                  <a:srgbClr val="FF6529"/>
                </a:solidFill>
              </a:defRPr>
            </a:lvl3pPr>
            <a:lvl4pPr lvl="3" algn="l">
              <a:lnSpc>
                <a:spcPct val="100000"/>
              </a:lnSpc>
              <a:spcBef>
                <a:spcPts val="0"/>
              </a:spcBef>
              <a:spcAft>
                <a:spcPts val="0"/>
              </a:spcAft>
              <a:buClr>
                <a:srgbClr val="FF6529"/>
              </a:buClr>
              <a:buSzPts val="2800"/>
              <a:buNone/>
              <a:defRPr>
                <a:solidFill>
                  <a:srgbClr val="FF6529"/>
                </a:solidFill>
              </a:defRPr>
            </a:lvl4pPr>
            <a:lvl5pPr lvl="4" algn="l">
              <a:lnSpc>
                <a:spcPct val="100000"/>
              </a:lnSpc>
              <a:spcBef>
                <a:spcPts val="0"/>
              </a:spcBef>
              <a:spcAft>
                <a:spcPts val="0"/>
              </a:spcAft>
              <a:buClr>
                <a:srgbClr val="FF6529"/>
              </a:buClr>
              <a:buSzPts val="2800"/>
              <a:buNone/>
              <a:defRPr>
                <a:solidFill>
                  <a:srgbClr val="FF6529"/>
                </a:solidFill>
              </a:defRPr>
            </a:lvl5pPr>
            <a:lvl6pPr lvl="5" algn="l">
              <a:lnSpc>
                <a:spcPct val="100000"/>
              </a:lnSpc>
              <a:spcBef>
                <a:spcPts val="0"/>
              </a:spcBef>
              <a:spcAft>
                <a:spcPts val="0"/>
              </a:spcAft>
              <a:buClr>
                <a:srgbClr val="FF6529"/>
              </a:buClr>
              <a:buSzPts val="2800"/>
              <a:buNone/>
              <a:defRPr>
                <a:solidFill>
                  <a:srgbClr val="FF6529"/>
                </a:solidFill>
              </a:defRPr>
            </a:lvl6pPr>
            <a:lvl7pPr lvl="6" algn="l">
              <a:lnSpc>
                <a:spcPct val="100000"/>
              </a:lnSpc>
              <a:spcBef>
                <a:spcPts val="0"/>
              </a:spcBef>
              <a:spcAft>
                <a:spcPts val="0"/>
              </a:spcAft>
              <a:buClr>
                <a:srgbClr val="FF6529"/>
              </a:buClr>
              <a:buSzPts val="2800"/>
              <a:buNone/>
              <a:defRPr>
                <a:solidFill>
                  <a:srgbClr val="FF6529"/>
                </a:solidFill>
              </a:defRPr>
            </a:lvl7pPr>
            <a:lvl8pPr lvl="7" algn="l">
              <a:lnSpc>
                <a:spcPct val="100000"/>
              </a:lnSpc>
              <a:spcBef>
                <a:spcPts val="0"/>
              </a:spcBef>
              <a:spcAft>
                <a:spcPts val="0"/>
              </a:spcAft>
              <a:buClr>
                <a:srgbClr val="FF6529"/>
              </a:buClr>
              <a:buSzPts val="2800"/>
              <a:buNone/>
              <a:defRPr>
                <a:solidFill>
                  <a:srgbClr val="FF6529"/>
                </a:solidFill>
              </a:defRPr>
            </a:lvl8pPr>
            <a:lvl9pPr lvl="8" algn="l">
              <a:lnSpc>
                <a:spcPct val="100000"/>
              </a:lnSpc>
              <a:spcBef>
                <a:spcPts val="0"/>
              </a:spcBef>
              <a:spcAft>
                <a:spcPts val="0"/>
              </a:spcAft>
              <a:buClr>
                <a:srgbClr val="FF6529"/>
              </a:buClr>
              <a:buSzPts val="2800"/>
              <a:buNone/>
              <a:defRPr>
                <a:solidFill>
                  <a:srgbClr val="FF6529"/>
                </a:solidFill>
              </a:defRPr>
            </a:lvl9pPr>
          </a:lstStyle>
          <a:p/>
        </p:txBody>
      </p:sp>
      <p:sp>
        <p:nvSpPr>
          <p:cNvPr id="83" name="Google Shape;83;p1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84" name="Google Shape;84;p12"/>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sp>
        <p:nvSpPr>
          <p:cNvPr id="85" name="Google Shape;85;p1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86" name="Google Shape;86;p12" title="JB Light with Bar.png"/>
          <p:cNvPicPr preferRelativeResize="0"/>
          <p:nvPr/>
        </p:nvPicPr>
        <p:blipFill>
          <a:blip r:embed="rId2">
            <a:alphaModFix/>
          </a:blip>
          <a:stretch>
            <a:fillRect/>
          </a:stretch>
        </p:blipFill>
        <p:spPr>
          <a:xfrm>
            <a:off x="6985308" y="4887353"/>
            <a:ext cx="832818" cy="155500"/>
          </a:xfrm>
          <a:prstGeom prst="rect">
            <a:avLst/>
          </a:prstGeom>
          <a:noFill/>
          <a:ln>
            <a:noFill/>
          </a:ln>
        </p:spPr>
      </p:pic>
      <p:pic>
        <p:nvPicPr>
          <p:cNvPr id="87" name="Google Shape;87;p12" title="Placeholder Box.png"/>
          <p:cNvPicPr preferRelativeResize="0"/>
          <p:nvPr/>
        </p:nvPicPr>
        <p:blipFill>
          <a:blip r:embed="rId3">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3">
    <p:bg>
      <p:bgPr>
        <a:solidFill>
          <a:srgbClr val="CFDDE5"/>
        </a:solidFill>
      </p:bgPr>
    </p:bg>
    <p:spTree>
      <p:nvGrpSpPr>
        <p:cNvPr id="1462" name="Shape 1462"/>
        <p:cNvGrpSpPr/>
        <p:nvPr/>
      </p:nvGrpSpPr>
      <p:grpSpPr>
        <a:xfrm>
          <a:off x="0" y="0"/>
          <a:ext cx="0" cy="0"/>
          <a:chOff x="0" y="0"/>
          <a:chExt cx="0" cy="0"/>
        </a:xfrm>
      </p:grpSpPr>
      <p:grpSp>
        <p:nvGrpSpPr>
          <p:cNvPr id="1463" name="Google Shape;1463;p113"/>
          <p:cNvGrpSpPr/>
          <p:nvPr/>
        </p:nvGrpSpPr>
        <p:grpSpPr>
          <a:xfrm>
            <a:off x="2286000" y="1946695"/>
            <a:ext cx="4572000" cy="928359"/>
            <a:chOff x="3424807" y="1107551"/>
            <a:chExt cx="4067616" cy="826163"/>
          </a:xfrm>
        </p:grpSpPr>
        <p:sp>
          <p:nvSpPr>
            <p:cNvPr id="1464" name="Google Shape;1464;p11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65" name="Google Shape;1465;p11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66" name="Google Shape;1466;p11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67" name="Google Shape;1467;p11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68" name="Google Shape;1468;p11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69" name="Google Shape;1469;p11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70" name="Google Shape;1470;p11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71" name="Google Shape;1471;p11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72" name="Google Shape;1472;p11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73" name="Shape 1473"/>
        <p:cNvGrpSpPr/>
        <p:nvPr/>
      </p:nvGrpSpPr>
      <p:grpSpPr>
        <a:xfrm>
          <a:off x="0" y="0"/>
          <a:ext cx="0" cy="0"/>
          <a:chOff x="0" y="0"/>
          <a:chExt cx="0" cy="0"/>
        </a:xfrm>
      </p:grpSpPr>
      <p:sp>
        <p:nvSpPr>
          <p:cNvPr id="1474" name="Google Shape;1474;p114"/>
          <p:cNvSpPr txBox="1"/>
          <p:nvPr>
            <p:ph type="ctrTitle"/>
          </p:nvPr>
        </p:nvSpPr>
        <p:spPr>
          <a:xfrm>
            <a:off x="365700" y="1148250"/>
            <a:ext cx="8412900" cy="14235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75" name="Google Shape;1475;p11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sp>
        <p:nvSpPr>
          <p:cNvPr id="1476" name="Google Shape;1476;p114"/>
          <p:cNvSpPr txBox="1"/>
          <p:nvPr>
            <p:ph idx="12" type="sldNum"/>
          </p:nvPr>
        </p:nvSpPr>
        <p:spPr>
          <a:xfrm>
            <a:off x="6457950" y="4767275"/>
            <a:ext cx="2320500" cy="376200"/>
          </a:xfrm>
          <a:prstGeom prst="rect">
            <a:avLst/>
          </a:prstGeom>
          <a:noFill/>
          <a:ln>
            <a:noFill/>
          </a:ln>
        </p:spPr>
        <p:txBody>
          <a:bodyPr anchorCtr="0" anchor="ctr" bIns="0" lIns="0" spcFirstLastPara="1" rIns="0" wrap="square" tIns="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77" name="Shape 1477"/>
        <p:cNvGrpSpPr/>
        <p:nvPr/>
      </p:nvGrpSpPr>
      <p:grpSpPr>
        <a:xfrm>
          <a:off x="0" y="0"/>
          <a:ext cx="0" cy="0"/>
          <a:chOff x="0" y="0"/>
          <a:chExt cx="0" cy="0"/>
        </a:xfrm>
      </p:grpSpPr>
      <p:sp>
        <p:nvSpPr>
          <p:cNvPr id="1478" name="Google Shape;1478;p115"/>
          <p:cNvSpPr txBox="1"/>
          <p:nvPr>
            <p:ph type="title"/>
          </p:nvPr>
        </p:nvSpPr>
        <p:spPr>
          <a:xfrm>
            <a:off x="365700" y="274350"/>
            <a:ext cx="8412600" cy="401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79" name="Google Shape;1479;p115"/>
          <p:cNvSpPr txBox="1"/>
          <p:nvPr>
            <p:ph idx="1" type="body"/>
          </p:nvPr>
        </p:nvSpPr>
        <p:spPr>
          <a:xfrm>
            <a:off x="365700" y="940050"/>
            <a:ext cx="84126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480" name="Google Shape;1480;p115"/>
          <p:cNvSpPr txBox="1"/>
          <p:nvPr>
            <p:ph idx="12" type="sldNum"/>
          </p:nvPr>
        </p:nvSpPr>
        <p:spPr>
          <a:xfrm>
            <a:off x="6457950" y="4778850"/>
            <a:ext cx="2320500" cy="36480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481" name="Google Shape;1481;p11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1_Caption 3_1">
    <p:spTree>
      <p:nvGrpSpPr>
        <p:cNvPr id="1482" name="Shape 1482"/>
        <p:cNvGrpSpPr/>
        <p:nvPr/>
      </p:nvGrpSpPr>
      <p:grpSpPr>
        <a:xfrm>
          <a:off x="0" y="0"/>
          <a:ext cx="0" cy="0"/>
          <a:chOff x="0" y="0"/>
          <a:chExt cx="0" cy="0"/>
        </a:xfrm>
      </p:grpSpPr>
      <p:sp>
        <p:nvSpPr>
          <p:cNvPr id="1483" name="Google Shape;1483;p116"/>
          <p:cNvSpPr txBox="1"/>
          <p:nvPr>
            <p:ph idx="12" type="sldNum"/>
          </p:nvPr>
        </p:nvSpPr>
        <p:spPr>
          <a:xfrm>
            <a:off x="8472538" y="4714913"/>
            <a:ext cx="500100" cy="428700"/>
          </a:xfrm>
          <a:prstGeom prst="rect">
            <a:avLst/>
          </a:prstGeom>
          <a:noFill/>
          <a:ln>
            <a:noFill/>
          </a:ln>
        </p:spPr>
        <p:txBody>
          <a:bodyPr anchorCtr="0" anchor="ctr" bIns="0" lIns="0" spcFirstLastPara="1" rIns="0" wrap="square" tIns="0">
            <a:norm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9pPr>
          </a:lstStyle>
          <a:p>
            <a:pPr indent="0" lvl="0" marL="0" rtl="0" algn="r">
              <a:spcBef>
                <a:spcPts val="0"/>
              </a:spcBef>
              <a:spcAft>
                <a:spcPts val="0"/>
              </a:spcAft>
              <a:buNone/>
            </a:pPr>
            <a:fld id="{00000000-1234-1234-1234-123412341234}" type="slidenum">
              <a:rPr lang="en-US"/>
              <a:t>‹#›</a:t>
            </a:fld>
            <a:endParaRPr/>
          </a:p>
        </p:txBody>
      </p:sp>
      <p:sp>
        <p:nvSpPr>
          <p:cNvPr id="1484" name="Google Shape;1484;p116"/>
          <p:cNvSpPr txBox="1"/>
          <p:nvPr>
            <p:ph idx="1" type="subTitle"/>
          </p:nvPr>
        </p:nvSpPr>
        <p:spPr>
          <a:xfrm>
            <a:off x="342989" y="891813"/>
            <a:ext cx="8457900" cy="230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100"/>
              <a:buNone/>
              <a:defRPr sz="1500">
                <a:solidFill>
                  <a:schemeClr val="accent3"/>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85" name="Google Shape;1485;p116"/>
          <p:cNvSpPr txBox="1"/>
          <p:nvPr>
            <p:ph idx="2" type="body"/>
          </p:nvPr>
        </p:nvSpPr>
        <p:spPr>
          <a:xfrm>
            <a:off x="342990" y="1264443"/>
            <a:ext cx="8457900" cy="31932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accent3"/>
              </a:buClr>
              <a:buSzPts val="1800"/>
              <a:buFont typeface="Arial"/>
              <a:buChar char="•"/>
              <a:defRPr/>
            </a:lvl1pPr>
            <a:lvl2pPr indent="-317500" lvl="1" marL="914400" algn="l">
              <a:lnSpc>
                <a:spcPct val="115000"/>
              </a:lnSpc>
              <a:spcBef>
                <a:spcPts val="0"/>
              </a:spcBef>
              <a:spcAft>
                <a:spcPts val="0"/>
              </a:spcAft>
              <a:buClr>
                <a:schemeClr val="accent3"/>
              </a:buClr>
              <a:buSzPts val="1400"/>
              <a:buFont typeface="Arial"/>
              <a:buChar char="•"/>
              <a:defRPr/>
            </a:lvl2pPr>
            <a:lvl3pPr indent="-317500" lvl="2" marL="1371600" algn="l">
              <a:lnSpc>
                <a:spcPct val="115000"/>
              </a:lnSpc>
              <a:spcBef>
                <a:spcPts val="0"/>
              </a:spcBef>
              <a:spcAft>
                <a:spcPts val="0"/>
              </a:spcAft>
              <a:buClr>
                <a:schemeClr val="accent3"/>
              </a:buClr>
              <a:buSzPts val="1400"/>
              <a:buFont typeface="Arial"/>
              <a:buChar char="•"/>
              <a:defRPr/>
            </a:lvl3pPr>
            <a:lvl4pPr indent="-317500" lvl="3" marL="1828800" algn="l">
              <a:lnSpc>
                <a:spcPct val="115000"/>
              </a:lnSpc>
              <a:spcBef>
                <a:spcPts val="0"/>
              </a:spcBef>
              <a:spcAft>
                <a:spcPts val="0"/>
              </a:spcAft>
              <a:buClr>
                <a:schemeClr val="accent3"/>
              </a:buClr>
              <a:buSzPts val="1400"/>
              <a:buFont typeface="Arial"/>
              <a:buChar char="•"/>
              <a:defRPr/>
            </a:lvl4pPr>
            <a:lvl5pPr indent="-317500" lvl="4" marL="2286000" algn="l">
              <a:lnSpc>
                <a:spcPct val="115000"/>
              </a:lnSpc>
              <a:spcBef>
                <a:spcPts val="0"/>
              </a:spcBef>
              <a:spcAft>
                <a:spcPts val="0"/>
              </a:spcAft>
              <a:buClr>
                <a:schemeClr val="accent3"/>
              </a:buClr>
              <a:buSzPts val="1400"/>
              <a:buFont typeface="Arial"/>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86" name="Google Shape;1486;p116"/>
          <p:cNvSpPr txBox="1"/>
          <p:nvPr>
            <p:ph type="title"/>
          </p:nvPr>
        </p:nvSpPr>
        <p:spPr>
          <a:xfrm>
            <a:off x="342989" y="342900"/>
            <a:ext cx="8458200" cy="4272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27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S Template">
  <p:cSld name="SS Template">
    <p:spTree>
      <p:nvGrpSpPr>
        <p:cNvPr id="1487" name="Shape 1487"/>
        <p:cNvGrpSpPr/>
        <p:nvPr/>
      </p:nvGrpSpPr>
      <p:grpSpPr>
        <a:xfrm>
          <a:off x="0" y="0"/>
          <a:ext cx="0" cy="0"/>
          <a:chOff x="0" y="0"/>
          <a:chExt cx="0" cy="0"/>
        </a:xfrm>
      </p:grpSpPr>
      <p:sp>
        <p:nvSpPr>
          <p:cNvPr id="1488" name="Google Shape;1488;p117"/>
          <p:cNvSpPr txBox="1"/>
          <p:nvPr>
            <p:ph type="title"/>
          </p:nvPr>
        </p:nvSpPr>
        <p:spPr>
          <a:xfrm>
            <a:off x="226314" y="617221"/>
            <a:ext cx="4566300" cy="230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1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89" name="Google Shape;1489;p117"/>
          <p:cNvSpPr/>
          <p:nvPr>
            <p:ph idx="2" type="pic"/>
          </p:nvPr>
        </p:nvSpPr>
        <p:spPr>
          <a:xfrm>
            <a:off x="5029200" y="0"/>
            <a:ext cx="4114800" cy="4716600"/>
          </a:xfrm>
          <a:prstGeom prst="rect">
            <a:avLst/>
          </a:prstGeom>
          <a:noFill/>
          <a:ln>
            <a:noFill/>
          </a:ln>
        </p:spPr>
      </p:sp>
      <p:sp>
        <p:nvSpPr>
          <p:cNvPr id="1490" name="Google Shape;1490;p117"/>
          <p:cNvSpPr txBox="1"/>
          <p:nvPr/>
        </p:nvSpPr>
        <p:spPr>
          <a:xfrm>
            <a:off x="0" y="0"/>
            <a:ext cx="1744800" cy="377100"/>
          </a:xfrm>
          <a:prstGeom prst="rect">
            <a:avLst/>
          </a:prstGeom>
          <a:solidFill>
            <a:schemeClr val="accent1"/>
          </a:solidFill>
          <a:ln>
            <a:noFill/>
          </a:ln>
        </p:spPr>
        <p:txBody>
          <a:bodyPr anchorCtr="0" anchor="t" bIns="102875" lIns="102875" spcFirstLastPara="1" rIns="102875" wrap="square" tIns="10287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Poppins Medium"/>
                <a:ea typeface="Poppins Medium"/>
                <a:cs typeface="Poppins Medium"/>
                <a:sym typeface="Poppins Medium"/>
              </a:rPr>
              <a:t>Success Story</a:t>
            </a:r>
            <a:endParaRPr b="0" i="0" sz="1100" u="none" cap="none" strike="noStrike">
              <a:solidFill>
                <a:srgbClr val="000000"/>
              </a:solidFill>
              <a:latin typeface="Arial"/>
              <a:ea typeface="Arial"/>
              <a:cs typeface="Arial"/>
              <a:sym typeface="Arial"/>
            </a:endParaRPr>
          </a:p>
        </p:txBody>
      </p:sp>
    </p:spTree>
  </p:cSld>
  <p:clrMapOvr>
    <a:masterClrMapping/>
  </p:clrMapOvr>
  <p:transition spd="slow">
    <p:fade/>
  </p:transition>
  <p:extLst>
    <p:ext uri="{DCECCB84-F9BA-43D5-87BE-67443E8EF086}">
      <p15:sldGuideLst>
        <p15:guide id="1" orient="horz" pos="1620">
          <p15:clr>
            <a:srgbClr val="FBAE40"/>
          </p15:clr>
        </p15:guide>
        <p15:guide id="2" pos="288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cSld name="CUSTOM">
    <p:bg>
      <p:bgPr>
        <a:solidFill>
          <a:srgbClr val="CFDDE5"/>
        </a:solidFill>
      </p:bgPr>
    </p:bg>
    <p:spTree>
      <p:nvGrpSpPr>
        <p:cNvPr id="1496" name="Shape 1496"/>
        <p:cNvGrpSpPr/>
        <p:nvPr/>
      </p:nvGrpSpPr>
      <p:grpSpPr>
        <a:xfrm>
          <a:off x="0" y="0"/>
          <a:ext cx="0" cy="0"/>
          <a:chOff x="0" y="0"/>
          <a:chExt cx="0" cy="0"/>
        </a:xfrm>
      </p:grpSpPr>
      <p:sp>
        <p:nvSpPr>
          <p:cNvPr id="1497" name="Google Shape;1497;p119"/>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3600"/>
              <a:buNone/>
              <a:defRPr sz="3600">
                <a:solidFill>
                  <a:srgbClr val="06384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98" name="Google Shape;1498;p11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rgbClr val="063849"/>
                </a:solidFill>
              </a:defRPr>
            </a:lvl1pPr>
            <a:lvl2pPr lvl="1" algn="ctr">
              <a:buNone/>
              <a:defRPr>
                <a:solidFill>
                  <a:srgbClr val="063849"/>
                </a:solidFill>
              </a:defRPr>
            </a:lvl2pPr>
            <a:lvl3pPr lvl="2" algn="ctr">
              <a:buNone/>
              <a:defRPr>
                <a:solidFill>
                  <a:srgbClr val="063849"/>
                </a:solidFill>
              </a:defRPr>
            </a:lvl3pPr>
            <a:lvl4pPr lvl="3" algn="ctr">
              <a:buNone/>
              <a:defRPr>
                <a:solidFill>
                  <a:srgbClr val="063849"/>
                </a:solidFill>
              </a:defRPr>
            </a:lvl4pPr>
            <a:lvl5pPr lvl="4" algn="ctr">
              <a:buNone/>
              <a:defRPr>
                <a:solidFill>
                  <a:srgbClr val="063849"/>
                </a:solidFill>
              </a:defRPr>
            </a:lvl5pPr>
            <a:lvl6pPr lvl="5" algn="ctr">
              <a:buNone/>
              <a:defRPr>
                <a:solidFill>
                  <a:srgbClr val="063849"/>
                </a:solidFill>
              </a:defRPr>
            </a:lvl6pPr>
            <a:lvl7pPr lvl="6" algn="ctr">
              <a:buNone/>
              <a:defRPr>
                <a:solidFill>
                  <a:srgbClr val="063849"/>
                </a:solidFill>
              </a:defRPr>
            </a:lvl7pPr>
            <a:lvl8pPr lvl="7" algn="ctr">
              <a:buNone/>
              <a:defRPr>
                <a:solidFill>
                  <a:srgbClr val="063849"/>
                </a:solidFill>
              </a:defRPr>
            </a:lvl8pPr>
            <a:lvl9pPr lvl="8" algn="ctr">
              <a:buNone/>
              <a:defRPr>
                <a:solidFill>
                  <a:srgbClr val="063849"/>
                </a:solidFill>
              </a:defRPr>
            </a:lvl9pPr>
          </a:lstStyle>
          <a:p>
            <a:pPr indent="0" lvl="0" marL="0" rtl="0" algn="ctr">
              <a:spcBef>
                <a:spcPts val="0"/>
              </a:spcBef>
              <a:spcAft>
                <a:spcPts val="0"/>
              </a:spcAft>
              <a:buNone/>
            </a:pPr>
            <a:fld id="{00000000-1234-1234-1234-123412341234}" type="slidenum">
              <a:rPr lang="en-US"/>
              <a:t>‹#›</a:t>
            </a:fld>
            <a:endParaRPr/>
          </a:p>
        </p:txBody>
      </p:sp>
      <p:grpSp>
        <p:nvGrpSpPr>
          <p:cNvPr id="1499" name="Google Shape;1499;p119"/>
          <p:cNvGrpSpPr/>
          <p:nvPr/>
        </p:nvGrpSpPr>
        <p:grpSpPr>
          <a:xfrm>
            <a:off x="8000973" y="4882757"/>
            <a:ext cx="777321" cy="155484"/>
            <a:chOff x="3424807" y="1107551"/>
            <a:chExt cx="4067616" cy="826163"/>
          </a:xfrm>
        </p:grpSpPr>
        <p:sp>
          <p:nvSpPr>
            <p:cNvPr id="1500" name="Google Shape;1500;p11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01" name="Google Shape;1501;p11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02" name="Google Shape;1502;p11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03" name="Google Shape;1503;p11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04" name="Google Shape;1504;p11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05" name="Google Shape;1505;p11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06" name="Google Shape;1506;p11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07" name="Google Shape;1507;p11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08" name="Google Shape;1508;p11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509" name="Google Shape;1509;p11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Dark Matter">
  <p:cSld name="CUSTOM_2">
    <p:bg>
      <p:bgPr>
        <a:solidFill>
          <a:srgbClr val="063849"/>
        </a:solidFill>
      </p:bgPr>
    </p:bg>
    <p:spTree>
      <p:nvGrpSpPr>
        <p:cNvPr id="1510" name="Shape 1510"/>
        <p:cNvGrpSpPr/>
        <p:nvPr/>
      </p:nvGrpSpPr>
      <p:grpSpPr>
        <a:xfrm>
          <a:off x="0" y="0"/>
          <a:ext cx="0" cy="0"/>
          <a:chOff x="0" y="0"/>
          <a:chExt cx="0" cy="0"/>
        </a:xfrm>
      </p:grpSpPr>
      <p:sp>
        <p:nvSpPr>
          <p:cNvPr id="1511" name="Google Shape;1511;p120"/>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12" name="Google Shape;1512;p12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grpSp>
        <p:nvGrpSpPr>
          <p:cNvPr id="1513" name="Google Shape;1513;p120"/>
          <p:cNvGrpSpPr/>
          <p:nvPr/>
        </p:nvGrpSpPr>
        <p:grpSpPr>
          <a:xfrm>
            <a:off x="8000973" y="4882762"/>
            <a:ext cx="777321" cy="155484"/>
            <a:chOff x="3424807" y="1107551"/>
            <a:chExt cx="4067616" cy="826163"/>
          </a:xfrm>
        </p:grpSpPr>
        <p:sp>
          <p:nvSpPr>
            <p:cNvPr id="1514" name="Google Shape;1514;p12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15" name="Google Shape;1515;p12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16" name="Google Shape;1516;p12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17" name="Google Shape;1517;p12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18" name="Google Shape;1518;p12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19" name="Google Shape;1519;p12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20" name="Google Shape;1520;p12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21" name="Google Shape;1521;p12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22" name="Google Shape;1522;p12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523" name="Google Shape;1523;p12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RollingSteel">
  <p:cSld name="CUSTOM_2_1">
    <p:bg>
      <p:bgPr>
        <a:blipFill>
          <a:blip r:embed="rId2">
            <a:alphaModFix/>
          </a:blip>
          <a:stretch>
            <a:fillRect/>
          </a:stretch>
        </a:blipFill>
      </p:bgPr>
    </p:bg>
    <p:spTree>
      <p:nvGrpSpPr>
        <p:cNvPr id="1524" name="Shape 1524"/>
        <p:cNvGrpSpPr/>
        <p:nvPr/>
      </p:nvGrpSpPr>
      <p:grpSpPr>
        <a:xfrm>
          <a:off x="0" y="0"/>
          <a:ext cx="0" cy="0"/>
          <a:chOff x="0" y="0"/>
          <a:chExt cx="0" cy="0"/>
        </a:xfrm>
      </p:grpSpPr>
      <p:sp>
        <p:nvSpPr>
          <p:cNvPr id="1525" name="Google Shape;1525;p121"/>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26" name="Google Shape;1526;p121"/>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sp>
        <p:nvSpPr>
          <p:cNvPr id="1527" name="Google Shape;1527;p12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grpSp>
        <p:nvGrpSpPr>
          <p:cNvPr id="1528" name="Google Shape;1528;p121"/>
          <p:cNvGrpSpPr/>
          <p:nvPr/>
        </p:nvGrpSpPr>
        <p:grpSpPr>
          <a:xfrm>
            <a:off x="8000973" y="4882762"/>
            <a:ext cx="777321" cy="155484"/>
            <a:chOff x="3424807" y="1107551"/>
            <a:chExt cx="4067616" cy="826163"/>
          </a:xfrm>
        </p:grpSpPr>
        <p:sp>
          <p:nvSpPr>
            <p:cNvPr id="1529" name="Google Shape;1529;p12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30" name="Google Shape;1530;p12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31" name="Google Shape;1531;p12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32" name="Google Shape;1532;p12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33" name="Google Shape;1533;p12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34" name="Google Shape;1534;p12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35" name="Google Shape;1535;p12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36" name="Google Shape;1536;p12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37" name="Google Shape;1537;p12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538" name="Google Shape;1538;p12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WarpSpeed">
  <p:cSld name="CUSTOM_2_1_1">
    <p:bg>
      <p:bgPr>
        <a:blipFill>
          <a:blip r:embed="rId2">
            <a:alphaModFix/>
          </a:blip>
          <a:stretch>
            <a:fillRect/>
          </a:stretch>
        </a:blipFill>
      </p:bgPr>
    </p:bg>
    <p:spTree>
      <p:nvGrpSpPr>
        <p:cNvPr id="1539" name="Shape 1539"/>
        <p:cNvGrpSpPr/>
        <p:nvPr/>
      </p:nvGrpSpPr>
      <p:grpSpPr>
        <a:xfrm>
          <a:off x="0" y="0"/>
          <a:ext cx="0" cy="0"/>
          <a:chOff x="0" y="0"/>
          <a:chExt cx="0" cy="0"/>
        </a:xfrm>
      </p:grpSpPr>
      <p:sp>
        <p:nvSpPr>
          <p:cNvPr id="1540" name="Google Shape;1540;p122"/>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41" name="Google Shape;1541;p12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sp>
        <p:nvSpPr>
          <p:cNvPr id="1542" name="Google Shape;1542;p122"/>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1543" name="Google Shape;1543;p122"/>
          <p:cNvGrpSpPr/>
          <p:nvPr/>
        </p:nvGrpSpPr>
        <p:grpSpPr>
          <a:xfrm>
            <a:off x="8000973" y="4882762"/>
            <a:ext cx="777321" cy="155484"/>
            <a:chOff x="3424807" y="1107551"/>
            <a:chExt cx="4067616" cy="826163"/>
          </a:xfrm>
        </p:grpSpPr>
        <p:sp>
          <p:nvSpPr>
            <p:cNvPr id="1544" name="Google Shape;1544;p12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45" name="Google Shape;1545;p12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46" name="Google Shape;1546;p12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47" name="Google Shape;1547;p12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48" name="Google Shape;1548;p12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49" name="Google Shape;1549;p12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50" name="Google Shape;1550;p12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51" name="Google Shape;1551;p12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52" name="Google Shape;1552;p12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553" name="Google Shape;1553;p12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Dark Matter">
  <p:cSld name="CUSTOM_1">
    <p:bg>
      <p:bgPr>
        <a:solidFill>
          <a:srgbClr val="063849"/>
        </a:solidFill>
      </p:bgPr>
    </p:bg>
    <p:spTree>
      <p:nvGrpSpPr>
        <p:cNvPr id="1554" name="Shape 1554"/>
        <p:cNvGrpSpPr/>
        <p:nvPr/>
      </p:nvGrpSpPr>
      <p:grpSpPr>
        <a:xfrm>
          <a:off x="0" y="0"/>
          <a:ext cx="0" cy="0"/>
          <a:chOff x="0" y="0"/>
          <a:chExt cx="0" cy="0"/>
        </a:xfrm>
      </p:grpSpPr>
      <p:sp>
        <p:nvSpPr>
          <p:cNvPr id="1555" name="Google Shape;1555;p123"/>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56" name="Google Shape;1556;p123"/>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Clr>
                <a:srgbClr val="FF6529"/>
              </a:buClr>
              <a:buSzPts val="2800"/>
              <a:buNone/>
              <a:defRPr>
                <a:solidFill>
                  <a:srgbClr val="FF6529"/>
                </a:solidFill>
              </a:defRPr>
            </a:lvl2pPr>
            <a:lvl3pPr lvl="2">
              <a:spcBef>
                <a:spcPts val="0"/>
              </a:spcBef>
              <a:spcAft>
                <a:spcPts val="0"/>
              </a:spcAft>
              <a:buClr>
                <a:srgbClr val="FF6529"/>
              </a:buClr>
              <a:buSzPts val="2800"/>
              <a:buNone/>
              <a:defRPr>
                <a:solidFill>
                  <a:srgbClr val="FF6529"/>
                </a:solidFill>
              </a:defRPr>
            </a:lvl3pPr>
            <a:lvl4pPr lvl="3">
              <a:spcBef>
                <a:spcPts val="0"/>
              </a:spcBef>
              <a:spcAft>
                <a:spcPts val="0"/>
              </a:spcAft>
              <a:buClr>
                <a:srgbClr val="FF6529"/>
              </a:buClr>
              <a:buSzPts val="2800"/>
              <a:buNone/>
              <a:defRPr>
                <a:solidFill>
                  <a:srgbClr val="FF6529"/>
                </a:solidFill>
              </a:defRPr>
            </a:lvl4pPr>
            <a:lvl5pPr lvl="4">
              <a:spcBef>
                <a:spcPts val="0"/>
              </a:spcBef>
              <a:spcAft>
                <a:spcPts val="0"/>
              </a:spcAft>
              <a:buClr>
                <a:srgbClr val="FF6529"/>
              </a:buClr>
              <a:buSzPts val="2800"/>
              <a:buNone/>
              <a:defRPr>
                <a:solidFill>
                  <a:srgbClr val="FF6529"/>
                </a:solidFill>
              </a:defRPr>
            </a:lvl5pPr>
            <a:lvl6pPr lvl="5">
              <a:spcBef>
                <a:spcPts val="0"/>
              </a:spcBef>
              <a:spcAft>
                <a:spcPts val="0"/>
              </a:spcAft>
              <a:buClr>
                <a:srgbClr val="FF6529"/>
              </a:buClr>
              <a:buSzPts val="2800"/>
              <a:buNone/>
              <a:defRPr>
                <a:solidFill>
                  <a:srgbClr val="FF6529"/>
                </a:solidFill>
              </a:defRPr>
            </a:lvl6pPr>
            <a:lvl7pPr lvl="6">
              <a:spcBef>
                <a:spcPts val="0"/>
              </a:spcBef>
              <a:spcAft>
                <a:spcPts val="0"/>
              </a:spcAft>
              <a:buClr>
                <a:srgbClr val="FF6529"/>
              </a:buClr>
              <a:buSzPts val="2800"/>
              <a:buNone/>
              <a:defRPr>
                <a:solidFill>
                  <a:srgbClr val="FF6529"/>
                </a:solidFill>
              </a:defRPr>
            </a:lvl7pPr>
            <a:lvl8pPr lvl="7">
              <a:spcBef>
                <a:spcPts val="0"/>
              </a:spcBef>
              <a:spcAft>
                <a:spcPts val="0"/>
              </a:spcAft>
              <a:buClr>
                <a:srgbClr val="FF6529"/>
              </a:buClr>
              <a:buSzPts val="2800"/>
              <a:buNone/>
              <a:defRPr>
                <a:solidFill>
                  <a:srgbClr val="FF6529"/>
                </a:solidFill>
              </a:defRPr>
            </a:lvl8pPr>
            <a:lvl9pPr lvl="8">
              <a:spcBef>
                <a:spcPts val="0"/>
              </a:spcBef>
              <a:spcAft>
                <a:spcPts val="0"/>
              </a:spcAft>
              <a:buClr>
                <a:srgbClr val="FF6529"/>
              </a:buClr>
              <a:buSzPts val="2800"/>
              <a:buNone/>
              <a:defRPr>
                <a:solidFill>
                  <a:srgbClr val="FF6529"/>
                </a:solidFill>
              </a:defRPr>
            </a:lvl9pPr>
          </a:lstStyle>
          <a:p/>
        </p:txBody>
      </p:sp>
      <p:sp>
        <p:nvSpPr>
          <p:cNvPr id="1557" name="Google Shape;1557;p12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sp>
        <p:nvSpPr>
          <p:cNvPr id="1558" name="Google Shape;1558;p123"/>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1559" name="Google Shape;1559;p123"/>
          <p:cNvGrpSpPr/>
          <p:nvPr/>
        </p:nvGrpSpPr>
        <p:grpSpPr>
          <a:xfrm>
            <a:off x="8000973" y="4882762"/>
            <a:ext cx="777321" cy="155484"/>
            <a:chOff x="3424807" y="1107551"/>
            <a:chExt cx="4067616" cy="826163"/>
          </a:xfrm>
        </p:grpSpPr>
        <p:sp>
          <p:nvSpPr>
            <p:cNvPr id="1560" name="Google Shape;1560;p12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61" name="Google Shape;1561;p12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62" name="Google Shape;1562;p12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63" name="Google Shape;1563;p12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64" name="Google Shape;1564;p12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65" name="Google Shape;1565;p12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66" name="Google Shape;1566;p12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67" name="Google Shape;1567;p12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68" name="Google Shape;1568;p12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569" name="Google Shape;1569;p12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Velvet Indigo">
  <p:cSld name="CUSTOM_1_2">
    <p:bg>
      <p:bgPr>
        <a:solidFill>
          <a:srgbClr val="191A2E"/>
        </a:solidFill>
      </p:bgPr>
    </p:bg>
    <p:spTree>
      <p:nvGrpSpPr>
        <p:cNvPr id="88" name="Shape 88"/>
        <p:cNvGrpSpPr/>
        <p:nvPr/>
      </p:nvGrpSpPr>
      <p:grpSpPr>
        <a:xfrm>
          <a:off x="0" y="0"/>
          <a:ext cx="0" cy="0"/>
          <a:chOff x="0" y="0"/>
          <a:chExt cx="0" cy="0"/>
        </a:xfrm>
      </p:grpSpPr>
      <p:sp>
        <p:nvSpPr>
          <p:cNvPr id="89" name="Google Shape;89;p13"/>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 name="Google Shape;90;p13"/>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Clr>
                <a:srgbClr val="FF6529"/>
              </a:buClr>
              <a:buSzPts val="2800"/>
              <a:buNone/>
              <a:defRPr>
                <a:solidFill>
                  <a:srgbClr val="FF6529"/>
                </a:solidFill>
              </a:defRPr>
            </a:lvl2pPr>
            <a:lvl3pPr lvl="2" algn="l">
              <a:lnSpc>
                <a:spcPct val="100000"/>
              </a:lnSpc>
              <a:spcBef>
                <a:spcPts val="0"/>
              </a:spcBef>
              <a:spcAft>
                <a:spcPts val="0"/>
              </a:spcAft>
              <a:buClr>
                <a:srgbClr val="FF6529"/>
              </a:buClr>
              <a:buSzPts val="2800"/>
              <a:buNone/>
              <a:defRPr>
                <a:solidFill>
                  <a:srgbClr val="FF6529"/>
                </a:solidFill>
              </a:defRPr>
            </a:lvl3pPr>
            <a:lvl4pPr lvl="3" algn="l">
              <a:lnSpc>
                <a:spcPct val="100000"/>
              </a:lnSpc>
              <a:spcBef>
                <a:spcPts val="0"/>
              </a:spcBef>
              <a:spcAft>
                <a:spcPts val="0"/>
              </a:spcAft>
              <a:buClr>
                <a:srgbClr val="FF6529"/>
              </a:buClr>
              <a:buSzPts val="2800"/>
              <a:buNone/>
              <a:defRPr>
                <a:solidFill>
                  <a:srgbClr val="FF6529"/>
                </a:solidFill>
              </a:defRPr>
            </a:lvl4pPr>
            <a:lvl5pPr lvl="4" algn="l">
              <a:lnSpc>
                <a:spcPct val="100000"/>
              </a:lnSpc>
              <a:spcBef>
                <a:spcPts val="0"/>
              </a:spcBef>
              <a:spcAft>
                <a:spcPts val="0"/>
              </a:spcAft>
              <a:buClr>
                <a:srgbClr val="FF6529"/>
              </a:buClr>
              <a:buSzPts val="2800"/>
              <a:buNone/>
              <a:defRPr>
                <a:solidFill>
                  <a:srgbClr val="FF6529"/>
                </a:solidFill>
              </a:defRPr>
            </a:lvl5pPr>
            <a:lvl6pPr lvl="5" algn="l">
              <a:lnSpc>
                <a:spcPct val="100000"/>
              </a:lnSpc>
              <a:spcBef>
                <a:spcPts val="0"/>
              </a:spcBef>
              <a:spcAft>
                <a:spcPts val="0"/>
              </a:spcAft>
              <a:buClr>
                <a:srgbClr val="FF6529"/>
              </a:buClr>
              <a:buSzPts val="2800"/>
              <a:buNone/>
              <a:defRPr>
                <a:solidFill>
                  <a:srgbClr val="FF6529"/>
                </a:solidFill>
              </a:defRPr>
            </a:lvl6pPr>
            <a:lvl7pPr lvl="6" algn="l">
              <a:lnSpc>
                <a:spcPct val="100000"/>
              </a:lnSpc>
              <a:spcBef>
                <a:spcPts val="0"/>
              </a:spcBef>
              <a:spcAft>
                <a:spcPts val="0"/>
              </a:spcAft>
              <a:buClr>
                <a:srgbClr val="FF6529"/>
              </a:buClr>
              <a:buSzPts val="2800"/>
              <a:buNone/>
              <a:defRPr>
                <a:solidFill>
                  <a:srgbClr val="FF6529"/>
                </a:solidFill>
              </a:defRPr>
            </a:lvl7pPr>
            <a:lvl8pPr lvl="7" algn="l">
              <a:lnSpc>
                <a:spcPct val="100000"/>
              </a:lnSpc>
              <a:spcBef>
                <a:spcPts val="0"/>
              </a:spcBef>
              <a:spcAft>
                <a:spcPts val="0"/>
              </a:spcAft>
              <a:buClr>
                <a:srgbClr val="FF6529"/>
              </a:buClr>
              <a:buSzPts val="2800"/>
              <a:buNone/>
              <a:defRPr>
                <a:solidFill>
                  <a:srgbClr val="FF6529"/>
                </a:solidFill>
              </a:defRPr>
            </a:lvl8pPr>
            <a:lvl9pPr lvl="8" algn="l">
              <a:lnSpc>
                <a:spcPct val="100000"/>
              </a:lnSpc>
              <a:spcBef>
                <a:spcPts val="0"/>
              </a:spcBef>
              <a:spcAft>
                <a:spcPts val="0"/>
              </a:spcAft>
              <a:buClr>
                <a:srgbClr val="FF6529"/>
              </a:buClr>
              <a:buSzPts val="2800"/>
              <a:buNone/>
              <a:defRPr>
                <a:solidFill>
                  <a:srgbClr val="FF6529"/>
                </a:solidFill>
              </a:defRPr>
            </a:lvl9pPr>
          </a:lstStyle>
          <a:p/>
        </p:txBody>
      </p:sp>
      <p:sp>
        <p:nvSpPr>
          <p:cNvPr id="91" name="Google Shape;91;p13"/>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92" name="Google Shape;92;p13"/>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sp>
        <p:nvSpPr>
          <p:cNvPr id="93" name="Google Shape;93;p1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94" name="Google Shape;94;p13" title="JB Light with Bar.png"/>
          <p:cNvPicPr preferRelativeResize="0"/>
          <p:nvPr/>
        </p:nvPicPr>
        <p:blipFill>
          <a:blip r:embed="rId2">
            <a:alphaModFix/>
          </a:blip>
          <a:stretch>
            <a:fillRect/>
          </a:stretch>
        </p:blipFill>
        <p:spPr>
          <a:xfrm>
            <a:off x="6985308" y="4887353"/>
            <a:ext cx="832818" cy="155500"/>
          </a:xfrm>
          <a:prstGeom prst="rect">
            <a:avLst/>
          </a:prstGeom>
          <a:noFill/>
          <a:ln>
            <a:noFill/>
          </a:ln>
        </p:spPr>
      </p:pic>
      <p:pic>
        <p:nvPicPr>
          <p:cNvPr id="95" name="Google Shape;95;p13" title="Placeholder Box.png"/>
          <p:cNvPicPr preferRelativeResize="0"/>
          <p:nvPr/>
        </p:nvPicPr>
        <p:blipFill>
          <a:blip r:embed="rId3">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Velvet Indigo">
  <p:cSld name="CUSTOM_1_2">
    <p:bg>
      <p:bgPr>
        <a:solidFill>
          <a:srgbClr val="191A2E"/>
        </a:solidFill>
      </p:bgPr>
    </p:bg>
    <p:spTree>
      <p:nvGrpSpPr>
        <p:cNvPr id="1570" name="Shape 1570"/>
        <p:cNvGrpSpPr/>
        <p:nvPr/>
      </p:nvGrpSpPr>
      <p:grpSpPr>
        <a:xfrm>
          <a:off x="0" y="0"/>
          <a:ext cx="0" cy="0"/>
          <a:chOff x="0" y="0"/>
          <a:chExt cx="0" cy="0"/>
        </a:xfrm>
      </p:grpSpPr>
      <p:sp>
        <p:nvSpPr>
          <p:cNvPr id="1571" name="Google Shape;1571;p124"/>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72" name="Google Shape;1572;p124"/>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Clr>
                <a:srgbClr val="FF6529"/>
              </a:buClr>
              <a:buSzPts val="2800"/>
              <a:buNone/>
              <a:defRPr>
                <a:solidFill>
                  <a:srgbClr val="FF6529"/>
                </a:solidFill>
              </a:defRPr>
            </a:lvl2pPr>
            <a:lvl3pPr lvl="2">
              <a:spcBef>
                <a:spcPts val="0"/>
              </a:spcBef>
              <a:spcAft>
                <a:spcPts val="0"/>
              </a:spcAft>
              <a:buClr>
                <a:srgbClr val="FF6529"/>
              </a:buClr>
              <a:buSzPts val="2800"/>
              <a:buNone/>
              <a:defRPr>
                <a:solidFill>
                  <a:srgbClr val="FF6529"/>
                </a:solidFill>
              </a:defRPr>
            </a:lvl3pPr>
            <a:lvl4pPr lvl="3">
              <a:spcBef>
                <a:spcPts val="0"/>
              </a:spcBef>
              <a:spcAft>
                <a:spcPts val="0"/>
              </a:spcAft>
              <a:buClr>
                <a:srgbClr val="FF6529"/>
              </a:buClr>
              <a:buSzPts val="2800"/>
              <a:buNone/>
              <a:defRPr>
                <a:solidFill>
                  <a:srgbClr val="FF6529"/>
                </a:solidFill>
              </a:defRPr>
            </a:lvl4pPr>
            <a:lvl5pPr lvl="4">
              <a:spcBef>
                <a:spcPts val="0"/>
              </a:spcBef>
              <a:spcAft>
                <a:spcPts val="0"/>
              </a:spcAft>
              <a:buClr>
                <a:srgbClr val="FF6529"/>
              </a:buClr>
              <a:buSzPts val="2800"/>
              <a:buNone/>
              <a:defRPr>
                <a:solidFill>
                  <a:srgbClr val="FF6529"/>
                </a:solidFill>
              </a:defRPr>
            </a:lvl5pPr>
            <a:lvl6pPr lvl="5">
              <a:spcBef>
                <a:spcPts val="0"/>
              </a:spcBef>
              <a:spcAft>
                <a:spcPts val="0"/>
              </a:spcAft>
              <a:buClr>
                <a:srgbClr val="FF6529"/>
              </a:buClr>
              <a:buSzPts val="2800"/>
              <a:buNone/>
              <a:defRPr>
                <a:solidFill>
                  <a:srgbClr val="FF6529"/>
                </a:solidFill>
              </a:defRPr>
            </a:lvl6pPr>
            <a:lvl7pPr lvl="6">
              <a:spcBef>
                <a:spcPts val="0"/>
              </a:spcBef>
              <a:spcAft>
                <a:spcPts val="0"/>
              </a:spcAft>
              <a:buClr>
                <a:srgbClr val="FF6529"/>
              </a:buClr>
              <a:buSzPts val="2800"/>
              <a:buNone/>
              <a:defRPr>
                <a:solidFill>
                  <a:srgbClr val="FF6529"/>
                </a:solidFill>
              </a:defRPr>
            </a:lvl7pPr>
            <a:lvl8pPr lvl="7">
              <a:spcBef>
                <a:spcPts val="0"/>
              </a:spcBef>
              <a:spcAft>
                <a:spcPts val="0"/>
              </a:spcAft>
              <a:buClr>
                <a:srgbClr val="FF6529"/>
              </a:buClr>
              <a:buSzPts val="2800"/>
              <a:buNone/>
              <a:defRPr>
                <a:solidFill>
                  <a:srgbClr val="FF6529"/>
                </a:solidFill>
              </a:defRPr>
            </a:lvl8pPr>
            <a:lvl9pPr lvl="8">
              <a:spcBef>
                <a:spcPts val="0"/>
              </a:spcBef>
              <a:spcAft>
                <a:spcPts val="0"/>
              </a:spcAft>
              <a:buClr>
                <a:srgbClr val="FF6529"/>
              </a:buClr>
              <a:buSzPts val="2800"/>
              <a:buNone/>
              <a:defRPr>
                <a:solidFill>
                  <a:srgbClr val="FF6529"/>
                </a:solidFill>
              </a:defRPr>
            </a:lvl9pPr>
          </a:lstStyle>
          <a:p/>
        </p:txBody>
      </p:sp>
      <p:sp>
        <p:nvSpPr>
          <p:cNvPr id="1573" name="Google Shape;1573;p12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sp>
        <p:nvSpPr>
          <p:cNvPr id="1574" name="Google Shape;1574;p124"/>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1575" name="Google Shape;1575;p124"/>
          <p:cNvGrpSpPr/>
          <p:nvPr/>
        </p:nvGrpSpPr>
        <p:grpSpPr>
          <a:xfrm>
            <a:off x="8000973" y="4882762"/>
            <a:ext cx="777321" cy="155484"/>
            <a:chOff x="3424807" y="1107551"/>
            <a:chExt cx="4067616" cy="826163"/>
          </a:xfrm>
        </p:grpSpPr>
        <p:sp>
          <p:nvSpPr>
            <p:cNvPr id="1576" name="Google Shape;1576;p12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77" name="Google Shape;1577;p12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78" name="Google Shape;1578;p12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79" name="Google Shape;1579;p12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80" name="Google Shape;1580;p12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81" name="Google Shape;1581;p12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82" name="Google Shape;1582;p12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83" name="Google Shape;1583;p12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84" name="Google Shape;1584;p12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585" name="Google Shape;1585;p12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ParticleAccelerator">
  <p:cSld name="CUSTOM_1_1">
    <p:bg>
      <p:bgPr>
        <a:blipFill>
          <a:blip r:embed="rId2">
            <a:alphaModFix/>
          </a:blip>
          <a:stretch>
            <a:fillRect/>
          </a:stretch>
        </a:blipFill>
      </p:bgPr>
    </p:bg>
    <p:spTree>
      <p:nvGrpSpPr>
        <p:cNvPr id="1586" name="Shape 1586"/>
        <p:cNvGrpSpPr/>
        <p:nvPr/>
      </p:nvGrpSpPr>
      <p:grpSpPr>
        <a:xfrm>
          <a:off x="0" y="0"/>
          <a:ext cx="0" cy="0"/>
          <a:chOff x="0" y="0"/>
          <a:chExt cx="0" cy="0"/>
        </a:xfrm>
      </p:grpSpPr>
      <p:sp>
        <p:nvSpPr>
          <p:cNvPr id="1587" name="Google Shape;1587;p125"/>
          <p:cNvSpPr/>
          <p:nvPr/>
        </p:nvSpPr>
        <p:spPr>
          <a:xfrm>
            <a:off x="-34350" y="-36350"/>
            <a:ext cx="9222900" cy="5223300"/>
          </a:xfrm>
          <a:prstGeom prst="rect">
            <a:avLst/>
          </a:prstGeom>
          <a:solidFill>
            <a:srgbClr val="021C23">
              <a:alpha val="710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588" name="Google Shape;1588;p125"/>
          <p:cNvSpPr/>
          <p:nvPr/>
        </p:nvSpPr>
        <p:spPr>
          <a:xfrm>
            <a:off x="-50525" y="-55550"/>
            <a:ext cx="9313800" cy="5259900"/>
          </a:xfrm>
          <a:prstGeom prst="rect">
            <a:avLst/>
          </a:prstGeom>
          <a:solidFill>
            <a:srgbClr val="021C23">
              <a:alpha val="20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589" name="Google Shape;1589;p125"/>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90" name="Google Shape;1590;p125"/>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91" name="Google Shape;1591;p125"/>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chemeClr val="lt1"/>
                </a:solidFill>
                <a:latin typeface="Roboto Light"/>
                <a:ea typeface="Roboto Light"/>
                <a:cs typeface="Roboto Light"/>
                <a:sym typeface="Roboto Light"/>
              </a:defRPr>
            </a:lvl1pPr>
            <a:lvl2pPr lvl="1" algn="ctr">
              <a:buNone/>
              <a:defRPr sz="900">
                <a:solidFill>
                  <a:schemeClr val="lt1"/>
                </a:solidFill>
                <a:latin typeface="Roboto Light"/>
                <a:ea typeface="Roboto Light"/>
                <a:cs typeface="Roboto Light"/>
                <a:sym typeface="Roboto Light"/>
              </a:defRPr>
            </a:lvl2pPr>
            <a:lvl3pPr lvl="2" algn="ctr">
              <a:buNone/>
              <a:defRPr sz="900">
                <a:solidFill>
                  <a:schemeClr val="lt1"/>
                </a:solidFill>
                <a:latin typeface="Roboto Light"/>
                <a:ea typeface="Roboto Light"/>
                <a:cs typeface="Roboto Light"/>
                <a:sym typeface="Roboto Light"/>
              </a:defRPr>
            </a:lvl3pPr>
            <a:lvl4pPr lvl="3" algn="ctr">
              <a:buNone/>
              <a:defRPr sz="900">
                <a:solidFill>
                  <a:schemeClr val="lt1"/>
                </a:solidFill>
                <a:latin typeface="Roboto Light"/>
                <a:ea typeface="Roboto Light"/>
                <a:cs typeface="Roboto Light"/>
                <a:sym typeface="Roboto Light"/>
              </a:defRPr>
            </a:lvl4pPr>
            <a:lvl5pPr lvl="4" algn="ctr">
              <a:buNone/>
              <a:defRPr sz="900">
                <a:solidFill>
                  <a:schemeClr val="lt1"/>
                </a:solidFill>
                <a:latin typeface="Roboto Light"/>
                <a:ea typeface="Roboto Light"/>
                <a:cs typeface="Roboto Light"/>
                <a:sym typeface="Roboto Light"/>
              </a:defRPr>
            </a:lvl5pPr>
            <a:lvl6pPr lvl="5" algn="ctr">
              <a:buNone/>
              <a:defRPr sz="900">
                <a:solidFill>
                  <a:schemeClr val="lt1"/>
                </a:solidFill>
                <a:latin typeface="Roboto Light"/>
                <a:ea typeface="Roboto Light"/>
                <a:cs typeface="Roboto Light"/>
                <a:sym typeface="Roboto Light"/>
              </a:defRPr>
            </a:lvl6pPr>
            <a:lvl7pPr lvl="6" algn="ctr">
              <a:buNone/>
              <a:defRPr sz="900">
                <a:solidFill>
                  <a:schemeClr val="lt1"/>
                </a:solidFill>
                <a:latin typeface="Roboto Light"/>
                <a:ea typeface="Roboto Light"/>
                <a:cs typeface="Roboto Light"/>
                <a:sym typeface="Roboto Light"/>
              </a:defRPr>
            </a:lvl7pPr>
            <a:lvl8pPr lvl="7" algn="ctr">
              <a:buNone/>
              <a:defRPr sz="900">
                <a:solidFill>
                  <a:schemeClr val="lt1"/>
                </a:solidFill>
                <a:latin typeface="Roboto Light"/>
                <a:ea typeface="Roboto Light"/>
                <a:cs typeface="Roboto Light"/>
                <a:sym typeface="Roboto Light"/>
              </a:defRPr>
            </a:lvl8pPr>
            <a:lvl9pPr lvl="8" algn="ctr">
              <a:buNone/>
              <a:defRPr sz="900">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592" name="Google Shape;1592;p125"/>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1593" name="Google Shape;1593;p125"/>
          <p:cNvGrpSpPr/>
          <p:nvPr/>
        </p:nvGrpSpPr>
        <p:grpSpPr>
          <a:xfrm>
            <a:off x="8000973" y="4882762"/>
            <a:ext cx="777321" cy="155484"/>
            <a:chOff x="3424807" y="1107551"/>
            <a:chExt cx="4067616" cy="826163"/>
          </a:xfrm>
        </p:grpSpPr>
        <p:sp>
          <p:nvSpPr>
            <p:cNvPr id="1594" name="Google Shape;1594;p12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95" name="Google Shape;1595;p12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96" name="Google Shape;1596;p12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97" name="Google Shape;1597;p12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98" name="Google Shape;1598;p12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99" name="Google Shape;1599;p12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00" name="Google Shape;1600;p12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01" name="Google Shape;1601;p12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02" name="Google Shape;1602;p12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603" name="Google Shape;1603;p12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spTree>
      <p:nvGrpSpPr>
        <p:cNvPr id="1604" name="Shape 1604"/>
        <p:cNvGrpSpPr/>
        <p:nvPr/>
      </p:nvGrpSpPr>
      <p:grpSpPr>
        <a:xfrm>
          <a:off x="0" y="0"/>
          <a:ext cx="0" cy="0"/>
          <a:chOff x="0" y="0"/>
          <a:chExt cx="0" cy="0"/>
        </a:xfrm>
      </p:grpSpPr>
      <p:sp>
        <p:nvSpPr>
          <p:cNvPr id="1605" name="Google Shape;1605;p126"/>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3600"/>
              <a:buNone/>
              <a:defRPr sz="3600">
                <a:solidFill>
                  <a:srgbClr val="063849"/>
                </a:solidFill>
              </a:defRPr>
            </a:lvl1pPr>
            <a:lvl2pPr lvl="1">
              <a:spcBef>
                <a:spcPts val="0"/>
              </a:spcBef>
              <a:spcAft>
                <a:spcPts val="0"/>
              </a:spcAft>
              <a:buClr>
                <a:srgbClr val="063849"/>
              </a:buClr>
              <a:buSzPts val="2800"/>
              <a:buNone/>
              <a:defRPr>
                <a:solidFill>
                  <a:srgbClr val="063849"/>
                </a:solidFill>
              </a:defRPr>
            </a:lvl2pPr>
            <a:lvl3pPr lvl="2">
              <a:spcBef>
                <a:spcPts val="0"/>
              </a:spcBef>
              <a:spcAft>
                <a:spcPts val="0"/>
              </a:spcAft>
              <a:buClr>
                <a:srgbClr val="063849"/>
              </a:buClr>
              <a:buSzPts val="2800"/>
              <a:buNone/>
              <a:defRPr>
                <a:solidFill>
                  <a:srgbClr val="063849"/>
                </a:solidFill>
              </a:defRPr>
            </a:lvl3pPr>
            <a:lvl4pPr lvl="3">
              <a:spcBef>
                <a:spcPts val="0"/>
              </a:spcBef>
              <a:spcAft>
                <a:spcPts val="0"/>
              </a:spcAft>
              <a:buClr>
                <a:srgbClr val="063849"/>
              </a:buClr>
              <a:buSzPts val="2800"/>
              <a:buNone/>
              <a:defRPr>
                <a:solidFill>
                  <a:srgbClr val="063849"/>
                </a:solidFill>
              </a:defRPr>
            </a:lvl4pPr>
            <a:lvl5pPr lvl="4">
              <a:spcBef>
                <a:spcPts val="0"/>
              </a:spcBef>
              <a:spcAft>
                <a:spcPts val="0"/>
              </a:spcAft>
              <a:buClr>
                <a:srgbClr val="063849"/>
              </a:buClr>
              <a:buSzPts val="2800"/>
              <a:buNone/>
              <a:defRPr>
                <a:solidFill>
                  <a:srgbClr val="063849"/>
                </a:solidFill>
              </a:defRPr>
            </a:lvl5pPr>
            <a:lvl6pPr lvl="5">
              <a:spcBef>
                <a:spcPts val="0"/>
              </a:spcBef>
              <a:spcAft>
                <a:spcPts val="0"/>
              </a:spcAft>
              <a:buClr>
                <a:srgbClr val="063849"/>
              </a:buClr>
              <a:buSzPts val="2800"/>
              <a:buNone/>
              <a:defRPr>
                <a:solidFill>
                  <a:srgbClr val="063849"/>
                </a:solidFill>
              </a:defRPr>
            </a:lvl6pPr>
            <a:lvl7pPr lvl="6">
              <a:spcBef>
                <a:spcPts val="0"/>
              </a:spcBef>
              <a:spcAft>
                <a:spcPts val="0"/>
              </a:spcAft>
              <a:buClr>
                <a:srgbClr val="063849"/>
              </a:buClr>
              <a:buSzPts val="2800"/>
              <a:buNone/>
              <a:defRPr>
                <a:solidFill>
                  <a:srgbClr val="063849"/>
                </a:solidFill>
              </a:defRPr>
            </a:lvl7pPr>
            <a:lvl8pPr lvl="7">
              <a:spcBef>
                <a:spcPts val="0"/>
              </a:spcBef>
              <a:spcAft>
                <a:spcPts val="0"/>
              </a:spcAft>
              <a:buClr>
                <a:srgbClr val="063849"/>
              </a:buClr>
              <a:buSzPts val="2800"/>
              <a:buNone/>
              <a:defRPr>
                <a:solidFill>
                  <a:srgbClr val="063849"/>
                </a:solidFill>
              </a:defRPr>
            </a:lvl8pPr>
            <a:lvl9pPr lvl="8">
              <a:spcBef>
                <a:spcPts val="0"/>
              </a:spcBef>
              <a:spcAft>
                <a:spcPts val="0"/>
              </a:spcAft>
              <a:buClr>
                <a:srgbClr val="063849"/>
              </a:buClr>
              <a:buSzPts val="2800"/>
              <a:buNone/>
              <a:defRPr>
                <a:solidFill>
                  <a:srgbClr val="063849"/>
                </a:solidFill>
              </a:defRPr>
            </a:lvl9pPr>
          </a:lstStyle>
          <a:p/>
        </p:txBody>
      </p:sp>
      <p:sp>
        <p:nvSpPr>
          <p:cNvPr id="1606" name="Google Shape;1606;p126"/>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07" name="Google Shape;1607;p126"/>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1608" name="Google Shape;1608;p126"/>
          <p:cNvGrpSpPr/>
          <p:nvPr/>
        </p:nvGrpSpPr>
        <p:grpSpPr>
          <a:xfrm>
            <a:off x="8000973" y="4882757"/>
            <a:ext cx="777321" cy="155484"/>
            <a:chOff x="3424807" y="1107551"/>
            <a:chExt cx="4067616" cy="826163"/>
          </a:xfrm>
        </p:grpSpPr>
        <p:sp>
          <p:nvSpPr>
            <p:cNvPr id="1609" name="Google Shape;1609;p12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10" name="Google Shape;1610;p12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11" name="Google Shape;1611;p12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12" name="Google Shape;1612;p12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13" name="Google Shape;1613;p12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14" name="Google Shape;1614;p12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15" name="Google Shape;1615;p12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16" name="Google Shape;1616;p12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17" name="Google Shape;1617;p12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618" name="Google Shape;1618;p12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Icy Blue">
  <p:cSld name="CUSTOM_1_1_1_1">
    <p:bg>
      <p:bgPr>
        <a:solidFill>
          <a:srgbClr val="A5BEC4"/>
        </a:solidFill>
      </p:bgPr>
    </p:bg>
    <p:spTree>
      <p:nvGrpSpPr>
        <p:cNvPr id="1619" name="Shape 1619"/>
        <p:cNvGrpSpPr/>
        <p:nvPr/>
      </p:nvGrpSpPr>
      <p:grpSpPr>
        <a:xfrm>
          <a:off x="0" y="0"/>
          <a:ext cx="0" cy="0"/>
          <a:chOff x="0" y="0"/>
          <a:chExt cx="0" cy="0"/>
        </a:xfrm>
      </p:grpSpPr>
      <p:pic>
        <p:nvPicPr>
          <p:cNvPr id="1620" name="Google Shape;1620;p127"/>
          <p:cNvPicPr preferRelativeResize="0"/>
          <p:nvPr/>
        </p:nvPicPr>
        <p:blipFill rotWithShape="1">
          <a:blip r:embed="rId2">
            <a:alphaModFix amt="45000"/>
          </a:blip>
          <a:srcRect b="0" l="0" r="0" t="0"/>
          <a:stretch/>
        </p:blipFill>
        <p:spPr>
          <a:xfrm>
            <a:off x="3505561" y="0"/>
            <a:ext cx="5638428" cy="5143499"/>
          </a:xfrm>
          <a:prstGeom prst="rect">
            <a:avLst/>
          </a:prstGeom>
          <a:noFill/>
          <a:ln>
            <a:noFill/>
          </a:ln>
        </p:spPr>
      </p:pic>
      <p:sp>
        <p:nvSpPr>
          <p:cNvPr id="1621" name="Google Shape;1621;p127"/>
          <p:cNvSpPr txBox="1"/>
          <p:nvPr>
            <p:ph type="title"/>
          </p:nvPr>
        </p:nvSpPr>
        <p:spPr>
          <a:xfrm>
            <a:off x="755075" y="524250"/>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1622" name="Google Shape;1622;p127"/>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1623" name="Google Shape;1623;p127"/>
          <p:cNvGrpSpPr/>
          <p:nvPr/>
        </p:nvGrpSpPr>
        <p:grpSpPr>
          <a:xfrm>
            <a:off x="8000973" y="4882757"/>
            <a:ext cx="777321" cy="155484"/>
            <a:chOff x="3424807" y="1107551"/>
            <a:chExt cx="4067616" cy="826163"/>
          </a:xfrm>
        </p:grpSpPr>
        <p:sp>
          <p:nvSpPr>
            <p:cNvPr id="1624" name="Google Shape;1624;p12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25" name="Google Shape;1625;p12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26" name="Google Shape;1626;p12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27" name="Google Shape;1627;p12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28" name="Google Shape;1628;p12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29" name="Google Shape;1629;p12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30" name="Google Shape;1630;p12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31" name="Google Shape;1631;p12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32" name="Google Shape;1632;p12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633" name="Google Shape;1633;p127"/>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Dark Matter">
  <p:cSld name="CUSTOM_1_1_1_1_1">
    <p:bg>
      <p:bgPr>
        <a:solidFill>
          <a:srgbClr val="063849"/>
        </a:solidFill>
      </p:bgPr>
    </p:bg>
    <p:spTree>
      <p:nvGrpSpPr>
        <p:cNvPr id="1634" name="Shape 1634"/>
        <p:cNvGrpSpPr/>
        <p:nvPr/>
      </p:nvGrpSpPr>
      <p:grpSpPr>
        <a:xfrm>
          <a:off x="0" y="0"/>
          <a:ext cx="0" cy="0"/>
          <a:chOff x="0" y="0"/>
          <a:chExt cx="0" cy="0"/>
        </a:xfrm>
      </p:grpSpPr>
      <p:pic>
        <p:nvPicPr>
          <p:cNvPr id="1635" name="Google Shape;1635;p128"/>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1636" name="Google Shape;1636;p128"/>
          <p:cNvSpPr txBox="1"/>
          <p:nvPr>
            <p:ph type="title"/>
          </p:nvPr>
        </p:nvSpPr>
        <p:spPr>
          <a:xfrm>
            <a:off x="755075" y="524263"/>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rgbClr val="FAF8FD"/>
              </a:buClr>
              <a:buSzPts val="2800"/>
              <a:buNone/>
              <a:defRPr sz="2800">
                <a:solidFill>
                  <a:srgbClr val="FAF8FD"/>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1637" name="Google Shape;1637;p128"/>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1638" name="Google Shape;1638;p128"/>
          <p:cNvGrpSpPr/>
          <p:nvPr/>
        </p:nvGrpSpPr>
        <p:grpSpPr>
          <a:xfrm>
            <a:off x="8000973" y="4882762"/>
            <a:ext cx="777321" cy="155484"/>
            <a:chOff x="3424807" y="1107551"/>
            <a:chExt cx="4067616" cy="826163"/>
          </a:xfrm>
        </p:grpSpPr>
        <p:sp>
          <p:nvSpPr>
            <p:cNvPr id="1639" name="Google Shape;1639;p12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0" name="Google Shape;1640;p12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1" name="Google Shape;1641;p12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2" name="Google Shape;1642;p12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3" name="Google Shape;1643;p12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4" name="Google Shape;1644;p12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5" name="Google Shape;1645;p12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6" name="Google Shape;1646;p12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7" name="Google Shape;1647;p12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648" name="Google Shape;1648;p128"/>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p:cSld name="CUSTOM_1_1_1_1_1_2">
    <p:bg>
      <p:bgPr>
        <a:solidFill>
          <a:srgbClr val="063849"/>
        </a:solidFill>
      </p:bgPr>
    </p:bg>
    <p:spTree>
      <p:nvGrpSpPr>
        <p:cNvPr id="1649" name="Shape 1649"/>
        <p:cNvGrpSpPr/>
        <p:nvPr/>
      </p:nvGrpSpPr>
      <p:grpSpPr>
        <a:xfrm>
          <a:off x="0" y="0"/>
          <a:ext cx="0" cy="0"/>
          <a:chOff x="0" y="0"/>
          <a:chExt cx="0" cy="0"/>
        </a:xfrm>
      </p:grpSpPr>
      <p:pic>
        <p:nvPicPr>
          <p:cNvPr id="1650" name="Google Shape;1650;p129"/>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1651" name="Google Shape;1651;p12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652" name="Google Shape;1652;p129"/>
          <p:cNvSpPr/>
          <p:nvPr>
            <p:ph idx="2" type="pic"/>
          </p:nvPr>
        </p:nvSpPr>
        <p:spPr>
          <a:xfrm>
            <a:off x="3114475" y="1567775"/>
            <a:ext cx="1645800" cy="1645800"/>
          </a:xfrm>
          <a:prstGeom prst="ellipse">
            <a:avLst/>
          </a:prstGeom>
          <a:noFill/>
          <a:ln cap="flat" cmpd="sng" w="19050">
            <a:solidFill>
              <a:schemeClr val="dk2"/>
            </a:solidFill>
            <a:prstDash val="solid"/>
            <a:round/>
            <a:headEnd len="sm" w="sm" type="none"/>
            <a:tailEnd len="sm" w="sm" type="none"/>
          </a:ln>
        </p:spPr>
      </p:sp>
      <p:sp>
        <p:nvSpPr>
          <p:cNvPr id="1653" name="Google Shape;1653;p129"/>
          <p:cNvSpPr/>
          <p:nvPr>
            <p:ph idx="3" type="pic"/>
          </p:nvPr>
        </p:nvSpPr>
        <p:spPr>
          <a:xfrm>
            <a:off x="6040550" y="1567775"/>
            <a:ext cx="1645800" cy="1645800"/>
          </a:xfrm>
          <a:prstGeom prst="ellipse">
            <a:avLst/>
          </a:prstGeom>
          <a:noFill/>
          <a:ln cap="flat" cmpd="sng" w="19050">
            <a:solidFill>
              <a:schemeClr val="dk2"/>
            </a:solidFill>
            <a:prstDash val="solid"/>
            <a:round/>
            <a:headEnd len="sm" w="sm" type="none"/>
            <a:tailEnd len="sm" w="sm" type="none"/>
          </a:ln>
        </p:spPr>
      </p:sp>
      <p:sp>
        <p:nvSpPr>
          <p:cNvPr id="1654" name="Google Shape;1654;p129"/>
          <p:cNvSpPr txBox="1"/>
          <p:nvPr>
            <p:ph idx="1" type="subTitle"/>
          </p:nvPr>
        </p:nvSpPr>
        <p:spPr>
          <a:xfrm>
            <a:off x="2794375" y="3422110"/>
            <a:ext cx="2286000" cy="5061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spcBef>
                <a:spcPts val="0"/>
              </a:spcBef>
              <a:spcAft>
                <a:spcPts val="0"/>
              </a:spcAft>
              <a:buClr>
                <a:schemeClr val="lt2"/>
              </a:buClr>
              <a:buSzPts val="1200"/>
              <a:buNone/>
              <a:defRPr b="1" sz="1200">
                <a:solidFill>
                  <a:schemeClr val="lt2"/>
                </a:solidFill>
              </a:defRPr>
            </a:lvl3pPr>
            <a:lvl4pPr lvl="3" algn="ctr">
              <a:spcBef>
                <a:spcPts val="0"/>
              </a:spcBef>
              <a:spcAft>
                <a:spcPts val="0"/>
              </a:spcAft>
              <a:buClr>
                <a:schemeClr val="lt2"/>
              </a:buClr>
              <a:buSzPts val="1200"/>
              <a:buNone/>
              <a:defRPr b="1" sz="1200">
                <a:solidFill>
                  <a:schemeClr val="lt2"/>
                </a:solidFill>
              </a:defRPr>
            </a:lvl4pPr>
            <a:lvl5pPr lvl="4" algn="ctr">
              <a:spcBef>
                <a:spcPts val="0"/>
              </a:spcBef>
              <a:spcAft>
                <a:spcPts val="0"/>
              </a:spcAft>
              <a:buClr>
                <a:schemeClr val="lt2"/>
              </a:buClr>
              <a:buSzPts val="1200"/>
              <a:buNone/>
              <a:defRPr b="1" sz="1200">
                <a:solidFill>
                  <a:schemeClr val="lt2"/>
                </a:solidFill>
              </a:defRPr>
            </a:lvl5pPr>
            <a:lvl6pPr lvl="5" algn="ctr">
              <a:spcBef>
                <a:spcPts val="0"/>
              </a:spcBef>
              <a:spcAft>
                <a:spcPts val="0"/>
              </a:spcAft>
              <a:buClr>
                <a:schemeClr val="lt2"/>
              </a:buClr>
              <a:buSzPts val="1200"/>
              <a:buNone/>
              <a:defRPr b="1" sz="1200">
                <a:solidFill>
                  <a:schemeClr val="lt2"/>
                </a:solidFill>
              </a:defRPr>
            </a:lvl6pPr>
            <a:lvl7pPr lvl="6" algn="ctr">
              <a:spcBef>
                <a:spcPts val="0"/>
              </a:spcBef>
              <a:spcAft>
                <a:spcPts val="0"/>
              </a:spcAft>
              <a:buClr>
                <a:schemeClr val="lt2"/>
              </a:buClr>
              <a:buSzPts val="1200"/>
              <a:buNone/>
              <a:defRPr b="1" sz="1200">
                <a:solidFill>
                  <a:schemeClr val="lt2"/>
                </a:solidFill>
              </a:defRPr>
            </a:lvl7pPr>
            <a:lvl8pPr lvl="7" algn="ctr">
              <a:spcBef>
                <a:spcPts val="0"/>
              </a:spcBef>
              <a:spcAft>
                <a:spcPts val="0"/>
              </a:spcAft>
              <a:buClr>
                <a:schemeClr val="lt2"/>
              </a:buClr>
              <a:buSzPts val="1200"/>
              <a:buNone/>
              <a:defRPr b="1" sz="1200">
                <a:solidFill>
                  <a:schemeClr val="lt2"/>
                </a:solidFill>
              </a:defRPr>
            </a:lvl8pPr>
            <a:lvl9pPr lvl="8" algn="ctr">
              <a:spcBef>
                <a:spcPts val="0"/>
              </a:spcBef>
              <a:spcAft>
                <a:spcPts val="0"/>
              </a:spcAft>
              <a:buClr>
                <a:schemeClr val="lt2"/>
              </a:buClr>
              <a:buSzPts val="1200"/>
              <a:buNone/>
              <a:defRPr b="1" sz="1200">
                <a:solidFill>
                  <a:schemeClr val="lt2"/>
                </a:solidFill>
              </a:defRPr>
            </a:lvl9pPr>
          </a:lstStyle>
          <a:p/>
        </p:txBody>
      </p:sp>
      <p:sp>
        <p:nvSpPr>
          <p:cNvPr id="1655" name="Google Shape;1655;p129"/>
          <p:cNvSpPr txBox="1"/>
          <p:nvPr>
            <p:ph idx="4" type="subTitle"/>
          </p:nvPr>
        </p:nvSpPr>
        <p:spPr>
          <a:xfrm>
            <a:off x="2794375" y="3638729"/>
            <a:ext cx="2286000" cy="482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656" name="Google Shape;1656;p129"/>
          <p:cNvSpPr txBox="1"/>
          <p:nvPr>
            <p:ph idx="5" type="subTitle"/>
          </p:nvPr>
        </p:nvSpPr>
        <p:spPr>
          <a:xfrm>
            <a:off x="5720450" y="3422100"/>
            <a:ext cx="2286000" cy="8814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spcBef>
                <a:spcPts val="0"/>
              </a:spcBef>
              <a:spcAft>
                <a:spcPts val="0"/>
              </a:spcAft>
              <a:buClr>
                <a:schemeClr val="lt2"/>
              </a:buClr>
              <a:buSzPts val="1200"/>
              <a:buNone/>
              <a:defRPr b="1" sz="1200">
                <a:solidFill>
                  <a:schemeClr val="lt2"/>
                </a:solidFill>
              </a:defRPr>
            </a:lvl3pPr>
            <a:lvl4pPr lvl="3" algn="ctr">
              <a:spcBef>
                <a:spcPts val="0"/>
              </a:spcBef>
              <a:spcAft>
                <a:spcPts val="0"/>
              </a:spcAft>
              <a:buClr>
                <a:schemeClr val="lt2"/>
              </a:buClr>
              <a:buSzPts val="1200"/>
              <a:buNone/>
              <a:defRPr b="1" sz="1200">
                <a:solidFill>
                  <a:schemeClr val="lt2"/>
                </a:solidFill>
              </a:defRPr>
            </a:lvl4pPr>
            <a:lvl5pPr lvl="4" algn="ctr">
              <a:spcBef>
                <a:spcPts val="0"/>
              </a:spcBef>
              <a:spcAft>
                <a:spcPts val="0"/>
              </a:spcAft>
              <a:buClr>
                <a:schemeClr val="lt2"/>
              </a:buClr>
              <a:buSzPts val="1200"/>
              <a:buNone/>
              <a:defRPr b="1" sz="1200">
                <a:solidFill>
                  <a:schemeClr val="lt2"/>
                </a:solidFill>
              </a:defRPr>
            </a:lvl5pPr>
            <a:lvl6pPr lvl="5" algn="ctr">
              <a:spcBef>
                <a:spcPts val="0"/>
              </a:spcBef>
              <a:spcAft>
                <a:spcPts val="0"/>
              </a:spcAft>
              <a:buClr>
                <a:schemeClr val="lt2"/>
              </a:buClr>
              <a:buSzPts val="1200"/>
              <a:buNone/>
              <a:defRPr b="1" sz="1200">
                <a:solidFill>
                  <a:schemeClr val="lt2"/>
                </a:solidFill>
              </a:defRPr>
            </a:lvl6pPr>
            <a:lvl7pPr lvl="6" algn="ctr">
              <a:spcBef>
                <a:spcPts val="0"/>
              </a:spcBef>
              <a:spcAft>
                <a:spcPts val="0"/>
              </a:spcAft>
              <a:buClr>
                <a:schemeClr val="lt2"/>
              </a:buClr>
              <a:buSzPts val="1200"/>
              <a:buNone/>
              <a:defRPr b="1" sz="1200">
                <a:solidFill>
                  <a:schemeClr val="lt2"/>
                </a:solidFill>
              </a:defRPr>
            </a:lvl7pPr>
            <a:lvl8pPr lvl="7" algn="ctr">
              <a:spcBef>
                <a:spcPts val="0"/>
              </a:spcBef>
              <a:spcAft>
                <a:spcPts val="0"/>
              </a:spcAft>
              <a:buClr>
                <a:schemeClr val="lt2"/>
              </a:buClr>
              <a:buSzPts val="1200"/>
              <a:buNone/>
              <a:defRPr b="1" sz="1200">
                <a:solidFill>
                  <a:schemeClr val="lt2"/>
                </a:solidFill>
              </a:defRPr>
            </a:lvl8pPr>
            <a:lvl9pPr lvl="8" algn="ctr">
              <a:spcBef>
                <a:spcPts val="0"/>
              </a:spcBef>
              <a:spcAft>
                <a:spcPts val="0"/>
              </a:spcAft>
              <a:buClr>
                <a:schemeClr val="lt2"/>
              </a:buClr>
              <a:buSzPts val="1200"/>
              <a:buNone/>
              <a:defRPr b="1" sz="1200">
                <a:solidFill>
                  <a:schemeClr val="lt2"/>
                </a:solidFill>
              </a:defRPr>
            </a:lvl9pPr>
          </a:lstStyle>
          <a:p/>
        </p:txBody>
      </p:sp>
      <p:sp>
        <p:nvSpPr>
          <p:cNvPr id="1657" name="Google Shape;1657;p129"/>
          <p:cNvSpPr txBox="1"/>
          <p:nvPr>
            <p:ph idx="6" type="subTitle"/>
          </p:nvPr>
        </p:nvSpPr>
        <p:spPr>
          <a:xfrm>
            <a:off x="5720450" y="3638729"/>
            <a:ext cx="2286000" cy="8394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658" name="Google Shape;1658;p129"/>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rtl="0" algn="l">
              <a:lnSpc>
                <a:spcPct val="80000"/>
              </a:lnSpc>
              <a:spcBef>
                <a:spcPts val="0"/>
              </a:spcBef>
              <a:spcAft>
                <a:spcPts val="0"/>
              </a:spcAft>
              <a:buNone/>
            </a:pPr>
            <a:r>
              <a:rPr lang="en-US" sz="2000">
                <a:solidFill>
                  <a:srgbClr val="FF6529"/>
                </a:solidFill>
                <a:latin typeface="Roboto Slab Medium"/>
                <a:ea typeface="Roboto Slab Medium"/>
                <a:cs typeface="Roboto Slab Medium"/>
                <a:sym typeface="Roboto Slab Medium"/>
              </a:rPr>
              <a:t>Meet the speakers</a:t>
            </a:r>
            <a:endParaRPr sz="2000">
              <a:solidFill>
                <a:srgbClr val="FF6529"/>
              </a:solidFill>
              <a:latin typeface="Roboto Slab Medium"/>
              <a:ea typeface="Roboto Slab Medium"/>
              <a:cs typeface="Roboto Slab Medium"/>
              <a:sym typeface="Roboto Slab Medium"/>
            </a:endParaRPr>
          </a:p>
        </p:txBody>
      </p:sp>
      <p:grpSp>
        <p:nvGrpSpPr>
          <p:cNvPr id="1659" name="Google Shape;1659;p129"/>
          <p:cNvGrpSpPr/>
          <p:nvPr/>
        </p:nvGrpSpPr>
        <p:grpSpPr>
          <a:xfrm>
            <a:off x="8000973" y="4882762"/>
            <a:ext cx="777321" cy="155484"/>
            <a:chOff x="3424807" y="1107551"/>
            <a:chExt cx="4067616" cy="826163"/>
          </a:xfrm>
        </p:grpSpPr>
        <p:sp>
          <p:nvSpPr>
            <p:cNvPr id="1660" name="Google Shape;1660;p12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61" name="Google Shape;1661;p12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62" name="Google Shape;1662;p12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63" name="Google Shape;1663;p12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64" name="Google Shape;1664;p12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65" name="Google Shape;1665;p12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66" name="Google Shape;1666;p12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67" name="Google Shape;1667;p12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68" name="Google Shape;1668;p12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669" name="Google Shape;1669;p129"/>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1">
  <p:cSld name="CUSTOM_1_1_1_1_1_2_1">
    <p:bg>
      <p:bgPr>
        <a:solidFill>
          <a:srgbClr val="063849"/>
        </a:solidFill>
      </p:bgPr>
    </p:bg>
    <p:spTree>
      <p:nvGrpSpPr>
        <p:cNvPr id="1670" name="Shape 1670"/>
        <p:cNvGrpSpPr/>
        <p:nvPr/>
      </p:nvGrpSpPr>
      <p:grpSpPr>
        <a:xfrm>
          <a:off x="0" y="0"/>
          <a:ext cx="0" cy="0"/>
          <a:chOff x="0" y="0"/>
          <a:chExt cx="0" cy="0"/>
        </a:xfrm>
      </p:grpSpPr>
      <p:pic>
        <p:nvPicPr>
          <p:cNvPr id="1671" name="Google Shape;1671;p130"/>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1672" name="Google Shape;1672;p13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673" name="Google Shape;1673;p130"/>
          <p:cNvSpPr/>
          <p:nvPr>
            <p:ph idx="2" type="pic"/>
          </p:nvPr>
        </p:nvSpPr>
        <p:spPr>
          <a:xfrm>
            <a:off x="2715882" y="1741900"/>
            <a:ext cx="1371600" cy="1371600"/>
          </a:xfrm>
          <a:prstGeom prst="ellipse">
            <a:avLst/>
          </a:prstGeom>
          <a:noFill/>
          <a:ln cap="flat" cmpd="sng" w="19050">
            <a:solidFill>
              <a:schemeClr val="dk2"/>
            </a:solidFill>
            <a:prstDash val="solid"/>
            <a:round/>
            <a:headEnd len="sm" w="sm" type="none"/>
            <a:tailEnd len="sm" w="sm" type="none"/>
          </a:ln>
        </p:spPr>
      </p:sp>
      <p:sp>
        <p:nvSpPr>
          <p:cNvPr id="1674" name="Google Shape;1674;p130"/>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rtl="0" algn="l">
              <a:lnSpc>
                <a:spcPct val="80000"/>
              </a:lnSpc>
              <a:spcBef>
                <a:spcPts val="0"/>
              </a:spcBef>
              <a:spcAft>
                <a:spcPts val="0"/>
              </a:spcAft>
              <a:buNone/>
            </a:pPr>
            <a:r>
              <a:rPr lang="en-US" sz="2000">
                <a:solidFill>
                  <a:srgbClr val="FF6529"/>
                </a:solidFill>
                <a:latin typeface="Roboto Slab Medium"/>
                <a:ea typeface="Roboto Slab Medium"/>
                <a:cs typeface="Roboto Slab Medium"/>
                <a:sym typeface="Roboto Slab Medium"/>
              </a:rPr>
              <a:t>Meet the speakers</a:t>
            </a:r>
            <a:endParaRPr sz="2000">
              <a:solidFill>
                <a:srgbClr val="FF6529"/>
              </a:solidFill>
              <a:latin typeface="Roboto Slab Medium"/>
              <a:ea typeface="Roboto Slab Medium"/>
              <a:cs typeface="Roboto Slab Medium"/>
              <a:sym typeface="Roboto Slab Medium"/>
            </a:endParaRPr>
          </a:p>
        </p:txBody>
      </p:sp>
      <p:sp>
        <p:nvSpPr>
          <p:cNvPr id="1675" name="Google Shape;1675;p130"/>
          <p:cNvSpPr/>
          <p:nvPr>
            <p:ph idx="3" type="pic"/>
          </p:nvPr>
        </p:nvSpPr>
        <p:spPr>
          <a:xfrm>
            <a:off x="4870791" y="1741900"/>
            <a:ext cx="1371600" cy="1371600"/>
          </a:xfrm>
          <a:prstGeom prst="ellipse">
            <a:avLst/>
          </a:prstGeom>
          <a:noFill/>
          <a:ln cap="flat" cmpd="sng" w="19050">
            <a:solidFill>
              <a:schemeClr val="dk2"/>
            </a:solidFill>
            <a:prstDash val="solid"/>
            <a:round/>
            <a:headEnd len="sm" w="sm" type="none"/>
            <a:tailEnd len="sm" w="sm" type="none"/>
          </a:ln>
        </p:spPr>
      </p:sp>
      <p:sp>
        <p:nvSpPr>
          <p:cNvPr id="1676" name="Google Shape;1676;p130"/>
          <p:cNvSpPr txBox="1"/>
          <p:nvPr>
            <p:ph idx="1" type="subTitle"/>
          </p:nvPr>
        </p:nvSpPr>
        <p:spPr>
          <a:xfrm>
            <a:off x="2487282" y="3340210"/>
            <a:ext cx="1828800" cy="4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1677" name="Google Shape;1677;p130"/>
          <p:cNvSpPr txBox="1"/>
          <p:nvPr>
            <p:ph idx="4" type="subTitle"/>
          </p:nvPr>
        </p:nvSpPr>
        <p:spPr>
          <a:xfrm>
            <a:off x="2487282" y="3556829"/>
            <a:ext cx="1828800" cy="3876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1678" name="Google Shape;1678;p130"/>
          <p:cNvSpPr txBox="1"/>
          <p:nvPr>
            <p:ph idx="5" type="subTitle"/>
          </p:nvPr>
        </p:nvSpPr>
        <p:spPr>
          <a:xfrm>
            <a:off x="4642188" y="3340200"/>
            <a:ext cx="1828800" cy="7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1679" name="Google Shape;1679;p130"/>
          <p:cNvSpPr txBox="1"/>
          <p:nvPr>
            <p:ph idx="6" type="subTitle"/>
          </p:nvPr>
        </p:nvSpPr>
        <p:spPr>
          <a:xfrm>
            <a:off x="4642188" y="3556829"/>
            <a:ext cx="1828800" cy="6729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1680" name="Google Shape;1680;p130"/>
          <p:cNvSpPr/>
          <p:nvPr>
            <p:ph idx="7" type="pic"/>
          </p:nvPr>
        </p:nvSpPr>
        <p:spPr>
          <a:xfrm>
            <a:off x="7025700" y="1741900"/>
            <a:ext cx="1371600" cy="1371600"/>
          </a:xfrm>
          <a:prstGeom prst="ellipse">
            <a:avLst/>
          </a:prstGeom>
          <a:noFill/>
          <a:ln cap="flat" cmpd="sng" w="19050">
            <a:solidFill>
              <a:schemeClr val="dk2"/>
            </a:solidFill>
            <a:prstDash val="solid"/>
            <a:round/>
            <a:headEnd len="sm" w="sm" type="none"/>
            <a:tailEnd len="sm" w="sm" type="none"/>
          </a:ln>
        </p:spPr>
      </p:sp>
      <p:sp>
        <p:nvSpPr>
          <p:cNvPr id="1681" name="Google Shape;1681;p130"/>
          <p:cNvSpPr txBox="1"/>
          <p:nvPr>
            <p:ph idx="8" type="subTitle"/>
          </p:nvPr>
        </p:nvSpPr>
        <p:spPr>
          <a:xfrm>
            <a:off x="6797100" y="3340200"/>
            <a:ext cx="1828800" cy="7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1682" name="Google Shape;1682;p130"/>
          <p:cNvSpPr txBox="1"/>
          <p:nvPr>
            <p:ph idx="9" type="subTitle"/>
          </p:nvPr>
        </p:nvSpPr>
        <p:spPr>
          <a:xfrm>
            <a:off x="6797100" y="3556829"/>
            <a:ext cx="1828800" cy="6729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grpSp>
        <p:nvGrpSpPr>
          <p:cNvPr id="1683" name="Google Shape;1683;p130"/>
          <p:cNvGrpSpPr/>
          <p:nvPr/>
        </p:nvGrpSpPr>
        <p:grpSpPr>
          <a:xfrm>
            <a:off x="8000973" y="4882762"/>
            <a:ext cx="777321" cy="155484"/>
            <a:chOff x="3424807" y="1107551"/>
            <a:chExt cx="4067616" cy="826163"/>
          </a:xfrm>
        </p:grpSpPr>
        <p:sp>
          <p:nvSpPr>
            <p:cNvPr id="1684" name="Google Shape;1684;p13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85" name="Google Shape;1685;p13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86" name="Google Shape;1686;p13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87" name="Google Shape;1687;p13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88" name="Google Shape;1688;p13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89" name="Google Shape;1689;p13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90" name="Google Shape;1690;p13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91" name="Google Shape;1691;p13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92" name="Google Shape;1692;p13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693" name="Google Shape;1693;p130"/>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olar Flare">
  <p:cSld name="CUSTOM_1_1_1_1_1_1">
    <p:bg>
      <p:bgPr>
        <a:solidFill>
          <a:srgbClr val="FF6529"/>
        </a:solidFill>
      </p:bgPr>
    </p:bg>
    <p:spTree>
      <p:nvGrpSpPr>
        <p:cNvPr id="1694" name="Shape 1694"/>
        <p:cNvGrpSpPr/>
        <p:nvPr/>
      </p:nvGrpSpPr>
      <p:grpSpPr>
        <a:xfrm>
          <a:off x="0" y="0"/>
          <a:ext cx="0" cy="0"/>
          <a:chOff x="0" y="0"/>
          <a:chExt cx="0" cy="0"/>
        </a:xfrm>
      </p:grpSpPr>
      <p:sp>
        <p:nvSpPr>
          <p:cNvPr id="1695" name="Google Shape;1695;p131"/>
          <p:cNvSpPr/>
          <p:nvPr/>
        </p:nvSpPr>
        <p:spPr>
          <a:xfrm>
            <a:off x="258425" y="4821575"/>
            <a:ext cx="2687700" cy="321900"/>
          </a:xfrm>
          <a:prstGeom prst="rect">
            <a:avLst/>
          </a:prstGeom>
          <a:solidFill>
            <a:srgbClr val="FF652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pic>
        <p:nvPicPr>
          <p:cNvPr id="1696" name="Google Shape;1696;p131"/>
          <p:cNvPicPr preferRelativeResize="0"/>
          <p:nvPr/>
        </p:nvPicPr>
        <p:blipFill rotWithShape="1">
          <a:blip r:embed="rId2">
            <a:alphaModFix/>
          </a:blip>
          <a:srcRect b="0" l="0" r="0" t="0"/>
          <a:stretch/>
        </p:blipFill>
        <p:spPr>
          <a:xfrm>
            <a:off x="3487911" y="0"/>
            <a:ext cx="5638428" cy="5143499"/>
          </a:xfrm>
          <a:prstGeom prst="rect">
            <a:avLst/>
          </a:prstGeom>
          <a:noFill/>
          <a:ln>
            <a:noFill/>
          </a:ln>
        </p:spPr>
      </p:pic>
      <p:sp>
        <p:nvSpPr>
          <p:cNvPr id="1697" name="Google Shape;1697;p131"/>
          <p:cNvSpPr txBox="1"/>
          <p:nvPr>
            <p:ph type="title"/>
          </p:nvPr>
        </p:nvSpPr>
        <p:spPr>
          <a:xfrm>
            <a:off x="755075" y="524263"/>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1698" name="Google Shape;1698;p13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699" name="Google Shape;1699;p131"/>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1700" name="Google Shape;1700;p131"/>
          <p:cNvGrpSpPr/>
          <p:nvPr/>
        </p:nvGrpSpPr>
        <p:grpSpPr>
          <a:xfrm>
            <a:off x="8000973" y="4883353"/>
            <a:ext cx="777321" cy="155484"/>
            <a:chOff x="3424807" y="1107551"/>
            <a:chExt cx="4067616" cy="826163"/>
          </a:xfrm>
        </p:grpSpPr>
        <p:sp>
          <p:nvSpPr>
            <p:cNvPr id="1701" name="Google Shape;1701;p13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02" name="Google Shape;1702;p13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03" name="Google Shape;1703;p13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04" name="Google Shape;1704;p13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05" name="Google Shape;1705;p13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06" name="Google Shape;1706;p13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07" name="Google Shape;1707;p13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08" name="Google Shape;1708;p13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09" name="Google Shape;1709;p13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710" name="Google Shape;1710;p131"/>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efault" type="secHead">
  <p:cSld name="SECTION_HEADER">
    <p:bg>
      <p:bgPr>
        <a:solidFill>
          <a:srgbClr val="063849"/>
        </a:solidFill>
      </p:bgPr>
    </p:bg>
    <p:spTree>
      <p:nvGrpSpPr>
        <p:cNvPr id="1711" name="Shape 1711"/>
        <p:cNvGrpSpPr/>
        <p:nvPr/>
      </p:nvGrpSpPr>
      <p:grpSpPr>
        <a:xfrm>
          <a:off x="0" y="0"/>
          <a:ext cx="0" cy="0"/>
          <a:chOff x="0" y="0"/>
          <a:chExt cx="0" cy="0"/>
        </a:xfrm>
      </p:grpSpPr>
      <p:pic>
        <p:nvPicPr>
          <p:cNvPr id="1712" name="Google Shape;1712;p132"/>
          <p:cNvPicPr preferRelativeResize="0"/>
          <p:nvPr/>
        </p:nvPicPr>
        <p:blipFill>
          <a:blip r:embed="rId2">
            <a:alphaModFix/>
          </a:blip>
          <a:stretch>
            <a:fillRect/>
          </a:stretch>
        </p:blipFill>
        <p:spPr>
          <a:xfrm>
            <a:off x="3585225" y="0"/>
            <a:ext cx="5558779" cy="5143499"/>
          </a:xfrm>
          <a:prstGeom prst="rect">
            <a:avLst/>
          </a:prstGeom>
          <a:noFill/>
          <a:ln>
            <a:noFill/>
          </a:ln>
        </p:spPr>
      </p:pic>
      <p:sp>
        <p:nvSpPr>
          <p:cNvPr id="1713" name="Google Shape;1713;p132"/>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14" name="Google Shape;1714;p132"/>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715" name="Google Shape;1715;p132"/>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1400"/>
              <a:buFont typeface="Roboto"/>
              <a:buNone/>
              <a:defRPr>
                <a:solidFill>
                  <a:srgbClr val="FF6529"/>
                </a:solidFill>
                <a:latin typeface="Roboto"/>
                <a:ea typeface="Roboto"/>
                <a:cs typeface="Roboto"/>
                <a:sym typeface="Roboto"/>
              </a:defRPr>
            </a:lvl1pPr>
            <a:lvl2pPr lvl="1">
              <a:spcBef>
                <a:spcPts val="0"/>
              </a:spcBef>
              <a:spcAft>
                <a:spcPts val="0"/>
              </a:spcAft>
              <a:buClr>
                <a:srgbClr val="FF6529"/>
              </a:buClr>
              <a:buSzPts val="1200"/>
              <a:buNone/>
              <a:defRPr>
                <a:solidFill>
                  <a:srgbClr val="FF6529"/>
                </a:solidFill>
              </a:defRPr>
            </a:lvl2pPr>
            <a:lvl3pPr lvl="2">
              <a:spcBef>
                <a:spcPts val="0"/>
              </a:spcBef>
              <a:spcAft>
                <a:spcPts val="0"/>
              </a:spcAft>
              <a:buClr>
                <a:srgbClr val="FF6529"/>
              </a:buClr>
              <a:buSzPts val="1000"/>
              <a:buNone/>
              <a:defRPr>
                <a:solidFill>
                  <a:srgbClr val="FF6529"/>
                </a:solidFill>
              </a:defRPr>
            </a:lvl3pPr>
            <a:lvl4pPr lvl="3">
              <a:spcBef>
                <a:spcPts val="0"/>
              </a:spcBef>
              <a:spcAft>
                <a:spcPts val="0"/>
              </a:spcAft>
              <a:buClr>
                <a:srgbClr val="FF6529"/>
              </a:buClr>
              <a:buSzPts val="1000"/>
              <a:buNone/>
              <a:defRPr>
                <a:solidFill>
                  <a:srgbClr val="FF6529"/>
                </a:solidFill>
              </a:defRPr>
            </a:lvl4pPr>
            <a:lvl5pPr lvl="4">
              <a:spcBef>
                <a:spcPts val="0"/>
              </a:spcBef>
              <a:spcAft>
                <a:spcPts val="0"/>
              </a:spcAft>
              <a:buClr>
                <a:srgbClr val="FF6529"/>
              </a:buClr>
              <a:buSzPts val="1000"/>
              <a:buNone/>
              <a:defRPr>
                <a:solidFill>
                  <a:srgbClr val="FF6529"/>
                </a:solidFill>
              </a:defRPr>
            </a:lvl5pPr>
            <a:lvl6pPr lvl="5">
              <a:spcBef>
                <a:spcPts val="0"/>
              </a:spcBef>
              <a:spcAft>
                <a:spcPts val="0"/>
              </a:spcAft>
              <a:buClr>
                <a:srgbClr val="FF6529"/>
              </a:buClr>
              <a:buSzPts val="1000"/>
              <a:buNone/>
              <a:defRPr>
                <a:solidFill>
                  <a:srgbClr val="FF6529"/>
                </a:solidFill>
              </a:defRPr>
            </a:lvl6pPr>
            <a:lvl7pPr lvl="6">
              <a:spcBef>
                <a:spcPts val="0"/>
              </a:spcBef>
              <a:spcAft>
                <a:spcPts val="0"/>
              </a:spcAft>
              <a:buClr>
                <a:srgbClr val="FF6529"/>
              </a:buClr>
              <a:buSzPts val="1000"/>
              <a:buNone/>
              <a:defRPr>
                <a:solidFill>
                  <a:srgbClr val="FF6529"/>
                </a:solidFill>
              </a:defRPr>
            </a:lvl7pPr>
            <a:lvl8pPr lvl="7">
              <a:spcBef>
                <a:spcPts val="0"/>
              </a:spcBef>
              <a:spcAft>
                <a:spcPts val="0"/>
              </a:spcAft>
              <a:buClr>
                <a:srgbClr val="FF6529"/>
              </a:buClr>
              <a:buSzPts val="1000"/>
              <a:buNone/>
              <a:defRPr>
                <a:solidFill>
                  <a:srgbClr val="FF6529"/>
                </a:solidFill>
              </a:defRPr>
            </a:lvl8pPr>
            <a:lvl9pPr lvl="8">
              <a:spcBef>
                <a:spcPts val="0"/>
              </a:spcBef>
              <a:spcAft>
                <a:spcPts val="0"/>
              </a:spcAft>
              <a:buClr>
                <a:srgbClr val="FF6529"/>
              </a:buClr>
              <a:buSzPts val="1000"/>
              <a:buNone/>
              <a:defRPr>
                <a:solidFill>
                  <a:srgbClr val="FF6529"/>
                </a:solidFill>
              </a:defRPr>
            </a:lvl9pPr>
          </a:lstStyle>
          <a:p/>
        </p:txBody>
      </p:sp>
      <p:sp>
        <p:nvSpPr>
          <p:cNvPr id="1716" name="Google Shape;1716;p132"/>
          <p:cNvSpPr txBox="1"/>
          <p:nvPr/>
        </p:nvSpPr>
        <p:spPr>
          <a:xfrm>
            <a:off x="1959975" y="3821375"/>
            <a:ext cx="334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063849"/>
              </a:solidFill>
              <a:latin typeface="Roboto Light"/>
              <a:ea typeface="Roboto Light"/>
              <a:cs typeface="Roboto Light"/>
              <a:sym typeface="Roboto Light"/>
            </a:endParaRPr>
          </a:p>
        </p:txBody>
      </p:sp>
      <p:sp>
        <p:nvSpPr>
          <p:cNvPr id="1717" name="Google Shape;1717;p132"/>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
  <p:cSld name="SECTION_HEADER_2">
    <p:bg>
      <p:bgPr>
        <a:solidFill>
          <a:srgbClr val="063849"/>
        </a:solidFill>
      </p:bgPr>
    </p:bg>
    <p:spTree>
      <p:nvGrpSpPr>
        <p:cNvPr id="1718" name="Shape 1718"/>
        <p:cNvGrpSpPr/>
        <p:nvPr/>
      </p:nvGrpSpPr>
      <p:grpSpPr>
        <a:xfrm>
          <a:off x="0" y="0"/>
          <a:ext cx="0" cy="0"/>
          <a:chOff x="0" y="0"/>
          <a:chExt cx="0" cy="0"/>
        </a:xfrm>
      </p:grpSpPr>
      <p:pic>
        <p:nvPicPr>
          <p:cNvPr id="1719" name="Google Shape;1719;p133"/>
          <p:cNvPicPr preferRelativeResize="0"/>
          <p:nvPr/>
        </p:nvPicPr>
        <p:blipFill>
          <a:blip r:embed="rId2">
            <a:alphaModFix/>
          </a:blip>
          <a:stretch>
            <a:fillRect/>
          </a:stretch>
        </p:blipFill>
        <p:spPr>
          <a:xfrm>
            <a:off x="3585225" y="0"/>
            <a:ext cx="5558779" cy="5143499"/>
          </a:xfrm>
          <a:prstGeom prst="rect">
            <a:avLst/>
          </a:prstGeom>
          <a:noFill/>
          <a:ln>
            <a:noFill/>
          </a:ln>
        </p:spPr>
      </p:pic>
      <p:sp>
        <p:nvSpPr>
          <p:cNvPr id="1720" name="Google Shape;1720;p133"/>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21" name="Google Shape;1721;p133"/>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722" name="Google Shape;1722;p133"/>
          <p:cNvSpPr txBox="1"/>
          <p:nvPr>
            <p:ph idx="1" type="subTitle"/>
          </p:nvPr>
        </p:nvSpPr>
        <p:spPr>
          <a:xfrm>
            <a:off x="365700"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400"/>
              <a:buFont typeface="Roboto"/>
              <a:buNone/>
              <a:defRPr b="1">
                <a:solidFill>
                  <a:schemeClr val="lt2"/>
                </a:solidFill>
                <a:latin typeface="Roboto"/>
                <a:ea typeface="Roboto"/>
                <a:cs typeface="Roboto"/>
                <a:sym typeface="Roboto"/>
              </a:defRPr>
            </a:lvl1pPr>
            <a:lvl2pPr lvl="1">
              <a:spcBef>
                <a:spcPts val="0"/>
              </a:spcBef>
              <a:spcAft>
                <a:spcPts val="0"/>
              </a:spcAft>
              <a:buClr>
                <a:schemeClr val="lt2"/>
              </a:buClr>
              <a:buSzPts val="1400"/>
              <a:buFont typeface="Roboto"/>
              <a:buNone/>
              <a:defRPr b="1" sz="1400">
                <a:solidFill>
                  <a:schemeClr val="lt2"/>
                </a:solidFill>
                <a:latin typeface="Roboto"/>
                <a:ea typeface="Roboto"/>
                <a:cs typeface="Roboto"/>
                <a:sym typeface="Roboto"/>
              </a:defRPr>
            </a:lvl2pPr>
            <a:lvl3pPr lvl="2">
              <a:spcBef>
                <a:spcPts val="0"/>
              </a:spcBef>
              <a:spcAft>
                <a:spcPts val="0"/>
              </a:spcAft>
              <a:buClr>
                <a:schemeClr val="lt2"/>
              </a:buClr>
              <a:buSzPts val="1400"/>
              <a:buNone/>
              <a:defRPr b="1" sz="1400">
                <a:solidFill>
                  <a:schemeClr val="lt2"/>
                </a:solidFill>
              </a:defRPr>
            </a:lvl3pPr>
            <a:lvl4pPr lvl="3">
              <a:spcBef>
                <a:spcPts val="0"/>
              </a:spcBef>
              <a:spcAft>
                <a:spcPts val="0"/>
              </a:spcAft>
              <a:buClr>
                <a:schemeClr val="lt2"/>
              </a:buClr>
              <a:buSzPts val="1400"/>
              <a:buNone/>
              <a:defRPr b="1" sz="1400">
                <a:solidFill>
                  <a:schemeClr val="lt2"/>
                </a:solidFill>
              </a:defRPr>
            </a:lvl4pPr>
            <a:lvl5pPr lvl="4">
              <a:spcBef>
                <a:spcPts val="0"/>
              </a:spcBef>
              <a:spcAft>
                <a:spcPts val="0"/>
              </a:spcAft>
              <a:buClr>
                <a:schemeClr val="lt2"/>
              </a:buClr>
              <a:buSzPts val="1400"/>
              <a:buNone/>
              <a:defRPr b="1" sz="1400">
                <a:solidFill>
                  <a:schemeClr val="lt2"/>
                </a:solidFill>
              </a:defRPr>
            </a:lvl5pPr>
            <a:lvl6pPr lvl="5">
              <a:spcBef>
                <a:spcPts val="0"/>
              </a:spcBef>
              <a:spcAft>
                <a:spcPts val="0"/>
              </a:spcAft>
              <a:buClr>
                <a:schemeClr val="lt2"/>
              </a:buClr>
              <a:buSzPts val="1400"/>
              <a:buNone/>
              <a:defRPr b="1" sz="1400">
                <a:solidFill>
                  <a:schemeClr val="lt2"/>
                </a:solidFill>
              </a:defRPr>
            </a:lvl6pPr>
            <a:lvl7pPr lvl="6">
              <a:spcBef>
                <a:spcPts val="0"/>
              </a:spcBef>
              <a:spcAft>
                <a:spcPts val="0"/>
              </a:spcAft>
              <a:buClr>
                <a:schemeClr val="lt2"/>
              </a:buClr>
              <a:buSzPts val="1400"/>
              <a:buNone/>
              <a:defRPr b="1" sz="1400">
                <a:solidFill>
                  <a:schemeClr val="lt2"/>
                </a:solidFill>
              </a:defRPr>
            </a:lvl7pPr>
            <a:lvl8pPr lvl="7">
              <a:spcBef>
                <a:spcPts val="0"/>
              </a:spcBef>
              <a:spcAft>
                <a:spcPts val="0"/>
              </a:spcAft>
              <a:buClr>
                <a:schemeClr val="lt2"/>
              </a:buClr>
              <a:buSzPts val="1400"/>
              <a:buNone/>
              <a:defRPr b="1" sz="1400">
                <a:solidFill>
                  <a:schemeClr val="lt2"/>
                </a:solidFill>
              </a:defRPr>
            </a:lvl8pPr>
            <a:lvl9pPr lvl="8">
              <a:spcBef>
                <a:spcPts val="0"/>
              </a:spcBef>
              <a:spcAft>
                <a:spcPts val="0"/>
              </a:spcAft>
              <a:buClr>
                <a:schemeClr val="lt2"/>
              </a:buClr>
              <a:buSzPts val="1400"/>
              <a:buNone/>
              <a:defRPr b="1" sz="1400">
                <a:solidFill>
                  <a:schemeClr val="lt2"/>
                </a:solidFill>
              </a:defRPr>
            </a:lvl9pPr>
          </a:lstStyle>
          <a:p/>
        </p:txBody>
      </p:sp>
      <p:sp>
        <p:nvSpPr>
          <p:cNvPr id="1723" name="Google Shape;1723;p133"/>
          <p:cNvSpPr txBox="1"/>
          <p:nvPr>
            <p:ph idx="2" type="subTitle"/>
          </p:nvPr>
        </p:nvSpPr>
        <p:spPr>
          <a:xfrm>
            <a:off x="365700" y="3813048"/>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9pPr>
          </a:lstStyle>
          <a:p/>
        </p:txBody>
      </p:sp>
      <p:sp>
        <p:nvSpPr>
          <p:cNvPr id="1724" name="Google Shape;1724;p133"/>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ParticleAccelerator">
  <p:cSld name="CUSTOM_1_1">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14"/>
          <p:cNvSpPr/>
          <p:nvPr/>
        </p:nvSpPr>
        <p:spPr>
          <a:xfrm>
            <a:off x="-34350" y="-36350"/>
            <a:ext cx="9222900" cy="5223300"/>
          </a:xfrm>
          <a:prstGeom prst="rect">
            <a:avLst/>
          </a:prstGeom>
          <a:solidFill>
            <a:srgbClr val="021C23">
              <a:alpha val="709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98" name="Google Shape;98;p14"/>
          <p:cNvSpPr/>
          <p:nvPr/>
        </p:nvSpPr>
        <p:spPr>
          <a:xfrm>
            <a:off x="-50525" y="-55550"/>
            <a:ext cx="9313800" cy="5259900"/>
          </a:xfrm>
          <a:prstGeom prst="rect">
            <a:avLst/>
          </a:prstGeom>
          <a:solidFill>
            <a:srgbClr val="021C23">
              <a:alpha val="20392"/>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99" name="Google Shape;99;p14"/>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0" name="Google Shape;100;p14"/>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1" name="Google Shape;101;p1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02" name="Google Shape;102;p14"/>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sp>
        <p:nvSpPr>
          <p:cNvPr id="103" name="Google Shape;103;p1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04" name="Google Shape;104;p14"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105" name="Google Shape;105;p14"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s 2">
  <p:cSld name="SECTION_HEADER_2_1">
    <p:bg>
      <p:bgPr>
        <a:solidFill>
          <a:srgbClr val="063849"/>
        </a:solidFill>
      </p:bgPr>
    </p:bg>
    <p:spTree>
      <p:nvGrpSpPr>
        <p:cNvPr id="1725" name="Shape 1725"/>
        <p:cNvGrpSpPr/>
        <p:nvPr/>
      </p:nvGrpSpPr>
      <p:grpSpPr>
        <a:xfrm>
          <a:off x="0" y="0"/>
          <a:ext cx="0" cy="0"/>
          <a:chOff x="0" y="0"/>
          <a:chExt cx="0" cy="0"/>
        </a:xfrm>
      </p:grpSpPr>
      <p:pic>
        <p:nvPicPr>
          <p:cNvPr id="1726" name="Google Shape;1726;p134"/>
          <p:cNvPicPr preferRelativeResize="0"/>
          <p:nvPr/>
        </p:nvPicPr>
        <p:blipFill>
          <a:blip r:embed="rId2">
            <a:alphaModFix/>
          </a:blip>
          <a:stretch>
            <a:fillRect/>
          </a:stretch>
        </p:blipFill>
        <p:spPr>
          <a:xfrm>
            <a:off x="3585225" y="0"/>
            <a:ext cx="5558779" cy="5143499"/>
          </a:xfrm>
          <a:prstGeom prst="rect">
            <a:avLst/>
          </a:prstGeom>
          <a:noFill/>
          <a:ln>
            <a:noFill/>
          </a:ln>
        </p:spPr>
      </p:pic>
      <p:sp>
        <p:nvSpPr>
          <p:cNvPr id="1727" name="Google Shape;1727;p134"/>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28" name="Google Shape;1728;p134"/>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729" name="Google Shape;1729;p134"/>
          <p:cNvSpPr txBox="1"/>
          <p:nvPr>
            <p:ph idx="1" type="subTitle"/>
          </p:nvPr>
        </p:nvSpPr>
        <p:spPr>
          <a:xfrm>
            <a:off x="365700"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spcBef>
                <a:spcPts val="0"/>
              </a:spcBef>
              <a:spcAft>
                <a:spcPts val="0"/>
              </a:spcAft>
              <a:buClr>
                <a:schemeClr val="lt2"/>
              </a:buClr>
              <a:buSzPts val="1200"/>
              <a:buNone/>
              <a:defRPr b="1" sz="1200">
                <a:solidFill>
                  <a:schemeClr val="lt2"/>
                </a:solidFill>
              </a:defRPr>
            </a:lvl3pPr>
            <a:lvl4pPr lvl="3">
              <a:spcBef>
                <a:spcPts val="0"/>
              </a:spcBef>
              <a:spcAft>
                <a:spcPts val="0"/>
              </a:spcAft>
              <a:buClr>
                <a:schemeClr val="lt2"/>
              </a:buClr>
              <a:buSzPts val="1200"/>
              <a:buNone/>
              <a:defRPr b="1" sz="1200">
                <a:solidFill>
                  <a:schemeClr val="lt2"/>
                </a:solidFill>
              </a:defRPr>
            </a:lvl4pPr>
            <a:lvl5pPr lvl="4">
              <a:spcBef>
                <a:spcPts val="0"/>
              </a:spcBef>
              <a:spcAft>
                <a:spcPts val="0"/>
              </a:spcAft>
              <a:buClr>
                <a:schemeClr val="lt2"/>
              </a:buClr>
              <a:buSzPts val="1200"/>
              <a:buNone/>
              <a:defRPr b="1" sz="1200">
                <a:solidFill>
                  <a:schemeClr val="lt2"/>
                </a:solidFill>
              </a:defRPr>
            </a:lvl5pPr>
            <a:lvl6pPr lvl="5">
              <a:spcBef>
                <a:spcPts val="0"/>
              </a:spcBef>
              <a:spcAft>
                <a:spcPts val="0"/>
              </a:spcAft>
              <a:buClr>
                <a:schemeClr val="lt2"/>
              </a:buClr>
              <a:buSzPts val="1200"/>
              <a:buNone/>
              <a:defRPr b="1" sz="1200">
                <a:solidFill>
                  <a:schemeClr val="lt2"/>
                </a:solidFill>
              </a:defRPr>
            </a:lvl6pPr>
            <a:lvl7pPr lvl="6">
              <a:spcBef>
                <a:spcPts val="0"/>
              </a:spcBef>
              <a:spcAft>
                <a:spcPts val="0"/>
              </a:spcAft>
              <a:buClr>
                <a:schemeClr val="lt2"/>
              </a:buClr>
              <a:buSzPts val="1200"/>
              <a:buNone/>
              <a:defRPr b="1" sz="1200">
                <a:solidFill>
                  <a:schemeClr val="lt2"/>
                </a:solidFill>
              </a:defRPr>
            </a:lvl7pPr>
            <a:lvl8pPr lvl="7">
              <a:spcBef>
                <a:spcPts val="0"/>
              </a:spcBef>
              <a:spcAft>
                <a:spcPts val="0"/>
              </a:spcAft>
              <a:buClr>
                <a:schemeClr val="lt2"/>
              </a:buClr>
              <a:buSzPts val="1200"/>
              <a:buNone/>
              <a:defRPr b="1" sz="1200">
                <a:solidFill>
                  <a:schemeClr val="lt2"/>
                </a:solidFill>
              </a:defRPr>
            </a:lvl8pPr>
            <a:lvl9pPr lvl="8">
              <a:spcBef>
                <a:spcPts val="0"/>
              </a:spcBef>
              <a:spcAft>
                <a:spcPts val="0"/>
              </a:spcAft>
              <a:buClr>
                <a:schemeClr val="lt2"/>
              </a:buClr>
              <a:buSzPts val="1200"/>
              <a:buNone/>
              <a:defRPr b="1" sz="1200">
                <a:solidFill>
                  <a:schemeClr val="lt2"/>
                </a:solidFill>
              </a:defRPr>
            </a:lvl9pPr>
          </a:lstStyle>
          <a:p/>
        </p:txBody>
      </p:sp>
      <p:sp>
        <p:nvSpPr>
          <p:cNvPr id="1730" name="Google Shape;1730;p134"/>
          <p:cNvSpPr txBox="1"/>
          <p:nvPr>
            <p:ph idx="2" type="subTitle"/>
          </p:nvPr>
        </p:nvSpPr>
        <p:spPr>
          <a:xfrm>
            <a:off x="365700" y="3794760"/>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731" name="Google Shape;1731;p134"/>
          <p:cNvSpPr txBox="1"/>
          <p:nvPr>
            <p:ph idx="3" type="subTitle"/>
          </p:nvPr>
        </p:nvSpPr>
        <p:spPr>
          <a:xfrm>
            <a:off x="2940125"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spcBef>
                <a:spcPts val="0"/>
              </a:spcBef>
              <a:spcAft>
                <a:spcPts val="0"/>
              </a:spcAft>
              <a:buClr>
                <a:schemeClr val="lt2"/>
              </a:buClr>
              <a:buSzPts val="1200"/>
              <a:buNone/>
              <a:defRPr b="1" sz="1200">
                <a:solidFill>
                  <a:schemeClr val="lt2"/>
                </a:solidFill>
              </a:defRPr>
            </a:lvl3pPr>
            <a:lvl4pPr lvl="3">
              <a:spcBef>
                <a:spcPts val="0"/>
              </a:spcBef>
              <a:spcAft>
                <a:spcPts val="0"/>
              </a:spcAft>
              <a:buClr>
                <a:schemeClr val="lt2"/>
              </a:buClr>
              <a:buSzPts val="1200"/>
              <a:buNone/>
              <a:defRPr b="1" sz="1200">
                <a:solidFill>
                  <a:schemeClr val="lt2"/>
                </a:solidFill>
              </a:defRPr>
            </a:lvl4pPr>
            <a:lvl5pPr lvl="4">
              <a:spcBef>
                <a:spcPts val="0"/>
              </a:spcBef>
              <a:spcAft>
                <a:spcPts val="0"/>
              </a:spcAft>
              <a:buClr>
                <a:schemeClr val="lt2"/>
              </a:buClr>
              <a:buSzPts val="1200"/>
              <a:buNone/>
              <a:defRPr b="1" sz="1200">
                <a:solidFill>
                  <a:schemeClr val="lt2"/>
                </a:solidFill>
              </a:defRPr>
            </a:lvl5pPr>
            <a:lvl6pPr lvl="5">
              <a:spcBef>
                <a:spcPts val="0"/>
              </a:spcBef>
              <a:spcAft>
                <a:spcPts val="0"/>
              </a:spcAft>
              <a:buClr>
                <a:schemeClr val="lt2"/>
              </a:buClr>
              <a:buSzPts val="1200"/>
              <a:buNone/>
              <a:defRPr b="1" sz="1200">
                <a:solidFill>
                  <a:schemeClr val="lt2"/>
                </a:solidFill>
              </a:defRPr>
            </a:lvl6pPr>
            <a:lvl7pPr lvl="6">
              <a:spcBef>
                <a:spcPts val="0"/>
              </a:spcBef>
              <a:spcAft>
                <a:spcPts val="0"/>
              </a:spcAft>
              <a:buClr>
                <a:schemeClr val="lt2"/>
              </a:buClr>
              <a:buSzPts val="1200"/>
              <a:buNone/>
              <a:defRPr b="1" sz="1200">
                <a:solidFill>
                  <a:schemeClr val="lt2"/>
                </a:solidFill>
              </a:defRPr>
            </a:lvl7pPr>
            <a:lvl8pPr lvl="7">
              <a:spcBef>
                <a:spcPts val="0"/>
              </a:spcBef>
              <a:spcAft>
                <a:spcPts val="0"/>
              </a:spcAft>
              <a:buClr>
                <a:schemeClr val="lt2"/>
              </a:buClr>
              <a:buSzPts val="1200"/>
              <a:buNone/>
              <a:defRPr b="1" sz="1200">
                <a:solidFill>
                  <a:schemeClr val="lt2"/>
                </a:solidFill>
              </a:defRPr>
            </a:lvl8pPr>
            <a:lvl9pPr lvl="8">
              <a:spcBef>
                <a:spcPts val="0"/>
              </a:spcBef>
              <a:spcAft>
                <a:spcPts val="0"/>
              </a:spcAft>
              <a:buClr>
                <a:schemeClr val="lt2"/>
              </a:buClr>
              <a:buSzPts val="1200"/>
              <a:buNone/>
              <a:defRPr b="1" sz="1200">
                <a:solidFill>
                  <a:schemeClr val="lt2"/>
                </a:solidFill>
              </a:defRPr>
            </a:lvl9pPr>
          </a:lstStyle>
          <a:p/>
        </p:txBody>
      </p:sp>
      <p:sp>
        <p:nvSpPr>
          <p:cNvPr id="1732" name="Google Shape;1732;p134"/>
          <p:cNvSpPr txBox="1"/>
          <p:nvPr>
            <p:ph idx="4" type="subTitle"/>
          </p:nvPr>
        </p:nvSpPr>
        <p:spPr>
          <a:xfrm>
            <a:off x="2940125" y="3794760"/>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733" name="Google Shape;1733;p134"/>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ynamic">
  <p:cSld name="SECTION_HEADER_1">
    <p:bg>
      <p:bgPr>
        <a:solidFill>
          <a:srgbClr val="063849"/>
        </a:solidFill>
      </p:bgPr>
    </p:bg>
    <p:spTree>
      <p:nvGrpSpPr>
        <p:cNvPr id="1734" name="Shape 1734"/>
        <p:cNvGrpSpPr/>
        <p:nvPr/>
      </p:nvGrpSpPr>
      <p:grpSpPr>
        <a:xfrm>
          <a:off x="0" y="0"/>
          <a:ext cx="0" cy="0"/>
          <a:chOff x="0" y="0"/>
          <a:chExt cx="0" cy="0"/>
        </a:xfrm>
      </p:grpSpPr>
      <p:pic>
        <p:nvPicPr>
          <p:cNvPr id="1735" name="Google Shape;1735;p135"/>
          <p:cNvPicPr preferRelativeResize="0"/>
          <p:nvPr/>
        </p:nvPicPr>
        <p:blipFill rotWithShape="1">
          <a:blip r:embed="rId2">
            <a:alphaModFix/>
          </a:blip>
          <a:srcRect b="9" l="0" r="0" t="9"/>
          <a:stretch/>
        </p:blipFill>
        <p:spPr>
          <a:xfrm>
            <a:off x="3585225" y="0"/>
            <a:ext cx="5558780" cy="5143500"/>
          </a:xfrm>
          <a:prstGeom prst="rect">
            <a:avLst/>
          </a:prstGeom>
          <a:noFill/>
          <a:ln>
            <a:noFill/>
          </a:ln>
        </p:spPr>
      </p:pic>
      <p:sp>
        <p:nvSpPr>
          <p:cNvPr id="1736" name="Google Shape;1736;p135"/>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2"/>
              </a:buClr>
              <a:buSzPts val="2600"/>
              <a:buNone/>
              <a:defRPr sz="2600">
                <a:solidFill>
                  <a:schemeClr val="lt2"/>
                </a:solidFill>
              </a:defRPr>
            </a:lvl1pPr>
            <a:lvl2pPr lvl="1">
              <a:spcBef>
                <a:spcPts val="0"/>
              </a:spcBef>
              <a:spcAft>
                <a:spcPts val="0"/>
              </a:spcAft>
              <a:buClr>
                <a:schemeClr val="lt2"/>
              </a:buClr>
              <a:buSzPts val="2800"/>
              <a:buNone/>
              <a:defRPr>
                <a:solidFill>
                  <a:schemeClr val="lt2"/>
                </a:solidFill>
              </a:defRPr>
            </a:lvl2pPr>
            <a:lvl3pPr lvl="2">
              <a:spcBef>
                <a:spcPts val="0"/>
              </a:spcBef>
              <a:spcAft>
                <a:spcPts val="0"/>
              </a:spcAft>
              <a:buClr>
                <a:schemeClr val="lt2"/>
              </a:buClr>
              <a:buSzPts val="2800"/>
              <a:buNone/>
              <a:defRPr>
                <a:solidFill>
                  <a:schemeClr val="lt2"/>
                </a:solidFill>
              </a:defRPr>
            </a:lvl3pPr>
            <a:lvl4pPr lvl="3">
              <a:spcBef>
                <a:spcPts val="0"/>
              </a:spcBef>
              <a:spcAft>
                <a:spcPts val="0"/>
              </a:spcAft>
              <a:buClr>
                <a:schemeClr val="lt2"/>
              </a:buClr>
              <a:buSzPts val="2800"/>
              <a:buNone/>
              <a:defRPr>
                <a:solidFill>
                  <a:schemeClr val="lt2"/>
                </a:solidFill>
              </a:defRPr>
            </a:lvl4pPr>
            <a:lvl5pPr lvl="4">
              <a:spcBef>
                <a:spcPts val="0"/>
              </a:spcBef>
              <a:spcAft>
                <a:spcPts val="0"/>
              </a:spcAft>
              <a:buClr>
                <a:schemeClr val="lt2"/>
              </a:buClr>
              <a:buSzPts val="2800"/>
              <a:buNone/>
              <a:defRPr>
                <a:solidFill>
                  <a:schemeClr val="lt2"/>
                </a:solidFill>
              </a:defRPr>
            </a:lvl5pPr>
            <a:lvl6pPr lvl="5">
              <a:spcBef>
                <a:spcPts val="0"/>
              </a:spcBef>
              <a:spcAft>
                <a:spcPts val="0"/>
              </a:spcAft>
              <a:buClr>
                <a:schemeClr val="lt2"/>
              </a:buClr>
              <a:buSzPts val="2800"/>
              <a:buNone/>
              <a:defRPr>
                <a:solidFill>
                  <a:schemeClr val="lt2"/>
                </a:solidFill>
              </a:defRPr>
            </a:lvl6pPr>
            <a:lvl7pPr lvl="6">
              <a:spcBef>
                <a:spcPts val="0"/>
              </a:spcBef>
              <a:spcAft>
                <a:spcPts val="0"/>
              </a:spcAft>
              <a:buClr>
                <a:schemeClr val="lt2"/>
              </a:buClr>
              <a:buSzPts val="2800"/>
              <a:buNone/>
              <a:defRPr>
                <a:solidFill>
                  <a:schemeClr val="lt2"/>
                </a:solidFill>
              </a:defRPr>
            </a:lvl7pPr>
            <a:lvl8pPr lvl="7">
              <a:spcBef>
                <a:spcPts val="0"/>
              </a:spcBef>
              <a:spcAft>
                <a:spcPts val="0"/>
              </a:spcAft>
              <a:buClr>
                <a:schemeClr val="lt2"/>
              </a:buClr>
              <a:buSzPts val="2800"/>
              <a:buNone/>
              <a:defRPr>
                <a:solidFill>
                  <a:schemeClr val="lt2"/>
                </a:solidFill>
              </a:defRPr>
            </a:lvl8pPr>
            <a:lvl9pPr lvl="8">
              <a:spcBef>
                <a:spcPts val="0"/>
              </a:spcBef>
              <a:spcAft>
                <a:spcPts val="0"/>
              </a:spcAft>
              <a:buClr>
                <a:schemeClr val="lt2"/>
              </a:buClr>
              <a:buSzPts val="2800"/>
              <a:buNone/>
              <a:defRPr>
                <a:solidFill>
                  <a:schemeClr val="lt2"/>
                </a:solidFill>
              </a:defRPr>
            </a:lvl9pPr>
          </a:lstStyle>
          <a:p/>
        </p:txBody>
      </p:sp>
      <p:sp>
        <p:nvSpPr>
          <p:cNvPr id="1737" name="Google Shape;1737;p135"/>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738" name="Google Shape;1738;p135"/>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chemeClr val="lt2"/>
              </a:buClr>
              <a:buSzPts val="1400"/>
              <a:buFont typeface="Roboto"/>
              <a:buNone/>
              <a:defRPr>
                <a:solidFill>
                  <a:schemeClr val="lt2"/>
                </a:solidFill>
                <a:latin typeface="Roboto"/>
                <a:ea typeface="Roboto"/>
                <a:cs typeface="Roboto"/>
                <a:sym typeface="Roboto"/>
              </a:defRPr>
            </a:lvl1pPr>
            <a:lvl2pPr lvl="1">
              <a:spcBef>
                <a:spcPts val="0"/>
              </a:spcBef>
              <a:spcAft>
                <a:spcPts val="0"/>
              </a:spcAft>
              <a:buClr>
                <a:schemeClr val="lt2"/>
              </a:buClr>
              <a:buSzPts val="1200"/>
              <a:buNone/>
              <a:defRPr>
                <a:solidFill>
                  <a:schemeClr val="lt2"/>
                </a:solidFill>
              </a:defRPr>
            </a:lvl2pPr>
            <a:lvl3pPr lvl="2">
              <a:spcBef>
                <a:spcPts val="0"/>
              </a:spcBef>
              <a:spcAft>
                <a:spcPts val="0"/>
              </a:spcAft>
              <a:buClr>
                <a:schemeClr val="lt2"/>
              </a:buClr>
              <a:buSzPts val="1000"/>
              <a:buNone/>
              <a:defRPr>
                <a:solidFill>
                  <a:schemeClr val="lt2"/>
                </a:solidFill>
              </a:defRPr>
            </a:lvl3pPr>
            <a:lvl4pPr lvl="3">
              <a:spcBef>
                <a:spcPts val="0"/>
              </a:spcBef>
              <a:spcAft>
                <a:spcPts val="0"/>
              </a:spcAft>
              <a:buClr>
                <a:schemeClr val="lt2"/>
              </a:buClr>
              <a:buSzPts val="1000"/>
              <a:buNone/>
              <a:defRPr>
                <a:solidFill>
                  <a:schemeClr val="lt2"/>
                </a:solidFill>
              </a:defRPr>
            </a:lvl4pPr>
            <a:lvl5pPr lvl="4">
              <a:spcBef>
                <a:spcPts val="0"/>
              </a:spcBef>
              <a:spcAft>
                <a:spcPts val="0"/>
              </a:spcAft>
              <a:buClr>
                <a:schemeClr val="lt2"/>
              </a:buClr>
              <a:buSzPts val="1000"/>
              <a:buNone/>
              <a:defRPr>
                <a:solidFill>
                  <a:schemeClr val="lt2"/>
                </a:solidFill>
              </a:defRPr>
            </a:lvl5pPr>
            <a:lvl6pPr lvl="5">
              <a:spcBef>
                <a:spcPts val="0"/>
              </a:spcBef>
              <a:spcAft>
                <a:spcPts val="0"/>
              </a:spcAft>
              <a:buClr>
                <a:schemeClr val="lt2"/>
              </a:buClr>
              <a:buSzPts val="1000"/>
              <a:buNone/>
              <a:defRPr>
                <a:solidFill>
                  <a:schemeClr val="lt2"/>
                </a:solidFill>
              </a:defRPr>
            </a:lvl6pPr>
            <a:lvl7pPr lvl="6">
              <a:spcBef>
                <a:spcPts val="0"/>
              </a:spcBef>
              <a:spcAft>
                <a:spcPts val="0"/>
              </a:spcAft>
              <a:buClr>
                <a:schemeClr val="lt2"/>
              </a:buClr>
              <a:buSzPts val="1000"/>
              <a:buNone/>
              <a:defRPr>
                <a:solidFill>
                  <a:schemeClr val="lt2"/>
                </a:solidFill>
              </a:defRPr>
            </a:lvl7pPr>
            <a:lvl8pPr lvl="7">
              <a:spcBef>
                <a:spcPts val="0"/>
              </a:spcBef>
              <a:spcAft>
                <a:spcPts val="0"/>
              </a:spcAft>
              <a:buClr>
                <a:schemeClr val="lt2"/>
              </a:buClr>
              <a:buSzPts val="1000"/>
              <a:buNone/>
              <a:defRPr>
                <a:solidFill>
                  <a:schemeClr val="lt2"/>
                </a:solidFill>
              </a:defRPr>
            </a:lvl8pPr>
            <a:lvl9pPr lvl="8">
              <a:spcBef>
                <a:spcPts val="0"/>
              </a:spcBef>
              <a:spcAft>
                <a:spcPts val="0"/>
              </a:spcAft>
              <a:buClr>
                <a:schemeClr val="lt2"/>
              </a:buClr>
              <a:buSzPts val="1000"/>
              <a:buNone/>
              <a:defRPr>
                <a:solidFill>
                  <a:schemeClr val="lt2"/>
                </a:solidFill>
              </a:defRPr>
            </a:lvl9pPr>
          </a:lstStyle>
          <a:p/>
        </p:txBody>
      </p:sp>
      <p:sp>
        <p:nvSpPr>
          <p:cNvPr id="1739" name="Google Shape;1739;p135"/>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Monochrome">
  <p:cSld name="SECTION_HEADER_1_1">
    <p:bg>
      <p:bgPr>
        <a:solidFill>
          <a:srgbClr val="A5BEC4"/>
        </a:solidFill>
      </p:bgPr>
    </p:bg>
    <p:spTree>
      <p:nvGrpSpPr>
        <p:cNvPr id="1740" name="Shape 1740"/>
        <p:cNvGrpSpPr/>
        <p:nvPr/>
      </p:nvGrpSpPr>
      <p:grpSpPr>
        <a:xfrm>
          <a:off x="0" y="0"/>
          <a:ext cx="0" cy="0"/>
          <a:chOff x="0" y="0"/>
          <a:chExt cx="0" cy="0"/>
        </a:xfrm>
      </p:grpSpPr>
      <p:pic>
        <p:nvPicPr>
          <p:cNvPr id="1741" name="Google Shape;1741;p136"/>
          <p:cNvPicPr preferRelativeResize="0"/>
          <p:nvPr/>
        </p:nvPicPr>
        <p:blipFill rotWithShape="1">
          <a:blip r:embed="rId2">
            <a:alphaModFix/>
          </a:blip>
          <a:srcRect b="9" l="0" r="0" t="9"/>
          <a:stretch/>
        </p:blipFill>
        <p:spPr>
          <a:xfrm>
            <a:off x="3585225" y="0"/>
            <a:ext cx="5558780" cy="5143500"/>
          </a:xfrm>
          <a:prstGeom prst="rect">
            <a:avLst/>
          </a:prstGeom>
          <a:noFill/>
          <a:ln>
            <a:noFill/>
          </a:ln>
        </p:spPr>
      </p:pic>
      <p:sp>
        <p:nvSpPr>
          <p:cNvPr id="1742" name="Google Shape;1742;p136"/>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2600"/>
              <a:buNone/>
              <a:defRPr sz="2600">
                <a:solidFill>
                  <a:srgbClr val="06384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43" name="Google Shape;1743;p136"/>
          <p:cNvSpPr/>
          <p:nvPr/>
        </p:nvSpPr>
        <p:spPr>
          <a:xfrm>
            <a:off x="288925" y="4762500"/>
            <a:ext cx="2610000" cy="304800"/>
          </a:xfrm>
          <a:prstGeom prst="rect">
            <a:avLst/>
          </a:prstGeom>
          <a:solidFill>
            <a:srgbClr val="A5BEC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744" name="Google Shape;1744;p136"/>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a:spcBef>
                <a:spcPts val="0"/>
              </a:spcBef>
              <a:spcAft>
                <a:spcPts val="0"/>
              </a:spcAft>
              <a:buClr>
                <a:schemeClr val="dk1"/>
              </a:buClr>
              <a:buSzPts val="1200"/>
              <a:buNone/>
              <a:defRPr>
                <a:solidFill>
                  <a:schemeClr val="dk1"/>
                </a:solidFill>
              </a:defRPr>
            </a:lvl2pPr>
            <a:lvl3pPr lvl="2">
              <a:spcBef>
                <a:spcPts val="0"/>
              </a:spcBef>
              <a:spcAft>
                <a:spcPts val="0"/>
              </a:spcAft>
              <a:buClr>
                <a:schemeClr val="dk1"/>
              </a:buClr>
              <a:buSzPts val="1000"/>
              <a:buNone/>
              <a:defRPr>
                <a:solidFill>
                  <a:schemeClr val="dk1"/>
                </a:solidFill>
              </a:defRPr>
            </a:lvl3pPr>
            <a:lvl4pPr lvl="3">
              <a:spcBef>
                <a:spcPts val="0"/>
              </a:spcBef>
              <a:spcAft>
                <a:spcPts val="0"/>
              </a:spcAft>
              <a:buClr>
                <a:schemeClr val="dk1"/>
              </a:buClr>
              <a:buSzPts val="1000"/>
              <a:buNone/>
              <a:defRPr>
                <a:solidFill>
                  <a:schemeClr val="dk1"/>
                </a:solidFill>
              </a:defRPr>
            </a:lvl4pPr>
            <a:lvl5pPr lvl="4">
              <a:spcBef>
                <a:spcPts val="0"/>
              </a:spcBef>
              <a:spcAft>
                <a:spcPts val="0"/>
              </a:spcAft>
              <a:buClr>
                <a:schemeClr val="dk1"/>
              </a:buClr>
              <a:buSzPts val="1000"/>
              <a:buNone/>
              <a:defRPr>
                <a:solidFill>
                  <a:schemeClr val="dk1"/>
                </a:solidFill>
              </a:defRPr>
            </a:lvl5pPr>
            <a:lvl6pPr lvl="5">
              <a:spcBef>
                <a:spcPts val="0"/>
              </a:spcBef>
              <a:spcAft>
                <a:spcPts val="0"/>
              </a:spcAft>
              <a:buClr>
                <a:schemeClr val="dk1"/>
              </a:buClr>
              <a:buSzPts val="1000"/>
              <a:buNone/>
              <a:defRPr>
                <a:solidFill>
                  <a:schemeClr val="dk1"/>
                </a:solidFill>
              </a:defRPr>
            </a:lvl6pPr>
            <a:lvl7pPr lvl="6">
              <a:spcBef>
                <a:spcPts val="0"/>
              </a:spcBef>
              <a:spcAft>
                <a:spcPts val="0"/>
              </a:spcAft>
              <a:buClr>
                <a:schemeClr val="dk1"/>
              </a:buClr>
              <a:buSzPts val="1000"/>
              <a:buNone/>
              <a:defRPr>
                <a:solidFill>
                  <a:schemeClr val="dk1"/>
                </a:solidFill>
              </a:defRPr>
            </a:lvl7pPr>
            <a:lvl8pPr lvl="7">
              <a:spcBef>
                <a:spcPts val="0"/>
              </a:spcBef>
              <a:spcAft>
                <a:spcPts val="0"/>
              </a:spcAft>
              <a:buClr>
                <a:schemeClr val="dk1"/>
              </a:buClr>
              <a:buSzPts val="1000"/>
              <a:buNone/>
              <a:defRPr>
                <a:solidFill>
                  <a:schemeClr val="dk1"/>
                </a:solidFill>
              </a:defRPr>
            </a:lvl8pPr>
            <a:lvl9pPr lvl="8">
              <a:spcBef>
                <a:spcPts val="0"/>
              </a:spcBef>
              <a:spcAft>
                <a:spcPts val="0"/>
              </a:spcAft>
              <a:buClr>
                <a:schemeClr val="dk1"/>
              </a:buClr>
              <a:buSzPts val="1000"/>
              <a:buNone/>
              <a:defRPr>
                <a:solidFill>
                  <a:schemeClr val="dk1"/>
                </a:solidFill>
              </a:defRPr>
            </a:lvl9pPr>
          </a:lstStyle>
          <a:p/>
        </p:txBody>
      </p:sp>
      <p:sp>
        <p:nvSpPr>
          <p:cNvPr id="1745" name="Google Shape;1745;p136"/>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efault" type="tx">
  <p:cSld name="TITLE_AND_BODY">
    <p:spTree>
      <p:nvGrpSpPr>
        <p:cNvPr id="1746" name="Shape 1746"/>
        <p:cNvGrpSpPr/>
        <p:nvPr/>
      </p:nvGrpSpPr>
      <p:grpSpPr>
        <a:xfrm>
          <a:off x="0" y="0"/>
          <a:ext cx="0" cy="0"/>
          <a:chOff x="0" y="0"/>
          <a:chExt cx="0" cy="0"/>
        </a:xfrm>
      </p:grpSpPr>
      <p:sp>
        <p:nvSpPr>
          <p:cNvPr id="1747" name="Google Shape;1747;p137"/>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48" name="Google Shape;1748;p137"/>
          <p:cNvSpPr txBox="1"/>
          <p:nvPr>
            <p:ph idx="1" type="body"/>
          </p:nvPr>
        </p:nvSpPr>
        <p:spPr>
          <a:xfrm>
            <a:off x="365696" y="914400"/>
            <a:ext cx="8139300" cy="3416400"/>
          </a:xfrm>
          <a:prstGeom prst="rect">
            <a:avLst/>
          </a:prstGeom>
        </p:spPr>
        <p:txBody>
          <a:bodyPr anchorCtr="0" anchor="t" bIns="0" lIns="0" spcFirstLastPara="1" rIns="0" wrap="square" tIns="0">
            <a:normAutofit/>
          </a:bodyPr>
          <a:lstStyle>
            <a:lvl1pPr indent="-317500" lvl="0" marL="457200">
              <a:spcBef>
                <a:spcPts val="0"/>
              </a:spcBef>
              <a:spcAft>
                <a:spcPts val="0"/>
              </a:spcAft>
              <a:buClr>
                <a:schemeClr val="dk1"/>
              </a:buClr>
              <a:buSzPts val="1400"/>
              <a:buChar char="●"/>
              <a:defRPr>
                <a:solidFill>
                  <a:schemeClr val="dk1"/>
                </a:solidFill>
              </a:defRPr>
            </a:lvl1pPr>
            <a:lvl2pPr indent="-304800" lvl="1" marL="914400">
              <a:spcBef>
                <a:spcPts val="600"/>
              </a:spcBef>
              <a:spcAft>
                <a:spcPts val="0"/>
              </a:spcAft>
              <a:buClr>
                <a:schemeClr val="dk1"/>
              </a:buClr>
              <a:buSzPts val="1200"/>
              <a:buChar char="○"/>
              <a:defRPr>
                <a:solidFill>
                  <a:schemeClr val="dk1"/>
                </a:solidFill>
              </a:defRPr>
            </a:lvl2pPr>
            <a:lvl3pPr indent="-292100" lvl="2" marL="1371600">
              <a:spcBef>
                <a:spcPts val="600"/>
              </a:spcBef>
              <a:spcAft>
                <a:spcPts val="0"/>
              </a:spcAft>
              <a:buClr>
                <a:schemeClr val="dk1"/>
              </a:buClr>
              <a:buSzPts val="1000"/>
              <a:buChar char="■"/>
              <a:defRPr>
                <a:solidFill>
                  <a:schemeClr val="dk1"/>
                </a:solidFill>
              </a:defRPr>
            </a:lvl3pPr>
            <a:lvl4pPr indent="-292100" lvl="3" marL="1828800">
              <a:spcBef>
                <a:spcPts val="600"/>
              </a:spcBef>
              <a:spcAft>
                <a:spcPts val="0"/>
              </a:spcAft>
              <a:buClr>
                <a:schemeClr val="dk1"/>
              </a:buClr>
              <a:buSzPts val="1000"/>
              <a:buChar char="●"/>
              <a:defRPr>
                <a:solidFill>
                  <a:schemeClr val="dk1"/>
                </a:solidFill>
              </a:defRPr>
            </a:lvl4pPr>
            <a:lvl5pPr indent="-292100" lvl="4" marL="2286000">
              <a:spcBef>
                <a:spcPts val="600"/>
              </a:spcBef>
              <a:spcAft>
                <a:spcPts val="0"/>
              </a:spcAft>
              <a:buClr>
                <a:schemeClr val="dk1"/>
              </a:buClr>
              <a:buSzPts val="1000"/>
              <a:buChar char="○"/>
              <a:defRPr>
                <a:solidFill>
                  <a:schemeClr val="dk1"/>
                </a:solidFill>
              </a:defRPr>
            </a:lvl5pPr>
            <a:lvl6pPr indent="-292100" lvl="5" marL="2743200">
              <a:spcBef>
                <a:spcPts val="600"/>
              </a:spcBef>
              <a:spcAft>
                <a:spcPts val="0"/>
              </a:spcAft>
              <a:buClr>
                <a:schemeClr val="dk1"/>
              </a:buClr>
              <a:buSzPts val="1000"/>
              <a:buChar char="■"/>
              <a:defRPr>
                <a:solidFill>
                  <a:schemeClr val="dk1"/>
                </a:solidFill>
              </a:defRPr>
            </a:lvl6pPr>
            <a:lvl7pPr indent="-292100" lvl="6" marL="3200400">
              <a:spcBef>
                <a:spcPts val="600"/>
              </a:spcBef>
              <a:spcAft>
                <a:spcPts val="0"/>
              </a:spcAft>
              <a:buClr>
                <a:schemeClr val="dk1"/>
              </a:buClr>
              <a:buSzPts val="1000"/>
              <a:buChar char="●"/>
              <a:defRPr>
                <a:solidFill>
                  <a:schemeClr val="dk1"/>
                </a:solidFill>
              </a:defRPr>
            </a:lvl7pPr>
            <a:lvl8pPr indent="-292100" lvl="7" marL="3657600">
              <a:spcBef>
                <a:spcPts val="600"/>
              </a:spcBef>
              <a:spcAft>
                <a:spcPts val="0"/>
              </a:spcAft>
              <a:buClr>
                <a:schemeClr val="dk1"/>
              </a:buClr>
              <a:buSzPts val="1000"/>
              <a:buChar char="○"/>
              <a:defRPr>
                <a:solidFill>
                  <a:schemeClr val="dk1"/>
                </a:solidFill>
              </a:defRPr>
            </a:lvl8pPr>
            <a:lvl9pPr indent="-292100" lvl="8" marL="4114800">
              <a:spcBef>
                <a:spcPts val="600"/>
              </a:spcBef>
              <a:spcAft>
                <a:spcPts val="600"/>
              </a:spcAft>
              <a:buClr>
                <a:schemeClr val="dk1"/>
              </a:buClr>
              <a:buSzPts val="1000"/>
              <a:buChar char="■"/>
              <a:defRPr>
                <a:solidFill>
                  <a:schemeClr val="dk1"/>
                </a:solidFill>
              </a:defRPr>
            </a:lvl9pPr>
          </a:lstStyle>
          <a:p/>
        </p:txBody>
      </p:sp>
      <p:sp>
        <p:nvSpPr>
          <p:cNvPr id="1749" name="Google Shape;1749;p137"/>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1750" name="Google Shape;1750;p137"/>
          <p:cNvGrpSpPr/>
          <p:nvPr/>
        </p:nvGrpSpPr>
        <p:grpSpPr>
          <a:xfrm>
            <a:off x="8000973" y="4882757"/>
            <a:ext cx="777321" cy="155484"/>
            <a:chOff x="3424807" y="1107551"/>
            <a:chExt cx="4067616" cy="826163"/>
          </a:xfrm>
        </p:grpSpPr>
        <p:sp>
          <p:nvSpPr>
            <p:cNvPr id="1751" name="Google Shape;1751;p13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52" name="Google Shape;1752;p13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53" name="Google Shape;1753;p13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54" name="Google Shape;1754;p13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55" name="Google Shape;1755;p13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56" name="Google Shape;1756;p13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57" name="Google Shape;1757;p13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58" name="Google Shape;1758;p13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59" name="Google Shape;1759;p13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760" name="Google Shape;1760;p13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p:cSld name="TITLE_AND_BODY_4">
    <p:spTree>
      <p:nvGrpSpPr>
        <p:cNvPr id="1761" name="Shape 1761"/>
        <p:cNvGrpSpPr/>
        <p:nvPr/>
      </p:nvGrpSpPr>
      <p:grpSpPr>
        <a:xfrm>
          <a:off x="0" y="0"/>
          <a:ext cx="0" cy="0"/>
          <a:chOff x="0" y="0"/>
          <a:chExt cx="0" cy="0"/>
        </a:xfrm>
      </p:grpSpPr>
      <p:sp>
        <p:nvSpPr>
          <p:cNvPr id="1762" name="Google Shape;1762;p138"/>
          <p:cNvSpPr txBox="1"/>
          <p:nvPr>
            <p:ph type="title"/>
          </p:nvPr>
        </p:nvSpPr>
        <p:spPr>
          <a:xfrm>
            <a:off x="365700" y="27630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63" name="Google Shape;1763;p138"/>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cxnSp>
        <p:nvCxnSpPr>
          <p:cNvPr id="1764" name="Google Shape;1764;p138"/>
          <p:cNvCxnSpPr/>
          <p:nvPr/>
        </p:nvCxnSpPr>
        <p:spPr>
          <a:xfrm>
            <a:off x="306510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1765" name="Google Shape;1765;p138"/>
          <p:cNvCxnSpPr/>
          <p:nvPr/>
        </p:nvCxnSpPr>
        <p:spPr>
          <a:xfrm>
            <a:off x="609845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1766" name="Google Shape;1766;p138"/>
          <p:cNvCxnSpPr/>
          <p:nvPr/>
        </p:nvCxnSpPr>
        <p:spPr>
          <a:xfrm>
            <a:off x="486025" y="2867475"/>
            <a:ext cx="8199000" cy="0"/>
          </a:xfrm>
          <a:prstGeom prst="straightConnector1">
            <a:avLst/>
          </a:prstGeom>
          <a:noFill/>
          <a:ln cap="flat" cmpd="sng" w="9525">
            <a:solidFill>
              <a:schemeClr val="lt2"/>
            </a:solidFill>
            <a:prstDash val="solid"/>
            <a:round/>
            <a:headEnd len="med" w="med" type="none"/>
            <a:tailEnd len="med" w="med" type="none"/>
          </a:ln>
        </p:spPr>
      </p:cxnSp>
      <p:sp>
        <p:nvSpPr>
          <p:cNvPr id="1767" name="Google Shape;1767;p138"/>
          <p:cNvSpPr txBox="1"/>
          <p:nvPr>
            <p:ph idx="1" type="subTitle"/>
          </p:nvPr>
        </p:nvSpPr>
        <p:spPr>
          <a:xfrm>
            <a:off x="365700" y="108045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768" name="Google Shape;1768;p138"/>
          <p:cNvSpPr txBox="1"/>
          <p:nvPr>
            <p:ph idx="2" type="subTitle"/>
          </p:nvPr>
        </p:nvSpPr>
        <p:spPr>
          <a:xfrm>
            <a:off x="3291900" y="1084375"/>
            <a:ext cx="2560200" cy="17031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769" name="Google Shape;1769;p138"/>
          <p:cNvSpPr txBox="1"/>
          <p:nvPr>
            <p:ph idx="3" type="subTitle"/>
          </p:nvPr>
        </p:nvSpPr>
        <p:spPr>
          <a:xfrm>
            <a:off x="6218100" y="1084350"/>
            <a:ext cx="2560200" cy="17031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770" name="Google Shape;1770;p138"/>
          <p:cNvSpPr txBox="1"/>
          <p:nvPr>
            <p:ph idx="4" type="subTitle"/>
          </p:nvPr>
        </p:nvSpPr>
        <p:spPr>
          <a:xfrm>
            <a:off x="3291900" y="30123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771" name="Google Shape;1771;p138"/>
          <p:cNvSpPr txBox="1"/>
          <p:nvPr>
            <p:ph idx="5" type="subTitle"/>
          </p:nvPr>
        </p:nvSpPr>
        <p:spPr>
          <a:xfrm>
            <a:off x="6218100" y="30121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772" name="Google Shape;1772;p138"/>
          <p:cNvSpPr txBox="1"/>
          <p:nvPr>
            <p:ph idx="6" type="subTitle"/>
          </p:nvPr>
        </p:nvSpPr>
        <p:spPr>
          <a:xfrm>
            <a:off x="365700" y="30121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grpSp>
        <p:nvGrpSpPr>
          <p:cNvPr id="1773" name="Google Shape;1773;p138"/>
          <p:cNvGrpSpPr/>
          <p:nvPr/>
        </p:nvGrpSpPr>
        <p:grpSpPr>
          <a:xfrm>
            <a:off x="8000973" y="4882757"/>
            <a:ext cx="777321" cy="155484"/>
            <a:chOff x="3424807" y="1107551"/>
            <a:chExt cx="4067616" cy="826163"/>
          </a:xfrm>
        </p:grpSpPr>
        <p:sp>
          <p:nvSpPr>
            <p:cNvPr id="1774" name="Google Shape;1774;p13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75" name="Google Shape;1775;p13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76" name="Google Shape;1776;p13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77" name="Google Shape;1777;p13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78" name="Google Shape;1778;p13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79" name="Google Shape;1779;p13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80" name="Google Shape;1780;p13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81" name="Google Shape;1781;p13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82" name="Google Shape;1782;p13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783" name="Google Shape;1783;p13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1">
  <p:cSld name="TITLE_AND_BODY_4_1">
    <p:spTree>
      <p:nvGrpSpPr>
        <p:cNvPr id="1784" name="Shape 1784"/>
        <p:cNvGrpSpPr/>
        <p:nvPr/>
      </p:nvGrpSpPr>
      <p:grpSpPr>
        <a:xfrm>
          <a:off x="0" y="0"/>
          <a:ext cx="0" cy="0"/>
          <a:chOff x="0" y="0"/>
          <a:chExt cx="0" cy="0"/>
        </a:xfrm>
      </p:grpSpPr>
      <p:sp>
        <p:nvSpPr>
          <p:cNvPr id="1785" name="Google Shape;1785;p139"/>
          <p:cNvSpPr txBox="1"/>
          <p:nvPr>
            <p:ph type="title"/>
          </p:nvPr>
        </p:nvSpPr>
        <p:spPr>
          <a:xfrm>
            <a:off x="365700" y="27630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86" name="Google Shape;1786;p13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cxnSp>
        <p:nvCxnSpPr>
          <p:cNvPr id="1787" name="Google Shape;1787;p139"/>
          <p:cNvCxnSpPr/>
          <p:nvPr/>
        </p:nvCxnSpPr>
        <p:spPr>
          <a:xfrm>
            <a:off x="3081528"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1788" name="Google Shape;1788;p139"/>
          <p:cNvCxnSpPr/>
          <p:nvPr/>
        </p:nvCxnSpPr>
        <p:spPr>
          <a:xfrm>
            <a:off x="603504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1789" name="Google Shape;1789;p139"/>
          <p:cNvCxnSpPr/>
          <p:nvPr/>
        </p:nvCxnSpPr>
        <p:spPr>
          <a:xfrm>
            <a:off x="486025" y="2867475"/>
            <a:ext cx="8199000" cy="0"/>
          </a:xfrm>
          <a:prstGeom prst="straightConnector1">
            <a:avLst/>
          </a:prstGeom>
          <a:noFill/>
          <a:ln cap="flat" cmpd="sng" w="9525">
            <a:solidFill>
              <a:schemeClr val="lt2"/>
            </a:solidFill>
            <a:prstDash val="solid"/>
            <a:round/>
            <a:headEnd len="med" w="med" type="none"/>
            <a:tailEnd len="med" w="med" type="none"/>
          </a:ln>
        </p:spPr>
      </p:cxnSp>
      <p:sp>
        <p:nvSpPr>
          <p:cNvPr id="1790" name="Google Shape;1790;p139"/>
          <p:cNvSpPr/>
          <p:nvPr>
            <p:ph idx="2" type="pic"/>
          </p:nvPr>
        </p:nvSpPr>
        <p:spPr>
          <a:xfrm>
            <a:off x="365750" y="1094900"/>
            <a:ext cx="2514600" cy="1280100"/>
          </a:xfrm>
          <a:prstGeom prst="rect">
            <a:avLst/>
          </a:prstGeom>
          <a:noFill/>
          <a:ln>
            <a:noFill/>
          </a:ln>
        </p:spPr>
      </p:sp>
      <p:sp>
        <p:nvSpPr>
          <p:cNvPr id="1791" name="Google Shape;1791;p139"/>
          <p:cNvSpPr/>
          <p:nvPr>
            <p:ph idx="3" type="pic"/>
          </p:nvPr>
        </p:nvSpPr>
        <p:spPr>
          <a:xfrm>
            <a:off x="3285275" y="1094900"/>
            <a:ext cx="2514600" cy="1280100"/>
          </a:xfrm>
          <a:prstGeom prst="rect">
            <a:avLst/>
          </a:prstGeom>
          <a:noFill/>
          <a:ln>
            <a:noFill/>
          </a:ln>
        </p:spPr>
      </p:sp>
      <p:sp>
        <p:nvSpPr>
          <p:cNvPr id="1792" name="Google Shape;1792;p139"/>
          <p:cNvSpPr/>
          <p:nvPr>
            <p:ph idx="4" type="pic"/>
          </p:nvPr>
        </p:nvSpPr>
        <p:spPr>
          <a:xfrm>
            <a:off x="6263650" y="1094900"/>
            <a:ext cx="2514600" cy="1280100"/>
          </a:xfrm>
          <a:prstGeom prst="rect">
            <a:avLst/>
          </a:prstGeom>
          <a:noFill/>
          <a:ln>
            <a:noFill/>
          </a:ln>
        </p:spPr>
      </p:sp>
      <p:sp>
        <p:nvSpPr>
          <p:cNvPr id="1793" name="Google Shape;1793;p139"/>
          <p:cNvSpPr/>
          <p:nvPr>
            <p:ph idx="5" type="pic"/>
          </p:nvPr>
        </p:nvSpPr>
        <p:spPr>
          <a:xfrm>
            <a:off x="365750" y="3030450"/>
            <a:ext cx="2514600" cy="1280100"/>
          </a:xfrm>
          <a:prstGeom prst="rect">
            <a:avLst/>
          </a:prstGeom>
          <a:noFill/>
          <a:ln>
            <a:noFill/>
          </a:ln>
        </p:spPr>
      </p:sp>
      <p:sp>
        <p:nvSpPr>
          <p:cNvPr id="1794" name="Google Shape;1794;p139"/>
          <p:cNvSpPr/>
          <p:nvPr>
            <p:ph idx="6" type="pic"/>
          </p:nvPr>
        </p:nvSpPr>
        <p:spPr>
          <a:xfrm>
            <a:off x="3285275" y="3030450"/>
            <a:ext cx="2514600" cy="1280100"/>
          </a:xfrm>
          <a:prstGeom prst="rect">
            <a:avLst/>
          </a:prstGeom>
          <a:noFill/>
          <a:ln>
            <a:noFill/>
          </a:ln>
        </p:spPr>
      </p:sp>
      <p:sp>
        <p:nvSpPr>
          <p:cNvPr id="1795" name="Google Shape;1795;p139"/>
          <p:cNvSpPr/>
          <p:nvPr>
            <p:ph idx="7" type="pic"/>
          </p:nvPr>
        </p:nvSpPr>
        <p:spPr>
          <a:xfrm>
            <a:off x="6263650" y="3030450"/>
            <a:ext cx="2514600" cy="1280100"/>
          </a:xfrm>
          <a:prstGeom prst="rect">
            <a:avLst/>
          </a:prstGeom>
          <a:noFill/>
          <a:ln>
            <a:noFill/>
          </a:ln>
        </p:spPr>
      </p:sp>
      <p:sp>
        <p:nvSpPr>
          <p:cNvPr id="1796" name="Google Shape;1796;p139"/>
          <p:cNvSpPr txBox="1"/>
          <p:nvPr>
            <p:ph idx="1" type="subTitle"/>
          </p:nvPr>
        </p:nvSpPr>
        <p:spPr>
          <a:xfrm>
            <a:off x="365700" y="23926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797" name="Google Shape;1797;p139"/>
          <p:cNvSpPr txBox="1"/>
          <p:nvPr>
            <p:ph idx="8" type="subTitle"/>
          </p:nvPr>
        </p:nvSpPr>
        <p:spPr>
          <a:xfrm>
            <a:off x="3291900" y="23926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798" name="Google Shape;1798;p139"/>
          <p:cNvSpPr txBox="1"/>
          <p:nvPr>
            <p:ph idx="9" type="subTitle"/>
          </p:nvPr>
        </p:nvSpPr>
        <p:spPr>
          <a:xfrm>
            <a:off x="6218100" y="2410275"/>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799" name="Google Shape;1799;p139"/>
          <p:cNvSpPr txBox="1"/>
          <p:nvPr>
            <p:ph idx="13" type="subTitle"/>
          </p:nvPr>
        </p:nvSpPr>
        <p:spPr>
          <a:xfrm>
            <a:off x="3291900" y="43499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800" name="Google Shape;1800;p139"/>
          <p:cNvSpPr txBox="1"/>
          <p:nvPr>
            <p:ph idx="14" type="subTitle"/>
          </p:nvPr>
        </p:nvSpPr>
        <p:spPr>
          <a:xfrm>
            <a:off x="6218100" y="43497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801" name="Google Shape;1801;p139"/>
          <p:cNvSpPr txBox="1"/>
          <p:nvPr>
            <p:ph idx="15" type="subTitle"/>
          </p:nvPr>
        </p:nvSpPr>
        <p:spPr>
          <a:xfrm>
            <a:off x="365700" y="43497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grpSp>
        <p:nvGrpSpPr>
          <p:cNvPr id="1802" name="Google Shape;1802;p139"/>
          <p:cNvGrpSpPr/>
          <p:nvPr/>
        </p:nvGrpSpPr>
        <p:grpSpPr>
          <a:xfrm>
            <a:off x="8000973" y="4882757"/>
            <a:ext cx="777321" cy="155484"/>
            <a:chOff x="3424807" y="1107551"/>
            <a:chExt cx="4067616" cy="826163"/>
          </a:xfrm>
        </p:grpSpPr>
        <p:sp>
          <p:nvSpPr>
            <p:cNvPr id="1803" name="Google Shape;1803;p13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04" name="Google Shape;1804;p13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05" name="Google Shape;1805;p13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06" name="Google Shape;1806;p13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07" name="Google Shape;1807;p13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08" name="Google Shape;1808;p13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09" name="Google Shape;1809;p13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10" name="Google Shape;1810;p13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11" name="Google Shape;1811;p13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812" name="Google Shape;1812;p13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Watermark">
  <p:cSld name="TITLE_AND_BODY_3">
    <p:spTree>
      <p:nvGrpSpPr>
        <p:cNvPr id="1813" name="Shape 1813"/>
        <p:cNvGrpSpPr/>
        <p:nvPr/>
      </p:nvGrpSpPr>
      <p:grpSpPr>
        <a:xfrm>
          <a:off x="0" y="0"/>
          <a:ext cx="0" cy="0"/>
          <a:chOff x="0" y="0"/>
          <a:chExt cx="0" cy="0"/>
        </a:xfrm>
      </p:grpSpPr>
      <p:pic>
        <p:nvPicPr>
          <p:cNvPr id="1814" name="Google Shape;1814;p140"/>
          <p:cNvPicPr preferRelativeResize="0"/>
          <p:nvPr/>
        </p:nvPicPr>
        <p:blipFill>
          <a:blip r:embed="rId2">
            <a:alphaModFix/>
          </a:blip>
          <a:stretch>
            <a:fillRect/>
          </a:stretch>
        </p:blipFill>
        <p:spPr>
          <a:xfrm>
            <a:off x="3505561" y="0"/>
            <a:ext cx="5638428" cy="5143499"/>
          </a:xfrm>
          <a:prstGeom prst="rect">
            <a:avLst/>
          </a:prstGeom>
          <a:noFill/>
          <a:ln>
            <a:noFill/>
          </a:ln>
        </p:spPr>
      </p:pic>
      <p:sp>
        <p:nvSpPr>
          <p:cNvPr id="1815" name="Google Shape;1815;p140"/>
          <p:cNvSpPr txBox="1"/>
          <p:nvPr>
            <p:ph type="title"/>
          </p:nvPr>
        </p:nvSpPr>
        <p:spPr>
          <a:xfrm>
            <a:off x="365696"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16" name="Google Shape;1816;p140"/>
          <p:cNvSpPr txBox="1"/>
          <p:nvPr>
            <p:ph idx="1" type="body"/>
          </p:nvPr>
        </p:nvSpPr>
        <p:spPr>
          <a:xfrm>
            <a:off x="365696" y="914400"/>
            <a:ext cx="8139300" cy="3416400"/>
          </a:xfrm>
          <a:prstGeom prst="rect">
            <a:avLst/>
          </a:prstGeom>
        </p:spPr>
        <p:txBody>
          <a:bodyPr anchorCtr="0" anchor="t" bIns="0" lIns="0" spcFirstLastPara="1" rIns="0" wrap="square" tIns="0">
            <a:normAutofit/>
          </a:bodyPr>
          <a:lstStyle>
            <a:lvl1pPr indent="-317500" lvl="0" marL="457200">
              <a:spcBef>
                <a:spcPts val="0"/>
              </a:spcBef>
              <a:spcAft>
                <a:spcPts val="0"/>
              </a:spcAft>
              <a:buSzPts val="1400"/>
              <a:buChar char="●"/>
              <a:defRPr/>
            </a:lvl1pPr>
            <a:lvl2pPr indent="-304800" lvl="1" marL="914400">
              <a:spcBef>
                <a:spcPts val="600"/>
              </a:spcBef>
              <a:spcAft>
                <a:spcPts val="0"/>
              </a:spcAft>
              <a:buSzPts val="1200"/>
              <a:buChar char="○"/>
              <a:defRPr/>
            </a:lvl2pPr>
            <a:lvl3pPr indent="-292100" lvl="2" marL="1371600">
              <a:spcBef>
                <a:spcPts val="600"/>
              </a:spcBef>
              <a:spcAft>
                <a:spcPts val="0"/>
              </a:spcAft>
              <a:buSzPts val="1000"/>
              <a:buChar char="■"/>
              <a:defRPr/>
            </a:lvl3pPr>
            <a:lvl4pPr indent="-292100" lvl="3" marL="1828800">
              <a:spcBef>
                <a:spcPts val="600"/>
              </a:spcBef>
              <a:spcAft>
                <a:spcPts val="0"/>
              </a:spcAft>
              <a:buSzPts val="1000"/>
              <a:buChar char="●"/>
              <a:defRPr/>
            </a:lvl4pPr>
            <a:lvl5pPr indent="-292100" lvl="4" marL="2286000">
              <a:spcBef>
                <a:spcPts val="600"/>
              </a:spcBef>
              <a:spcAft>
                <a:spcPts val="0"/>
              </a:spcAft>
              <a:buSzPts val="1000"/>
              <a:buChar char="○"/>
              <a:defRPr/>
            </a:lvl5pPr>
            <a:lvl6pPr indent="-292100" lvl="5" marL="2743200">
              <a:spcBef>
                <a:spcPts val="600"/>
              </a:spcBef>
              <a:spcAft>
                <a:spcPts val="0"/>
              </a:spcAft>
              <a:buSzPts val="1000"/>
              <a:buChar char="■"/>
              <a:defRPr/>
            </a:lvl6pPr>
            <a:lvl7pPr indent="-292100" lvl="6" marL="3200400">
              <a:spcBef>
                <a:spcPts val="600"/>
              </a:spcBef>
              <a:spcAft>
                <a:spcPts val="0"/>
              </a:spcAft>
              <a:buSzPts val="1000"/>
              <a:buChar char="●"/>
              <a:defRPr/>
            </a:lvl7pPr>
            <a:lvl8pPr indent="-292100" lvl="7" marL="3657600">
              <a:spcBef>
                <a:spcPts val="600"/>
              </a:spcBef>
              <a:spcAft>
                <a:spcPts val="0"/>
              </a:spcAft>
              <a:buSzPts val="1000"/>
              <a:buChar char="○"/>
              <a:defRPr/>
            </a:lvl8pPr>
            <a:lvl9pPr indent="-292100" lvl="8" marL="4114800">
              <a:spcBef>
                <a:spcPts val="600"/>
              </a:spcBef>
              <a:spcAft>
                <a:spcPts val="600"/>
              </a:spcAft>
              <a:buSzPts val="1000"/>
              <a:buChar char="■"/>
              <a:defRPr/>
            </a:lvl9pPr>
          </a:lstStyle>
          <a:p/>
        </p:txBody>
      </p:sp>
      <p:sp>
        <p:nvSpPr>
          <p:cNvPr id="1817" name="Google Shape;1817;p14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1818" name="Google Shape;1818;p140"/>
          <p:cNvGrpSpPr/>
          <p:nvPr/>
        </p:nvGrpSpPr>
        <p:grpSpPr>
          <a:xfrm>
            <a:off x="8000973" y="4882757"/>
            <a:ext cx="777321" cy="155484"/>
            <a:chOff x="3424807" y="1107551"/>
            <a:chExt cx="4067616" cy="826163"/>
          </a:xfrm>
        </p:grpSpPr>
        <p:sp>
          <p:nvSpPr>
            <p:cNvPr id="1819" name="Google Shape;1819;p14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20" name="Google Shape;1820;p14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21" name="Google Shape;1821;p14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22" name="Google Shape;1822;p14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23" name="Google Shape;1823;p14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24" name="Google Shape;1824;p14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25" name="Google Shape;1825;p14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26" name="Google Shape;1826;p14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27" name="Google Shape;1827;p14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828" name="Google Shape;1828;p14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p:cSld name="TITLE_AND_BODY_2">
    <p:bg>
      <p:bgPr>
        <a:solidFill>
          <a:srgbClr val="063849"/>
        </a:solidFill>
      </p:bgPr>
    </p:bg>
    <p:spTree>
      <p:nvGrpSpPr>
        <p:cNvPr id="1829" name="Shape 1829"/>
        <p:cNvGrpSpPr/>
        <p:nvPr/>
      </p:nvGrpSpPr>
      <p:grpSpPr>
        <a:xfrm>
          <a:off x="0" y="0"/>
          <a:ext cx="0" cy="0"/>
          <a:chOff x="0" y="0"/>
          <a:chExt cx="0" cy="0"/>
        </a:xfrm>
      </p:grpSpPr>
      <p:sp>
        <p:nvSpPr>
          <p:cNvPr id="1830" name="Google Shape;1830;p141"/>
          <p:cNvSpPr txBox="1"/>
          <p:nvPr>
            <p:ph idx="1" type="body"/>
          </p:nvPr>
        </p:nvSpPr>
        <p:spPr>
          <a:xfrm>
            <a:off x="365700" y="773038"/>
            <a:ext cx="8139300" cy="3417000"/>
          </a:xfrm>
          <a:prstGeom prst="rect">
            <a:avLst/>
          </a:prstGeom>
        </p:spPr>
        <p:txBody>
          <a:bodyPr anchorCtr="0" anchor="t" bIns="0" lIns="0" spcFirstLastPara="1" rIns="0" wrap="square" tIns="0">
            <a:normAutofit/>
          </a:bodyPr>
          <a:lstStyle>
            <a:lvl1pPr indent="-317500" lvl="0" marL="457200">
              <a:spcBef>
                <a:spcPts val="0"/>
              </a:spcBef>
              <a:spcAft>
                <a:spcPts val="0"/>
              </a:spcAft>
              <a:buClr>
                <a:srgbClr val="EBF1F3"/>
              </a:buClr>
              <a:buSzPts val="1400"/>
              <a:buChar char="●"/>
              <a:defRPr>
                <a:solidFill>
                  <a:srgbClr val="EBF1F3"/>
                </a:solidFill>
              </a:defRPr>
            </a:lvl1pPr>
            <a:lvl2pPr indent="-304800" lvl="1" marL="914400">
              <a:spcBef>
                <a:spcPts val="600"/>
              </a:spcBef>
              <a:spcAft>
                <a:spcPts val="0"/>
              </a:spcAft>
              <a:buClr>
                <a:srgbClr val="EBF1F3"/>
              </a:buClr>
              <a:buSzPts val="1200"/>
              <a:buChar char="○"/>
              <a:defRPr>
                <a:solidFill>
                  <a:srgbClr val="EBF1F3"/>
                </a:solidFill>
              </a:defRPr>
            </a:lvl2pPr>
            <a:lvl3pPr indent="-292100" lvl="2" marL="1371600">
              <a:spcBef>
                <a:spcPts val="600"/>
              </a:spcBef>
              <a:spcAft>
                <a:spcPts val="0"/>
              </a:spcAft>
              <a:buClr>
                <a:srgbClr val="EBF1F3"/>
              </a:buClr>
              <a:buSzPts val="1000"/>
              <a:buChar char="■"/>
              <a:defRPr>
                <a:solidFill>
                  <a:srgbClr val="EBF1F3"/>
                </a:solidFill>
              </a:defRPr>
            </a:lvl3pPr>
            <a:lvl4pPr indent="-292100" lvl="3" marL="1828800">
              <a:spcBef>
                <a:spcPts val="600"/>
              </a:spcBef>
              <a:spcAft>
                <a:spcPts val="0"/>
              </a:spcAft>
              <a:buClr>
                <a:srgbClr val="EBF1F3"/>
              </a:buClr>
              <a:buSzPts val="1000"/>
              <a:buChar char="●"/>
              <a:defRPr>
                <a:solidFill>
                  <a:srgbClr val="EBF1F3"/>
                </a:solidFill>
              </a:defRPr>
            </a:lvl4pPr>
            <a:lvl5pPr indent="-292100" lvl="4" marL="2286000">
              <a:spcBef>
                <a:spcPts val="600"/>
              </a:spcBef>
              <a:spcAft>
                <a:spcPts val="0"/>
              </a:spcAft>
              <a:buClr>
                <a:srgbClr val="EBF1F3"/>
              </a:buClr>
              <a:buSzPts val="1000"/>
              <a:buChar char="○"/>
              <a:defRPr>
                <a:solidFill>
                  <a:srgbClr val="EBF1F3"/>
                </a:solidFill>
              </a:defRPr>
            </a:lvl5pPr>
            <a:lvl6pPr indent="-292100" lvl="5" marL="2743200">
              <a:spcBef>
                <a:spcPts val="600"/>
              </a:spcBef>
              <a:spcAft>
                <a:spcPts val="0"/>
              </a:spcAft>
              <a:buClr>
                <a:srgbClr val="EBF1F3"/>
              </a:buClr>
              <a:buSzPts val="1000"/>
              <a:buChar char="■"/>
              <a:defRPr>
                <a:solidFill>
                  <a:srgbClr val="EBF1F3"/>
                </a:solidFill>
              </a:defRPr>
            </a:lvl6pPr>
            <a:lvl7pPr indent="-292100" lvl="6" marL="3200400">
              <a:spcBef>
                <a:spcPts val="600"/>
              </a:spcBef>
              <a:spcAft>
                <a:spcPts val="0"/>
              </a:spcAft>
              <a:buClr>
                <a:srgbClr val="EBF1F3"/>
              </a:buClr>
              <a:buSzPts val="1000"/>
              <a:buChar char="●"/>
              <a:defRPr>
                <a:solidFill>
                  <a:srgbClr val="EBF1F3"/>
                </a:solidFill>
              </a:defRPr>
            </a:lvl7pPr>
            <a:lvl8pPr indent="-292100" lvl="7" marL="3657600">
              <a:spcBef>
                <a:spcPts val="600"/>
              </a:spcBef>
              <a:spcAft>
                <a:spcPts val="0"/>
              </a:spcAft>
              <a:buClr>
                <a:srgbClr val="EBF1F3"/>
              </a:buClr>
              <a:buSzPts val="1000"/>
              <a:buChar char="○"/>
              <a:defRPr>
                <a:solidFill>
                  <a:srgbClr val="EBF1F3"/>
                </a:solidFill>
              </a:defRPr>
            </a:lvl8pPr>
            <a:lvl9pPr indent="-292100" lvl="8" marL="4114800">
              <a:spcBef>
                <a:spcPts val="600"/>
              </a:spcBef>
              <a:spcAft>
                <a:spcPts val="600"/>
              </a:spcAft>
              <a:buClr>
                <a:srgbClr val="EBF1F3"/>
              </a:buClr>
              <a:buSzPts val="1000"/>
              <a:buChar char="■"/>
              <a:defRPr>
                <a:solidFill>
                  <a:srgbClr val="EBF1F3"/>
                </a:solidFill>
              </a:defRPr>
            </a:lvl9pPr>
          </a:lstStyle>
          <a:p/>
        </p:txBody>
      </p:sp>
      <p:sp>
        <p:nvSpPr>
          <p:cNvPr id="1831" name="Google Shape;1831;p14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solidFill>
                  <a:srgbClr val="A5BEC4"/>
                </a:solidFill>
              </a:defRPr>
            </a:lvl1pPr>
            <a:lvl2pPr lvl="1">
              <a:buNone/>
              <a:defRPr>
                <a:solidFill>
                  <a:srgbClr val="A5BEC4"/>
                </a:solidFill>
              </a:defRPr>
            </a:lvl2pPr>
            <a:lvl3pPr lvl="2">
              <a:buNone/>
              <a:defRPr>
                <a:solidFill>
                  <a:srgbClr val="A5BEC4"/>
                </a:solidFill>
              </a:defRPr>
            </a:lvl3pPr>
            <a:lvl4pPr lvl="3">
              <a:buNone/>
              <a:defRPr>
                <a:solidFill>
                  <a:srgbClr val="A5BEC4"/>
                </a:solidFill>
              </a:defRPr>
            </a:lvl4pPr>
            <a:lvl5pPr lvl="4">
              <a:buNone/>
              <a:defRPr>
                <a:solidFill>
                  <a:srgbClr val="A5BEC4"/>
                </a:solidFill>
              </a:defRPr>
            </a:lvl5pPr>
            <a:lvl6pPr lvl="5">
              <a:buNone/>
              <a:defRPr>
                <a:solidFill>
                  <a:srgbClr val="A5BEC4"/>
                </a:solidFill>
              </a:defRPr>
            </a:lvl6pPr>
            <a:lvl7pPr lvl="6">
              <a:buNone/>
              <a:defRPr>
                <a:solidFill>
                  <a:srgbClr val="A5BEC4"/>
                </a:solidFill>
              </a:defRPr>
            </a:lvl7pPr>
            <a:lvl8pPr lvl="7">
              <a:buNone/>
              <a:defRPr>
                <a:solidFill>
                  <a:srgbClr val="A5BEC4"/>
                </a:solidFill>
              </a:defRPr>
            </a:lvl8pPr>
            <a:lvl9pPr lvl="8">
              <a:buNone/>
              <a:defRPr>
                <a:solidFill>
                  <a:srgbClr val="A5BEC4"/>
                </a:solidFill>
              </a:defRPr>
            </a:lvl9pPr>
          </a:lstStyle>
          <a:p>
            <a:pPr indent="0" lvl="0" marL="0" rtl="0" algn="ctr">
              <a:spcBef>
                <a:spcPts val="0"/>
              </a:spcBef>
              <a:spcAft>
                <a:spcPts val="0"/>
              </a:spcAft>
              <a:buNone/>
            </a:pPr>
            <a:fld id="{00000000-1234-1234-1234-123412341234}" type="slidenum">
              <a:rPr lang="en-US"/>
              <a:t>‹#›</a:t>
            </a:fld>
            <a:endParaRPr/>
          </a:p>
        </p:txBody>
      </p:sp>
      <p:sp>
        <p:nvSpPr>
          <p:cNvPr id="1832" name="Google Shape;1832;p141"/>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1833" name="Google Shape;1833;p141"/>
          <p:cNvGrpSpPr/>
          <p:nvPr/>
        </p:nvGrpSpPr>
        <p:grpSpPr>
          <a:xfrm>
            <a:off x="8000973" y="4882762"/>
            <a:ext cx="777321" cy="155484"/>
            <a:chOff x="3424807" y="1107551"/>
            <a:chExt cx="4067616" cy="826163"/>
          </a:xfrm>
        </p:grpSpPr>
        <p:sp>
          <p:nvSpPr>
            <p:cNvPr id="1834" name="Google Shape;1834;p14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35" name="Google Shape;1835;p14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36" name="Google Shape;1836;p14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37" name="Google Shape;1837;p14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38" name="Google Shape;1838;p14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39" name="Google Shape;1839;p14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40" name="Google Shape;1840;p14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41" name="Google Shape;1841;p14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42" name="Google Shape;1842;p14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843" name="Google Shape;1843;p14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Watermark">
  <p:cSld name="TITLE_AND_BODY_2_1">
    <p:bg>
      <p:bgPr>
        <a:solidFill>
          <a:srgbClr val="063849"/>
        </a:solidFill>
      </p:bgPr>
    </p:bg>
    <p:spTree>
      <p:nvGrpSpPr>
        <p:cNvPr id="1844" name="Shape 1844"/>
        <p:cNvGrpSpPr/>
        <p:nvPr/>
      </p:nvGrpSpPr>
      <p:grpSpPr>
        <a:xfrm>
          <a:off x="0" y="0"/>
          <a:ext cx="0" cy="0"/>
          <a:chOff x="0" y="0"/>
          <a:chExt cx="0" cy="0"/>
        </a:xfrm>
      </p:grpSpPr>
      <p:pic>
        <p:nvPicPr>
          <p:cNvPr id="1845" name="Google Shape;1845;p142"/>
          <p:cNvPicPr preferRelativeResize="0"/>
          <p:nvPr/>
        </p:nvPicPr>
        <p:blipFill rotWithShape="1">
          <a:blip r:embed="rId2">
            <a:alphaModFix amt="12000"/>
          </a:blip>
          <a:srcRect b="0" l="0" r="0" t="0"/>
          <a:stretch/>
        </p:blipFill>
        <p:spPr>
          <a:xfrm>
            <a:off x="3487911" y="0"/>
            <a:ext cx="5638428" cy="5143499"/>
          </a:xfrm>
          <a:prstGeom prst="rect">
            <a:avLst/>
          </a:prstGeom>
          <a:noFill/>
          <a:ln>
            <a:noFill/>
          </a:ln>
        </p:spPr>
      </p:pic>
      <p:sp>
        <p:nvSpPr>
          <p:cNvPr id="1846" name="Google Shape;1846;p142"/>
          <p:cNvSpPr txBox="1"/>
          <p:nvPr>
            <p:ph idx="1" type="body"/>
          </p:nvPr>
        </p:nvSpPr>
        <p:spPr>
          <a:xfrm>
            <a:off x="365700" y="773038"/>
            <a:ext cx="8139300" cy="3417000"/>
          </a:xfrm>
          <a:prstGeom prst="rect">
            <a:avLst/>
          </a:prstGeom>
        </p:spPr>
        <p:txBody>
          <a:bodyPr anchorCtr="0" anchor="t" bIns="0" lIns="0" spcFirstLastPara="1" rIns="0" wrap="square" tIns="0">
            <a:normAutofit/>
          </a:bodyPr>
          <a:lstStyle>
            <a:lvl1pPr indent="-317500" lvl="0" marL="457200">
              <a:spcBef>
                <a:spcPts val="0"/>
              </a:spcBef>
              <a:spcAft>
                <a:spcPts val="0"/>
              </a:spcAft>
              <a:buClr>
                <a:srgbClr val="EBF1F3"/>
              </a:buClr>
              <a:buSzPts val="1400"/>
              <a:buChar char="●"/>
              <a:defRPr>
                <a:solidFill>
                  <a:srgbClr val="EBF1F3"/>
                </a:solidFill>
              </a:defRPr>
            </a:lvl1pPr>
            <a:lvl2pPr indent="-304800" lvl="1" marL="914400">
              <a:spcBef>
                <a:spcPts val="600"/>
              </a:spcBef>
              <a:spcAft>
                <a:spcPts val="0"/>
              </a:spcAft>
              <a:buClr>
                <a:srgbClr val="EBF1F3"/>
              </a:buClr>
              <a:buSzPts val="1200"/>
              <a:buChar char="○"/>
              <a:defRPr>
                <a:solidFill>
                  <a:srgbClr val="EBF1F3"/>
                </a:solidFill>
              </a:defRPr>
            </a:lvl2pPr>
            <a:lvl3pPr indent="-292100" lvl="2" marL="1371600">
              <a:spcBef>
                <a:spcPts val="600"/>
              </a:spcBef>
              <a:spcAft>
                <a:spcPts val="0"/>
              </a:spcAft>
              <a:buClr>
                <a:srgbClr val="EBF1F3"/>
              </a:buClr>
              <a:buSzPts val="1000"/>
              <a:buChar char="■"/>
              <a:defRPr>
                <a:solidFill>
                  <a:srgbClr val="EBF1F3"/>
                </a:solidFill>
              </a:defRPr>
            </a:lvl3pPr>
            <a:lvl4pPr indent="-292100" lvl="3" marL="1828800">
              <a:spcBef>
                <a:spcPts val="600"/>
              </a:spcBef>
              <a:spcAft>
                <a:spcPts val="0"/>
              </a:spcAft>
              <a:buClr>
                <a:srgbClr val="EBF1F3"/>
              </a:buClr>
              <a:buSzPts val="1000"/>
              <a:buChar char="●"/>
              <a:defRPr>
                <a:solidFill>
                  <a:srgbClr val="EBF1F3"/>
                </a:solidFill>
              </a:defRPr>
            </a:lvl4pPr>
            <a:lvl5pPr indent="-292100" lvl="4" marL="2286000">
              <a:spcBef>
                <a:spcPts val="600"/>
              </a:spcBef>
              <a:spcAft>
                <a:spcPts val="0"/>
              </a:spcAft>
              <a:buClr>
                <a:srgbClr val="EBF1F3"/>
              </a:buClr>
              <a:buSzPts val="1000"/>
              <a:buChar char="○"/>
              <a:defRPr>
                <a:solidFill>
                  <a:srgbClr val="EBF1F3"/>
                </a:solidFill>
              </a:defRPr>
            </a:lvl5pPr>
            <a:lvl6pPr indent="-292100" lvl="5" marL="2743200">
              <a:spcBef>
                <a:spcPts val="600"/>
              </a:spcBef>
              <a:spcAft>
                <a:spcPts val="0"/>
              </a:spcAft>
              <a:buClr>
                <a:srgbClr val="EBF1F3"/>
              </a:buClr>
              <a:buSzPts val="1000"/>
              <a:buChar char="■"/>
              <a:defRPr>
                <a:solidFill>
                  <a:srgbClr val="EBF1F3"/>
                </a:solidFill>
              </a:defRPr>
            </a:lvl6pPr>
            <a:lvl7pPr indent="-292100" lvl="6" marL="3200400">
              <a:spcBef>
                <a:spcPts val="600"/>
              </a:spcBef>
              <a:spcAft>
                <a:spcPts val="0"/>
              </a:spcAft>
              <a:buClr>
                <a:srgbClr val="EBF1F3"/>
              </a:buClr>
              <a:buSzPts val="1000"/>
              <a:buChar char="●"/>
              <a:defRPr>
                <a:solidFill>
                  <a:srgbClr val="EBF1F3"/>
                </a:solidFill>
              </a:defRPr>
            </a:lvl7pPr>
            <a:lvl8pPr indent="-292100" lvl="7" marL="3657600">
              <a:spcBef>
                <a:spcPts val="600"/>
              </a:spcBef>
              <a:spcAft>
                <a:spcPts val="0"/>
              </a:spcAft>
              <a:buClr>
                <a:srgbClr val="EBF1F3"/>
              </a:buClr>
              <a:buSzPts val="1000"/>
              <a:buChar char="○"/>
              <a:defRPr>
                <a:solidFill>
                  <a:srgbClr val="EBF1F3"/>
                </a:solidFill>
              </a:defRPr>
            </a:lvl8pPr>
            <a:lvl9pPr indent="-292100" lvl="8" marL="4114800">
              <a:spcBef>
                <a:spcPts val="600"/>
              </a:spcBef>
              <a:spcAft>
                <a:spcPts val="600"/>
              </a:spcAft>
              <a:buClr>
                <a:srgbClr val="EBF1F3"/>
              </a:buClr>
              <a:buSzPts val="1000"/>
              <a:buChar char="■"/>
              <a:defRPr>
                <a:solidFill>
                  <a:srgbClr val="EBF1F3"/>
                </a:solidFill>
              </a:defRPr>
            </a:lvl9pPr>
          </a:lstStyle>
          <a:p/>
        </p:txBody>
      </p:sp>
      <p:sp>
        <p:nvSpPr>
          <p:cNvPr id="1847" name="Google Shape;1847;p14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solidFill>
                  <a:srgbClr val="A5BEC4"/>
                </a:solidFill>
              </a:defRPr>
            </a:lvl1pPr>
            <a:lvl2pPr lvl="1">
              <a:buNone/>
              <a:defRPr>
                <a:solidFill>
                  <a:srgbClr val="A5BEC4"/>
                </a:solidFill>
              </a:defRPr>
            </a:lvl2pPr>
            <a:lvl3pPr lvl="2">
              <a:buNone/>
              <a:defRPr>
                <a:solidFill>
                  <a:srgbClr val="A5BEC4"/>
                </a:solidFill>
              </a:defRPr>
            </a:lvl3pPr>
            <a:lvl4pPr lvl="3">
              <a:buNone/>
              <a:defRPr>
                <a:solidFill>
                  <a:srgbClr val="A5BEC4"/>
                </a:solidFill>
              </a:defRPr>
            </a:lvl4pPr>
            <a:lvl5pPr lvl="4">
              <a:buNone/>
              <a:defRPr>
                <a:solidFill>
                  <a:srgbClr val="A5BEC4"/>
                </a:solidFill>
              </a:defRPr>
            </a:lvl5pPr>
            <a:lvl6pPr lvl="5">
              <a:buNone/>
              <a:defRPr>
                <a:solidFill>
                  <a:srgbClr val="A5BEC4"/>
                </a:solidFill>
              </a:defRPr>
            </a:lvl6pPr>
            <a:lvl7pPr lvl="6">
              <a:buNone/>
              <a:defRPr>
                <a:solidFill>
                  <a:srgbClr val="A5BEC4"/>
                </a:solidFill>
              </a:defRPr>
            </a:lvl7pPr>
            <a:lvl8pPr lvl="7">
              <a:buNone/>
              <a:defRPr>
                <a:solidFill>
                  <a:srgbClr val="A5BEC4"/>
                </a:solidFill>
              </a:defRPr>
            </a:lvl8pPr>
            <a:lvl9pPr lvl="8">
              <a:buNone/>
              <a:defRPr>
                <a:solidFill>
                  <a:srgbClr val="A5BEC4"/>
                </a:solidFill>
              </a:defRPr>
            </a:lvl9pPr>
          </a:lstStyle>
          <a:p>
            <a:pPr indent="0" lvl="0" marL="0" rtl="0" algn="ctr">
              <a:spcBef>
                <a:spcPts val="0"/>
              </a:spcBef>
              <a:spcAft>
                <a:spcPts val="0"/>
              </a:spcAft>
              <a:buNone/>
            </a:pPr>
            <a:fld id="{00000000-1234-1234-1234-123412341234}" type="slidenum">
              <a:rPr lang="en-US"/>
              <a:t>‹#›</a:t>
            </a:fld>
            <a:endParaRPr/>
          </a:p>
        </p:txBody>
      </p:sp>
      <p:sp>
        <p:nvSpPr>
          <p:cNvPr id="1848" name="Google Shape;1848;p142"/>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1849" name="Google Shape;1849;p142"/>
          <p:cNvGrpSpPr/>
          <p:nvPr/>
        </p:nvGrpSpPr>
        <p:grpSpPr>
          <a:xfrm>
            <a:off x="8000973" y="4882762"/>
            <a:ext cx="777321" cy="155484"/>
            <a:chOff x="3424807" y="1107551"/>
            <a:chExt cx="4067616" cy="826163"/>
          </a:xfrm>
        </p:grpSpPr>
        <p:sp>
          <p:nvSpPr>
            <p:cNvPr id="1850" name="Google Shape;1850;p14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51" name="Google Shape;1851;p14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52" name="Google Shape;1852;p14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53" name="Google Shape;1853;p14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54" name="Google Shape;1854;p14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55" name="Google Shape;1855;p14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56" name="Google Shape;1856;p14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57" name="Google Shape;1857;p14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58" name="Google Shape;1858;p14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859" name="Google Shape;1859;p14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Left Showcase">
  <p:cSld name="TITLE_AND_BODY_1">
    <p:spTree>
      <p:nvGrpSpPr>
        <p:cNvPr id="1860" name="Shape 1860"/>
        <p:cNvGrpSpPr/>
        <p:nvPr/>
      </p:nvGrpSpPr>
      <p:grpSpPr>
        <a:xfrm>
          <a:off x="0" y="0"/>
          <a:ext cx="0" cy="0"/>
          <a:chOff x="0" y="0"/>
          <a:chExt cx="0" cy="0"/>
        </a:xfrm>
      </p:grpSpPr>
      <p:sp>
        <p:nvSpPr>
          <p:cNvPr id="1861" name="Google Shape;1861;p143"/>
          <p:cNvSpPr/>
          <p:nvPr/>
        </p:nvSpPr>
        <p:spPr>
          <a:xfrm>
            <a:off x="381725" y="487500"/>
            <a:ext cx="5595300" cy="41730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862" name="Google Shape;1862;p14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863" name="Google Shape;1863;p143"/>
          <p:cNvSpPr txBox="1"/>
          <p:nvPr>
            <p:ph idx="1" type="subTitle"/>
          </p:nvPr>
        </p:nvSpPr>
        <p:spPr>
          <a:xfrm>
            <a:off x="6111875" y="435425"/>
            <a:ext cx="2660100" cy="1218000"/>
          </a:xfrm>
          <a:prstGeom prst="rect">
            <a:avLst/>
          </a:prstGeom>
        </p:spPr>
        <p:txBody>
          <a:bodyPr anchorCtr="0" anchor="t" bIns="0" lIns="0" spcFirstLastPara="1" rIns="0" wrap="square" tIns="0">
            <a:normAutofit/>
          </a:bodyPr>
          <a:lstStyle>
            <a:lvl1pPr lvl="0">
              <a:lnSpc>
                <a:spcPct val="100000"/>
              </a:lnSpc>
              <a:spcBef>
                <a:spcPts val="0"/>
              </a:spcBef>
              <a:spcAft>
                <a:spcPts val="0"/>
              </a:spcAft>
              <a:buClr>
                <a:srgbClr val="FF6529"/>
              </a:buClr>
              <a:buSzPts val="1400"/>
              <a:buFont typeface="Roboto Slab Light"/>
              <a:buNone/>
              <a:defRPr>
                <a:solidFill>
                  <a:srgbClr val="FF6529"/>
                </a:solidFill>
                <a:latin typeface="Roboto Slab Light"/>
                <a:ea typeface="Roboto Slab Light"/>
                <a:cs typeface="Roboto Slab Light"/>
                <a:sym typeface="Roboto Slab Light"/>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864" name="Google Shape;1864;p143"/>
          <p:cNvSpPr txBox="1"/>
          <p:nvPr>
            <p:ph idx="2" type="body"/>
          </p:nvPr>
        </p:nvSpPr>
        <p:spPr>
          <a:xfrm>
            <a:off x="6213925" y="1183825"/>
            <a:ext cx="2557800" cy="3537900"/>
          </a:xfrm>
          <a:prstGeom prst="rect">
            <a:avLst/>
          </a:prstGeom>
        </p:spPr>
        <p:txBody>
          <a:bodyPr anchorCtr="0" anchor="t" bIns="0" lIns="0" spcFirstLastPara="1" rIns="0" wrap="square" tIns="0">
            <a:normAutofit/>
          </a:bodyPr>
          <a:lstStyle>
            <a:lvl1pPr indent="-317500" lvl="0" marL="457200">
              <a:spcBef>
                <a:spcPts val="0"/>
              </a:spcBef>
              <a:spcAft>
                <a:spcPts val="0"/>
              </a:spcAft>
              <a:buSzPts val="1400"/>
              <a:buChar char="●"/>
              <a:defRPr/>
            </a:lvl1pPr>
            <a:lvl2pPr indent="-304800" lvl="1" marL="914400">
              <a:spcBef>
                <a:spcPts val="600"/>
              </a:spcBef>
              <a:spcAft>
                <a:spcPts val="0"/>
              </a:spcAft>
              <a:buSzPts val="1200"/>
              <a:buChar char="○"/>
              <a:defRPr/>
            </a:lvl2pPr>
            <a:lvl3pPr indent="-292100" lvl="2" marL="1371600">
              <a:spcBef>
                <a:spcPts val="600"/>
              </a:spcBef>
              <a:spcAft>
                <a:spcPts val="0"/>
              </a:spcAft>
              <a:buSzPts val="1000"/>
              <a:buChar char="■"/>
              <a:defRPr/>
            </a:lvl3pPr>
            <a:lvl4pPr indent="-292100" lvl="3" marL="1828800">
              <a:spcBef>
                <a:spcPts val="600"/>
              </a:spcBef>
              <a:spcAft>
                <a:spcPts val="0"/>
              </a:spcAft>
              <a:buSzPts val="1000"/>
              <a:buChar char="●"/>
              <a:defRPr/>
            </a:lvl4pPr>
            <a:lvl5pPr indent="-292100" lvl="4" marL="2286000">
              <a:spcBef>
                <a:spcPts val="600"/>
              </a:spcBef>
              <a:spcAft>
                <a:spcPts val="0"/>
              </a:spcAft>
              <a:buSzPts val="1000"/>
              <a:buChar char="○"/>
              <a:defRPr/>
            </a:lvl5pPr>
            <a:lvl6pPr indent="-292100" lvl="5" marL="2743200">
              <a:spcBef>
                <a:spcPts val="600"/>
              </a:spcBef>
              <a:spcAft>
                <a:spcPts val="0"/>
              </a:spcAft>
              <a:buSzPts val="1000"/>
              <a:buChar char="■"/>
              <a:defRPr/>
            </a:lvl6pPr>
            <a:lvl7pPr indent="-292100" lvl="6" marL="3200400">
              <a:spcBef>
                <a:spcPts val="600"/>
              </a:spcBef>
              <a:spcAft>
                <a:spcPts val="0"/>
              </a:spcAft>
              <a:buSzPts val="1000"/>
              <a:buChar char="●"/>
              <a:defRPr/>
            </a:lvl7pPr>
            <a:lvl8pPr indent="-292100" lvl="7" marL="3657600">
              <a:spcBef>
                <a:spcPts val="600"/>
              </a:spcBef>
              <a:spcAft>
                <a:spcPts val="0"/>
              </a:spcAft>
              <a:buSzPts val="1000"/>
              <a:buChar char="○"/>
              <a:defRPr/>
            </a:lvl8pPr>
            <a:lvl9pPr indent="-292100" lvl="8" marL="4114800">
              <a:spcBef>
                <a:spcPts val="600"/>
              </a:spcBef>
              <a:spcAft>
                <a:spcPts val="600"/>
              </a:spcAft>
              <a:buSzPts val="1000"/>
              <a:buChar char="■"/>
              <a:defRPr/>
            </a:lvl9pPr>
          </a:lstStyle>
          <a:p/>
        </p:txBody>
      </p:sp>
      <p:sp>
        <p:nvSpPr>
          <p:cNvPr id="1865" name="Google Shape;1865;p143"/>
          <p:cNvSpPr/>
          <p:nvPr>
            <p:ph idx="3" type="pic"/>
          </p:nvPr>
        </p:nvSpPr>
        <p:spPr>
          <a:xfrm>
            <a:off x="381725" y="487500"/>
            <a:ext cx="5595300" cy="4173000"/>
          </a:xfrm>
          <a:prstGeom prst="rect">
            <a:avLst/>
          </a:prstGeom>
          <a:solidFill>
            <a:srgbClr val="EBF1F3"/>
          </a:solidFill>
          <a:ln>
            <a:noFill/>
          </a:ln>
        </p:spPr>
      </p:sp>
      <p:grpSp>
        <p:nvGrpSpPr>
          <p:cNvPr id="1866" name="Google Shape;1866;p143"/>
          <p:cNvGrpSpPr/>
          <p:nvPr/>
        </p:nvGrpSpPr>
        <p:grpSpPr>
          <a:xfrm>
            <a:off x="8000973" y="4882757"/>
            <a:ext cx="777321" cy="155484"/>
            <a:chOff x="3424807" y="1107551"/>
            <a:chExt cx="4067616" cy="826163"/>
          </a:xfrm>
        </p:grpSpPr>
        <p:sp>
          <p:nvSpPr>
            <p:cNvPr id="1867" name="Google Shape;1867;p14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68" name="Google Shape;1868;p14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69" name="Google Shape;1869;p14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70" name="Google Shape;1870;p14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71" name="Google Shape;1871;p14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72" name="Google Shape;1872;p14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73" name="Google Shape;1873;p14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74" name="Google Shape;1874;p14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75" name="Google Shape;1875;p14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876" name="Google Shape;1876;p14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spTree>
      <p:nvGrpSpPr>
        <p:cNvPr id="106" name="Shape 106"/>
        <p:cNvGrpSpPr/>
        <p:nvPr/>
      </p:nvGrpSpPr>
      <p:grpSpPr>
        <a:xfrm>
          <a:off x="0" y="0"/>
          <a:ext cx="0" cy="0"/>
          <a:chOff x="0" y="0"/>
          <a:chExt cx="0" cy="0"/>
        </a:xfrm>
      </p:grpSpPr>
      <p:sp>
        <p:nvSpPr>
          <p:cNvPr id="107" name="Google Shape;107;p15"/>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3600"/>
              <a:buNone/>
              <a:defRPr sz="3600">
                <a:solidFill>
                  <a:srgbClr val="063849"/>
                </a:solidFill>
              </a:defRPr>
            </a:lvl1pPr>
            <a:lvl2pPr lvl="1" algn="l">
              <a:lnSpc>
                <a:spcPct val="100000"/>
              </a:lnSpc>
              <a:spcBef>
                <a:spcPts val="0"/>
              </a:spcBef>
              <a:spcAft>
                <a:spcPts val="0"/>
              </a:spcAft>
              <a:buClr>
                <a:srgbClr val="063849"/>
              </a:buClr>
              <a:buSzPts val="2800"/>
              <a:buNone/>
              <a:defRPr>
                <a:solidFill>
                  <a:srgbClr val="063849"/>
                </a:solidFill>
              </a:defRPr>
            </a:lvl2pPr>
            <a:lvl3pPr lvl="2" algn="l">
              <a:lnSpc>
                <a:spcPct val="100000"/>
              </a:lnSpc>
              <a:spcBef>
                <a:spcPts val="0"/>
              </a:spcBef>
              <a:spcAft>
                <a:spcPts val="0"/>
              </a:spcAft>
              <a:buClr>
                <a:srgbClr val="063849"/>
              </a:buClr>
              <a:buSzPts val="2800"/>
              <a:buNone/>
              <a:defRPr>
                <a:solidFill>
                  <a:srgbClr val="063849"/>
                </a:solidFill>
              </a:defRPr>
            </a:lvl3pPr>
            <a:lvl4pPr lvl="3" algn="l">
              <a:lnSpc>
                <a:spcPct val="100000"/>
              </a:lnSpc>
              <a:spcBef>
                <a:spcPts val="0"/>
              </a:spcBef>
              <a:spcAft>
                <a:spcPts val="0"/>
              </a:spcAft>
              <a:buClr>
                <a:srgbClr val="063849"/>
              </a:buClr>
              <a:buSzPts val="2800"/>
              <a:buNone/>
              <a:defRPr>
                <a:solidFill>
                  <a:srgbClr val="063849"/>
                </a:solidFill>
              </a:defRPr>
            </a:lvl4pPr>
            <a:lvl5pPr lvl="4" algn="l">
              <a:lnSpc>
                <a:spcPct val="100000"/>
              </a:lnSpc>
              <a:spcBef>
                <a:spcPts val="0"/>
              </a:spcBef>
              <a:spcAft>
                <a:spcPts val="0"/>
              </a:spcAft>
              <a:buClr>
                <a:srgbClr val="063849"/>
              </a:buClr>
              <a:buSzPts val="2800"/>
              <a:buNone/>
              <a:defRPr>
                <a:solidFill>
                  <a:srgbClr val="063849"/>
                </a:solidFill>
              </a:defRPr>
            </a:lvl5pPr>
            <a:lvl6pPr lvl="5" algn="l">
              <a:lnSpc>
                <a:spcPct val="100000"/>
              </a:lnSpc>
              <a:spcBef>
                <a:spcPts val="0"/>
              </a:spcBef>
              <a:spcAft>
                <a:spcPts val="0"/>
              </a:spcAft>
              <a:buClr>
                <a:srgbClr val="063849"/>
              </a:buClr>
              <a:buSzPts val="2800"/>
              <a:buNone/>
              <a:defRPr>
                <a:solidFill>
                  <a:srgbClr val="063849"/>
                </a:solidFill>
              </a:defRPr>
            </a:lvl6pPr>
            <a:lvl7pPr lvl="6" algn="l">
              <a:lnSpc>
                <a:spcPct val="100000"/>
              </a:lnSpc>
              <a:spcBef>
                <a:spcPts val="0"/>
              </a:spcBef>
              <a:spcAft>
                <a:spcPts val="0"/>
              </a:spcAft>
              <a:buClr>
                <a:srgbClr val="063849"/>
              </a:buClr>
              <a:buSzPts val="2800"/>
              <a:buNone/>
              <a:defRPr>
                <a:solidFill>
                  <a:srgbClr val="063849"/>
                </a:solidFill>
              </a:defRPr>
            </a:lvl7pPr>
            <a:lvl8pPr lvl="7" algn="l">
              <a:lnSpc>
                <a:spcPct val="100000"/>
              </a:lnSpc>
              <a:spcBef>
                <a:spcPts val="0"/>
              </a:spcBef>
              <a:spcAft>
                <a:spcPts val="0"/>
              </a:spcAft>
              <a:buClr>
                <a:srgbClr val="063849"/>
              </a:buClr>
              <a:buSzPts val="2800"/>
              <a:buNone/>
              <a:defRPr>
                <a:solidFill>
                  <a:srgbClr val="063849"/>
                </a:solidFill>
              </a:defRPr>
            </a:lvl8pPr>
            <a:lvl9pPr lvl="8" algn="l">
              <a:lnSpc>
                <a:spcPct val="100000"/>
              </a:lnSpc>
              <a:spcBef>
                <a:spcPts val="0"/>
              </a:spcBef>
              <a:spcAft>
                <a:spcPts val="0"/>
              </a:spcAft>
              <a:buClr>
                <a:srgbClr val="063849"/>
              </a:buClr>
              <a:buSzPts val="2800"/>
              <a:buNone/>
              <a:defRPr>
                <a:solidFill>
                  <a:srgbClr val="063849"/>
                </a:solidFill>
              </a:defRPr>
            </a:lvl9pPr>
          </a:lstStyle>
          <a:p/>
        </p:txBody>
      </p:sp>
      <p:sp>
        <p:nvSpPr>
          <p:cNvPr id="108" name="Google Shape;108;p15"/>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9" name="Google Shape;109;p15"/>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10" name="Google Shape;110;p1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11" name="Google Shape;111;p15"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112" name="Google Shape;112;p15"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Right Image">
  <p:cSld name="TITLE_AND_BODY_1_1">
    <p:spTree>
      <p:nvGrpSpPr>
        <p:cNvPr id="1877" name="Shape 1877"/>
        <p:cNvGrpSpPr/>
        <p:nvPr/>
      </p:nvGrpSpPr>
      <p:grpSpPr>
        <a:xfrm>
          <a:off x="0" y="0"/>
          <a:ext cx="0" cy="0"/>
          <a:chOff x="0" y="0"/>
          <a:chExt cx="0" cy="0"/>
        </a:xfrm>
      </p:grpSpPr>
      <p:sp>
        <p:nvSpPr>
          <p:cNvPr id="1878" name="Google Shape;1878;p144"/>
          <p:cNvSpPr/>
          <p:nvPr/>
        </p:nvSpPr>
        <p:spPr>
          <a:xfrm>
            <a:off x="3931100" y="710400"/>
            <a:ext cx="5213100" cy="37272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879" name="Google Shape;1879;p14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880" name="Google Shape;1880;p144"/>
          <p:cNvSpPr txBox="1"/>
          <p:nvPr>
            <p:ph idx="1" type="subTitle"/>
          </p:nvPr>
        </p:nvSpPr>
        <p:spPr>
          <a:xfrm>
            <a:off x="769200" y="559725"/>
            <a:ext cx="2916300" cy="3877800"/>
          </a:xfrm>
          <a:prstGeom prst="rect">
            <a:avLst/>
          </a:prstGeom>
        </p:spPr>
        <p:txBody>
          <a:bodyPr anchorCtr="0" anchor="t" bIns="0" lIns="0" spcFirstLastPara="1" rIns="0" wrap="square" tIns="0">
            <a:normAutofit/>
          </a:bodyPr>
          <a:lstStyle>
            <a:lvl1pPr lvl="0">
              <a:lnSpc>
                <a:spcPct val="100000"/>
              </a:lnSpc>
              <a:spcBef>
                <a:spcPts val="0"/>
              </a:spcBef>
              <a:spcAft>
                <a:spcPts val="0"/>
              </a:spcAft>
              <a:buClr>
                <a:srgbClr val="021C23"/>
              </a:buClr>
              <a:buSzPts val="1700"/>
              <a:buFont typeface="Roboto Slab Light"/>
              <a:buNone/>
              <a:defRPr sz="1700">
                <a:solidFill>
                  <a:srgbClr val="021C23"/>
                </a:solidFill>
                <a:latin typeface="Roboto Slab Light"/>
                <a:ea typeface="Roboto Slab Light"/>
                <a:cs typeface="Roboto Slab Light"/>
                <a:sym typeface="Roboto Slab Light"/>
              </a:defRPr>
            </a:lvl1pPr>
            <a:lvl2pPr lvl="1">
              <a:spcBef>
                <a:spcPts val="0"/>
              </a:spcBef>
              <a:spcAft>
                <a:spcPts val="0"/>
              </a:spcAft>
              <a:buSzPts val="1500"/>
              <a:buNone/>
              <a:defRPr sz="15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p:txBody>
      </p:sp>
      <p:sp>
        <p:nvSpPr>
          <p:cNvPr id="1881" name="Google Shape;1881;p144"/>
          <p:cNvSpPr/>
          <p:nvPr>
            <p:ph idx="2" type="pic"/>
          </p:nvPr>
        </p:nvSpPr>
        <p:spPr>
          <a:xfrm>
            <a:off x="3944325" y="484632"/>
            <a:ext cx="5199600" cy="4169700"/>
          </a:xfrm>
          <a:prstGeom prst="rect">
            <a:avLst/>
          </a:prstGeom>
          <a:solidFill>
            <a:srgbClr val="EBF1F3"/>
          </a:solidFill>
          <a:ln>
            <a:noFill/>
          </a:ln>
        </p:spPr>
      </p:sp>
      <p:grpSp>
        <p:nvGrpSpPr>
          <p:cNvPr id="1882" name="Google Shape;1882;p144"/>
          <p:cNvGrpSpPr/>
          <p:nvPr/>
        </p:nvGrpSpPr>
        <p:grpSpPr>
          <a:xfrm>
            <a:off x="8000973" y="4882757"/>
            <a:ext cx="777321" cy="155484"/>
            <a:chOff x="3424807" y="1107551"/>
            <a:chExt cx="4067616" cy="826163"/>
          </a:xfrm>
        </p:grpSpPr>
        <p:sp>
          <p:nvSpPr>
            <p:cNvPr id="1883" name="Google Shape;1883;p14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84" name="Google Shape;1884;p14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85" name="Google Shape;1885;p14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86" name="Google Shape;1886;p14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87" name="Google Shape;1887;p14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88" name="Google Shape;1888;p14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89" name="Google Shape;1889;p14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90" name="Google Shape;1890;p14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91" name="Google Shape;1891;p14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892" name="Google Shape;1892;p14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type="titleOnly">
  <p:cSld name="TITLE_ONLY">
    <p:spTree>
      <p:nvGrpSpPr>
        <p:cNvPr id="1893" name="Shape 1893"/>
        <p:cNvGrpSpPr/>
        <p:nvPr/>
      </p:nvGrpSpPr>
      <p:grpSpPr>
        <a:xfrm>
          <a:off x="0" y="0"/>
          <a:ext cx="0" cy="0"/>
          <a:chOff x="0" y="0"/>
          <a:chExt cx="0" cy="0"/>
        </a:xfrm>
      </p:grpSpPr>
      <p:sp>
        <p:nvSpPr>
          <p:cNvPr id="1894" name="Google Shape;1894;p145"/>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95" name="Google Shape;1895;p145"/>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896" name="Google Shape;1896;p145"/>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897" name="Google Shape;1897;p145"/>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898" name="Google Shape;1898;p145"/>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899" name="Google Shape;1899;p145"/>
          <p:cNvSpPr txBox="1"/>
          <p:nvPr>
            <p:ph idx="1" type="subTitle"/>
          </p:nvPr>
        </p:nvSpPr>
        <p:spPr>
          <a:xfrm>
            <a:off x="458825" y="1132500"/>
            <a:ext cx="2302500" cy="2167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900" name="Google Shape;1900;p145"/>
          <p:cNvSpPr txBox="1"/>
          <p:nvPr>
            <p:ph idx="2" type="subTitle"/>
          </p:nvPr>
        </p:nvSpPr>
        <p:spPr>
          <a:xfrm>
            <a:off x="3413550" y="1128750"/>
            <a:ext cx="2265000" cy="21750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901" name="Google Shape;1901;p145"/>
          <p:cNvSpPr txBox="1"/>
          <p:nvPr>
            <p:ph idx="3" type="subTitle"/>
          </p:nvPr>
        </p:nvSpPr>
        <p:spPr>
          <a:xfrm>
            <a:off x="6365775" y="1128750"/>
            <a:ext cx="2265000" cy="2298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grpSp>
        <p:nvGrpSpPr>
          <p:cNvPr id="1902" name="Google Shape;1902;p145"/>
          <p:cNvGrpSpPr/>
          <p:nvPr/>
        </p:nvGrpSpPr>
        <p:grpSpPr>
          <a:xfrm>
            <a:off x="8000973" y="4882757"/>
            <a:ext cx="777321" cy="155484"/>
            <a:chOff x="3424807" y="1107551"/>
            <a:chExt cx="4067616" cy="826163"/>
          </a:xfrm>
        </p:grpSpPr>
        <p:sp>
          <p:nvSpPr>
            <p:cNvPr id="1903" name="Google Shape;1903;p14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04" name="Google Shape;1904;p14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05" name="Google Shape;1905;p14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06" name="Google Shape;1906;p14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07" name="Google Shape;1907;p14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08" name="Google Shape;1908;p14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09" name="Google Shape;1909;p14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10" name="Google Shape;1910;p14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11" name="Google Shape;1911;p14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912" name="Google Shape;1912;p14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1">
  <p:cSld name="TITLE_ONLY_2">
    <p:spTree>
      <p:nvGrpSpPr>
        <p:cNvPr id="1913" name="Shape 1913"/>
        <p:cNvGrpSpPr/>
        <p:nvPr/>
      </p:nvGrpSpPr>
      <p:grpSpPr>
        <a:xfrm>
          <a:off x="0" y="0"/>
          <a:ext cx="0" cy="0"/>
          <a:chOff x="0" y="0"/>
          <a:chExt cx="0" cy="0"/>
        </a:xfrm>
      </p:grpSpPr>
      <p:sp>
        <p:nvSpPr>
          <p:cNvPr id="1914" name="Google Shape;1914;p146"/>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15" name="Google Shape;1915;p146"/>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916" name="Google Shape;1916;p146"/>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917" name="Google Shape;1917;p146"/>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918" name="Google Shape;1918;p146"/>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919" name="Google Shape;1919;p146"/>
          <p:cNvSpPr txBox="1"/>
          <p:nvPr>
            <p:ph idx="1" type="subTitle"/>
          </p:nvPr>
        </p:nvSpPr>
        <p:spPr>
          <a:xfrm>
            <a:off x="458825" y="2474656"/>
            <a:ext cx="2302500" cy="1939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920" name="Google Shape;1920;p146"/>
          <p:cNvSpPr txBox="1"/>
          <p:nvPr>
            <p:ph idx="2" type="subTitle"/>
          </p:nvPr>
        </p:nvSpPr>
        <p:spPr>
          <a:xfrm>
            <a:off x="3413550" y="2471300"/>
            <a:ext cx="2265000" cy="19464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921" name="Google Shape;1921;p146"/>
          <p:cNvSpPr txBox="1"/>
          <p:nvPr>
            <p:ph idx="3" type="subTitle"/>
          </p:nvPr>
        </p:nvSpPr>
        <p:spPr>
          <a:xfrm>
            <a:off x="6365775" y="2471300"/>
            <a:ext cx="2265000" cy="20574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922" name="Google Shape;1922;p146"/>
          <p:cNvSpPr/>
          <p:nvPr>
            <p:ph idx="4" type="pic"/>
          </p:nvPr>
        </p:nvSpPr>
        <p:spPr>
          <a:xfrm>
            <a:off x="365725" y="1012950"/>
            <a:ext cx="2527800" cy="1371600"/>
          </a:xfrm>
          <a:prstGeom prst="rect">
            <a:avLst/>
          </a:prstGeom>
          <a:noFill/>
          <a:ln>
            <a:noFill/>
          </a:ln>
        </p:spPr>
      </p:sp>
      <p:sp>
        <p:nvSpPr>
          <p:cNvPr id="1923" name="Google Shape;1923;p146"/>
          <p:cNvSpPr/>
          <p:nvPr>
            <p:ph idx="5" type="pic"/>
          </p:nvPr>
        </p:nvSpPr>
        <p:spPr>
          <a:xfrm>
            <a:off x="3299550" y="1012950"/>
            <a:ext cx="2527800" cy="1371600"/>
          </a:xfrm>
          <a:prstGeom prst="rect">
            <a:avLst/>
          </a:prstGeom>
          <a:noFill/>
          <a:ln>
            <a:noFill/>
          </a:ln>
        </p:spPr>
      </p:sp>
      <p:sp>
        <p:nvSpPr>
          <p:cNvPr id="1924" name="Google Shape;1924;p146"/>
          <p:cNvSpPr/>
          <p:nvPr>
            <p:ph idx="6" type="pic"/>
          </p:nvPr>
        </p:nvSpPr>
        <p:spPr>
          <a:xfrm>
            <a:off x="6250475" y="1012950"/>
            <a:ext cx="2527800" cy="1371600"/>
          </a:xfrm>
          <a:prstGeom prst="rect">
            <a:avLst/>
          </a:prstGeom>
          <a:noFill/>
          <a:ln>
            <a:noFill/>
          </a:ln>
        </p:spPr>
      </p:sp>
      <p:grpSp>
        <p:nvGrpSpPr>
          <p:cNvPr id="1925" name="Google Shape;1925;p146"/>
          <p:cNvGrpSpPr/>
          <p:nvPr/>
        </p:nvGrpSpPr>
        <p:grpSpPr>
          <a:xfrm>
            <a:off x="8000973" y="4882757"/>
            <a:ext cx="777321" cy="155484"/>
            <a:chOff x="3424807" y="1107551"/>
            <a:chExt cx="4067616" cy="826163"/>
          </a:xfrm>
        </p:grpSpPr>
        <p:sp>
          <p:nvSpPr>
            <p:cNvPr id="1926" name="Google Shape;1926;p14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27" name="Google Shape;1927;p14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28" name="Google Shape;1928;p14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29" name="Google Shape;1929;p14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30" name="Google Shape;1930;p14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31" name="Google Shape;1931;p14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32" name="Google Shape;1932;p14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33" name="Google Shape;1933;p14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34" name="Google Shape;1934;p14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935" name="Google Shape;1935;p14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p:cSld name="TITLE_ONLY_1">
    <p:spTree>
      <p:nvGrpSpPr>
        <p:cNvPr id="1936" name="Shape 1936"/>
        <p:cNvGrpSpPr/>
        <p:nvPr/>
      </p:nvGrpSpPr>
      <p:grpSpPr>
        <a:xfrm>
          <a:off x="0" y="0"/>
          <a:ext cx="0" cy="0"/>
          <a:chOff x="0" y="0"/>
          <a:chExt cx="0" cy="0"/>
        </a:xfrm>
      </p:grpSpPr>
      <p:sp>
        <p:nvSpPr>
          <p:cNvPr id="1937" name="Google Shape;1937;p147"/>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38" name="Google Shape;1938;p147"/>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939" name="Google Shape;1939;p147"/>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940" name="Google Shape;1940;p147"/>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941" name="Google Shape;1941;p147"/>
          <p:cNvSpPr txBox="1"/>
          <p:nvPr>
            <p:ph idx="1" type="subTitle"/>
          </p:nvPr>
        </p:nvSpPr>
        <p:spPr>
          <a:xfrm>
            <a:off x="473825" y="1140000"/>
            <a:ext cx="3690000" cy="3352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942" name="Google Shape;1942;p147"/>
          <p:cNvSpPr txBox="1"/>
          <p:nvPr>
            <p:ph idx="2" type="subTitle"/>
          </p:nvPr>
        </p:nvSpPr>
        <p:spPr>
          <a:xfrm>
            <a:off x="4955725" y="1177500"/>
            <a:ext cx="3690000" cy="33150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grpSp>
        <p:nvGrpSpPr>
          <p:cNvPr id="1943" name="Google Shape;1943;p147"/>
          <p:cNvGrpSpPr/>
          <p:nvPr/>
        </p:nvGrpSpPr>
        <p:grpSpPr>
          <a:xfrm>
            <a:off x="8000973" y="4882757"/>
            <a:ext cx="777321" cy="155484"/>
            <a:chOff x="3424807" y="1107551"/>
            <a:chExt cx="4067616" cy="826163"/>
          </a:xfrm>
        </p:grpSpPr>
        <p:sp>
          <p:nvSpPr>
            <p:cNvPr id="1944" name="Google Shape;1944;p14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45" name="Google Shape;1945;p14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46" name="Google Shape;1946;p14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47" name="Google Shape;1947;p14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48" name="Google Shape;1948;p14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49" name="Google Shape;1949;p14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50" name="Google Shape;1950;p14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51" name="Google Shape;1951;p14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52" name="Google Shape;1952;p14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953" name="Google Shape;1953;p14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1">
  <p:cSld name="TITLE_ONLY_1_2">
    <p:spTree>
      <p:nvGrpSpPr>
        <p:cNvPr id="1954" name="Shape 1954"/>
        <p:cNvGrpSpPr/>
        <p:nvPr/>
      </p:nvGrpSpPr>
      <p:grpSpPr>
        <a:xfrm>
          <a:off x="0" y="0"/>
          <a:ext cx="0" cy="0"/>
          <a:chOff x="0" y="0"/>
          <a:chExt cx="0" cy="0"/>
        </a:xfrm>
      </p:grpSpPr>
      <p:sp>
        <p:nvSpPr>
          <p:cNvPr id="1955" name="Google Shape;1955;p148"/>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56" name="Google Shape;1956;p148"/>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957" name="Google Shape;1957;p148"/>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958" name="Google Shape;1958;p148"/>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959" name="Google Shape;1959;p148"/>
          <p:cNvSpPr txBox="1"/>
          <p:nvPr>
            <p:ph idx="1" type="subTitle"/>
          </p:nvPr>
        </p:nvSpPr>
        <p:spPr>
          <a:xfrm>
            <a:off x="473825" y="2718000"/>
            <a:ext cx="3690000" cy="18288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960" name="Google Shape;1960;p148"/>
          <p:cNvSpPr txBox="1"/>
          <p:nvPr>
            <p:ph idx="2" type="subTitle"/>
          </p:nvPr>
        </p:nvSpPr>
        <p:spPr>
          <a:xfrm>
            <a:off x="4955725" y="2718000"/>
            <a:ext cx="3690000" cy="18288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961" name="Google Shape;1961;p148"/>
          <p:cNvSpPr/>
          <p:nvPr>
            <p:ph idx="3" type="pic"/>
          </p:nvPr>
        </p:nvSpPr>
        <p:spPr>
          <a:xfrm>
            <a:off x="372325" y="1012875"/>
            <a:ext cx="3949800" cy="1600200"/>
          </a:xfrm>
          <a:prstGeom prst="rect">
            <a:avLst/>
          </a:prstGeom>
          <a:noFill/>
          <a:ln>
            <a:noFill/>
          </a:ln>
        </p:spPr>
      </p:sp>
      <p:sp>
        <p:nvSpPr>
          <p:cNvPr id="1962" name="Google Shape;1962;p148"/>
          <p:cNvSpPr/>
          <p:nvPr>
            <p:ph idx="4" type="pic"/>
          </p:nvPr>
        </p:nvSpPr>
        <p:spPr>
          <a:xfrm>
            <a:off x="4825825" y="1012875"/>
            <a:ext cx="3949800" cy="1600200"/>
          </a:xfrm>
          <a:prstGeom prst="rect">
            <a:avLst/>
          </a:prstGeom>
          <a:noFill/>
          <a:ln>
            <a:noFill/>
          </a:ln>
        </p:spPr>
      </p:sp>
      <p:grpSp>
        <p:nvGrpSpPr>
          <p:cNvPr id="1963" name="Google Shape;1963;p148"/>
          <p:cNvGrpSpPr/>
          <p:nvPr/>
        </p:nvGrpSpPr>
        <p:grpSpPr>
          <a:xfrm>
            <a:off x="8000973" y="4882757"/>
            <a:ext cx="777321" cy="155484"/>
            <a:chOff x="3424807" y="1107551"/>
            <a:chExt cx="4067616" cy="826163"/>
          </a:xfrm>
        </p:grpSpPr>
        <p:sp>
          <p:nvSpPr>
            <p:cNvPr id="1964" name="Google Shape;1964;p14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65" name="Google Shape;1965;p14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66" name="Google Shape;1966;p14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67" name="Google Shape;1967;p14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68" name="Google Shape;1968;p14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69" name="Google Shape;1969;p14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70" name="Google Shape;1970;p14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71" name="Google Shape;1971;p14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72" name="Google Shape;1972;p14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973" name="Google Shape;1973;p14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p:cSld name="TITLE_ONLY_1_1">
    <p:spTree>
      <p:nvGrpSpPr>
        <p:cNvPr id="1974" name="Shape 1974"/>
        <p:cNvGrpSpPr/>
        <p:nvPr/>
      </p:nvGrpSpPr>
      <p:grpSpPr>
        <a:xfrm>
          <a:off x="0" y="0"/>
          <a:ext cx="0" cy="0"/>
          <a:chOff x="0" y="0"/>
          <a:chExt cx="0" cy="0"/>
        </a:xfrm>
      </p:grpSpPr>
      <p:sp>
        <p:nvSpPr>
          <p:cNvPr id="1975" name="Google Shape;1975;p149"/>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76" name="Google Shape;1976;p14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1977" name="Google Shape;1977;p149"/>
          <p:cNvSpPr/>
          <p:nvPr/>
        </p:nvSpPr>
        <p:spPr>
          <a:xfrm>
            <a:off x="36570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978" name="Google Shape;1978;p149"/>
          <p:cNvSpPr/>
          <p:nvPr/>
        </p:nvSpPr>
        <p:spPr>
          <a:xfrm>
            <a:off x="482845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979" name="Google Shape;1979;p149"/>
          <p:cNvSpPr txBox="1"/>
          <p:nvPr>
            <p:ph idx="1" type="subTitle"/>
          </p:nvPr>
        </p:nvSpPr>
        <p:spPr>
          <a:xfrm>
            <a:off x="488825" y="2227500"/>
            <a:ext cx="3697500" cy="2424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980" name="Google Shape;1980;p149"/>
          <p:cNvSpPr txBox="1"/>
          <p:nvPr>
            <p:ph idx="2" type="subTitle"/>
          </p:nvPr>
        </p:nvSpPr>
        <p:spPr>
          <a:xfrm>
            <a:off x="4947075" y="2227500"/>
            <a:ext cx="3668700" cy="2424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grpSp>
        <p:nvGrpSpPr>
          <p:cNvPr id="1981" name="Google Shape;1981;p149"/>
          <p:cNvGrpSpPr/>
          <p:nvPr/>
        </p:nvGrpSpPr>
        <p:grpSpPr>
          <a:xfrm>
            <a:off x="8000973" y="4882757"/>
            <a:ext cx="777321" cy="155484"/>
            <a:chOff x="3424807" y="1107551"/>
            <a:chExt cx="4067616" cy="826163"/>
          </a:xfrm>
        </p:grpSpPr>
        <p:sp>
          <p:nvSpPr>
            <p:cNvPr id="1982" name="Google Shape;1982;p14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83" name="Google Shape;1983;p14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84" name="Google Shape;1984;p14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85" name="Google Shape;1985;p14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86" name="Google Shape;1986;p14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87" name="Google Shape;1987;p14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88" name="Google Shape;1988;p14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89" name="Google Shape;1989;p14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90" name="Google Shape;1990;p14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991" name="Google Shape;1991;p14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1">
  <p:cSld name="TITLE_ONLY_1_1_1">
    <p:spTree>
      <p:nvGrpSpPr>
        <p:cNvPr id="1992" name="Shape 1992"/>
        <p:cNvGrpSpPr/>
        <p:nvPr/>
      </p:nvGrpSpPr>
      <p:grpSpPr>
        <a:xfrm>
          <a:off x="0" y="0"/>
          <a:ext cx="0" cy="0"/>
          <a:chOff x="0" y="0"/>
          <a:chExt cx="0" cy="0"/>
        </a:xfrm>
      </p:grpSpPr>
      <p:sp>
        <p:nvSpPr>
          <p:cNvPr id="1993" name="Google Shape;1993;p15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1994" name="Google Shape;1994;p150"/>
          <p:cNvGrpSpPr/>
          <p:nvPr/>
        </p:nvGrpSpPr>
        <p:grpSpPr>
          <a:xfrm>
            <a:off x="8000973" y="4882757"/>
            <a:ext cx="777321" cy="155484"/>
            <a:chOff x="3424807" y="1107551"/>
            <a:chExt cx="4067616" cy="826163"/>
          </a:xfrm>
        </p:grpSpPr>
        <p:sp>
          <p:nvSpPr>
            <p:cNvPr id="1995" name="Google Shape;1995;p15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96" name="Google Shape;1996;p15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97" name="Google Shape;1997;p15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98" name="Google Shape;1998;p15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99" name="Google Shape;1999;p15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00" name="Google Shape;2000;p15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01" name="Google Shape;2001;p15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02" name="Google Shape;2002;p15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03" name="Google Shape;2003;p15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004" name="Google Shape;2004;p15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Text">
  <p:cSld name="MAIN_POINT">
    <p:spTree>
      <p:nvGrpSpPr>
        <p:cNvPr id="2005" name="Shape 2005"/>
        <p:cNvGrpSpPr/>
        <p:nvPr/>
      </p:nvGrpSpPr>
      <p:grpSpPr>
        <a:xfrm>
          <a:off x="0" y="0"/>
          <a:ext cx="0" cy="0"/>
          <a:chOff x="0" y="0"/>
          <a:chExt cx="0" cy="0"/>
        </a:xfrm>
      </p:grpSpPr>
      <p:sp>
        <p:nvSpPr>
          <p:cNvPr id="2006" name="Google Shape;2006;p151"/>
          <p:cNvSpPr txBox="1"/>
          <p:nvPr>
            <p:ph type="title"/>
          </p:nvPr>
        </p:nvSpPr>
        <p:spPr>
          <a:xfrm>
            <a:off x="365700" y="450150"/>
            <a:ext cx="6492300" cy="4090800"/>
          </a:xfrm>
          <a:prstGeom prst="rect">
            <a:avLst/>
          </a:prstGeom>
        </p:spPr>
        <p:txBody>
          <a:bodyPr anchorCtr="0" anchor="ctr" bIns="0" lIns="0" spcFirstLastPara="1" rIns="0" wrap="square" tIns="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007" name="Google Shape;2007;p15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2008" name="Google Shape;2008;p151"/>
          <p:cNvGrpSpPr/>
          <p:nvPr/>
        </p:nvGrpSpPr>
        <p:grpSpPr>
          <a:xfrm>
            <a:off x="8000973" y="4882757"/>
            <a:ext cx="777321" cy="155484"/>
            <a:chOff x="3424807" y="1107551"/>
            <a:chExt cx="4067616" cy="826163"/>
          </a:xfrm>
        </p:grpSpPr>
        <p:sp>
          <p:nvSpPr>
            <p:cNvPr id="2009" name="Google Shape;2009;p15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10" name="Google Shape;2010;p15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11" name="Google Shape;2011;p15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12" name="Google Shape;2012;p15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13" name="Google Shape;2013;p15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14" name="Google Shape;2014;p15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15" name="Google Shape;2015;p15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16" name="Google Shape;2016;p15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17" name="Google Shape;2017;p15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APTION_ONLY">
    <p:spTree>
      <p:nvGrpSpPr>
        <p:cNvPr id="2018" name="Shape 2018"/>
        <p:cNvGrpSpPr/>
        <p:nvPr/>
      </p:nvGrpSpPr>
      <p:grpSpPr>
        <a:xfrm>
          <a:off x="0" y="0"/>
          <a:ext cx="0" cy="0"/>
          <a:chOff x="0" y="0"/>
          <a:chExt cx="0" cy="0"/>
        </a:xfrm>
      </p:grpSpPr>
      <p:sp>
        <p:nvSpPr>
          <p:cNvPr id="2019" name="Google Shape;2019;p15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2020" name="Google Shape;2020;p152"/>
          <p:cNvGrpSpPr/>
          <p:nvPr/>
        </p:nvGrpSpPr>
        <p:grpSpPr>
          <a:xfrm>
            <a:off x="8000973" y="4882757"/>
            <a:ext cx="777321" cy="155484"/>
            <a:chOff x="3424807" y="1107551"/>
            <a:chExt cx="4067616" cy="826163"/>
          </a:xfrm>
        </p:grpSpPr>
        <p:sp>
          <p:nvSpPr>
            <p:cNvPr id="2021" name="Google Shape;2021;p15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22" name="Google Shape;2022;p15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23" name="Google Shape;2023;p15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24" name="Google Shape;2024;p15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25" name="Google Shape;2025;p15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26" name="Google Shape;2026;p15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27" name="Google Shape;2027;p15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28" name="Google Shape;2028;p15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29" name="Google Shape;2029;p15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3">
    <p:bg>
      <p:bgPr>
        <a:solidFill>
          <a:srgbClr val="CFDDE5"/>
        </a:solidFill>
      </p:bgPr>
    </p:bg>
    <p:spTree>
      <p:nvGrpSpPr>
        <p:cNvPr id="2030" name="Shape 2030"/>
        <p:cNvGrpSpPr/>
        <p:nvPr/>
      </p:nvGrpSpPr>
      <p:grpSpPr>
        <a:xfrm>
          <a:off x="0" y="0"/>
          <a:ext cx="0" cy="0"/>
          <a:chOff x="0" y="0"/>
          <a:chExt cx="0" cy="0"/>
        </a:xfrm>
      </p:grpSpPr>
      <p:grpSp>
        <p:nvGrpSpPr>
          <p:cNvPr id="2031" name="Google Shape;2031;p153"/>
          <p:cNvGrpSpPr/>
          <p:nvPr/>
        </p:nvGrpSpPr>
        <p:grpSpPr>
          <a:xfrm>
            <a:off x="2286000" y="1946695"/>
            <a:ext cx="4572000" cy="928359"/>
            <a:chOff x="3424807" y="1107551"/>
            <a:chExt cx="4067616" cy="826163"/>
          </a:xfrm>
        </p:grpSpPr>
        <p:sp>
          <p:nvSpPr>
            <p:cNvPr id="2032" name="Google Shape;2032;p15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33" name="Google Shape;2033;p15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34" name="Google Shape;2034;p15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35" name="Google Shape;2035;p15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36" name="Google Shape;2036;p15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37" name="Google Shape;2037;p15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38" name="Google Shape;2038;p15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39" name="Google Shape;2039;p15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40" name="Google Shape;2040;p15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Icy Blue">
  <p:cSld name="CUSTOM_1_1_1_1">
    <p:bg>
      <p:bgPr>
        <a:solidFill>
          <a:srgbClr val="A5BEC4"/>
        </a:solidFill>
      </p:bgPr>
    </p:bg>
    <p:spTree>
      <p:nvGrpSpPr>
        <p:cNvPr id="113" name="Shape 113"/>
        <p:cNvGrpSpPr/>
        <p:nvPr/>
      </p:nvGrpSpPr>
      <p:grpSpPr>
        <a:xfrm>
          <a:off x="0" y="0"/>
          <a:ext cx="0" cy="0"/>
          <a:chOff x="0" y="0"/>
          <a:chExt cx="0" cy="0"/>
        </a:xfrm>
      </p:grpSpPr>
      <p:pic>
        <p:nvPicPr>
          <p:cNvPr id="114" name="Google Shape;114;p16"/>
          <p:cNvPicPr preferRelativeResize="0"/>
          <p:nvPr/>
        </p:nvPicPr>
        <p:blipFill rotWithShape="1">
          <a:blip r:embed="rId2">
            <a:alphaModFix amt="45000"/>
          </a:blip>
          <a:srcRect b="0" l="0" r="0" t="0"/>
          <a:stretch/>
        </p:blipFill>
        <p:spPr>
          <a:xfrm>
            <a:off x="3505561" y="0"/>
            <a:ext cx="5638428" cy="5143499"/>
          </a:xfrm>
          <a:prstGeom prst="rect">
            <a:avLst/>
          </a:prstGeom>
          <a:noFill/>
          <a:ln>
            <a:noFill/>
          </a:ln>
        </p:spPr>
      </p:pic>
      <p:sp>
        <p:nvSpPr>
          <p:cNvPr id="115" name="Google Shape;115;p16"/>
          <p:cNvSpPr txBox="1"/>
          <p:nvPr>
            <p:ph type="title"/>
          </p:nvPr>
        </p:nvSpPr>
        <p:spPr>
          <a:xfrm>
            <a:off x="755075" y="524250"/>
            <a:ext cx="80232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sp>
        <p:nvSpPr>
          <p:cNvPr id="116" name="Google Shape;116;p16"/>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17" name="Google Shape;117;p16"/>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18" name="Google Shape;118;p16" title="JB Dark with Bar.png"/>
          <p:cNvPicPr preferRelativeResize="0"/>
          <p:nvPr/>
        </p:nvPicPr>
        <p:blipFill>
          <a:blip r:embed="rId3">
            <a:alphaModFix/>
          </a:blip>
          <a:stretch>
            <a:fillRect/>
          </a:stretch>
        </p:blipFill>
        <p:spPr>
          <a:xfrm>
            <a:off x="6979023" y="4887050"/>
            <a:ext cx="845927" cy="155500"/>
          </a:xfrm>
          <a:prstGeom prst="rect">
            <a:avLst/>
          </a:prstGeom>
          <a:noFill/>
          <a:ln>
            <a:noFill/>
          </a:ln>
        </p:spPr>
      </p:pic>
      <p:pic>
        <p:nvPicPr>
          <p:cNvPr id="119" name="Google Shape;119;p16" title="Placeholder Box.png"/>
          <p:cNvPicPr preferRelativeResize="0"/>
          <p:nvPr/>
        </p:nvPicPr>
        <p:blipFill>
          <a:blip r:embed="rId4">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41" name="Shape 2041"/>
        <p:cNvGrpSpPr/>
        <p:nvPr/>
      </p:nvGrpSpPr>
      <p:grpSpPr>
        <a:xfrm>
          <a:off x="0" y="0"/>
          <a:ext cx="0" cy="0"/>
          <a:chOff x="0" y="0"/>
          <a:chExt cx="0" cy="0"/>
        </a:xfrm>
      </p:grpSpPr>
      <p:sp>
        <p:nvSpPr>
          <p:cNvPr id="2042" name="Google Shape;2042;p154"/>
          <p:cNvSpPr txBox="1"/>
          <p:nvPr>
            <p:ph type="ctrTitle"/>
          </p:nvPr>
        </p:nvSpPr>
        <p:spPr>
          <a:xfrm>
            <a:off x="365700" y="1148250"/>
            <a:ext cx="8412900" cy="14235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43" name="Google Shape;2043;p15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sp>
        <p:nvSpPr>
          <p:cNvPr id="2044" name="Google Shape;2044;p154"/>
          <p:cNvSpPr txBox="1"/>
          <p:nvPr>
            <p:ph idx="12" type="sldNum"/>
          </p:nvPr>
        </p:nvSpPr>
        <p:spPr>
          <a:xfrm>
            <a:off x="6457950" y="4767275"/>
            <a:ext cx="2320500" cy="376200"/>
          </a:xfrm>
          <a:prstGeom prst="rect">
            <a:avLst/>
          </a:prstGeom>
          <a:noFill/>
          <a:ln>
            <a:noFill/>
          </a:ln>
        </p:spPr>
        <p:txBody>
          <a:bodyPr anchorCtr="0" anchor="ctr" bIns="0" lIns="0" spcFirstLastPara="1" rIns="0" wrap="square" tIns="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45" name="Shape 2045"/>
        <p:cNvGrpSpPr/>
        <p:nvPr/>
      </p:nvGrpSpPr>
      <p:grpSpPr>
        <a:xfrm>
          <a:off x="0" y="0"/>
          <a:ext cx="0" cy="0"/>
          <a:chOff x="0" y="0"/>
          <a:chExt cx="0" cy="0"/>
        </a:xfrm>
      </p:grpSpPr>
      <p:sp>
        <p:nvSpPr>
          <p:cNvPr id="2046" name="Google Shape;2046;p155"/>
          <p:cNvSpPr txBox="1"/>
          <p:nvPr>
            <p:ph type="title"/>
          </p:nvPr>
        </p:nvSpPr>
        <p:spPr>
          <a:xfrm>
            <a:off x="365700" y="274350"/>
            <a:ext cx="8412600" cy="401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47" name="Google Shape;2047;p155"/>
          <p:cNvSpPr txBox="1"/>
          <p:nvPr>
            <p:ph idx="1" type="body"/>
          </p:nvPr>
        </p:nvSpPr>
        <p:spPr>
          <a:xfrm>
            <a:off x="365700" y="940050"/>
            <a:ext cx="84126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2048" name="Google Shape;2048;p155"/>
          <p:cNvSpPr txBox="1"/>
          <p:nvPr>
            <p:ph idx="12" type="sldNum"/>
          </p:nvPr>
        </p:nvSpPr>
        <p:spPr>
          <a:xfrm>
            <a:off x="6457950" y="4778850"/>
            <a:ext cx="2320500" cy="36480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049" name="Google Shape;2049;p15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efault" type="secHead">
  <p:cSld name="SECTION_HEADER">
    <p:bg>
      <p:bgPr>
        <a:solidFill>
          <a:srgbClr val="063849"/>
        </a:solidFill>
      </p:bgPr>
    </p:bg>
    <p:spTree>
      <p:nvGrpSpPr>
        <p:cNvPr id="2055" name="Shape 2055"/>
        <p:cNvGrpSpPr/>
        <p:nvPr/>
      </p:nvGrpSpPr>
      <p:grpSpPr>
        <a:xfrm>
          <a:off x="0" y="0"/>
          <a:ext cx="0" cy="0"/>
          <a:chOff x="0" y="0"/>
          <a:chExt cx="0" cy="0"/>
        </a:xfrm>
      </p:grpSpPr>
      <p:pic>
        <p:nvPicPr>
          <p:cNvPr id="2056" name="Google Shape;2056;p157"/>
          <p:cNvPicPr preferRelativeResize="0"/>
          <p:nvPr/>
        </p:nvPicPr>
        <p:blipFill rotWithShape="1">
          <a:blip r:embed="rId2">
            <a:alphaModFix/>
          </a:blip>
          <a:srcRect b="0" l="0" r="0" t="0"/>
          <a:stretch/>
        </p:blipFill>
        <p:spPr>
          <a:xfrm>
            <a:off x="3585225" y="0"/>
            <a:ext cx="5558779" cy="5143499"/>
          </a:xfrm>
          <a:prstGeom prst="rect">
            <a:avLst/>
          </a:prstGeom>
          <a:noFill/>
          <a:ln>
            <a:noFill/>
          </a:ln>
        </p:spPr>
      </p:pic>
      <p:sp>
        <p:nvSpPr>
          <p:cNvPr id="2057" name="Google Shape;2057;p157"/>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SzPts val="2600"/>
              <a:buNone/>
              <a:defRPr sz="2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58" name="Google Shape;2058;p157"/>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059" name="Google Shape;2059;p157"/>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rgbClr val="FF6529"/>
              </a:buClr>
              <a:buSzPts val="1400"/>
              <a:buFont typeface="Roboto"/>
              <a:buNone/>
              <a:defRPr>
                <a:solidFill>
                  <a:srgbClr val="FF6529"/>
                </a:solidFill>
                <a:latin typeface="Roboto"/>
                <a:ea typeface="Roboto"/>
                <a:cs typeface="Roboto"/>
                <a:sym typeface="Roboto"/>
              </a:defRPr>
            </a:lvl1pPr>
            <a:lvl2pPr lvl="1" algn="l">
              <a:lnSpc>
                <a:spcPct val="115000"/>
              </a:lnSpc>
              <a:spcBef>
                <a:spcPts val="0"/>
              </a:spcBef>
              <a:spcAft>
                <a:spcPts val="0"/>
              </a:spcAft>
              <a:buClr>
                <a:srgbClr val="FF6529"/>
              </a:buClr>
              <a:buSzPts val="1200"/>
              <a:buNone/>
              <a:defRPr>
                <a:solidFill>
                  <a:srgbClr val="FF6529"/>
                </a:solidFill>
              </a:defRPr>
            </a:lvl2pPr>
            <a:lvl3pPr lvl="2" algn="l">
              <a:lnSpc>
                <a:spcPct val="115000"/>
              </a:lnSpc>
              <a:spcBef>
                <a:spcPts val="0"/>
              </a:spcBef>
              <a:spcAft>
                <a:spcPts val="0"/>
              </a:spcAft>
              <a:buClr>
                <a:srgbClr val="FF6529"/>
              </a:buClr>
              <a:buSzPts val="1000"/>
              <a:buNone/>
              <a:defRPr>
                <a:solidFill>
                  <a:srgbClr val="FF6529"/>
                </a:solidFill>
              </a:defRPr>
            </a:lvl3pPr>
            <a:lvl4pPr lvl="3" algn="l">
              <a:lnSpc>
                <a:spcPct val="115000"/>
              </a:lnSpc>
              <a:spcBef>
                <a:spcPts val="0"/>
              </a:spcBef>
              <a:spcAft>
                <a:spcPts val="0"/>
              </a:spcAft>
              <a:buClr>
                <a:srgbClr val="FF6529"/>
              </a:buClr>
              <a:buSzPts val="1000"/>
              <a:buNone/>
              <a:defRPr>
                <a:solidFill>
                  <a:srgbClr val="FF6529"/>
                </a:solidFill>
              </a:defRPr>
            </a:lvl4pPr>
            <a:lvl5pPr lvl="4" algn="l">
              <a:lnSpc>
                <a:spcPct val="115000"/>
              </a:lnSpc>
              <a:spcBef>
                <a:spcPts val="0"/>
              </a:spcBef>
              <a:spcAft>
                <a:spcPts val="0"/>
              </a:spcAft>
              <a:buClr>
                <a:srgbClr val="FF6529"/>
              </a:buClr>
              <a:buSzPts val="1000"/>
              <a:buNone/>
              <a:defRPr>
                <a:solidFill>
                  <a:srgbClr val="FF6529"/>
                </a:solidFill>
              </a:defRPr>
            </a:lvl5pPr>
            <a:lvl6pPr lvl="5" algn="l">
              <a:lnSpc>
                <a:spcPct val="115000"/>
              </a:lnSpc>
              <a:spcBef>
                <a:spcPts val="0"/>
              </a:spcBef>
              <a:spcAft>
                <a:spcPts val="0"/>
              </a:spcAft>
              <a:buClr>
                <a:srgbClr val="FF6529"/>
              </a:buClr>
              <a:buSzPts val="1000"/>
              <a:buNone/>
              <a:defRPr>
                <a:solidFill>
                  <a:srgbClr val="FF6529"/>
                </a:solidFill>
              </a:defRPr>
            </a:lvl6pPr>
            <a:lvl7pPr lvl="6" algn="l">
              <a:lnSpc>
                <a:spcPct val="115000"/>
              </a:lnSpc>
              <a:spcBef>
                <a:spcPts val="0"/>
              </a:spcBef>
              <a:spcAft>
                <a:spcPts val="0"/>
              </a:spcAft>
              <a:buClr>
                <a:srgbClr val="FF6529"/>
              </a:buClr>
              <a:buSzPts val="1000"/>
              <a:buNone/>
              <a:defRPr>
                <a:solidFill>
                  <a:srgbClr val="FF6529"/>
                </a:solidFill>
              </a:defRPr>
            </a:lvl7pPr>
            <a:lvl8pPr lvl="7" algn="l">
              <a:lnSpc>
                <a:spcPct val="115000"/>
              </a:lnSpc>
              <a:spcBef>
                <a:spcPts val="0"/>
              </a:spcBef>
              <a:spcAft>
                <a:spcPts val="0"/>
              </a:spcAft>
              <a:buClr>
                <a:srgbClr val="FF6529"/>
              </a:buClr>
              <a:buSzPts val="1000"/>
              <a:buNone/>
              <a:defRPr>
                <a:solidFill>
                  <a:srgbClr val="FF6529"/>
                </a:solidFill>
              </a:defRPr>
            </a:lvl8pPr>
            <a:lvl9pPr lvl="8" algn="l">
              <a:lnSpc>
                <a:spcPct val="115000"/>
              </a:lnSpc>
              <a:spcBef>
                <a:spcPts val="0"/>
              </a:spcBef>
              <a:spcAft>
                <a:spcPts val="0"/>
              </a:spcAft>
              <a:buClr>
                <a:srgbClr val="FF6529"/>
              </a:buClr>
              <a:buSzPts val="1000"/>
              <a:buNone/>
              <a:defRPr>
                <a:solidFill>
                  <a:srgbClr val="FF6529"/>
                </a:solidFill>
              </a:defRPr>
            </a:lvl9pPr>
          </a:lstStyle>
          <a:p/>
        </p:txBody>
      </p:sp>
      <p:sp>
        <p:nvSpPr>
          <p:cNvPr id="2060" name="Google Shape;2060;p157"/>
          <p:cNvSpPr txBox="1"/>
          <p:nvPr/>
        </p:nvSpPr>
        <p:spPr>
          <a:xfrm>
            <a:off x="1959975" y="3821375"/>
            <a:ext cx="3340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63849"/>
              </a:solidFill>
              <a:latin typeface="Roboto Light"/>
              <a:ea typeface="Roboto Light"/>
              <a:cs typeface="Roboto Light"/>
              <a:sym typeface="Roboto Light"/>
            </a:endParaRPr>
          </a:p>
        </p:txBody>
      </p:sp>
      <p:sp>
        <p:nvSpPr>
          <p:cNvPr id="2061" name="Google Shape;2061;p157"/>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efault" type="tx">
  <p:cSld name="TITLE_AND_BODY">
    <p:spTree>
      <p:nvGrpSpPr>
        <p:cNvPr id="2062" name="Shape 2062"/>
        <p:cNvGrpSpPr/>
        <p:nvPr/>
      </p:nvGrpSpPr>
      <p:grpSpPr>
        <a:xfrm>
          <a:off x="0" y="0"/>
          <a:ext cx="0" cy="0"/>
          <a:chOff x="0" y="0"/>
          <a:chExt cx="0" cy="0"/>
        </a:xfrm>
      </p:grpSpPr>
      <p:sp>
        <p:nvSpPr>
          <p:cNvPr id="2063" name="Google Shape;2063;p158"/>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64" name="Google Shape;2064;p158"/>
          <p:cNvSpPr txBox="1"/>
          <p:nvPr>
            <p:ph idx="1" type="body"/>
          </p:nvPr>
        </p:nvSpPr>
        <p:spPr>
          <a:xfrm>
            <a:off x="365696" y="914400"/>
            <a:ext cx="8139300" cy="34164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a:solidFill>
                  <a:schemeClr val="dk1"/>
                </a:solidFill>
              </a:defRPr>
            </a:lvl1pPr>
            <a:lvl2pPr indent="-304800" lvl="1" marL="914400" algn="l">
              <a:lnSpc>
                <a:spcPct val="115000"/>
              </a:lnSpc>
              <a:spcBef>
                <a:spcPts val="600"/>
              </a:spcBef>
              <a:spcAft>
                <a:spcPts val="0"/>
              </a:spcAft>
              <a:buClr>
                <a:schemeClr val="dk1"/>
              </a:buClr>
              <a:buSzPts val="1200"/>
              <a:buChar char="○"/>
              <a:defRPr>
                <a:solidFill>
                  <a:schemeClr val="dk1"/>
                </a:solidFill>
              </a:defRPr>
            </a:lvl2pPr>
            <a:lvl3pPr indent="-292100" lvl="2" marL="1371600" algn="l">
              <a:lnSpc>
                <a:spcPct val="115000"/>
              </a:lnSpc>
              <a:spcBef>
                <a:spcPts val="600"/>
              </a:spcBef>
              <a:spcAft>
                <a:spcPts val="0"/>
              </a:spcAft>
              <a:buClr>
                <a:schemeClr val="dk1"/>
              </a:buClr>
              <a:buSzPts val="1000"/>
              <a:buChar char="■"/>
              <a:defRPr>
                <a:solidFill>
                  <a:schemeClr val="dk1"/>
                </a:solidFill>
              </a:defRPr>
            </a:lvl3pPr>
            <a:lvl4pPr indent="-292100" lvl="3" marL="1828800" algn="l">
              <a:lnSpc>
                <a:spcPct val="115000"/>
              </a:lnSpc>
              <a:spcBef>
                <a:spcPts val="600"/>
              </a:spcBef>
              <a:spcAft>
                <a:spcPts val="0"/>
              </a:spcAft>
              <a:buClr>
                <a:schemeClr val="dk1"/>
              </a:buClr>
              <a:buSzPts val="1000"/>
              <a:buChar char="●"/>
              <a:defRPr>
                <a:solidFill>
                  <a:schemeClr val="dk1"/>
                </a:solidFill>
              </a:defRPr>
            </a:lvl4pPr>
            <a:lvl5pPr indent="-292100" lvl="4" marL="2286000" algn="l">
              <a:lnSpc>
                <a:spcPct val="115000"/>
              </a:lnSpc>
              <a:spcBef>
                <a:spcPts val="600"/>
              </a:spcBef>
              <a:spcAft>
                <a:spcPts val="0"/>
              </a:spcAft>
              <a:buClr>
                <a:schemeClr val="dk1"/>
              </a:buClr>
              <a:buSzPts val="1000"/>
              <a:buChar char="○"/>
              <a:defRPr>
                <a:solidFill>
                  <a:schemeClr val="dk1"/>
                </a:solidFill>
              </a:defRPr>
            </a:lvl5pPr>
            <a:lvl6pPr indent="-292100" lvl="5" marL="2743200" algn="l">
              <a:lnSpc>
                <a:spcPct val="115000"/>
              </a:lnSpc>
              <a:spcBef>
                <a:spcPts val="600"/>
              </a:spcBef>
              <a:spcAft>
                <a:spcPts val="0"/>
              </a:spcAft>
              <a:buClr>
                <a:schemeClr val="dk1"/>
              </a:buClr>
              <a:buSzPts val="1000"/>
              <a:buChar char="■"/>
              <a:defRPr>
                <a:solidFill>
                  <a:schemeClr val="dk1"/>
                </a:solidFill>
              </a:defRPr>
            </a:lvl6pPr>
            <a:lvl7pPr indent="-292100" lvl="6" marL="3200400" algn="l">
              <a:lnSpc>
                <a:spcPct val="115000"/>
              </a:lnSpc>
              <a:spcBef>
                <a:spcPts val="600"/>
              </a:spcBef>
              <a:spcAft>
                <a:spcPts val="0"/>
              </a:spcAft>
              <a:buClr>
                <a:schemeClr val="dk1"/>
              </a:buClr>
              <a:buSzPts val="1000"/>
              <a:buChar char="●"/>
              <a:defRPr>
                <a:solidFill>
                  <a:schemeClr val="dk1"/>
                </a:solidFill>
              </a:defRPr>
            </a:lvl7pPr>
            <a:lvl8pPr indent="-292100" lvl="7" marL="3657600" algn="l">
              <a:lnSpc>
                <a:spcPct val="115000"/>
              </a:lnSpc>
              <a:spcBef>
                <a:spcPts val="600"/>
              </a:spcBef>
              <a:spcAft>
                <a:spcPts val="0"/>
              </a:spcAft>
              <a:buClr>
                <a:schemeClr val="dk1"/>
              </a:buClr>
              <a:buSzPts val="1000"/>
              <a:buChar char="○"/>
              <a:defRPr>
                <a:solidFill>
                  <a:schemeClr val="dk1"/>
                </a:solidFill>
              </a:defRPr>
            </a:lvl8pPr>
            <a:lvl9pPr indent="-292100" lvl="8" marL="4114800" algn="l">
              <a:lnSpc>
                <a:spcPct val="115000"/>
              </a:lnSpc>
              <a:spcBef>
                <a:spcPts val="600"/>
              </a:spcBef>
              <a:spcAft>
                <a:spcPts val="600"/>
              </a:spcAft>
              <a:buClr>
                <a:schemeClr val="dk1"/>
              </a:buClr>
              <a:buSzPts val="1000"/>
              <a:buChar char="■"/>
              <a:defRPr>
                <a:solidFill>
                  <a:schemeClr val="dk1"/>
                </a:solidFill>
              </a:defRPr>
            </a:lvl9pPr>
          </a:lstStyle>
          <a:p/>
        </p:txBody>
      </p:sp>
      <p:sp>
        <p:nvSpPr>
          <p:cNvPr id="2065" name="Google Shape;2065;p158"/>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2066" name="Google Shape;2066;p158"/>
          <p:cNvGrpSpPr/>
          <p:nvPr/>
        </p:nvGrpSpPr>
        <p:grpSpPr>
          <a:xfrm>
            <a:off x="8000973" y="4882757"/>
            <a:ext cx="777321" cy="155484"/>
            <a:chOff x="3424807" y="1107551"/>
            <a:chExt cx="4067616" cy="826163"/>
          </a:xfrm>
        </p:grpSpPr>
        <p:sp>
          <p:nvSpPr>
            <p:cNvPr id="2067" name="Google Shape;2067;p15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68" name="Google Shape;2068;p15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69" name="Google Shape;2069;p15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70" name="Google Shape;2070;p15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71" name="Google Shape;2071;p15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72" name="Google Shape;2072;p15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73" name="Google Shape;2073;p15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74" name="Google Shape;2074;p15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75" name="Google Shape;2075;p15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076" name="Google Shape;2076;p15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p:cSld name="TITLE_AND_BODY_2">
    <p:bg>
      <p:bgPr>
        <a:solidFill>
          <a:srgbClr val="063849"/>
        </a:solidFill>
      </p:bgPr>
    </p:bg>
    <p:spTree>
      <p:nvGrpSpPr>
        <p:cNvPr id="2077" name="Shape 2077"/>
        <p:cNvGrpSpPr/>
        <p:nvPr/>
      </p:nvGrpSpPr>
      <p:grpSpPr>
        <a:xfrm>
          <a:off x="0" y="0"/>
          <a:ext cx="0" cy="0"/>
          <a:chOff x="0" y="0"/>
          <a:chExt cx="0" cy="0"/>
        </a:xfrm>
      </p:grpSpPr>
      <p:sp>
        <p:nvSpPr>
          <p:cNvPr id="2078" name="Google Shape;2078;p159"/>
          <p:cNvSpPr txBox="1"/>
          <p:nvPr>
            <p:ph idx="1" type="body"/>
          </p:nvPr>
        </p:nvSpPr>
        <p:spPr>
          <a:xfrm>
            <a:off x="365700" y="773038"/>
            <a:ext cx="8139300" cy="3417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rgbClr val="EBF1F3"/>
              </a:buClr>
              <a:buSzPts val="1400"/>
              <a:buChar char="●"/>
              <a:defRPr>
                <a:solidFill>
                  <a:srgbClr val="EBF1F3"/>
                </a:solidFill>
              </a:defRPr>
            </a:lvl1pPr>
            <a:lvl2pPr indent="-304800" lvl="1" marL="914400" algn="l">
              <a:lnSpc>
                <a:spcPct val="115000"/>
              </a:lnSpc>
              <a:spcBef>
                <a:spcPts val="600"/>
              </a:spcBef>
              <a:spcAft>
                <a:spcPts val="0"/>
              </a:spcAft>
              <a:buClr>
                <a:srgbClr val="EBF1F3"/>
              </a:buClr>
              <a:buSzPts val="1200"/>
              <a:buChar char="○"/>
              <a:defRPr>
                <a:solidFill>
                  <a:srgbClr val="EBF1F3"/>
                </a:solidFill>
              </a:defRPr>
            </a:lvl2pPr>
            <a:lvl3pPr indent="-292100" lvl="2" marL="1371600" algn="l">
              <a:lnSpc>
                <a:spcPct val="115000"/>
              </a:lnSpc>
              <a:spcBef>
                <a:spcPts val="600"/>
              </a:spcBef>
              <a:spcAft>
                <a:spcPts val="0"/>
              </a:spcAft>
              <a:buClr>
                <a:srgbClr val="EBF1F3"/>
              </a:buClr>
              <a:buSzPts val="1000"/>
              <a:buChar char="■"/>
              <a:defRPr>
                <a:solidFill>
                  <a:srgbClr val="EBF1F3"/>
                </a:solidFill>
              </a:defRPr>
            </a:lvl3pPr>
            <a:lvl4pPr indent="-292100" lvl="3" marL="1828800" algn="l">
              <a:lnSpc>
                <a:spcPct val="115000"/>
              </a:lnSpc>
              <a:spcBef>
                <a:spcPts val="600"/>
              </a:spcBef>
              <a:spcAft>
                <a:spcPts val="0"/>
              </a:spcAft>
              <a:buClr>
                <a:srgbClr val="EBF1F3"/>
              </a:buClr>
              <a:buSzPts val="1000"/>
              <a:buChar char="●"/>
              <a:defRPr>
                <a:solidFill>
                  <a:srgbClr val="EBF1F3"/>
                </a:solidFill>
              </a:defRPr>
            </a:lvl4pPr>
            <a:lvl5pPr indent="-292100" lvl="4" marL="2286000" algn="l">
              <a:lnSpc>
                <a:spcPct val="115000"/>
              </a:lnSpc>
              <a:spcBef>
                <a:spcPts val="600"/>
              </a:spcBef>
              <a:spcAft>
                <a:spcPts val="0"/>
              </a:spcAft>
              <a:buClr>
                <a:srgbClr val="EBF1F3"/>
              </a:buClr>
              <a:buSzPts val="1000"/>
              <a:buChar char="○"/>
              <a:defRPr>
                <a:solidFill>
                  <a:srgbClr val="EBF1F3"/>
                </a:solidFill>
              </a:defRPr>
            </a:lvl5pPr>
            <a:lvl6pPr indent="-292100" lvl="5" marL="2743200" algn="l">
              <a:lnSpc>
                <a:spcPct val="115000"/>
              </a:lnSpc>
              <a:spcBef>
                <a:spcPts val="600"/>
              </a:spcBef>
              <a:spcAft>
                <a:spcPts val="0"/>
              </a:spcAft>
              <a:buClr>
                <a:srgbClr val="EBF1F3"/>
              </a:buClr>
              <a:buSzPts val="1000"/>
              <a:buChar char="■"/>
              <a:defRPr>
                <a:solidFill>
                  <a:srgbClr val="EBF1F3"/>
                </a:solidFill>
              </a:defRPr>
            </a:lvl6pPr>
            <a:lvl7pPr indent="-292100" lvl="6" marL="3200400" algn="l">
              <a:lnSpc>
                <a:spcPct val="115000"/>
              </a:lnSpc>
              <a:spcBef>
                <a:spcPts val="600"/>
              </a:spcBef>
              <a:spcAft>
                <a:spcPts val="0"/>
              </a:spcAft>
              <a:buClr>
                <a:srgbClr val="EBF1F3"/>
              </a:buClr>
              <a:buSzPts val="1000"/>
              <a:buChar char="●"/>
              <a:defRPr>
                <a:solidFill>
                  <a:srgbClr val="EBF1F3"/>
                </a:solidFill>
              </a:defRPr>
            </a:lvl7pPr>
            <a:lvl8pPr indent="-292100" lvl="7" marL="3657600" algn="l">
              <a:lnSpc>
                <a:spcPct val="115000"/>
              </a:lnSpc>
              <a:spcBef>
                <a:spcPts val="600"/>
              </a:spcBef>
              <a:spcAft>
                <a:spcPts val="0"/>
              </a:spcAft>
              <a:buClr>
                <a:srgbClr val="EBF1F3"/>
              </a:buClr>
              <a:buSzPts val="1000"/>
              <a:buChar char="○"/>
              <a:defRPr>
                <a:solidFill>
                  <a:srgbClr val="EBF1F3"/>
                </a:solidFill>
              </a:defRPr>
            </a:lvl8pPr>
            <a:lvl9pPr indent="-292100" lvl="8" marL="4114800" algn="l">
              <a:lnSpc>
                <a:spcPct val="115000"/>
              </a:lnSpc>
              <a:spcBef>
                <a:spcPts val="600"/>
              </a:spcBef>
              <a:spcAft>
                <a:spcPts val="600"/>
              </a:spcAft>
              <a:buClr>
                <a:srgbClr val="EBF1F3"/>
              </a:buClr>
              <a:buSzPts val="1000"/>
              <a:buChar char="■"/>
              <a:defRPr>
                <a:solidFill>
                  <a:srgbClr val="EBF1F3"/>
                </a:solidFill>
              </a:defRPr>
            </a:lvl9pPr>
          </a:lstStyle>
          <a:p/>
        </p:txBody>
      </p:sp>
      <p:sp>
        <p:nvSpPr>
          <p:cNvPr id="2079" name="Google Shape;2079;p159"/>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080" name="Google Shape;2080;p159"/>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2081" name="Google Shape;2081;p159"/>
          <p:cNvGrpSpPr/>
          <p:nvPr/>
        </p:nvGrpSpPr>
        <p:grpSpPr>
          <a:xfrm>
            <a:off x="8000973" y="4882762"/>
            <a:ext cx="777321" cy="155484"/>
            <a:chOff x="3424807" y="1107551"/>
            <a:chExt cx="4067616" cy="826163"/>
          </a:xfrm>
        </p:grpSpPr>
        <p:sp>
          <p:nvSpPr>
            <p:cNvPr id="2082" name="Google Shape;2082;p15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83" name="Google Shape;2083;p15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84" name="Google Shape;2084;p15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85" name="Google Shape;2085;p15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86" name="Google Shape;2086;p15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87" name="Google Shape;2087;p15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88" name="Google Shape;2088;p15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89" name="Google Shape;2089;p15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90" name="Google Shape;2090;p15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091" name="Google Shape;2091;p15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Dark Matter">
  <p:cSld name="CUSTOM_2">
    <p:bg>
      <p:bgPr>
        <a:solidFill>
          <a:srgbClr val="063849"/>
        </a:solidFill>
      </p:bgPr>
    </p:bg>
    <p:spTree>
      <p:nvGrpSpPr>
        <p:cNvPr id="2092" name="Shape 2092"/>
        <p:cNvGrpSpPr/>
        <p:nvPr/>
      </p:nvGrpSpPr>
      <p:grpSpPr>
        <a:xfrm>
          <a:off x="0" y="0"/>
          <a:ext cx="0" cy="0"/>
          <a:chOff x="0" y="0"/>
          <a:chExt cx="0" cy="0"/>
        </a:xfrm>
      </p:grpSpPr>
      <p:sp>
        <p:nvSpPr>
          <p:cNvPr id="2093" name="Google Shape;2093;p160"/>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94" name="Google Shape;2094;p160"/>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2095" name="Google Shape;2095;p160"/>
          <p:cNvGrpSpPr/>
          <p:nvPr/>
        </p:nvGrpSpPr>
        <p:grpSpPr>
          <a:xfrm>
            <a:off x="8000973" y="4882762"/>
            <a:ext cx="777321" cy="155484"/>
            <a:chOff x="3424807" y="1107551"/>
            <a:chExt cx="4067616" cy="826163"/>
          </a:xfrm>
        </p:grpSpPr>
        <p:sp>
          <p:nvSpPr>
            <p:cNvPr id="2096" name="Google Shape;2096;p16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97" name="Google Shape;2097;p16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98" name="Google Shape;2098;p16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99" name="Google Shape;2099;p16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00" name="Google Shape;2100;p16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01" name="Google Shape;2101;p16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02" name="Google Shape;2102;p16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03" name="Google Shape;2103;p16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04" name="Google Shape;2104;p16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105" name="Google Shape;2105;p16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06" name="Shape 2106"/>
        <p:cNvGrpSpPr/>
        <p:nvPr/>
      </p:nvGrpSpPr>
      <p:grpSpPr>
        <a:xfrm>
          <a:off x="0" y="0"/>
          <a:ext cx="0" cy="0"/>
          <a:chOff x="0" y="0"/>
          <a:chExt cx="0" cy="0"/>
        </a:xfrm>
      </p:grpSpPr>
      <p:sp>
        <p:nvSpPr>
          <p:cNvPr id="2107" name="Google Shape;2107;p161"/>
          <p:cNvSpPr txBox="1"/>
          <p:nvPr>
            <p:ph type="title"/>
          </p:nvPr>
        </p:nvSpPr>
        <p:spPr>
          <a:xfrm>
            <a:off x="365700" y="274350"/>
            <a:ext cx="8412600" cy="401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08" name="Google Shape;2108;p161"/>
          <p:cNvSpPr txBox="1"/>
          <p:nvPr>
            <p:ph idx="1" type="body"/>
          </p:nvPr>
        </p:nvSpPr>
        <p:spPr>
          <a:xfrm>
            <a:off x="365700" y="940050"/>
            <a:ext cx="84126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2109" name="Google Shape;2109;p161"/>
          <p:cNvSpPr txBox="1"/>
          <p:nvPr>
            <p:ph idx="12" type="sldNum"/>
          </p:nvPr>
        </p:nvSpPr>
        <p:spPr>
          <a:xfrm>
            <a:off x="6457950" y="4778850"/>
            <a:ext cx="2320500" cy="364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
        <p:nvSpPr>
          <p:cNvPr id="2110" name="Google Shape;2110;p16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Dark Matter">
  <p:cSld name="CUSTOM_1_1_1_1_1">
    <p:bg>
      <p:bgPr>
        <a:solidFill>
          <a:srgbClr val="063849"/>
        </a:solidFill>
      </p:bgPr>
    </p:bg>
    <p:spTree>
      <p:nvGrpSpPr>
        <p:cNvPr id="2111" name="Shape 2111"/>
        <p:cNvGrpSpPr/>
        <p:nvPr/>
      </p:nvGrpSpPr>
      <p:grpSpPr>
        <a:xfrm>
          <a:off x="0" y="0"/>
          <a:ext cx="0" cy="0"/>
          <a:chOff x="0" y="0"/>
          <a:chExt cx="0" cy="0"/>
        </a:xfrm>
      </p:grpSpPr>
      <p:pic>
        <p:nvPicPr>
          <p:cNvPr id="2112" name="Google Shape;2112;p162"/>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2113" name="Google Shape;2113;p162"/>
          <p:cNvSpPr txBox="1"/>
          <p:nvPr>
            <p:ph type="title"/>
          </p:nvPr>
        </p:nvSpPr>
        <p:spPr>
          <a:xfrm>
            <a:off x="755075" y="524263"/>
            <a:ext cx="80232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rgbClr val="FAF8FD"/>
              </a:buClr>
              <a:buSzPts val="2800"/>
              <a:buNone/>
              <a:defRPr sz="2800">
                <a:solidFill>
                  <a:srgbClr val="FAF8FD"/>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sp>
        <p:nvSpPr>
          <p:cNvPr id="2114" name="Google Shape;2114;p16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2115" name="Google Shape;2115;p162"/>
          <p:cNvGrpSpPr/>
          <p:nvPr/>
        </p:nvGrpSpPr>
        <p:grpSpPr>
          <a:xfrm>
            <a:off x="8000973" y="4882762"/>
            <a:ext cx="777321" cy="155484"/>
            <a:chOff x="3424807" y="1107551"/>
            <a:chExt cx="4067616" cy="826163"/>
          </a:xfrm>
        </p:grpSpPr>
        <p:sp>
          <p:nvSpPr>
            <p:cNvPr id="2116" name="Google Shape;2116;p16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17" name="Google Shape;2117;p16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18" name="Google Shape;2118;p16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19" name="Google Shape;2119;p16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20" name="Google Shape;2120;p16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21" name="Google Shape;2121;p16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22" name="Google Shape;2122;p16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23" name="Google Shape;2123;p16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24" name="Google Shape;2124;p16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125" name="Google Shape;2125;p162"/>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S Template">
  <p:cSld name="SS Template">
    <p:spTree>
      <p:nvGrpSpPr>
        <p:cNvPr id="2126" name="Shape 2126"/>
        <p:cNvGrpSpPr/>
        <p:nvPr/>
      </p:nvGrpSpPr>
      <p:grpSpPr>
        <a:xfrm>
          <a:off x="0" y="0"/>
          <a:ext cx="0" cy="0"/>
          <a:chOff x="0" y="0"/>
          <a:chExt cx="0" cy="0"/>
        </a:xfrm>
      </p:grpSpPr>
      <p:sp>
        <p:nvSpPr>
          <p:cNvPr id="2127" name="Google Shape;2127;p163"/>
          <p:cNvSpPr txBox="1"/>
          <p:nvPr>
            <p:ph type="title"/>
          </p:nvPr>
        </p:nvSpPr>
        <p:spPr>
          <a:xfrm>
            <a:off x="226314" y="617221"/>
            <a:ext cx="4566300" cy="230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1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28" name="Google Shape;2128;p163"/>
          <p:cNvSpPr/>
          <p:nvPr>
            <p:ph idx="2" type="pic"/>
          </p:nvPr>
        </p:nvSpPr>
        <p:spPr>
          <a:xfrm>
            <a:off x="5029200" y="0"/>
            <a:ext cx="4114800" cy="4716600"/>
          </a:xfrm>
          <a:prstGeom prst="rect">
            <a:avLst/>
          </a:prstGeom>
          <a:noFill/>
          <a:ln>
            <a:noFill/>
          </a:ln>
        </p:spPr>
      </p:sp>
      <p:sp>
        <p:nvSpPr>
          <p:cNvPr id="2129" name="Google Shape;2129;p163"/>
          <p:cNvSpPr txBox="1"/>
          <p:nvPr/>
        </p:nvSpPr>
        <p:spPr>
          <a:xfrm>
            <a:off x="0" y="0"/>
            <a:ext cx="1744800" cy="377100"/>
          </a:xfrm>
          <a:prstGeom prst="rect">
            <a:avLst/>
          </a:prstGeom>
          <a:solidFill>
            <a:schemeClr val="accent1"/>
          </a:solidFill>
          <a:ln>
            <a:noFill/>
          </a:ln>
        </p:spPr>
        <p:txBody>
          <a:bodyPr anchorCtr="0" anchor="t" bIns="102875" lIns="102875" spcFirstLastPara="1" rIns="102875" wrap="square" tIns="10287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Poppins Medium"/>
                <a:ea typeface="Poppins Medium"/>
                <a:cs typeface="Poppins Medium"/>
                <a:sym typeface="Poppins Medium"/>
              </a:rPr>
              <a:t>Success Story</a:t>
            </a:r>
            <a:endParaRPr b="0" i="0" sz="1100" u="none" cap="none" strike="noStrike">
              <a:solidFill>
                <a:srgbClr val="000000"/>
              </a:solidFill>
              <a:latin typeface="Arial"/>
              <a:ea typeface="Arial"/>
              <a:cs typeface="Arial"/>
              <a:sym typeface="Arial"/>
            </a:endParaRPr>
          </a:p>
        </p:txBody>
      </p:sp>
    </p:spTree>
  </p:cSld>
  <p:clrMapOvr>
    <a:masterClrMapping/>
  </p:clrMapOvr>
  <p:transition spd="slow">
    <p:fade/>
  </p:transition>
  <p:extLst>
    <p:ext uri="{DCECCB84-F9BA-43D5-87BE-67443E8EF086}">
      <p15:sldGuideLst>
        <p15:guide id="1" orient="horz" pos="1620">
          <p15:clr>
            <a:srgbClr val="FBAE40"/>
          </p15:clr>
        </p15:guide>
        <p15:guide id="2" pos="288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cSld name="CUSTOM">
    <p:bg>
      <p:bgPr>
        <a:solidFill>
          <a:srgbClr val="CFDDE5"/>
        </a:solidFill>
      </p:bgPr>
    </p:bg>
    <p:spTree>
      <p:nvGrpSpPr>
        <p:cNvPr id="2130" name="Shape 2130"/>
        <p:cNvGrpSpPr/>
        <p:nvPr/>
      </p:nvGrpSpPr>
      <p:grpSpPr>
        <a:xfrm>
          <a:off x="0" y="0"/>
          <a:ext cx="0" cy="0"/>
          <a:chOff x="0" y="0"/>
          <a:chExt cx="0" cy="0"/>
        </a:xfrm>
      </p:grpSpPr>
      <p:sp>
        <p:nvSpPr>
          <p:cNvPr id="2131" name="Google Shape;2131;p164"/>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3600"/>
              <a:buNone/>
              <a:defRPr sz="3600">
                <a:solidFill>
                  <a:srgbClr val="06384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32" name="Google Shape;2132;p16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2133" name="Google Shape;2133;p164"/>
          <p:cNvGrpSpPr/>
          <p:nvPr/>
        </p:nvGrpSpPr>
        <p:grpSpPr>
          <a:xfrm>
            <a:off x="8000973" y="4882757"/>
            <a:ext cx="777321" cy="155484"/>
            <a:chOff x="3424807" y="1107551"/>
            <a:chExt cx="4067616" cy="826163"/>
          </a:xfrm>
        </p:grpSpPr>
        <p:sp>
          <p:nvSpPr>
            <p:cNvPr id="2134" name="Google Shape;2134;p16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35" name="Google Shape;2135;p16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36" name="Google Shape;2136;p16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37" name="Google Shape;2137;p16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38" name="Google Shape;2138;p16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39" name="Google Shape;2139;p16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40" name="Google Shape;2140;p16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41" name="Google Shape;2141;p16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42" name="Google Shape;2142;p16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143" name="Google Shape;2143;p16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p:cSld name="CUSTOM_1_1_1_1_1_2">
    <p:bg>
      <p:bgPr>
        <a:solidFill>
          <a:srgbClr val="063849"/>
        </a:solidFill>
      </p:bgPr>
    </p:bg>
    <p:spTree>
      <p:nvGrpSpPr>
        <p:cNvPr id="120" name="Shape 120"/>
        <p:cNvGrpSpPr/>
        <p:nvPr/>
      </p:nvGrpSpPr>
      <p:grpSpPr>
        <a:xfrm>
          <a:off x="0" y="0"/>
          <a:ext cx="0" cy="0"/>
          <a:chOff x="0" y="0"/>
          <a:chExt cx="0" cy="0"/>
        </a:xfrm>
      </p:grpSpPr>
      <p:pic>
        <p:nvPicPr>
          <p:cNvPr id="121" name="Google Shape;121;p17"/>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122" name="Google Shape;122;p17"/>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23" name="Google Shape;123;p17"/>
          <p:cNvSpPr/>
          <p:nvPr>
            <p:ph idx="2" type="pic"/>
          </p:nvPr>
        </p:nvSpPr>
        <p:spPr>
          <a:xfrm>
            <a:off x="3114475" y="1567775"/>
            <a:ext cx="1645800" cy="1645800"/>
          </a:xfrm>
          <a:prstGeom prst="ellipse">
            <a:avLst/>
          </a:prstGeom>
          <a:noFill/>
          <a:ln cap="flat" cmpd="sng" w="19050">
            <a:solidFill>
              <a:schemeClr val="dk2"/>
            </a:solidFill>
            <a:prstDash val="solid"/>
            <a:round/>
            <a:headEnd len="sm" w="sm" type="none"/>
            <a:tailEnd len="sm" w="sm" type="none"/>
          </a:ln>
        </p:spPr>
      </p:sp>
      <p:sp>
        <p:nvSpPr>
          <p:cNvPr id="124" name="Google Shape;124;p17"/>
          <p:cNvSpPr/>
          <p:nvPr>
            <p:ph idx="3" type="pic"/>
          </p:nvPr>
        </p:nvSpPr>
        <p:spPr>
          <a:xfrm>
            <a:off x="6040550" y="1567775"/>
            <a:ext cx="1645800" cy="1645800"/>
          </a:xfrm>
          <a:prstGeom prst="ellipse">
            <a:avLst/>
          </a:prstGeom>
          <a:noFill/>
          <a:ln cap="flat" cmpd="sng" w="19050">
            <a:solidFill>
              <a:schemeClr val="dk2"/>
            </a:solidFill>
            <a:prstDash val="solid"/>
            <a:round/>
            <a:headEnd len="sm" w="sm" type="none"/>
            <a:tailEnd len="sm" w="sm" type="none"/>
          </a:ln>
        </p:spPr>
      </p:sp>
      <p:sp>
        <p:nvSpPr>
          <p:cNvPr id="125" name="Google Shape;125;p17"/>
          <p:cNvSpPr txBox="1"/>
          <p:nvPr>
            <p:ph idx="1" type="subTitle"/>
          </p:nvPr>
        </p:nvSpPr>
        <p:spPr>
          <a:xfrm>
            <a:off x="2794375" y="3422110"/>
            <a:ext cx="2286000" cy="5061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200"/>
              <a:buNone/>
              <a:defRPr b="1" sz="1200">
                <a:solidFill>
                  <a:schemeClr val="lt2"/>
                </a:solidFill>
              </a:defRPr>
            </a:lvl3pPr>
            <a:lvl4pPr lvl="3" algn="ctr">
              <a:lnSpc>
                <a:spcPct val="115000"/>
              </a:lnSpc>
              <a:spcBef>
                <a:spcPts val="0"/>
              </a:spcBef>
              <a:spcAft>
                <a:spcPts val="0"/>
              </a:spcAft>
              <a:buClr>
                <a:schemeClr val="lt2"/>
              </a:buClr>
              <a:buSzPts val="1200"/>
              <a:buNone/>
              <a:defRPr b="1" sz="1200">
                <a:solidFill>
                  <a:schemeClr val="lt2"/>
                </a:solidFill>
              </a:defRPr>
            </a:lvl4pPr>
            <a:lvl5pPr lvl="4" algn="ctr">
              <a:lnSpc>
                <a:spcPct val="115000"/>
              </a:lnSpc>
              <a:spcBef>
                <a:spcPts val="0"/>
              </a:spcBef>
              <a:spcAft>
                <a:spcPts val="0"/>
              </a:spcAft>
              <a:buClr>
                <a:schemeClr val="lt2"/>
              </a:buClr>
              <a:buSzPts val="1200"/>
              <a:buNone/>
              <a:defRPr b="1" sz="1200">
                <a:solidFill>
                  <a:schemeClr val="lt2"/>
                </a:solidFill>
              </a:defRPr>
            </a:lvl5pPr>
            <a:lvl6pPr lvl="5" algn="ctr">
              <a:lnSpc>
                <a:spcPct val="115000"/>
              </a:lnSpc>
              <a:spcBef>
                <a:spcPts val="0"/>
              </a:spcBef>
              <a:spcAft>
                <a:spcPts val="0"/>
              </a:spcAft>
              <a:buClr>
                <a:schemeClr val="lt2"/>
              </a:buClr>
              <a:buSzPts val="1200"/>
              <a:buNone/>
              <a:defRPr b="1" sz="1200">
                <a:solidFill>
                  <a:schemeClr val="lt2"/>
                </a:solidFill>
              </a:defRPr>
            </a:lvl6pPr>
            <a:lvl7pPr lvl="6" algn="ctr">
              <a:lnSpc>
                <a:spcPct val="115000"/>
              </a:lnSpc>
              <a:spcBef>
                <a:spcPts val="0"/>
              </a:spcBef>
              <a:spcAft>
                <a:spcPts val="0"/>
              </a:spcAft>
              <a:buClr>
                <a:schemeClr val="lt2"/>
              </a:buClr>
              <a:buSzPts val="1200"/>
              <a:buNone/>
              <a:defRPr b="1" sz="1200">
                <a:solidFill>
                  <a:schemeClr val="lt2"/>
                </a:solidFill>
              </a:defRPr>
            </a:lvl7pPr>
            <a:lvl8pPr lvl="7" algn="ctr">
              <a:lnSpc>
                <a:spcPct val="115000"/>
              </a:lnSpc>
              <a:spcBef>
                <a:spcPts val="0"/>
              </a:spcBef>
              <a:spcAft>
                <a:spcPts val="0"/>
              </a:spcAft>
              <a:buClr>
                <a:schemeClr val="lt2"/>
              </a:buClr>
              <a:buSzPts val="1200"/>
              <a:buNone/>
              <a:defRPr b="1" sz="1200">
                <a:solidFill>
                  <a:schemeClr val="lt2"/>
                </a:solidFill>
              </a:defRPr>
            </a:lvl8pPr>
            <a:lvl9pPr lvl="8" algn="ctr">
              <a:lnSpc>
                <a:spcPct val="115000"/>
              </a:lnSpc>
              <a:spcBef>
                <a:spcPts val="0"/>
              </a:spcBef>
              <a:spcAft>
                <a:spcPts val="0"/>
              </a:spcAft>
              <a:buClr>
                <a:schemeClr val="lt2"/>
              </a:buClr>
              <a:buSzPts val="1200"/>
              <a:buNone/>
              <a:defRPr b="1" sz="1200">
                <a:solidFill>
                  <a:schemeClr val="lt2"/>
                </a:solidFill>
              </a:defRPr>
            </a:lvl9pPr>
          </a:lstStyle>
          <a:p/>
        </p:txBody>
      </p:sp>
      <p:sp>
        <p:nvSpPr>
          <p:cNvPr id="126" name="Google Shape;126;p17"/>
          <p:cNvSpPr txBox="1"/>
          <p:nvPr>
            <p:ph idx="4" type="subTitle"/>
          </p:nvPr>
        </p:nvSpPr>
        <p:spPr>
          <a:xfrm>
            <a:off x="2794375" y="3638729"/>
            <a:ext cx="2286000" cy="482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27" name="Google Shape;127;p17"/>
          <p:cNvSpPr txBox="1"/>
          <p:nvPr>
            <p:ph idx="5" type="subTitle"/>
          </p:nvPr>
        </p:nvSpPr>
        <p:spPr>
          <a:xfrm>
            <a:off x="5720450" y="3422100"/>
            <a:ext cx="2286000" cy="8814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200"/>
              <a:buNone/>
              <a:defRPr b="1" sz="1200">
                <a:solidFill>
                  <a:schemeClr val="lt2"/>
                </a:solidFill>
              </a:defRPr>
            </a:lvl3pPr>
            <a:lvl4pPr lvl="3" algn="ctr">
              <a:lnSpc>
                <a:spcPct val="115000"/>
              </a:lnSpc>
              <a:spcBef>
                <a:spcPts val="0"/>
              </a:spcBef>
              <a:spcAft>
                <a:spcPts val="0"/>
              </a:spcAft>
              <a:buClr>
                <a:schemeClr val="lt2"/>
              </a:buClr>
              <a:buSzPts val="1200"/>
              <a:buNone/>
              <a:defRPr b="1" sz="1200">
                <a:solidFill>
                  <a:schemeClr val="lt2"/>
                </a:solidFill>
              </a:defRPr>
            </a:lvl4pPr>
            <a:lvl5pPr lvl="4" algn="ctr">
              <a:lnSpc>
                <a:spcPct val="115000"/>
              </a:lnSpc>
              <a:spcBef>
                <a:spcPts val="0"/>
              </a:spcBef>
              <a:spcAft>
                <a:spcPts val="0"/>
              </a:spcAft>
              <a:buClr>
                <a:schemeClr val="lt2"/>
              </a:buClr>
              <a:buSzPts val="1200"/>
              <a:buNone/>
              <a:defRPr b="1" sz="1200">
                <a:solidFill>
                  <a:schemeClr val="lt2"/>
                </a:solidFill>
              </a:defRPr>
            </a:lvl5pPr>
            <a:lvl6pPr lvl="5" algn="ctr">
              <a:lnSpc>
                <a:spcPct val="115000"/>
              </a:lnSpc>
              <a:spcBef>
                <a:spcPts val="0"/>
              </a:spcBef>
              <a:spcAft>
                <a:spcPts val="0"/>
              </a:spcAft>
              <a:buClr>
                <a:schemeClr val="lt2"/>
              </a:buClr>
              <a:buSzPts val="1200"/>
              <a:buNone/>
              <a:defRPr b="1" sz="1200">
                <a:solidFill>
                  <a:schemeClr val="lt2"/>
                </a:solidFill>
              </a:defRPr>
            </a:lvl6pPr>
            <a:lvl7pPr lvl="6" algn="ctr">
              <a:lnSpc>
                <a:spcPct val="115000"/>
              </a:lnSpc>
              <a:spcBef>
                <a:spcPts val="0"/>
              </a:spcBef>
              <a:spcAft>
                <a:spcPts val="0"/>
              </a:spcAft>
              <a:buClr>
                <a:schemeClr val="lt2"/>
              </a:buClr>
              <a:buSzPts val="1200"/>
              <a:buNone/>
              <a:defRPr b="1" sz="1200">
                <a:solidFill>
                  <a:schemeClr val="lt2"/>
                </a:solidFill>
              </a:defRPr>
            </a:lvl7pPr>
            <a:lvl8pPr lvl="7" algn="ctr">
              <a:lnSpc>
                <a:spcPct val="115000"/>
              </a:lnSpc>
              <a:spcBef>
                <a:spcPts val="0"/>
              </a:spcBef>
              <a:spcAft>
                <a:spcPts val="0"/>
              </a:spcAft>
              <a:buClr>
                <a:schemeClr val="lt2"/>
              </a:buClr>
              <a:buSzPts val="1200"/>
              <a:buNone/>
              <a:defRPr b="1" sz="1200">
                <a:solidFill>
                  <a:schemeClr val="lt2"/>
                </a:solidFill>
              </a:defRPr>
            </a:lvl8pPr>
            <a:lvl9pPr lvl="8" algn="ctr">
              <a:lnSpc>
                <a:spcPct val="115000"/>
              </a:lnSpc>
              <a:spcBef>
                <a:spcPts val="0"/>
              </a:spcBef>
              <a:spcAft>
                <a:spcPts val="0"/>
              </a:spcAft>
              <a:buClr>
                <a:schemeClr val="lt2"/>
              </a:buClr>
              <a:buSzPts val="1200"/>
              <a:buNone/>
              <a:defRPr b="1" sz="1200">
                <a:solidFill>
                  <a:schemeClr val="lt2"/>
                </a:solidFill>
              </a:defRPr>
            </a:lvl9pPr>
          </a:lstStyle>
          <a:p/>
        </p:txBody>
      </p:sp>
      <p:sp>
        <p:nvSpPr>
          <p:cNvPr id="128" name="Google Shape;128;p17"/>
          <p:cNvSpPr txBox="1"/>
          <p:nvPr>
            <p:ph idx="6" type="subTitle"/>
          </p:nvPr>
        </p:nvSpPr>
        <p:spPr>
          <a:xfrm>
            <a:off x="5720450" y="3638729"/>
            <a:ext cx="2286000" cy="8394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29" name="Google Shape;129;p17"/>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000000"/>
              </a:buClr>
              <a:buSzPts val="2000"/>
              <a:buFont typeface="Arial"/>
              <a:buNone/>
            </a:pPr>
            <a:r>
              <a:rPr b="0" i="0" lang="en-US" sz="2000" u="none" cap="none" strike="noStrike">
                <a:solidFill>
                  <a:srgbClr val="FF6529"/>
                </a:solidFill>
                <a:latin typeface="Roboto Slab Medium"/>
                <a:ea typeface="Roboto Slab Medium"/>
                <a:cs typeface="Roboto Slab Medium"/>
                <a:sym typeface="Roboto Slab Medium"/>
              </a:rPr>
              <a:t>Meet the speakers</a:t>
            </a:r>
            <a:endParaRPr b="0" i="0" sz="2000" u="none" cap="none" strike="noStrike">
              <a:solidFill>
                <a:srgbClr val="FF6529"/>
              </a:solidFill>
              <a:latin typeface="Roboto Slab Medium"/>
              <a:ea typeface="Roboto Slab Medium"/>
              <a:cs typeface="Roboto Slab Medium"/>
              <a:sym typeface="Roboto Slab Medium"/>
            </a:endParaRPr>
          </a:p>
        </p:txBody>
      </p:sp>
      <p:sp>
        <p:nvSpPr>
          <p:cNvPr id="130" name="Google Shape;130;p17"/>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31" name="Google Shape;131;p17"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132" name="Google Shape;132;p17"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RollingSteel">
  <p:cSld name="CUSTOM_2_1">
    <p:bg>
      <p:bgPr>
        <a:blipFill>
          <a:blip r:embed="rId2">
            <a:alphaModFix/>
          </a:blip>
          <a:stretch>
            <a:fillRect/>
          </a:stretch>
        </a:blipFill>
      </p:bgPr>
    </p:bg>
    <p:spTree>
      <p:nvGrpSpPr>
        <p:cNvPr id="2144" name="Shape 2144"/>
        <p:cNvGrpSpPr/>
        <p:nvPr/>
      </p:nvGrpSpPr>
      <p:grpSpPr>
        <a:xfrm>
          <a:off x="0" y="0"/>
          <a:ext cx="0" cy="0"/>
          <a:chOff x="0" y="0"/>
          <a:chExt cx="0" cy="0"/>
        </a:xfrm>
      </p:grpSpPr>
      <p:sp>
        <p:nvSpPr>
          <p:cNvPr id="2145" name="Google Shape;2145;p165"/>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46" name="Google Shape;2146;p165"/>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sp>
        <p:nvSpPr>
          <p:cNvPr id="2147" name="Google Shape;2147;p165"/>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2148" name="Google Shape;2148;p165"/>
          <p:cNvGrpSpPr/>
          <p:nvPr/>
        </p:nvGrpSpPr>
        <p:grpSpPr>
          <a:xfrm>
            <a:off x="8000973" y="4882762"/>
            <a:ext cx="777321" cy="155484"/>
            <a:chOff x="3424807" y="1107551"/>
            <a:chExt cx="4067616" cy="826163"/>
          </a:xfrm>
        </p:grpSpPr>
        <p:sp>
          <p:nvSpPr>
            <p:cNvPr id="2149" name="Google Shape;2149;p16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50" name="Google Shape;2150;p16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51" name="Google Shape;2151;p16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52" name="Google Shape;2152;p16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53" name="Google Shape;2153;p16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54" name="Google Shape;2154;p16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55" name="Google Shape;2155;p16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56" name="Google Shape;2156;p16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57" name="Google Shape;2157;p16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158" name="Google Shape;2158;p16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WarpSpeed">
  <p:cSld name="CUSTOM_2_1_1">
    <p:bg>
      <p:bgPr>
        <a:blipFill>
          <a:blip r:embed="rId2">
            <a:alphaModFix/>
          </a:blip>
          <a:stretch>
            <a:fillRect/>
          </a:stretch>
        </a:blipFill>
      </p:bgPr>
    </p:bg>
    <p:spTree>
      <p:nvGrpSpPr>
        <p:cNvPr id="2159" name="Shape 2159"/>
        <p:cNvGrpSpPr/>
        <p:nvPr/>
      </p:nvGrpSpPr>
      <p:grpSpPr>
        <a:xfrm>
          <a:off x="0" y="0"/>
          <a:ext cx="0" cy="0"/>
          <a:chOff x="0" y="0"/>
          <a:chExt cx="0" cy="0"/>
        </a:xfrm>
      </p:grpSpPr>
      <p:sp>
        <p:nvSpPr>
          <p:cNvPr id="2160" name="Google Shape;2160;p166"/>
          <p:cNvSpPr/>
          <p:nvPr/>
        </p:nvSpPr>
        <p:spPr>
          <a:xfrm>
            <a:off x="-34350" y="-36350"/>
            <a:ext cx="9222900" cy="5223300"/>
          </a:xfrm>
          <a:prstGeom prst="rect">
            <a:avLst/>
          </a:prstGeom>
          <a:solidFill>
            <a:srgbClr val="021C23">
              <a:alpha val="705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161" name="Google Shape;2161;p166"/>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62" name="Google Shape;2162;p166"/>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163" name="Google Shape;2163;p166"/>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grpSp>
        <p:nvGrpSpPr>
          <p:cNvPr id="2164" name="Google Shape;2164;p166"/>
          <p:cNvGrpSpPr/>
          <p:nvPr/>
        </p:nvGrpSpPr>
        <p:grpSpPr>
          <a:xfrm>
            <a:off x="8000973" y="4882762"/>
            <a:ext cx="777321" cy="155484"/>
            <a:chOff x="3424807" y="1107551"/>
            <a:chExt cx="4067616" cy="826163"/>
          </a:xfrm>
        </p:grpSpPr>
        <p:sp>
          <p:nvSpPr>
            <p:cNvPr id="2165" name="Google Shape;2165;p16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66" name="Google Shape;2166;p16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67" name="Google Shape;2167;p16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68" name="Google Shape;2168;p16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69" name="Google Shape;2169;p16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70" name="Google Shape;2170;p16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71" name="Google Shape;2171;p16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72" name="Google Shape;2172;p16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73" name="Google Shape;2173;p16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174" name="Google Shape;2174;p16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Dark Matter">
  <p:cSld name="CUSTOM_1">
    <p:bg>
      <p:bgPr>
        <a:solidFill>
          <a:srgbClr val="063849"/>
        </a:solidFill>
      </p:bgPr>
    </p:bg>
    <p:spTree>
      <p:nvGrpSpPr>
        <p:cNvPr id="2175" name="Shape 2175"/>
        <p:cNvGrpSpPr/>
        <p:nvPr/>
      </p:nvGrpSpPr>
      <p:grpSpPr>
        <a:xfrm>
          <a:off x="0" y="0"/>
          <a:ext cx="0" cy="0"/>
          <a:chOff x="0" y="0"/>
          <a:chExt cx="0" cy="0"/>
        </a:xfrm>
      </p:grpSpPr>
      <p:sp>
        <p:nvSpPr>
          <p:cNvPr id="2176" name="Google Shape;2176;p167"/>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77" name="Google Shape;2177;p167"/>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Clr>
                <a:srgbClr val="FF6529"/>
              </a:buClr>
              <a:buSzPts val="2800"/>
              <a:buNone/>
              <a:defRPr>
                <a:solidFill>
                  <a:srgbClr val="FF6529"/>
                </a:solidFill>
              </a:defRPr>
            </a:lvl2pPr>
            <a:lvl3pPr lvl="2" algn="l">
              <a:lnSpc>
                <a:spcPct val="100000"/>
              </a:lnSpc>
              <a:spcBef>
                <a:spcPts val="0"/>
              </a:spcBef>
              <a:spcAft>
                <a:spcPts val="0"/>
              </a:spcAft>
              <a:buClr>
                <a:srgbClr val="FF6529"/>
              </a:buClr>
              <a:buSzPts val="2800"/>
              <a:buNone/>
              <a:defRPr>
                <a:solidFill>
                  <a:srgbClr val="FF6529"/>
                </a:solidFill>
              </a:defRPr>
            </a:lvl3pPr>
            <a:lvl4pPr lvl="3" algn="l">
              <a:lnSpc>
                <a:spcPct val="100000"/>
              </a:lnSpc>
              <a:spcBef>
                <a:spcPts val="0"/>
              </a:spcBef>
              <a:spcAft>
                <a:spcPts val="0"/>
              </a:spcAft>
              <a:buClr>
                <a:srgbClr val="FF6529"/>
              </a:buClr>
              <a:buSzPts val="2800"/>
              <a:buNone/>
              <a:defRPr>
                <a:solidFill>
                  <a:srgbClr val="FF6529"/>
                </a:solidFill>
              </a:defRPr>
            </a:lvl4pPr>
            <a:lvl5pPr lvl="4" algn="l">
              <a:lnSpc>
                <a:spcPct val="100000"/>
              </a:lnSpc>
              <a:spcBef>
                <a:spcPts val="0"/>
              </a:spcBef>
              <a:spcAft>
                <a:spcPts val="0"/>
              </a:spcAft>
              <a:buClr>
                <a:srgbClr val="FF6529"/>
              </a:buClr>
              <a:buSzPts val="2800"/>
              <a:buNone/>
              <a:defRPr>
                <a:solidFill>
                  <a:srgbClr val="FF6529"/>
                </a:solidFill>
              </a:defRPr>
            </a:lvl5pPr>
            <a:lvl6pPr lvl="5" algn="l">
              <a:lnSpc>
                <a:spcPct val="100000"/>
              </a:lnSpc>
              <a:spcBef>
                <a:spcPts val="0"/>
              </a:spcBef>
              <a:spcAft>
                <a:spcPts val="0"/>
              </a:spcAft>
              <a:buClr>
                <a:srgbClr val="FF6529"/>
              </a:buClr>
              <a:buSzPts val="2800"/>
              <a:buNone/>
              <a:defRPr>
                <a:solidFill>
                  <a:srgbClr val="FF6529"/>
                </a:solidFill>
              </a:defRPr>
            </a:lvl6pPr>
            <a:lvl7pPr lvl="6" algn="l">
              <a:lnSpc>
                <a:spcPct val="100000"/>
              </a:lnSpc>
              <a:spcBef>
                <a:spcPts val="0"/>
              </a:spcBef>
              <a:spcAft>
                <a:spcPts val="0"/>
              </a:spcAft>
              <a:buClr>
                <a:srgbClr val="FF6529"/>
              </a:buClr>
              <a:buSzPts val="2800"/>
              <a:buNone/>
              <a:defRPr>
                <a:solidFill>
                  <a:srgbClr val="FF6529"/>
                </a:solidFill>
              </a:defRPr>
            </a:lvl7pPr>
            <a:lvl8pPr lvl="7" algn="l">
              <a:lnSpc>
                <a:spcPct val="100000"/>
              </a:lnSpc>
              <a:spcBef>
                <a:spcPts val="0"/>
              </a:spcBef>
              <a:spcAft>
                <a:spcPts val="0"/>
              </a:spcAft>
              <a:buClr>
                <a:srgbClr val="FF6529"/>
              </a:buClr>
              <a:buSzPts val="2800"/>
              <a:buNone/>
              <a:defRPr>
                <a:solidFill>
                  <a:srgbClr val="FF6529"/>
                </a:solidFill>
              </a:defRPr>
            </a:lvl8pPr>
            <a:lvl9pPr lvl="8" algn="l">
              <a:lnSpc>
                <a:spcPct val="100000"/>
              </a:lnSpc>
              <a:spcBef>
                <a:spcPts val="0"/>
              </a:spcBef>
              <a:spcAft>
                <a:spcPts val="0"/>
              </a:spcAft>
              <a:buClr>
                <a:srgbClr val="FF6529"/>
              </a:buClr>
              <a:buSzPts val="2800"/>
              <a:buNone/>
              <a:defRPr>
                <a:solidFill>
                  <a:srgbClr val="FF6529"/>
                </a:solidFill>
              </a:defRPr>
            </a:lvl9pPr>
          </a:lstStyle>
          <a:p/>
        </p:txBody>
      </p:sp>
      <p:sp>
        <p:nvSpPr>
          <p:cNvPr id="2178" name="Google Shape;2178;p167"/>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179" name="Google Shape;2179;p167"/>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grpSp>
        <p:nvGrpSpPr>
          <p:cNvPr id="2180" name="Google Shape;2180;p167"/>
          <p:cNvGrpSpPr/>
          <p:nvPr/>
        </p:nvGrpSpPr>
        <p:grpSpPr>
          <a:xfrm>
            <a:off x="8000973" y="4882762"/>
            <a:ext cx="777321" cy="155484"/>
            <a:chOff x="3424807" y="1107551"/>
            <a:chExt cx="4067616" cy="826163"/>
          </a:xfrm>
        </p:grpSpPr>
        <p:sp>
          <p:nvSpPr>
            <p:cNvPr id="2181" name="Google Shape;2181;p16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82" name="Google Shape;2182;p16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83" name="Google Shape;2183;p16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84" name="Google Shape;2184;p16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85" name="Google Shape;2185;p16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86" name="Google Shape;2186;p16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87" name="Google Shape;2187;p16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88" name="Google Shape;2188;p16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89" name="Google Shape;2189;p16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190" name="Google Shape;2190;p16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Velvet Indigo">
  <p:cSld name="CUSTOM_1_2">
    <p:bg>
      <p:bgPr>
        <a:solidFill>
          <a:srgbClr val="191A2E"/>
        </a:solidFill>
      </p:bgPr>
    </p:bg>
    <p:spTree>
      <p:nvGrpSpPr>
        <p:cNvPr id="2191" name="Shape 2191"/>
        <p:cNvGrpSpPr/>
        <p:nvPr/>
      </p:nvGrpSpPr>
      <p:grpSpPr>
        <a:xfrm>
          <a:off x="0" y="0"/>
          <a:ext cx="0" cy="0"/>
          <a:chOff x="0" y="0"/>
          <a:chExt cx="0" cy="0"/>
        </a:xfrm>
      </p:grpSpPr>
      <p:sp>
        <p:nvSpPr>
          <p:cNvPr id="2192" name="Google Shape;2192;p168"/>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93" name="Google Shape;2193;p168"/>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Clr>
                <a:srgbClr val="FF6529"/>
              </a:buClr>
              <a:buSzPts val="2800"/>
              <a:buNone/>
              <a:defRPr>
                <a:solidFill>
                  <a:srgbClr val="FF6529"/>
                </a:solidFill>
              </a:defRPr>
            </a:lvl2pPr>
            <a:lvl3pPr lvl="2" algn="l">
              <a:lnSpc>
                <a:spcPct val="100000"/>
              </a:lnSpc>
              <a:spcBef>
                <a:spcPts val="0"/>
              </a:spcBef>
              <a:spcAft>
                <a:spcPts val="0"/>
              </a:spcAft>
              <a:buClr>
                <a:srgbClr val="FF6529"/>
              </a:buClr>
              <a:buSzPts val="2800"/>
              <a:buNone/>
              <a:defRPr>
                <a:solidFill>
                  <a:srgbClr val="FF6529"/>
                </a:solidFill>
              </a:defRPr>
            </a:lvl3pPr>
            <a:lvl4pPr lvl="3" algn="l">
              <a:lnSpc>
                <a:spcPct val="100000"/>
              </a:lnSpc>
              <a:spcBef>
                <a:spcPts val="0"/>
              </a:spcBef>
              <a:spcAft>
                <a:spcPts val="0"/>
              </a:spcAft>
              <a:buClr>
                <a:srgbClr val="FF6529"/>
              </a:buClr>
              <a:buSzPts val="2800"/>
              <a:buNone/>
              <a:defRPr>
                <a:solidFill>
                  <a:srgbClr val="FF6529"/>
                </a:solidFill>
              </a:defRPr>
            </a:lvl4pPr>
            <a:lvl5pPr lvl="4" algn="l">
              <a:lnSpc>
                <a:spcPct val="100000"/>
              </a:lnSpc>
              <a:spcBef>
                <a:spcPts val="0"/>
              </a:spcBef>
              <a:spcAft>
                <a:spcPts val="0"/>
              </a:spcAft>
              <a:buClr>
                <a:srgbClr val="FF6529"/>
              </a:buClr>
              <a:buSzPts val="2800"/>
              <a:buNone/>
              <a:defRPr>
                <a:solidFill>
                  <a:srgbClr val="FF6529"/>
                </a:solidFill>
              </a:defRPr>
            </a:lvl5pPr>
            <a:lvl6pPr lvl="5" algn="l">
              <a:lnSpc>
                <a:spcPct val="100000"/>
              </a:lnSpc>
              <a:spcBef>
                <a:spcPts val="0"/>
              </a:spcBef>
              <a:spcAft>
                <a:spcPts val="0"/>
              </a:spcAft>
              <a:buClr>
                <a:srgbClr val="FF6529"/>
              </a:buClr>
              <a:buSzPts val="2800"/>
              <a:buNone/>
              <a:defRPr>
                <a:solidFill>
                  <a:srgbClr val="FF6529"/>
                </a:solidFill>
              </a:defRPr>
            </a:lvl6pPr>
            <a:lvl7pPr lvl="6" algn="l">
              <a:lnSpc>
                <a:spcPct val="100000"/>
              </a:lnSpc>
              <a:spcBef>
                <a:spcPts val="0"/>
              </a:spcBef>
              <a:spcAft>
                <a:spcPts val="0"/>
              </a:spcAft>
              <a:buClr>
                <a:srgbClr val="FF6529"/>
              </a:buClr>
              <a:buSzPts val="2800"/>
              <a:buNone/>
              <a:defRPr>
                <a:solidFill>
                  <a:srgbClr val="FF6529"/>
                </a:solidFill>
              </a:defRPr>
            </a:lvl7pPr>
            <a:lvl8pPr lvl="7" algn="l">
              <a:lnSpc>
                <a:spcPct val="100000"/>
              </a:lnSpc>
              <a:spcBef>
                <a:spcPts val="0"/>
              </a:spcBef>
              <a:spcAft>
                <a:spcPts val="0"/>
              </a:spcAft>
              <a:buClr>
                <a:srgbClr val="FF6529"/>
              </a:buClr>
              <a:buSzPts val="2800"/>
              <a:buNone/>
              <a:defRPr>
                <a:solidFill>
                  <a:srgbClr val="FF6529"/>
                </a:solidFill>
              </a:defRPr>
            </a:lvl8pPr>
            <a:lvl9pPr lvl="8" algn="l">
              <a:lnSpc>
                <a:spcPct val="100000"/>
              </a:lnSpc>
              <a:spcBef>
                <a:spcPts val="0"/>
              </a:spcBef>
              <a:spcAft>
                <a:spcPts val="0"/>
              </a:spcAft>
              <a:buClr>
                <a:srgbClr val="FF6529"/>
              </a:buClr>
              <a:buSzPts val="2800"/>
              <a:buNone/>
              <a:defRPr>
                <a:solidFill>
                  <a:srgbClr val="FF6529"/>
                </a:solidFill>
              </a:defRPr>
            </a:lvl9pPr>
          </a:lstStyle>
          <a:p/>
        </p:txBody>
      </p:sp>
      <p:sp>
        <p:nvSpPr>
          <p:cNvPr id="2194" name="Google Shape;2194;p168"/>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195" name="Google Shape;2195;p168"/>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grpSp>
        <p:nvGrpSpPr>
          <p:cNvPr id="2196" name="Google Shape;2196;p168"/>
          <p:cNvGrpSpPr/>
          <p:nvPr/>
        </p:nvGrpSpPr>
        <p:grpSpPr>
          <a:xfrm>
            <a:off x="8000973" y="4882762"/>
            <a:ext cx="777321" cy="155484"/>
            <a:chOff x="3424807" y="1107551"/>
            <a:chExt cx="4067616" cy="826163"/>
          </a:xfrm>
        </p:grpSpPr>
        <p:sp>
          <p:nvSpPr>
            <p:cNvPr id="2197" name="Google Shape;2197;p16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98" name="Google Shape;2198;p16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99" name="Google Shape;2199;p16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00" name="Google Shape;2200;p16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01" name="Google Shape;2201;p16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02" name="Google Shape;2202;p16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03" name="Google Shape;2203;p16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04" name="Google Shape;2204;p16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05" name="Google Shape;2205;p16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206" name="Google Shape;2206;p16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ParticleAccelerator">
  <p:cSld name="CUSTOM_1_1">
    <p:bg>
      <p:bgPr>
        <a:blipFill>
          <a:blip r:embed="rId2">
            <a:alphaModFix/>
          </a:blip>
          <a:stretch>
            <a:fillRect/>
          </a:stretch>
        </a:blipFill>
      </p:bgPr>
    </p:bg>
    <p:spTree>
      <p:nvGrpSpPr>
        <p:cNvPr id="2207" name="Shape 2207"/>
        <p:cNvGrpSpPr/>
        <p:nvPr/>
      </p:nvGrpSpPr>
      <p:grpSpPr>
        <a:xfrm>
          <a:off x="0" y="0"/>
          <a:ext cx="0" cy="0"/>
          <a:chOff x="0" y="0"/>
          <a:chExt cx="0" cy="0"/>
        </a:xfrm>
      </p:grpSpPr>
      <p:sp>
        <p:nvSpPr>
          <p:cNvPr id="2208" name="Google Shape;2208;p169"/>
          <p:cNvSpPr/>
          <p:nvPr/>
        </p:nvSpPr>
        <p:spPr>
          <a:xfrm>
            <a:off x="-34350" y="-36350"/>
            <a:ext cx="9222900" cy="5223300"/>
          </a:xfrm>
          <a:prstGeom prst="rect">
            <a:avLst/>
          </a:prstGeom>
          <a:solidFill>
            <a:srgbClr val="021C23">
              <a:alpha val="705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209" name="Google Shape;2209;p169"/>
          <p:cNvSpPr/>
          <p:nvPr/>
        </p:nvSpPr>
        <p:spPr>
          <a:xfrm>
            <a:off x="-50525" y="-55550"/>
            <a:ext cx="9313800" cy="5259900"/>
          </a:xfrm>
          <a:prstGeom prst="rect">
            <a:avLst/>
          </a:prstGeom>
          <a:solidFill>
            <a:srgbClr val="021C23">
              <a:alpha val="2000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210" name="Google Shape;2210;p169"/>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11" name="Google Shape;2211;p169"/>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12" name="Google Shape;2212;p169"/>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2213" name="Google Shape;2213;p169"/>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grpSp>
        <p:nvGrpSpPr>
          <p:cNvPr id="2214" name="Google Shape;2214;p169"/>
          <p:cNvGrpSpPr/>
          <p:nvPr/>
        </p:nvGrpSpPr>
        <p:grpSpPr>
          <a:xfrm>
            <a:off x="8000973" y="4882762"/>
            <a:ext cx="777321" cy="155484"/>
            <a:chOff x="3424807" y="1107551"/>
            <a:chExt cx="4067616" cy="826163"/>
          </a:xfrm>
        </p:grpSpPr>
        <p:sp>
          <p:nvSpPr>
            <p:cNvPr id="2215" name="Google Shape;2215;p16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16" name="Google Shape;2216;p16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17" name="Google Shape;2217;p16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18" name="Google Shape;2218;p16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19" name="Google Shape;2219;p16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20" name="Google Shape;2220;p16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21" name="Google Shape;2221;p16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22" name="Google Shape;2222;p16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23" name="Google Shape;2223;p16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224" name="Google Shape;2224;p16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spTree>
      <p:nvGrpSpPr>
        <p:cNvPr id="2225" name="Shape 2225"/>
        <p:cNvGrpSpPr/>
        <p:nvPr/>
      </p:nvGrpSpPr>
      <p:grpSpPr>
        <a:xfrm>
          <a:off x="0" y="0"/>
          <a:ext cx="0" cy="0"/>
          <a:chOff x="0" y="0"/>
          <a:chExt cx="0" cy="0"/>
        </a:xfrm>
      </p:grpSpPr>
      <p:sp>
        <p:nvSpPr>
          <p:cNvPr id="2226" name="Google Shape;2226;p170"/>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3600"/>
              <a:buNone/>
              <a:defRPr sz="3600">
                <a:solidFill>
                  <a:srgbClr val="063849"/>
                </a:solidFill>
              </a:defRPr>
            </a:lvl1pPr>
            <a:lvl2pPr lvl="1" algn="l">
              <a:lnSpc>
                <a:spcPct val="100000"/>
              </a:lnSpc>
              <a:spcBef>
                <a:spcPts val="0"/>
              </a:spcBef>
              <a:spcAft>
                <a:spcPts val="0"/>
              </a:spcAft>
              <a:buClr>
                <a:srgbClr val="063849"/>
              </a:buClr>
              <a:buSzPts val="2800"/>
              <a:buNone/>
              <a:defRPr>
                <a:solidFill>
                  <a:srgbClr val="063849"/>
                </a:solidFill>
              </a:defRPr>
            </a:lvl2pPr>
            <a:lvl3pPr lvl="2" algn="l">
              <a:lnSpc>
                <a:spcPct val="100000"/>
              </a:lnSpc>
              <a:spcBef>
                <a:spcPts val="0"/>
              </a:spcBef>
              <a:spcAft>
                <a:spcPts val="0"/>
              </a:spcAft>
              <a:buClr>
                <a:srgbClr val="063849"/>
              </a:buClr>
              <a:buSzPts val="2800"/>
              <a:buNone/>
              <a:defRPr>
                <a:solidFill>
                  <a:srgbClr val="063849"/>
                </a:solidFill>
              </a:defRPr>
            </a:lvl3pPr>
            <a:lvl4pPr lvl="3" algn="l">
              <a:lnSpc>
                <a:spcPct val="100000"/>
              </a:lnSpc>
              <a:spcBef>
                <a:spcPts val="0"/>
              </a:spcBef>
              <a:spcAft>
                <a:spcPts val="0"/>
              </a:spcAft>
              <a:buClr>
                <a:srgbClr val="063849"/>
              </a:buClr>
              <a:buSzPts val="2800"/>
              <a:buNone/>
              <a:defRPr>
                <a:solidFill>
                  <a:srgbClr val="063849"/>
                </a:solidFill>
              </a:defRPr>
            </a:lvl4pPr>
            <a:lvl5pPr lvl="4" algn="l">
              <a:lnSpc>
                <a:spcPct val="100000"/>
              </a:lnSpc>
              <a:spcBef>
                <a:spcPts val="0"/>
              </a:spcBef>
              <a:spcAft>
                <a:spcPts val="0"/>
              </a:spcAft>
              <a:buClr>
                <a:srgbClr val="063849"/>
              </a:buClr>
              <a:buSzPts val="2800"/>
              <a:buNone/>
              <a:defRPr>
                <a:solidFill>
                  <a:srgbClr val="063849"/>
                </a:solidFill>
              </a:defRPr>
            </a:lvl5pPr>
            <a:lvl6pPr lvl="5" algn="l">
              <a:lnSpc>
                <a:spcPct val="100000"/>
              </a:lnSpc>
              <a:spcBef>
                <a:spcPts val="0"/>
              </a:spcBef>
              <a:spcAft>
                <a:spcPts val="0"/>
              </a:spcAft>
              <a:buClr>
                <a:srgbClr val="063849"/>
              </a:buClr>
              <a:buSzPts val="2800"/>
              <a:buNone/>
              <a:defRPr>
                <a:solidFill>
                  <a:srgbClr val="063849"/>
                </a:solidFill>
              </a:defRPr>
            </a:lvl6pPr>
            <a:lvl7pPr lvl="6" algn="l">
              <a:lnSpc>
                <a:spcPct val="100000"/>
              </a:lnSpc>
              <a:spcBef>
                <a:spcPts val="0"/>
              </a:spcBef>
              <a:spcAft>
                <a:spcPts val="0"/>
              </a:spcAft>
              <a:buClr>
                <a:srgbClr val="063849"/>
              </a:buClr>
              <a:buSzPts val="2800"/>
              <a:buNone/>
              <a:defRPr>
                <a:solidFill>
                  <a:srgbClr val="063849"/>
                </a:solidFill>
              </a:defRPr>
            </a:lvl7pPr>
            <a:lvl8pPr lvl="7" algn="l">
              <a:lnSpc>
                <a:spcPct val="100000"/>
              </a:lnSpc>
              <a:spcBef>
                <a:spcPts val="0"/>
              </a:spcBef>
              <a:spcAft>
                <a:spcPts val="0"/>
              </a:spcAft>
              <a:buClr>
                <a:srgbClr val="063849"/>
              </a:buClr>
              <a:buSzPts val="2800"/>
              <a:buNone/>
              <a:defRPr>
                <a:solidFill>
                  <a:srgbClr val="063849"/>
                </a:solidFill>
              </a:defRPr>
            </a:lvl8pPr>
            <a:lvl9pPr lvl="8" algn="l">
              <a:lnSpc>
                <a:spcPct val="100000"/>
              </a:lnSpc>
              <a:spcBef>
                <a:spcPts val="0"/>
              </a:spcBef>
              <a:spcAft>
                <a:spcPts val="0"/>
              </a:spcAft>
              <a:buClr>
                <a:srgbClr val="063849"/>
              </a:buClr>
              <a:buSzPts val="2800"/>
              <a:buNone/>
              <a:defRPr>
                <a:solidFill>
                  <a:srgbClr val="063849"/>
                </a:solidFill>
              </a:defRPr>
            </a:lvl9pPr>
          </a:lstStyle>
          <a:p/>
        </p:txBody>
      </p:sp>
      <p:sp>
        <p:nvSpPr>
          <p:cNvPr id="2227" name="Google Shape;2227;p170"/>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28" name="Google Shape;2228;p170"/>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2229" name="Google Shape;2229;p170"/>
          <p:cNvGrpSpPr/>
          <p:nvPr/>
        </p:nvGrpSpPr>
        <p:grpSpPr>
          <a:xfrm>
            <a:off x="8000973" y="4882757"/>
            <a:ext cx="777321" cy="155484"/>
            <a:chOff x="3424807" y="1107551"/>
            <a:chExt cx="4067616" cy="826163"/>
          </a:xfrm>
        </p:grpSpPr>
        <p:sp>
          <p:nvSpPr>
            <p:cNvPr id="2230" name="Google Shape;2230;p17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31" name="Google Shape;2231;p17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32" name="Google Shape;2232;p17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33" name="Google Shape;2233;p17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34" name="Google Shape;2234;p17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35" name="Google Shape;2235;p17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36" name="Google Shape;2236;p17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37" name="Google Shape;2237;p17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38" name="Google Shape;2238;p17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239" name="Google Shape;2239;p17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Icy Blue">
  <p:cSld name="CUSTOM_1_1_1_1">
    <p:bg>
      <p:bgPr>
        <a:solidFill>
          <a:srgbClr val="A5BEC4"/>
        </a:solidFill>
      </p:bgPr>
    </p:bg>
    <p:spTree>
      <p:nvGrpSpPr>
        <p:cNvPr id="2240" name="Shape 2240"/>
        <p:cNvGrpSpPr/>
        <p:nvPr/>
      </p:nvGrpSpPr>
      <p:grpSpPr>
        <a:xfrm>
          <a:off x="0" y="0"/>
          <a:ext cx="0" cy="0"/>
          <a:chOff x="0" y="0"/>
          <a:chExt cx="0" cy="0"/>
        </a:xfrm>
      </p:grpSpPr>
      <p:pic>
        <p:nvPicPr>
          <p:cNvPr id="2241" name="Google Shape;2241;p171"/>
          <p:cNvPicPr preferRelativeResize="0"/>
          <p:nvPr/>
        </p:nvPicPr>
        <p:blipFill rotWithShape="1">
          <a:blip r:embed="rId2">
            <a:alphaModFix amt="45000"/>
          </a:blip>
          <a:srcRect b="0" l="0" r="0" t="0"/>
          <a:stretch/>
        </p:blipFill>
        <p:spPr>
          <a:xfrm>
            <a:off x="3505561" y="0"/>
            <a:ext cx="5638428" cy="5143499"/>
          </a:xfrm>
          <a:prstGeom prst="rect">
            <a:avLst/>
          </a:prstGeom>
          <a:noFill/>
          <a:ln>
            <a:noFill/>
          </a:ln>
        </p:spPr>
      </p:pic>
      <p:sp>
        <p:nvSpPr>
          <p:cNvPr id="2242" name="Google Shape;2242;p171"/>
          <p:cNvSpPr txBox="1"/>
          <p:nvPr>
            <p:ph type="title"/>
          </p:nvPr>
        </p:nvSpPr>
        <p:spPr>
          <a:xfrm>
            <a:off x="755075" y="524250"/>
            <a:ext cx="80232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sp>
        <p:nvSpPr>
          <p:cNvPr id="2243" name="Google Shape;2243;p17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2244" name="Google Shape;2244;p171"/>
          <p:cNvGrpSpPr/>
          <p:nvPr/>
        </p:nvGrpSpPr>
        <p:grpSpPr>
          <a:xfrm>
            <a:off x="8000973" y="4882757"/>
            <a:ext cx="777321" cy="155484"/>
            <a:chOff x="3424807" y="1107551"/>
            <a:chExt cx="4067616" cy="826163"/>
          </a:xfrm>
        </p:grpSpPr>
        <p:sp>
          <p:nvSpPr>
            <p:cNvPr id="2245" name="Google Shape;2245;p17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46" name="Google Shape;2246;p17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47" name="Google Shape;2247;p17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48" name="Google Shape;2248;p17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49" name="Google Shape;2249;p17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50" name="Google Shape;2250;p17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51" name="Google Shape;2251;p17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52" name="Google Shape;2252;p17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53" name="Google Shape;2253;p17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254" name="Google Shape;2254;p171"/>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p:cSld name="CUSTOM_1_1_1_1_1_2">
    <p:bg>
      <p:bgPr>
        <a:solidFill>
          <a:srgbClr val="063849"/>
        </a:solidFill>
      </p:bgPr>
    </p:bg>
    <p:spTree>
      <p:nvGrpSpPr>
        <p:cNvPr id="2255" name="Shape 2255"/>
        <p:cNvGrpSpPr/>
        <p:nvPr/>
      </p:nvGrpSpPr>
      <p:grpSpPr>
        <a:xfrm>
          <a:off x="0" y="0"/>
          <a:ext cx="0" cy="0"/>
          <a:chOff x="0" y="0"/>
          <a:chExt cx="0" cy="0"/>
        </a:xfrm>
      </p:grpSpPr>
      <p:pic>
        <p:nvPicPr>
          <p:cNvPr id="2256" name="Google Shape;2256;p172"/>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2257" name="Google Shape;2257;p17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2258" name="Google Shape;2258;p172"/>
          <p:cNvSpPr/>
          <p:nvPr>
            <p:ph idx="2" type="pic"/>
          </p:nvPr>
        </p:nvSpPr>
        <p:spPr>
          <a:xfrm>
            <a:off x="3114475" y="1567775"/>
            <a:ext cx="1645800" cy="1645800"/>
          </a:xfrm>
          <a:prstGeom prst="ellipse">
            <a:avLst/>
          </a:prstGeom>
          <a:noFill/>
          <a:ln cap="flat" cmpd="sng" w="19050">
            <a:solidFill>
              <a:schemeClr val="dk2"/>
            </a:solidFill>
            <a:prstDash val="solid"/>
            <a:round/>
            <a:headEnd len="sm" w="sm" type="none"/>
            <a:tailEnd len="sm" w="sm" type="none"/>
          </a:ln>
        </p:spPr>
      </p:sp>
      <p:sp>
        <p:nvSpPr>
          <p:cNvPr id="2259" name="Google Shape;2259;p172"/>
          <p:cNvSpPr/>
          <p:nvPr>
            <p:ph idx="3" type="pic"/>
          </p:nvPr>
        </p:nvSpPr>
        <p:spPr>
          <a:xfrm>
            <a:off x="6040550" y="1567775"/>
            <a:ext cx="1645800" cy="1645800"/>
          </a:xfrm>
          <a:prstGeom prst="ellipse">
            <a:avLst/>
          </a:prstGeom>
          <a:noFill/>
          <a:ln cap="flat" cmpd="sng" w="19050">
            <a:solidFill>
              <a:schemeClr val="dk2"/>
            </a:solidFill>
            <a:prstDash val="solid"/>
            <a:round/>
            <a:headEnd len="sm" w="sm" type="none"/>
            <a:tailEnd len="sm" w="sm" type="none"/>
          </a:ln>
        </p:spPr>
      </p:sp>
      <p:sp>
        <p:nvSpPr>
          <p:cNvPr id="2260" name="Google Shape;2260;p172"/>
          <p:cNvSpPr txBox="1"/>
          <p:nvPr>
            <p:ph idx="1" type="subTitle"/>
          </p:nvPr>
        </p:nvSpPr>
        <p:spPr>
          <a:xfrm>
            <a:off x="2794375" y="3422110"/>
            <a:ext cx="2286000" cy="5061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200"/>
              <a:buNone/>
              <a:defRPr b="1" sz="1200">
                <a:solidFill>
                  <a:schemeClr val="lt2"/>
                </a:solidFill>
              </a:defRPr>
            </a:lvl3pPr>
            <a:lvl4pPr lvl="3" algn="ctr">
              <a:lnSpc>
                <a:spcPct val="115000"/>
              </a:lnSpc>
              <a:spcBef>
                <a:spcPts val="0"/>
              </a:spcBef>
              <a:spcAft>
                <a:spcPts val="0"/>
              </a:spcAft>
              <a:buClr>
                <a:schemeClr val="lt2"/>
              </a:buClr>
              <a:buSzPts val="1200"/>
              <a:buNone/>
              <a:defRPr b="1" sz="1200">
                <a:solidFill>
                  <a:schemeClr val="lt2"/>
                </a:solidFill>
              </a:defRPr>
            </a:lvl4pPr>
            <a:lvl5pPr lvl="4" algn="ctr">
              <a:lnSpc>
                <a:spcPct val="115000"/>
              </a:lnSpc>
              <a:spcBef>
                <a:spcPts val="0"/>
              </a:spcBef>
              <a:spcAft>
                <a:spcPts val="0"/>
              </a:spcAft>
              <a:buClr>
                <a:schemeClr val="lt2"/>
              </a:buClr>
              <a:buSzPts val="1200"/>
              <a:buNone/>
              <a:defRPr b="1" sz="1200">
                <a:solidFill>
                  <a:schemeClr val="lt2"/>
                </a:solidFill>
              </a:defRPr>
            </a:lvl5pPr>
            <a:lvl6pPr lvl="5" algn="ctr">
              <a:lnSpc>
                <a:spcPct val="115000"/>
              </a:lnSpc>
              <a:spcBef>
                <a:spcPts val="0"/>
              </a:spcBef>
              <a:spcAft>
                <a:spcPts val="0"/>
              </a:spcAft>
              <a:buClr>
                <a:schemeClr val="lt2"/>
              </a:buClr>
              <a:buSzPts val="1200"/>
              <a:buNone/>
              <a:defRPr b="1" sz="1200">
                <a:solidFill>
                  <a:schemeClr val="lt2"/>
                </a:solidFill>
              </a:defRPr>
            </a:lvl6pPr>
            <a:lvl7pPr lvl="6" algn="ctr">
              <a:lnSpc>
                <a:spcPct val="115000"/>
              </a:lnSpc>
              <a:spcBef>
                <a:spcPts val="0"/>
              </a:spcBef>
              <a:spcAft>
                <a:spcPts val="0"/>
              </a:spcAft>
              <a:buClr>
                <a:schemeClr val="lt2"/>
              </a:buClr>
              <a:buSzPts val="1200"/>
              <a:buNone/>
              <a:defRPr b="1" sz="1200">
                <a:solidFill>
                  <a:schemeClr val="lt2"/>
                </a:solidFill>
              </a:defRPr>
            </a:lvl7pPr>
            <a:lvl8pPr lvl="7" algn="ctr">
              <a:lnSpc>
                <a:spcPct val="115000"/>
              </a:lnSpc>
              <a:spcBef>
                <a:spcPts val="0"/>
              </a:spcBef>
              <a:spcAft>
                <a:spcPts val="0"/>
              </a:spcAft>
              <a:buClr>
                <a:schemeClr val="lt2"/>
              </a:buClr>
              <a:buSzPts val="1200"/>
              <a:buNone/>
              <a:defRPr b="1" sz="1200">
                <a:solidFill>
                  <a:schemeClr val="lt2"/>
                </a:solidFill>
              </a:defRPr>
            </a:lvl8pPr>
            <a:lvl9pPr lvl="8" algn="ctr">
              <a:lnSpc>
                <a:spcPct val="115000"/>
              </a:lnSpc>
              <a:spcBef>
                <a:spcPts val="0"/>
              </a:spcBef>
              <a:spcAft>
                <a:spcPts val="0"/>
              </a:spcAft>
              <a:buClr>
                <a:schemeClr val="lt2"/>
              </a:buClr>
              <a:buSzPts val="1200"/>
              <a:buNone/>
              <a:defRPr b="1" sz="1200">
                <a:solidFill>
                  <a:schemeClr val="lt2"/>
                </a:solidFill>
              </a:defRPr>
            </a:lvl9pPr>
          </a:lstStyle>
          <a:p/>
        </p:txBody>
      </p:sp>
      <p:sp>
        <p:nvSpPr>
          <p:cNvPr id="2261" name="Google Shape;2261;p172"/>
          <p:cNvSpPr txBox="1"/>
          <p:nvPr>
            <p:ph idx="4" type="subTitle"/>
          </p:nvPr>
        </p:nvSpPr>
        <p:spPr>
          <a:xfrm>
            <a:off x="2794375" y="3638729"/>
            <a:ext cx="2286000" cy="482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2262" name="Google Shape;2262;p172"/>
          <p:cNvSpPr txBox="1"/>
          <p:nvPr>
            <p:ph idx="5" type="subTitle"/>
          </p:nvPr>
        </p:nvSpPr>
        <p:spPr>
          <a:xfrm>
            <a:off x="5720450" y="3422100"/>
            <a:ext cx="2286000" cy="8814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200"/>
              <a:buNone/>
              <a:defRPr b="1" sz="1200">
                <a:solidFill>
                  <a:schemeClr val="lt2"/>
                </a:solidFill>
              </a:defRPr>
            </a:lvl3pPr>
            <a:lvl4pPr lvl="3" algn="ctr">
              <a:lnSpc>
                <a:spcPct val="115000"/>
              </a:lnSpc>
              <a:spcBef>
                <a:spcPts val="0"/>
              </a:spcBef>
              <a:spcAft>
                <a:spcPts val="0"/>
              </a:spcAft>
              <a:buClr>
                <a:schemeClr val="lt2"/>
              </a:buClr>
              <a:buSzPts val="1200"/>
              <a:buNone/>
              <a:defRPr b="1" sz="1200">
                <a:solidFill>
                  <a:schemeClr val="lt2"/>
                </a:solidFill>
              </a:defRPr>
            </a:lvl4pPr>
            <a:lvl5pPr lvl="4" algn="ctr">
              <a:lnSpc>
                <a:spcPct val="115000"/>
              </a:lnSpc>
              <a:spcBef>
                <a:spcPts val="0"/>
              </a:spcBef>
              <a:spcAft>
                <a:spcPts val="0"/>
              </a:spcAft>
              <a:buClr>
                <a:schemeClr val="lt2"/>
              </a:buClr>
              <a:buSzPts val="1200"/>
              <a:buNone/>
              <a:defRPr b="1" sz="1200">
                <a:solidFill>
                  <a:schemeClr val="lt2"/>
                </a:solidFill>
              </a:defRPr>
            </a:lvl5pPr>
            <a:lvl6pPr lvl="5" algn="ctr">
              <a:lnSpc>
                <a:spcPct val="115000"/>
              </a:lnSpc>
              <a:spcBef>
                <a:spcPts val="0"/>
              </a:spcBef>
              <a:spcAft>
                <a:spcPts val="0"/>
              </a:spcAft>
              <a:buClr>
                <a:schemeClr val="lt2"/>
              </a:buClr>
              <a:buSzPts val="1200"/>
              <a:buNone/>
              <a:defRPr b="1" sz="1200">
                <a:solidFill>
                  <a:schemeClr val="lt2"/>
                </a:solidFill>
              </a:defRPr>
            </a:lvl6pPr>
            <a:lvl7pPr lvl="6" algn="ctr">
              <a:lnSpc>
                <a:spcPct val="115000"/>
              </a:lnSpc>
              <a:spcBef>
                <a:spcPts val="0"/>
              </a:spcBef>
              <a:spcAft>
                <a:spcPts val="0"/>
              </a:spcAft>
              <a:buClr>
                <a:schemeClr val="lt2"/>
              </a:buClr>
              <a:buSzPts val="1200"/>
              <a:buNone/>
              <a:defRPr b="1" sz="1200">
                <a:solidFill>
                  <a:schemeClr val="lt2"/>
                </a:solidFill>
              </a:defRPr>
            </a:lvl7pPr>
            <a:lvl8pPr lvl="7" algn="ctr">
              <a:lnSpc>
                <a:spcPct val="115000"/>
              </a:lnSpc>
              <a:spcBef>
                <a:spcPts val="0"/>
              </a:spcBef>
              <a:spcAft>
                <a:spcPts val="0"/>
              </a:spcAft>
              <a:buClr>
                <a:schemeClr val="lt2"/>
              </a:buClr>
              <a:buSzPts val="1200"/>
              <a:buNone/>
              <a:defRPr b="1" sz="1200">
                <a:solidFill>
                  <a:schemeClr val="lt2"/>
                </a:solidFill>
              </a:defRPr>
            </a:lvl8pPr>
            <a:lvl9pPr lvl="8" algn="ctr">
              <a:lnSpc>
                <a:spcPct val="115000"/>
              </a:lnSpc>
              <a:spcBef>
                <a:spcPts val="0"/>
              </a:spcBef>
              <a:spcAft>
                <a:spcPts val="0"/>
              </a:spcAft>
              <a:buClr>
                <a:schemeClr val="lt2"/>
              </a:buClr>
              <a:buSzPts val="1200"/>
              <a:buNone/>
              <a:defRPr b="1" sz="1200">
                <a:solidFill>
                  <a:schemeClr val="lt2"/>
                </a:solidFill>
              </a:defRPr>
            </a:lvl9pPr>
          </a:lstStyle>
          <a:p/>
        </p:txBody>
      </p:sp>
      <p:sp>
        <p:nvSpPr>
          <p:cNvPr id="2263" name="Google Shape;2263;p172"/>
          <p:cNvSpPr txBox="1"/>
          <p:nvPr>
            <p:ph idx="6" type="subTitle"/>
          </p:nvPr>
        </p:nvSpPr>
        <p:spPr>
          <a:xfrm>
            <a:off x="5720450" y="3638729"/>
            <a:ext cx="2286000" cy="8394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2264" name="Google Shape;2264;p172"/>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000000"/>
              </a:buClr>
              <a:buSzPts val="2000"/>
              <a:buFont typeface="Arial"/>
              <a:buNone/>
            </a:pPr>
            <a:r>
              <a:rPr b="0" i="0" lang="en-US" sz="2000" u="none" cap="none" strike="noStrike">
                <a:solidFill>
                  <a:srgbClr val="FF6529"/>
                </a:solidFill>
                <a:latin typeface="Roboto Slab Medium"/>
                <a:ea typeface="Roboto Slab Medium"/>
                <a:cs typeface="Roboto Slab Medium"/>
                <a:sym typeface="Roboto Slab Medium"/>
              </a:rPr>
              <a:t>Meet the speakers</a:t>
            </a:r>
            <a:endParaRPr b="0" i="0" sz="2000" u="none" cap="none" strike="noStrike">
              <a:solidFill>
                <a:srgbClr val="FF6529"/>
              </a:solidFill>
              <a:latin typeface="Roboto Slab Medium"/>
              <a:ea typeface="Roboto Slab Medium"/>
              <a:cs typeface="Roboto Slab Medium"/>
              <a:sym typeface="Roboto Slab Medium"/>
            </a:endParaRPr>
          </a:p>
        </p:txBody>
      </p:sp>
      <p:grpSp>
        <p:nvGrpSpPr>
          <p:cNvPr id="2265" name="Google Shape;2265;p172"/>
          <p:cNvGrpSpPr/>
          <p:nvPr/>
        </p:nvGrpSpPr>
        <p:grpSpPr>
          <a:xfrm>
            <a:off x="8000973" y="4882762"/>
            <a:ext cx="777321" cy="155484"/>
            <a:chOff x="3424807" y="1107551"/>
            <a:chExt cx="4067616" cy="826163"/>
          </a:xfrm>
        </p:grpSpPr>
        <p:sp>
          <p:nvSpPr>
            <p:cNvPr id="2266" name="Google Shape;2266;p17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67" name="Google Shape;2267;p17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68" name="Google Shape;2268;p17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69" name="Google Shape;2269;p17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70" name="Google Shape;2270;p17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71" name="Google Shape;2271;p17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72" name="Google Shape;2272;p17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73" name="Google Shape;2273;p17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74" name="Google Shape;2274;p17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275" name="Google Shape;2275;p172"/>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1">
  <p:cSld name="CUSTOM_1_1_1_1_1_2_1">
    <p:bg>
      <p:bgPr>
        <a:solidFill>
          <a:srgbClr val="063849"/>
        </a:solidFill>
      </p:bgPr>
    </p:bg>
    <p:spTree>
      <p:nvGrpSpPr>
        <p:cNvPr id="2276" name="Shape 2276"/>
        <p:cNvGrpSpPr/>
        <p:nvPr/>
      </p:nvGrpSpPr>
      <p:grpSpPr>
        <a:xfrm>
          <a:off x="0" y="0"/>
          <a:ext cx="0" cy="0"/>
          <a:chOff x="0" y="0"/>
          <a:chExt cx="0" cy="0"/>
        </a:xfrm>
      </p:grpSpPr>
      <p:pic>
        <p:nvPicPr>
          <p:cNvPr id="2277" name="Google Shape;2277;p173"/>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2278" name="Google Shape;2278;p173"/>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2279" name="Google Shape;2279;p173"/>
          <p:cNvSpPr/>
          <p:nvPr>
            <p:ph idx="2" type="pic"/>
          </p:nvPr>
        </p:nvSpPr>
        <p:spPr>
          <a:xfrm>
            <a:off x="2715882" y="1741900"/>
            <a:ext cx="1371600" cy="1371600"/>
          </a:xfrm>
          <a:prstGeom prst="ellipse">
            <a:avLst/>
          </a:prstGeom>
          <a:noFill/>
          <a:ln cap="flat" cmpd="sng" w="19050">
            <a:solidFill>
              <a:schemeClr val="dk2"/>
            </a:solidFill>
            <a:prstDash val="solid"/>
            <a:round/>
            <a:headEnd len="sm" w="sm" type="none"/>
            <a:tailEnd len="sm" w="sm" type="none"/>
          </a:ln>
        </p:spPr>
      </p:sp>
      <p:sp>
        <p:nvSpPr>
          <p:cNvPr id="2280" name="Google Shape;2280;p173"/>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000000"/>
              </a:buClr>
              <a:buSzPts val="2000"/>
              <a:buFont typeface="Arial"/>
              <a:buNone/>
            </a:pPr>
            <a:r>
              <a:rPr b="0" i="0" lang="en-US" sz="2000" u="none" cap="none" strike="noStrike">
                <a:solidFill>
                  <a:srgbClr val="FF6529"/>
                </a:solidFill>
                <a:latin typeface="Roboto Slab Medium"/>
                <a:ea typeface="Roboto Slab Medium"/>
                <a:cs typeface="Roboto Slab Medium"/>
                <a:sym typeface="Roboto Slab Medium"/>
              </a:rPr>
              <a:t>Meet the speakers</a:t>
            </a:r>
            <a:endParaRPr b="0" i="0" sz="2000" u="none" cap="none" strike="noStrike">
              <a:solidFill>
                <a:srgbClr val="FF6529"/>
              </a:solidFill>
              <a:latin typeface="Roboto Slab Medium"/>
              <a:ea typeface="Roboto Slab Medium"/>
              <a:cs typeface="Roboto Slab Medium"/>
              <a:sym typeface="Roboto Slab Medium"/>
            </a:endParaRPr>
          </a:p>
        </p:txBody>
      </p:sp>
      <p:sp>
        <p:nvSpPr>
          <p:cNvPr id="2281" name="Google Shape;2281;p173"/>
          <p:cNvSpPr/>
          <p:nvPr>
            <p:ph idx="3" type="pic"/>
          </p:nvPr>
        </p:nvSpPr>
        <p:spPr>
          <a:xfrm>
            <a:off x="4870791" y="1741900"/>
            <a:ext cx="1371600" cy="1371600"/>
          </a:xfrm>
          <a:prstGeom prst="ellipse">
            <a:avLst/>
          </a:prstGeom>
          <a:noFill/>
          <a:ln cap="flat" cmpd="sng" w="19050">
            <a:solidFill>
              <a:schemeClr val="dk2"/>
            </a:solidFill>
            <a:prstDash val="solid"/>
            <a:round/>
            <a:headEnd len="sm" w="sm" type="none"/>
            <a:tailEnd len="sm" w="sm" type="none"/>
          </a:ln>
        </p:spPr>
      </p:sp>
      <p:sp>
        <p:nvSpPr>
          <p:cNvPr id="2282" name="Google Shape;2282;p173"/>
          <p:cNvSpPr txBox="1"/>
          <p:nvPr>
            <p:ph idx="1" type="subTitle"/>
          </p:nvPr>
        </p:nvSpPr>
        <p:spPr>
          <a:xfrm>
            <a:off x="2487282" y="3340210"/>
            <a:ext cx="1828800" cy="4023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000"/>
              <a:buNone/>
              <a:defRPr b="1">
                <a:solidFill>
                  <a:schemeClr val="lt2"/>
                </a:solidFill>
              </a:defRPr>
            </a:lvl3pPr>
            <a:lvl4pPr lvl="3" algn="ctr">
              <a:lnSpc>
                <a:spcPct val="115000"/>
              </a:lnSpc>
              <a:spcBef>
                <a:spcPts val="0"/>
              </a:spcBef>
              <a:spcAft>
                <a:spcPts val="0"/>
              </a:spcAft>
              <a:buClr>
                <a:schemeClr val="lt2"/>
              </a:buClr>
              <a:buSzPts val="1000"/>
              <a:buNone/>
              <a:defRPr b="1">
                <a:solidFill>
                  <a:schemeClr val="lt2"/>
                </a:solidFill>
              </a:defRPr>
            </a:lvl4pPr>
            <a:lvl5pPr lvl="4" algn="ctr">
              <a:lnSpc>
                <a:spcPct val="115000"/>
              </a:lnSpc>
              <a:spcBef>
                <a:spcPts val="0"/>
              </a:spcBef>
              <a:spcAft>
                <a:spcPts val="0"/>
              </a:spcAft>
              <a:buClr>
                <a:schemeClr val="lt2"/>
              </a:buClr>
              <a:buSzPts val="1000"/>
              <a:buNone/>
              <a:defRPr b="1">
                <a:solidFill>
                  <a:schemeClr val="lt2"/>
                </a:solidFill>
              </a:defRPr>
            </a:lvl5pPr>
            <a:lvl6pPr lvl="5" algn="ctr">
              <a:lnSpc>
                <a:spcPct val="115000"/>
              </a:lnSpc>
              <a:spcBef>
                <a:spcPts val="0"/>
              </a:spcBef>
              <a:spcAft>
                <a:spcPts val="0"/>
              </a:spcAft>
              <a:buClr>
                <a:schemeClr val="lt2"/>
              </a:buClr>
              <a:buSzPts val="1000"/>
              <a:buNone/>
              <a:defRPr b="1">
                <a:solidFill>
                  <a:schemeClr val="lt2"/>
                </a:solidFill>
              </a:defRPr>
            </a:lvl6pPr>
            <a:lvl7pPr lvl="6" algn="ctr">
              <a:lnSpc>
                <a:spcPct val="115000"/>
              </a:lnSpc>
              <a:spcBef>
                <a:spcPts val="0"/>
              </a:spcBef>
              <a:spcAft>
                <a:spcPts val="0"/>
              </a:spcAft>
              <a:buClr>
                <a:schemeClr val="lt2"/>
              </a:buClr>
              <a:buSzPts val="1000"/>
              <a:buNone/>
              <a:defRPr b="1">
                <a:solidFill>
                  <a:schemeClr val="lt2"/>
                </a:solidFill>
              </a:defRPr>
            </a:lvl7pPr>
            <a:lvl8pPr lvl="7" algn="ctr">
              <a:lnSpc>
                <a:spcPct val="115000"/>
              </a:lnSpc>
              <a:spcBef>
                <a:spcPts val="0"/>
              </a:spcBef>
              <a:spcAft>
                <a:spcPts val="0"/>
              </a:spcAft>
              <a:buClr>
                <a:schemeClr val="lt2"/>
              </a:buClr>
              <a:buSzPts val="1000"/>
              <a:buNone/>
              <a:defRPr b="1">
                <a:solidFill>
                  <a:schemeClr val="lt2"/>
                </a:solidFill>
              </a:defRPr>
            </a:lvl8pPr>
            <a:lvl9pPr lvl="8" algn="ctr">
              <a:lnSpc>
                <a:spcPct val="115000"/>
              </a:lnSpc>
              <a:spcBef>
                <a:spcPts val="0"/>
              </a:spcBef>
              <a:spcAft>
                <a:spcPts val="0"/>
              </a:spcAft>
              <a:buClr>
                <a:schemeClr val="lt2"/>
              </a:buClr>
              <a:buSzPts val="1000"/>
              <a:buNone/>
              <a:defRPr b="1">
                <a:solidFill>
                  <a:schemeClr val="lt2"/>
                </a:solidFill>
              </a:defRPr>
            </a:lvl9pPr>
          </a:lstStyle>
          <a:p/>
        </p:txBody>
      </p:sp>
      <p:sp>
        <p:nvSpPr>
          <p:cNvPr id="2283" name="Google Shape;2283;p173"/>
          <p:cNvSpPr txBox="1"/>
          <p:nvPr>
            <p:ph idx="4" type="subTitle"/>
          </p:nvPr>
        </p:nvSpPr>
        <p:spPr>
          <a:xfrm>
            <a:off x="2487282" y="3556829"/>
            <a:ext cx="1828800" cy="3876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2284" name="Google Shape;2284;p173"/>
          <p:cNvSpPr txBox="1"/>
          <p:nvPr>
            <p:ph idx="5" type="subTitle"/>
          </p:nvPr>
        </p:nvSpPr>
        <p:spPr>
          <a:xfrm>
            <a:off x="4642188" y="3340200"/>
            <a:ext cx="1828800" cy="7023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000"/>
              <a:buNone/>
              <a:defRPr b="1">
                <a:solidFill>
                  <a:schemeClr val="lt2"/>
                </a:solidFill>
              </a:defRPr>
            </a:lvl3pPr>
            <a:lvl4pPr lvl="3" algn="ctr">
              <a:lnSpc>
                <a:spcPct val="115000"/>
              </a:lnSpc>
              <a:spcBef>
                <a:spcPts val="0"/>
              </a:spcBef>
              <a:spcAft>
                <a:spcPts val="0"/>
              </a:spcAft>
              <a:buClr>
                <a:schemeClr val="lt2"/>
              </a:buClr>
              <a:buSzPts val="1000"/>
              <a:buNone/>
              <a:defRPr b="1">
                <a:solidFill>
                  <a:schemeClr val="lt2"/>
                </a:solidFill>
              </a:defRPr>
            </a:lvl4pPr>
            <a:lvl5pPr lvl="4" algn="ctr">
              <a:lnSpc>
                <a:spcPct val="115000"/>
              </a:lnSpc>
              <a:spcBef>
                <a:spcPts val="0"/>
              </a:spcBef>
              <a:spcAft>
                <a:spcPts val="0"/>
              </a:spcAft>
              <a:buClr>
                <a:schemeClr val="lt2"/>
              </a:buClr>
              <a:buSzPts val="1000"/>
              <a:buNone/>
              <a:defRPr b="1">
                <a:solidFill>
                  <a:schemeClr val="lt2"/>
                </a:solidFill>
              </a:defRPr>
            </a:lvl5pPr>
            <a:lvl6pPr lvl="5" algn="ctr">
              <a:lnSpc>
                <a:spcPct val="115000"/>
              </a:lnSpc>
              <a:spcBef>
                <a:spcPts val="0"/>
              </a:spcBef>
              <a:spcAft>
                <a:spcPts val="0"/>
              </a:spcAft>
              <a:buClr>
                <a:schemeClr val="lt2"/>
              </a:buClr>
              <a:buSzPts val="1000"/>
              <a:buNone/>
              <a:defRPr b="1">
                <a:solidFill>
                  <a:schemeClr val="lt2"/>
                </a:solidFill>
              </a:defRPr>
            </a:lvl6pPr>
            <a:lvl7pPr lvl="6" algn="ctr">
              <a:lnSpc>
                <a:spcPct val="115000"/>
              </a:lnSpc>
              <a:spcBef>
                <a:spcPts val="0"/>
              </a:spcBef>
              <a:spcAft>
                <a:spcPts val="0"/>
              </a:spcAft>
              <a:buClr>
                <a:schemeClr val="lt2"/>
              </a:buClr>
              <a:buSzPts val="1000"/>
              <a:buNone/>
              <a:defRPr b="1">
                <a:solidFill>
                  <a:schemeClr val="lt2"/>
                </a:solidFill>
              </a:defRPr>
            </a:lvl7pPr>
            <a:lvl8pPr lvl="7" algn="ctr">
              <a:lnSpc>
                <a:spcPct val="115000"/>
              </a:lnSpc>
              <a:spcBef>
                <a:spcPts val="0"/>
              </a:spcBef>
              <a:spcAft>
                <a:spcPts val="0"/>
              </a:spcAft>
              <a:buClr>
                <a:schemeClr val="lt2"/>
              </a:buClr>
              <a:buSzPts val="1000"/>
              <a:buNone/>
              <a:defRPr b="1">
                <a:solidFill>
                  <a:schemeClr val="lt2"/>
                </a:solidFill>
              </a:defRPr>
            </a:lvl8pPr>
            <a:lvl9pPr lvl="8" algn="ctr">
              <a:lnSpc>
                <a:spcPct val="115000"/>
              </a:lnSpc>
              <a:spcBef>
                <a:spcPts val="0"/>
              </a:spcBef>
              <a:spcAft>
                <a:spcPts val="0"/>
              </a:spcAft>
              <a:buClr>
                <a:schemeClr val="lt2"/>
              </a:buClr>
              <a:buSzPts val="1000"/>
              <a:buNone/>
              <a:defRPr b="1">
                <a:solidFill>
                  <a:schemeClr val="lt2"/>
                </a:solidFill>
              </a:defRPr>
            </a:lvl9pPr>
          </a:lstStyle>
          <a:p/>
        </p:txBody>
      </p:sp>
      <p:sp>
        <p:nvSpPr>
          <p:cNvPr id="2285" name="Google Shape;2285;p173"/>
          <p:cNvSpPr txBox="1"/>
          <p:nvPr>
            <p:ph idx="6" type="subTitle"/>
          </p:nvPr>
        </p:nvSpPr>
        <p:spPr>
          <a:xfrm>
            <a:off x="4642188" y="3556829"/>
            <a:ext cx="1828800" cy="67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2286" name="Google Shape;2286;p173"/>
          <p:cNvSpPr/>
          <p:nvPr>
            <p:ph idx="7" type="pic"/>
          </p:nvPr>
        </p:nvSpPr>
        <p:spPr>
          <a:xfrm>
            <a:off x="7025700" y="1741900"/>
            <a:ext cx="1371600" cy="1371600"/>
          </a:xfrm>
          <a:prstGeom prst="ellipse">
            <a:avLst/>
          </a:prstGeom>
          <a:noFill/>
          <a:ln cap="flat" cmpd="sng" w="19050">
            <a:solidFill>
              <a:schemeClr val="dk2"/>
            </a:solidFill>
            <a:prstDash val="solid"/>
            <a:round/>
            <a:headEnd len="sm" w="sm" type="none"/>
            <a:tailEnd len="sm" w="sm" type="none"/>
          </a:ln>
        </p:spPr>
      </p:sp>
      <p:sp>
        <p:nvSpPr>
          <p:cNvPr id="2287" name="Google Shape;2287;p173"/>
          <p:cNvSpPr txBox="1"/>
          <p:nvPr>
            <p:ph idx="8" type="subTitle"/>
          </p:nvPr>
        </p:nvSpPr>
        <p:spPr>
          <a:xfrm>
            <a:off x="6797100" y="3340200"/>
            <a:ext cx="1828800" cy="7023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000"/>
              <a:buNone/>
              <a:defRPr b="1">
                <a:solidFill>
                  <a:schemeClr val="lt2"/>
                </a:solidFill>
              </a:defRPr>
            </a:lvl3pPr>
            <a:lvl4pPr lvl="3" algn="ctr">
              <a:lnSpc>
                <a:spcPct val="115000"/>
              </a:lnSpc>
              <a:spcBef>
                <a:spcPts val="0"/>
              </a:spcBef>
              <a:spcAft>
                <a:spcPts val="0"/>
              </a:spcAft>
              <a:buClr>
                <a:schemeClr val="lt2"/>
              </a:buClr>
              <a:buSzPts val="1000"/>
              <a:buNone/>
              <a:defRPr b="1">
                <a:solidFill>
                  <a:schemeClr val="lt2"/>
                </a:solidFill>
              </a:defRPr>
            </a:lvl4pPr>
            <a:lvl5pPr lvl="4" algn="ctr">
              <a:lnSpc>
                <a:spcPct val="115000"/>
              </a:lnSpc>
              <a:spcBef>
                <a:spcPts val="0"/>
              </a:spcBef>
              <a:spcAft>
                <a:spcPts val="0"/>
              </a:spcAft>
              <a:buClr>
                <a:schemeClr val="lt2"/>
              </a:buClr>
              <a:buSzPts val="1000"/>
              <a:buNone/>
              <a:defRPr b="1">
                <a:solidFill>
                  <a:schemeClr val="lt2"/>
                </a:solidFill>
              </a:defRPr>
            </a:lvl5pPr>
            <a:lvl6pPr lvl="5" algn="ctr">
              <a:lnSpc>
                <a:spcPct val="115000"/>
              </a:lnSpc>
              <a:spcBef>
                <a:spcPts val="0"/>
              </a:spcBef>
              <a:spcAft>
                <a:spcPts val="0"/>
              </a:spcAft>
              <a:buClr>
                <a:schemeClr val="lt2"/>
              </a:buClr>
              <a:buSzPts val="1000"/>
              <a:buNone/>
              <a:defRPr b="1">
                <a:solidFill>
                  <a:schemeClr val="lt2"/>
                </a:solidFill>
              </a:defRPr>
            </a:lvl6pPr>
            <a:lvl7pPr lvl="6" algn="ctr">
              <a:lnSpc>
                <a:spcPct val="115000"/>
              </a:lnSpc>
              <a:spcBef>
                <a:spcPts val="0"/>
              </a:spcBef>
              <a:spcAft>
                <a:spcPts val="0"/>
              </a:spcAft>
              <a:buClr>
                <a:schemeClr val="lt2"/>
              </a:buClr>
              <a:buSzPts val="1000"/>
              <a:buNone/>
              <a:defRPr b="1">
                <a:solidFill>
                  <a:schemeClr val="lt2"/>
                </a:solidFill>
              </a:defRPr>
            </a:lvl7pPr>
            <a:lvl8pPr lvl="7" algn="ctr">
              <a:lnSpc>
                <a:spcPct val="115000"/>
              </a:lnSpc>
              <a:spcBef>
                <a:spcPts val="0"/>
              </a:spcBef>
              <a:spcAft>
                <a:spcPts val="0"/>
              </a:spcAft>
              <a:buClr>
                <a:schemeClr val="lt2"/>
              </a:buClr>
              <a:buSzPts val="1000"/>
              <a:buNone/>
              <a:defRPr b="1">
                <a:solidFill>
                  <a:schemeClr val="lt2"/>
                </a:solidFill>
              </a:defRPr>
            </a:lvl8pPr>
            <a:lvl9pPr lvl="8" algn="ctr">
              <a:lnSpc>
                <a:spcPct val="115000"/>
              </a:lnSpc>
              <a:spcBef>
                <a:spcPts val="0"/>
              </a:spcBef>
              <a:spcAft>
                <a:spcPts val="0"/>
              </a:spcAft>
              <a:buClr>
                <a:schemeClr val="lt2"/>
              </a:buClr>
              <a:buSzPts val="1000"/>
              <a:buNone/>
              <a:defRPr b="1">
                <a:solidFill>
                  <a:schemeClr val="lt2"/>
                </a:solidFill>
              </a:defRPr>
            </a:lvl9pPr>
          </a:lstStyle>
          <a:p/>
        </p:txBody>
      </p:sp>
      <p:sp>
        <p:nvSpPr>
          <p:cNvPr id="2288" name="Google Shape;2288;p173"/>
          <p:cNvSpPr txBox="1"/>
          <p:nvPr>
            <p:ph idx="9" type="subTitle"/>
          </p:nvPr>
        </p:nvSpPr>
        <p:spPr>
          <a:xfrm>
            <a:off x="6797100" y="3556829"/>
            <a:ext cx="1828800" cy="67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grpSp>
        <p:nvGrpSpPr>
          <p:cNvPr id="2289" name="Google Shape;2289;p173"/>
          <p:cNvGrpSpPr/>
          <p:nvPr/>
        </p:nvGrpSpPr>
        <p:grpSpPr>
          <a:xfrm>
            <a:off x="8000973" y="4882762"/>
            <a:ext cx="777321" cy="155484"/>
            <a:chOff x="3424807" y="1107551"/>
            <a:chExt cx="4067616" cy="826163"/>
          </a:xfrm>
        </p:grpSpPr>
        <p:sp>
          <p:nvSpPr>
            <p:cNvPr id="2290" name="Google Shape;2290;p17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91" name="Google Shape;2291;p17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92" name="Google Shape;2292;p17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93" name="Google Shape;2293;p17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94" name="Google Shape;2294;p17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95" name="Google Shape;2295;p17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96" name="Google Shape;2296;p17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97" name="Google Shape;2297;p17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98" name="Google Shape;2298;p17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299" name="Google Shape;2299;p173"/>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olar Flare">
  <p:cSld name="CUSTOM_1_1_1_1_1_1">
    <p:bg>
      <p:bgPr>
        <a:solidFill>
          <a:srgbClr val="FF6529"/>
        </a:solidFill>
      </p:bgPr>
    </p:bg>
    <p:spTree>
      <p:nvGrpSpPr>
        <p:cNvPr id="2300" name="Shape 2300"/>
        <p:cNvGrpSpPr/>
        <p:nvPr/>
      </p:nvGrpSpPr>
      <p:grpSpPr>
        <a:xfrm>
          <a:off x="0" y="0"/>
          <a:ext cx="0" cy="0"/>
          <a:chOff x="0" y="0"/>
          <a:chExt cx="0" cy="0"/>
        </a:xfrm>
      </p:grpSpPr>
      <p:sp>
        <p:nvSpPr>
          <p:cNvPr id="2301" name="Google Shape;2301;p174"/>
          <p:cNvSpPr/>
          <p:nvPr/>
        </p:nvSpPr>
        <p:spPr>
          <a:xfrm>
            <a:off x="258425" y="4821575"/>
            <a:ext cx="2687700" cy="321900"/>
          </a:xfrm>
          <a:prstGeom prst="rect">
            <a:avLst/>
          </a:prstGeom>
          <a:solidFill>
            <a:srgbClr val="FF652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2302" name="Google Shape;2302;p174"/>
          <p:cNvPicPr preferRelativeResize="0"/>
          <p:nvPr/>
        </p:nvPicPr>
        <p:blipFill rotWithShape="1">
          <a:blip r:embed="rId2">
            <a:alphaModFix/>
          </a:blip>
          <a:srcRect b="0" l="0" r="0" t="0"/>
          <a:stretch/>
        </p:blipFill>
        <p:spPr>
          <a:xfrm>
            <a:off x="3487911" y="0"/>
            <a:ext cx="5638428" cy="5143499"/>
          </a:xfrm>
          <a:prstGeom prst="rect">
            <a:avLst/>
          </a:prstGeom>
          <a:noFill/>
          <a:ln>
            <a:noFill/>
          </a:ln>
        </p:spPr>
      </p:pic>
      <p:sp>
        <p:nvSpPr>
          <p:cNvPr id="2303" name="Google Shape;2303;p174"/>
          <p:cNvSpPr txBox="1"/>
          <p:nvPr>
            <p:ph type="title"/>
          </p:nvPr>
        </p:nvSpPr>
        <p:spPr>
          <a:xfrm>
            <a:off x="755075" y="524263"/>
            <a:ext cx="80232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sp>
        <p:nvSpPr>
          <p:cNvPr id="2304" name="Google Shape;2304;p17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2305" name="Google Shape;2305;p174"/>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grpSp>
        <p:nvGrpSpPr>
          <p:cNvPr id="2306" name="Google Shape;2306;p174"/>
          <p:cNvGrpSpPr/>
          <p:nvPr/>
        </p:nvGrpSpPr>
        <p:grpSpPr>
          <a:xfrm>
            <a:off x="8000973" y="4883353"/>
            <a:ext cx="777321" cy="155484"/>
            <a:chOff x="3424807" y="1107551"/>
            <a:chExt cx="4067616" cy="826163"/>
          </a:xfrm>
        </p:grpSpPr>
        <p:sp>
          <p:nvSpPr>
            <p:cNvPr id="2307" name="Google Shape;2307;p17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08" name="Google Shape;2308;p17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09" name="Google Shape;2309;p17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10" name="Google Shape;2310;p17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11" name="Google Shape;2311;p17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12" name="Google Shape;2312;p17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13" name="Google Shape;2313;p17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14" name="Google Shape;2314;p17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15" name="Google Shape;2315;p17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316" name="Google Shape;2316;p174"/>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1">
  <p:cSld name="CUSTOM_1_1_1_1_1_2_1">
    <p:bg>
      <p:bgPr>
        <a:solidFill>
          <a:srgbClr val="063849"/>
        </a:solidFill>
      </p:bgPr>
    </p:bg>
    <p:spTree>
      <p:nvGrpSpPr>
        <p:cNvPr id="133" name="Shape 133"/>
        <p:cNvGrpSpPr/>
        <p:nvPr/>
      </p:nvGrpSpPr>
      <p:grpSpPr>
        <a:xfrm>
          <a:off x="0" y="0"/>
          <a:ext cx="0" cy="0"/>
          <a:chOff x="0" y="0"/>
          <a:chExt cx="0" cy="0"/>
        </a:xfrm>
      </p:grpSpPr>
      <p:pic>
        <p:nvPicPr>
          <p:cNvPr id="134" name="Google Shape;134;p18"/>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135" name="Google Shape;135;p18"/>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36" name="Google Shape;136;p18"/>
          <p:cNvSpPr/>
          <p:nvPr>
            <p:ph idx="2" type="pic"/>
          </p:nvPr>
        </p:nvSpPr>
        <p:spPr>
          <a:xfrm>
            <a:off x="2715882" y="1741900"/>
            <a:ext cx="1371600" cy="1371600"/>
          </a:xfrm>
          <a:prstGeom prst="ellipse">
            <a:avLst/>
          </a:prstGeom>
          <a:noFill/>
          <a:ln cap="flat" cmpd="sng" w="19050">
            <a:solidFill>
              <a:schemeClr val="dk2"/>
            </a:solidFill>
            <a:prstDash val="solid"/>
            <a:round/>
            <a:headEnd len="sm" w="sm" type="none"/>
            <a:tailEnd len="sm" w="sm" type="none"/>
          </a:ln>
        </p:spPr>
      </p:sp>
      <p:sp>
        <p:nvSpPr>
          <p:cNvPr id="137" name="Google Shape;137;p18"/>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000000"/>
              </a:buClr>
              <a:buSzPts val="2000"/>
              <a:buFont typeface="Arial"/>
              <a:buNone/>
            </a:pPr>
            <a:r>
              <a:rPr b="0" i="0" lang="en-US" sz="2000" u="none" cap="none" strike="noStrike">
                <a:solidFill>
                  <a:srgbClr val="FF6529"/>
                </a:solidFill>
                <a:latin typeface="Roboto Slab Medium"/>
                <a:ea typeface="Roboto Slab Medium"/>
                <a:cs typeface="Roboto Slab Medium"/>
                <a:sym typeface="Roboto Slab Medium"/>
              </a:rPr>
              <a:t>Meet the speakers</a:t>
            </a:r>
            <a:endParaRPr b="0" i="0" sz="2000" u="none" cap="none" strike="noStrike">
              <a:solidFill>
                <a:srgbClr val="FF6529"/>
              </a:solidFill>
              <a:latin typeface="Roboto Slab Medium"/>
              <a:ea typeface="Roboto Slab Medium"/>
              <a:cs typeface="Roboto Slab Medium"/>
              <a:sym typeface="Roboto Slab Medium"/>
            </a:endParaRPr>
          </a:p>
        </p:txBody>
      </p:sp>
      <p:sp>
        <p:nvSpPr>
          <p:cNvPr id="138" name="Google Shape;138;p18"/>
          <p:cNvSpPr/>
          <p:nvPr>
            <p:ph idx="3" type="pic"/>
          </p:nvPr>
        </p:nvSpPr>
        <p:spPr>
          <a:xfrm>
            <a:off x="4870791" y="1741900"/>
            <a:ext cx="1371600" cy="1371600"/>
          </a:xfrm>
          <a:prstGeom prst="ellipse">
            <a:avLst/>
          </a:prstGeom>
          <a:noFill/>
          <a:ln cap="flat" cmpd="sng" w="19050">
            <a:solidFill>
              <a:schemeClr val="dk2"/>
            </a:solidFill>
            <a:prstDash val="solid"/>
            <a:round/>
            <a:headEnd len="sm" w="sm" type="none"/>
            <a:tailEnd len="sm" w="sm" type="none"/>
          </a:ln>
        </p:spPr>
      </p:sp>
      <p:sp>
        <p:nvSpPr>
          <p:cNvPr id="139" name="Google Shape;139;p18"/>
          <p:cNvSpPr txBox="1"/>
          <p:nvPr>
            <p:ph idx="1" type="subTitle"/>
          </p:nvPr>
        </p:nvSpPr>
        <p:spPr>
          <a:xfrm>
            <a:off x="2487282" y="3340210"/>
            <a:ext cx="1828800" cy="4023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000"/>
              <a:buNone/>
              <a:defRPr b="1">
                <a:solidFill>
                  <a:schemeClr val="lt2"/>
                </a:solidFill>
              </a:defRPr>
            </a:lvl3pPr>
            <a:lvl4pPr lvl="3" algn="ctr">
              <a:lnSpc>
                <a:spcPct val="115000"/>
              </a:lnSpc>
              <a:spcBef>
                <a:spcPts val="0"/>
              </a:spcBef>
              <a:spcAft>
                <a:spcPts val="0"/>
              </a:spcAft>
              <a:buClr>
                <a:schemeClr val="lt2"/>
              </a:buClr>
              <a:buSzPts val="1000"/>
              <a:buNone/>
              <a:defRPr b="1">
                <a:solidFill>
                  <a:schemeClr val="lt2"/>
                </a:solidFill>
              </a:defRPr>
            </a:lvl4pPr>
            <a:lvl5pPr lvl="4" algn="ctr">
              <a:lnSpc>
                <a:spcPct val="115000"/>
              </a:lnSpc>
              <a:spcBef>
                <a:spcPts val="0"/>
              </a:spcBef>
              <a:spcAft>
                <a:spcPts val="0"/>
              </a:spcAft>
              <a:buClr>
                <a:schemeClr val="lt2"/>
              </a:buClr>
              <a:buSzPts val="1000"/>
              <a:buNone/>
              <a:defRPr b="1">
                <a:solidFill>
                  <a:schemeClr val="lt2"/>
                </a:solidFill>
              </a:defRPr>
            </a:lvl5pPr>
            <a:lvl6pPr lvl="5" algn="ctr">
              <a:lnSpc>
                <a:spcPct val="115000"/>
              </a:lnSpc>
              <a:spcBef>
                <a:spcPts val="0"/>
              </a:spcBef>
              <a:spcAft>
                <a:spcPts val="0"/>
              </a:spcAft>
              <a:buClr>
                <a:schemeClr val="lt2"/>
              </a:buClr>
              <a:buSzPts val="1000"/>
              <a:buNone/>
              <a:defRPr b="1">
                <a:solidFill>
                  <a:schemeClr val="lt2"/>
                </a:solidFill>
              </a:defRPr>
            </a:lvl6pPr>
            <a:lvl7pPr lvl="6" algn="ctr">
              <a:lnSpc>
                <a:spcPct val="115000"/>
              </a:lnSpc>
              <a:spcBef>
                <a:spcPts val="0"/>
              </a:spcBef>
              <a:spcAft>
                <a:spcPts val="0"/>
              </a:spcAft>
              <a:buClr>
                <a:schemeClr val="lt2"/>
              </a:buClr>
              <a:buSzPts val="1000"/>
              <a:buNone/>
              <a:defRPr b="1">
                <a:solidFill>
                  <a:schemeClr val="lt2"/>
                </a:solidFill>
              </a:defRPr>
            </a:lvl7pPr>
            <a:lvl8pPr lvl="7" algn="ctr">
              <a:lnSpc>
                <a:spcPct val="115000"/>
              </a:lnSpc>
              <a:spcBef>
                <a:spcPts val="0"/>
              </a:spcBef>
              <a:spcAft>
                <a:spcPts val="0"/>
              </a:spcAft>
              <a:buClr>
                <a:schemeClr val="lt2"/>
              </a:buClr>
              <a:buSzPts val="1000"/>
              <a:buNone/>
              <a:defRPr b="1">
                <a:solidFill>
                  <a:schemeClr val="lt2"/>
                </a:solidFill>
              </a:defRPr>
            </a:lvl8pPr>
            <a:lvl9pPr lvl="8" algn="ctr">
              <a:lnSpc>
                <a:spcPct val="115000"/>
              </a:lnSpc>
              <a:spcBef>
                <a:spcPts val="0"/>
              </a:spcBef>
              <a:spcAft>
                <a:spcPts val="0"/>
              </a:spcAft>
              <a:buClr>
                <a:schemeClr val="lt2"/>
              </a:buClr>
              <a:buSzPts val="1000"/>
              <a:buNone/>
              <a:defRPr b="1">
                <a:solidFill>
                  <a:schemeClr val="lt2"/>
                </a:solidFill>
              </a:defRPr>
            </a:lvl9pPr>
          </a:lstStyle>
          <a:p/>
        </p:txBody>
      </p:sp>
      <p:sp>
        <p:nvSpPr>
          <p:cNvPr id="140" name="Google Shape;140;p18"/>
          <p:cNvSpPr txBox="1"/>
          <p:nvPr>
            <p:ph idx="4" type="subTitle"/>
          </p:nvPr>
        </p:nvSpPr>
        <p:spPr>
          <a:xfrm>
            <a:off x="2487282" y="3556829"/>
            <a:ext cx="1828800" cy="3876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141" name="Google Shape;141;p18"/>
          <p:cNvSpPr txBox="1"/>
          <p:nvPr>
            <p:ph idx="5" type="subTitle"/>
          </p:nvPr>
        </p:nvSpPr>
        <p:spPr>
          <a:xfrm>
            <a:off x="4642188" y="3340200"/>
            <a:ext cx="1828800" cy="7023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000"/>
              <a:buNone/>
              <a:defRPr b="1">
                <a:solidFill>
                  <a:schemeClr val="lt2"/>
                </a:solidFill>
              </a:defRPr>
            </a:lvl3pPr>
            <a:lvl4pPr lvl="3" algn="ctr">
              <a:lnSpc>
                <a:spcPct val="115000"/>
              </a:lnSpc>
              <a:spcBef>
                <a:spcPts val="0"/>
              </a:spcBef>
              <a:spcAft>
                <a:spcPts val="0"/>
              </a:spcAft>
              <a:buClr>
                <a:schemeClr val="lt2"/>
              </a:buClr>
              <a:buSzPts val="1000"/>
              <a:buNone/>
              <a:defRPr b="1">
                <a:solidFill>
                  <a:schemeClr val="lt2"/>
                </a:solidFill>
              </a:defRPr>
            </a:lvl4pPr>
            <a:lvl5pPr lvl="4" algn="ctr">
              <a:lnSpc>
                <a:spcPct val="115000"/>
              </a:lnSpc>
              <a:spcBef>
                <a:spcPts val="0"/>
              </a:spcBef>
              <a:spcAft>
                <a:spcPts val="0"/>
              </a:spcAft>
              <a:buClr>
                <a:schemeClr val="lt2"/>
              </a:buClr>
              <a:buSzPts val="1000"/>
              <a:buNone/>
              <a:defRPr b="1">
                <a:solidFill>
                  <a:schemeClr val="lt2"/>
                </a:solidFill>
              </a:defRPr>
            </a:lvl5pPr>
            <a:lvl6pPr lvl="5" algn="ctr">
              <a:lnSpc>
                <a:spcPct val="115000"/>
              </a:lnSpc>
              <a:spcBef>
                <a:spcPts val="0"/>
              </a:spcBef>
              <a:spcAft>
                <a:spcPts val="0"/>
              </a:spcAft>
              <a:buClr>
                <a:schemeClr val="lt2"/>
              </a:buClr>
              <a:buSzPts val="1000"/>
              <a:buNone/>
              <a:defRPr b="1">
                <a:solidFill>
                  <a:schemeClr val="lt2"/>
                </a:solidFill>
              </a:defRPr>
            </a:lvl6pPr>
            <a:lvl7pPr lvl="6" algn="ctr">
              <a:lnSpc>
                <a:spcPct val="115000"/>
              </a:lnSpc>
              <a:spcBef>
                <a:spcPts val="0"/>
              </a:spcBef>
              <a:spcAft>
                <a:spcPts val="0"/>
              </a:spcAft>
              <a:buClr>
                <a:schemeClr val="lt2"/>
              </a:buClr>
              <a:buSzPts val="1000"/>
              <a:buNone/>
              <a:defRPr b="1">
                <a:solidFill>
                  <a:schemeClr val="lt2"/>
                </a:solidFill>
              </a:defRPr>
            </a:lvl7pPr>
            <a:lvl8pPr lvl="7" algn="ctr">
              <a:lnSpc>
                <a:spcPct val="115000"/>
              </a:lnSpc>
              <a:spcBef>
                <a:spcPts val="0"/>
              </a:spcBef>
              <a:spcAft>
                <a:spcPts val="0"/>
              </a:spcAft>
              <a:buClr>
                <a:schemeClr val="lt2"/>
              </a:buClr>
              <a:buSzPts val="1000"/>
              <a:buNone/>
              <a:defRPr b="1">
                <a:solidFill>
                  <a:schemeClr val="lt2"/>
                </a:solidFill>
              </a:defRPr>
            </a:lvl8pPr>
            <a:lvl9pPr lvl="8" algn="ctr">
              <a:lnSpc>
                <a:spcPct val="115000"/>
              </a:lnSpc>
              <a:spcBef>
                <a:spcPts val="0"/>
              </a:spcBef>
              <a:spcAft>
                <a:spcPts val="0"/>
              </a:spcAft>
              <a:buClr>
                <a:schemeClr val="lt2"/>
              </a:buClr>
              <a:buSzPts val="1000"/>
              <a:buNone/>
              <a:defRPr b="1">
                <a:solidFill>
                  <a:schemeClr val="lt2"/>
                </a:solidFill>
              </a:defRPr>
            </a:lvl9pPr>
          </a:lstStyle>
          <a:p/>
        </p:txBody>
      </p:sp>
      <p:sp>
        <p:nvSpPr>
          <p:cNvPr id="142" name="Google Shape;142;p18"/>
          <p:cNvSpPr txBox="1"/>
          <p:nvPr>
            <p:ph idx="6" type="subTitle"/>
          </p:nvPr>
        </p:nvSpPr>
        <p:spPr>
          <a:xfrm>
            <a:off x="4642188" y="3556829"/>
            <a:ext cx="1828800" cy="67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143" name="Google Shape;143;p18"/>
          <p:cNvSpPr/>
          <p:nvPr>
            <p:ph idx="7" type="pic"/>
          </p:nvPr>
        </p:nvSpPr>
        <p:spPr>
          <a:xfrm>
            <a:off x="7025700" y="1741900"/>
            <a:ext cx="1371600" cy="1371600"/>
          </a:xfrm>
          <a:prstGeom prst="ellipse">
            <a:avLst/>
          </a:prstGeom>
          <a:noFill/>
          <a:ln cap="flat" cmpd="sng" w="19050">
            <a:solidFill>
              <a:schemeClr val="dk2"/>
            </a:solidFill>
            <a:prstDash val="solid"/>
            <a:round/>
            <a:headEnd len="sm" w="sm" type="none"/>
            <a:tailEnd len="sm" w="sm" type="none"/>
          </a:ln>
        </p:spPr>
      </p:sp>
      <p:sp>
        <p:nvSpPr>
          <p:cNvPr id="144" name="Google Shape;144;p18"/>
          <p:cNvSpPr txBox="1"/>
          <p:nvPr>
            <p:ph idx="8" type="subTitle"/>
          </p:nvPr>
        </p:nvSpPr>
        <p:spPr>
          <a:xfrm>
            <a:off x="6797100" y="3340200"/>
            <a:ext cx="1828800" cy="7023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000"/>
              <a:buNone/>
              <a:defRPr b="1">
                <a:solidFill>
                  <a:schemeClr val="lt2"/>
                </a:solidFill>
              </a:defRPr>
            </a:lvl3pPr>
            <a:lvl4pPr lvl="3" algn="ctr">
              <a:lnSpc>
                <a:spcPct val="115000"/>
              </a:lnSpc>
              <a:spcBef>
                <a:spcPts val="0"/>
              </a:spcBef>
              <a:spcAft>
                <a:spcPts val="0"/>
              </a:spcAft>
              <a:buClr>
                <a:schemeClr val="lt2"/>
              </a:buClr>
              <a:buSzPts val="1000"/>
              <a:buNone/>
              <a:defRPr b="1">
                <a:solidFill>
                  <a:schemeClr val="lt2"/>
                </a:solidFill>
              </a:defRPr>
            </a:lvl4pPr>
            <a:lvl5pPr lvl="4" algn="ctr">
              <a:lnSpc>
                <a:spcPct val="115000"/>
              </a:lnSpc>
              <a:spcBef>
                <a:spcPts val="0"/>
              </a:spcBef>
              <a:spcAft>
                <a:spcPts val="0"/>
              </a:spcAft>
              <a:buClr>
                <a:schemeClr val="lt2"/>
              </a:buClr>
              <a:buSzPts val="1000"/>
              <a:buNone/>
              <a:defRPr b="1">
                <a:solidFill>
                  <a:schemeClr val="lt2"/>
                </a:solidFill>
              </a:defRPr>
            </a:lvl5pPr>
            <a:lvl6pPr lvl="5" algn="ctr">
              <a:lnSpc>
                <a:spcPct val="115000"/>
              </a:lnSpc>
              <a:spcBef>
                <a:spcPts val="0"/>
              </a:spcBef>
              <a:spcAft>
                <a:spcPts val="0"/>
              </a:spcAft>
              <a:buClr>
                <a:schemeClr val="lt2"/>
              </a:buClr>
              <a:buSzPts val="1000"/>
              <a:buNone/>
              <a:defRPr b="1">
                <a:solidFill>
                  <a:schemeClr val="lt2"/>
                </a:solidFill>
              </a:defRPr>
            </a:lvl6pPr>
            <a:lvl7pPr lvl="6" algn="ctr">
              <a:lnSpc>
                <a:spcPct val="115000"/>
              </a:lnSpc>
              <a:spcBef>
                <a:spcPts val="0"/>
              </a:spcBef>
              <a:spcAft>
                <a:spcPts val="0"/>
              </a:spcAft>
              <a:buClr>
                <a:schemeClr val="lt2"/>
              </a:buClr>
              <a:buSzPts val="1000"/>
              <a:buNone/>
              <a:defRPr b="1">
                <a:solidFill>
                  <a:schemeClr val="lt2"/>
                </a:solidFill>
              </a:defRPr>
            </a:lvl7pPr>
            <a:lvl8pPr lvl="7" algn="ctr">
              <a:lnSpc>
                <a:spcPct val="115000"/>
              </a:lnSpc>
              <a:spcBef>
                <a:spcPts val="0"/>
              </a:spcBef>
              <a:spcAft>
                <a:spcPts val="0"/>
              </a:spcAft>
              <a:buClr>
                <a:schemeClr val="lt2"/>
              </a:buClr>
              <a:buSzPts val="1000"/>
              <a:buNone/>
              <a:defRPr b="1">
                <a:solidFill>
                  <a:schemeClr val="lt2"/>
                </a:solidFill>
              </a:defRPr>
            </a:lvl8pPr>
            <a:lvl9pPr lvl="8" algn="ctr">
              <a:lnSpc>
                <a:spcPct val="115000"/>
              </a:lnSpc>
              <a:spcBef>
                <a:spcPts val="0"/>
              </a:spcBef>
              <a:spcAft>
                <a:spcPts val="0"/>
              </a:spcAft>
              <a:buClr>
                <a:schemeClr val="lt2"/>
              </a:buClr>
              <a:buSzPts val="1000"/>
              <a:buNone/>
              <a:defRPr b="1">
                <a:solidFill>
                  <a:schemeClr val="lt2"/>
                </a:solidFill>
              </a:defRPr>
            </a:lvl9pPr>
          </a:lstStyle>
          <a:p/>
        </p:txBody>
      </p:sp>
      <p:sp>
        <p:nvSpPr>
          <p:cNvPr id="145" name="Google Shape;145;p18"/>
          <p:cNvSpPr txBox="1"/>
          <p:nvPr>
            <p:ph idx="9" type="subTitle"/>
          </p:nvPr>
        </p:nvSpPr>
        <p:spPr>
          <a:xfrm>
            <a:off x="6797100" y="3556829"/>
            <a:ext cx="1828800" cy="67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146" name="Google Shape;146;p18"/>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47" name="Google Shape;147;p18"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148" name="Google Shape;148;p18"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
  <p:cSld name="SECTION_HEADER_2">
    <p:bg>
      <p:bgPr>
        <a:solidFill>
          <a:srgbClr val="063849"/>
        </a:solidFill>
      </p:bgPr>
    </p:bg>
    <p:spTree>
      <p:nvGrpSpPr>
        <p:cNvPr id="2317" name="Shape 2317"/>
        <p:cNvGrpSpPr/>
        <p:nvPr/>
      </p:nvGrpSpPr>
      <p:grpSpPr>
        <a:xfrm>
          <a:off x="0" y="0"/>
          <a:ext cx="0" cy="0"/>
          <a:chOff x="0" y="0"/>
          <a:chExt cx="0" cy="0"/>
        </a:xfrm>
      </p:grpSpPr>
      <p:pic>
        <p:nvPicPr>
          <p:cNvPr id="2318" name="Google Shape;2318;p175"/>
          <p:cNvPicPr preferRelativeResize="0"/>
          <p:nvPr/>
        </p:nvPicPr>
        <p:blipFill rotWithShape="1">
          <a:blip r:embed="rId2">
            <a:alphaModFix/>
          </a:blip>
          <a:srcRect b="0" l="0" r="0" t="0"/>
          <a:stretch/>
        </p:blipFill>
        <p:spPr>
          <a:xfrm>
            <a:off x="3585225" y="0"/>
            <a:ext cx="5558779" cy="5143499"/>
          </a:xfrm>
          <a:prstGeom prst="rect">
            <a:avLst/>
          </a:prstGeom>
          <a:noFill/>
          <a:ln>
            <a:noFill/>
          </a:ln>
        </p:spPr>
      </p:pic>
      <p:sp>
        <p:nvSpPr>
          <p:cNvPr id="2319" name="Google Shape;2319;p175"/>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SzPts val="2600"/>
              <a:buNone/>
              <a:defRPr sz="2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20" name="Google Shape;2320;p175"/>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321" name="Google Shape;2321;p175"/>
          <p:cNvSpPr txBox="1"/>
          <p:nvPr>
            <p:ph idx="1" type="subTitle"/>
          </p:nvPr>
        </p:nvSpPr>
        <p:spPr>
          <a:xfrm>
            <a:off x="365700" y="3566160"/>
            <a:ext cx="2879700" cy="6399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2"/>
              </a:buClr>
              <a:buSzPts val="1400"/>
              <a:buFont typeface="Roboto"/>
              <a:buNone/>
              <a:defRPr b="1">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400"/>
              <a:buFont typeface="Roboto"/>
              <a:buNone/>
              <a:defRPr b="1" sz="1400">
                <a:solidFill>
                  <a:schemeClr val="lt2"/>
                </a:solidFill>
                <a:latin typeface="Roboto"/>
                <a:ea typeface="Roboto"/>
                <a:cs typeface="Roboto"/>
                <a:sym typeface="Roboto"/>
              </a:defRPr>
            </a:lvl2pPr>
            <a:lvl3pPr lvl="2" algn="l">
              <a:lnSpc>
                <a:spcPct val="115000"/>
              </a:lnSpc>
              <a:spcBef>
                <a:spcPts val="0"/>
              </a:spcBef>
              <a:spcAft>
                <a:spcPts val="0"/>
              </a:spcAft>
              <a:buClr>
                <a:schemeClr val="lt2"/>
              </a:buClr>
              <a:buSzPts val="1400"/>
              <a:buNone/>
              <a:defRPr b="1" sz="1400">
                <a:solidFill>
                  <a:schemeClr val="lt2"/>
                </a:solidFill>
              </a:defRPr>
            </a:lvl3pPr>
            <a:lvl4pPr lvl="3" algn="l">
              <a:lnSpc>
                <a:spcPct val="115000"/>
              </a:lnSpc>
              <a:spcBef>
                <a:spcPts val="0"/>
              </a:spcBef>
              <a:spcAft>
                <a:spcPts val="0"/>
              </a:spcAft>
              <a:buClr>
                <a:schemeClr val="lt2"/>
              </a:buClr>
              <a:buSzPts val="1400"/>
              <a:buNone/>
              <a:defRPr b="1" sz="1400">
                <a:solidFill>
                  <a:schemeClr val="lt2"/>
                </a:solidFill>
              </a:defRPr>
            </a:lvl4pPr>
            <a:lvl5pPr lvl="4" algn="l">
              <a:lnSpc>
                <a:spcPct val="115000"/>
              </a:lnSpc>
              <a:spcBef>
                <a:spcPts val="0"/>
              </a:spcBef>
              <a:spcAft>
                <a:spcPts val="0"/>
              </a:spcAft>
              <a:buClr>
                <a:schemeClr val="lt2"/>
              </a:buClr>
              <a:buSzPts val="1400"/>
              <a:buNone/>
              <a:defRPr b="1" sz="1400">
                <a:solidFill>
                  <a:schemeClr val="lt2"/>
                </a:solidFill>
              </a:defRPr>
            </a:lvl5pPr>
            <a:lvl6pPr lvl="5" algn="l">
              <a:lnSpc>
                <a:spcPct val="115000"/>
              </a:lnSpc>
              <a:spcBef>
                <a:spcPts val="0"/>
              </a:spcBef>
              <a:spcAft>
                <a:spcPts val="0"/>
              </a:spcAft>
              <a:buClr>
                <a:schemeClr val="lt2"/>
              </a:buClr>
              <a:buSzPts val="1400"/>
              <a:buNone/>
              <a:defRPr b="1" sz="1400">
                <a:solidFill>
                  <a:schemeClr val="lt2"/>
                </a:solidFill>
              </a:defRPr>
            </a:lvl6pPr>
            <a:lvl7pPr lvl="6" algn="l">
              <a:lnSpc>
                <a:spcPct val="115000"/>
              </a:lnSpc>
              <a:spcBef>
                <a:spcPts val="0"/>
              </a:spcBef>
              <a:spcAft>
                <a:spcPts val="0"/>
              </a:spcAft>
              <a:buClr>
                <a:schemeClr val="lt2"/>
              </a:buClr>
              <a:buSzPts val="1400"/>
              <a:buNone/>
              <a:defRPr b="1" sz="1400">
                <a:solidFill>
                  <a:schemeClr val="lt2"/>
                </a:solidFill>
              </a:defRPr>
            </a:lvl7pPr>
            <a:lvl8pPr lvl="7" algn="l">
              <a:lnSpc>
                <a:spcPct val="115000"/>
              </a:lnSpc>
              <a:spcBef>
                <a:spcPts val="0"/>
              </a:spcBef>
              <a:spcAft>
                <a:spcPts val="0"/>
              </a:spcAft>
              <a:buClr>
                <a:schemeClr val="lt2"/>
              </a:buClr>
              <a:buSzPts val="1400"/>
              <a:buNone/>
              <a:defRPr b="1" sz="1400">
                <a:solidFill>
                  <a:schemeClr val="lt2"/>
                </a:solidFill>
              </a:defRPr>
            </a:lvl8pPr>
            <a:lvl9pPr lvl="8" algn="l">
              <a:lnSpc>
                <a:spcPct val="115000"/>
              </a:lnSpc>
              <a:spcBef>
                <a:spcPts val="0"/>
              </a:spcBef>
              <a:spcAft>
                <a:spcPts val="0"/>
              </a:spcAft>
              <a:buClr>
                <a:schemeClr val="lt2"/>
              </a:buClr>
              <a:buSzPts val="1400"/>
              <a:buNone/>
              <a:defRPr b="1" sz="1400">
                <a:solidFill>
                  <a:schemeClr val="lt2"/>
                </a:solidFill>
              </a:defRPr>
            </a:lvl9pPr>
          </a:lstStyle>
          <a:p/>
        </p:txBody>
      </p:sp>
      <p:sp>
        <p:nvSpPr>
          <p:cNvPr id="2322" name="Google Shape;2322;p175"/>
          <p:cNvSpPr txBox="1"/>
          <p:nvPr>
            <p:ph idx="2" type="subTitle"/>
          </p:nvPr>
        </p:nvSpPr>
        <p:spPr>
          <a:xfrm>
            <a:off x="365700" y="3813048"/>
            <a:ext cx="2879700" cy="6093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1pPr>
            <a:lvl2pPr lvl="1"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2pPr>
            <a:lvl3pPr lvl="2"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3pPr>
            <a:lvl4pPr lvl="3"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4pPr>
            <a:lvl5pPr lvl="4"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5pPr>
            <a:lvl6pPr lvl="5"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6pPr>
            <a:lvl7pPr lvl="6"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7pPr>
            <a:lvl8pPr lvl="7"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8pPr>
            <a:lvl9pPr lvl="8"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9pPr>
          </a:lstStyle>
          <a:p/>
        </p:txBody>
      </p:sp>
      <p:sp>
        <p:nvSpPr>
          <p:cNvPr id="2323" name="Google Shape;2323;p175"/>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s 2">
  <p:cSld name="SECTION_HEADER_2_1">
    <p:bg>
      <p:bgPr>
        <a:solidFill>
          <a:srgbClr val="063849"/>
        </a:solidFill>
      </p:bgPr>
    </p:bg>
    <p:spTree>
      <p:nvGrpSpPr>
        <p:cNvPr id="2324" name="Shape 2324"/>
        <p:cNvGrpSpPr/>
        <p:nvPr/>
      </p:nvGrpSpPr>
      <p:grpSpPr>
        <a:xfrm>
          <a:off x="0" y="0"/>
          <a:ext cx="0" cy="0"/>
          <a:chOff x="0" y="0"/>
          <a:chExt cx="0" cy="0"/>
        </a:xfrm>
      </p:grpSpPr>
      <p:pic>
        <p:nvPicPr>
          <p:cNvPr id="2325" name="Google Shape;2325;p176"/>
          <p:cNvPicPr preferRelativeResize="0"/>
          <p:nvPr/>
        </p:nvPicPr>
        <p:blipFill rotWithShape="1">
          <a:blip r:embed="rId2">
            <a:alphaModFix/>
          </a:blip>
          <a:srcRect b="0" l="0" r="0" t="0"/>
          <a:stretch/>
        </p:blipFill>
        <p:spPr>
          <a:xfrm>
            <a:off x="3585225" y="0"/>
            <a:ext cx="5558779" cy="5143499"/>
          </a:xfrm>
          <a:prstGeom prst="rect">
            <a:avLst/>
          </a:prstGeom>
          <a:noFill/>
          <a:ln>
            <a:noFill/>
          </a:ln>
        </p:spPr>
      </p:pic>
      <p:sp>
        <p:nvSpPr>
          <p:cNvPr id="2326" name="Google Shape;2326;p176"/>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SzPts val="2600"/>
              <a:buNone/>
              <a:defRPr sz="2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27" name="Google Shape;2327;p176"/>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328" name="Google Shape;2328;p176"/>
          <p:cNvSpPr txBox="1"/>
          <p:nvPr>
            <p:ph idx="1" type="subTitle"/>
          </p:nvPr>
        </p:nvSpPr>
        <p:spPr>
          <a:xfrm>
            <a:off x="365700" y="3566160"/>
            <a:ext cx="2879700" cy="6399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l">
              <a:lnSpc>
                <a:spcPct val="115000"/>
              </a:lnSpc>
              <a:spcBef>
                <a:spcPts val="0"/>
              </a:spcBef>
              <a:spcAft>
                <a:spcPts val="0"/>
              </a:spcAft>
              <a:buClr>
                <a:schemeClr val="lt2"/>
              </a:buClr>
              <a:buSzPts val="1200"/>
              <a:buNone/>
              <a:defRPr b="1" sz="1200">
                <a:solidFill>
                  <a:schemeClr val="lt2"/>
                </a:solidFill>
              </a:defRPr>
            </a:lvl3pPr>
            <a:lvl4pPr lvl="3" algn="l">
              <a:lnSpc>
                <a:spcPct val="115000"/>
              </a:lnSpc>
              <a:spcBef>
                <a:spcPts val="0"/>
              </a:spcBef>
              <a:spcAft>
                <a:spcPts val="0"/>
              </a:spcAft>
              <a:buClr>
                <a:schemeClr val="lt2"/>
              </a:buClr>
              <a:buSzPts val="1200"/>
              <a:buNone/>
              <a:defRPr b="1" sz="1200">
                <a:solidFill>
                  <a:schemeClr val="lt2"/>
                </a:solidFill>
              </a:defRPr>
            </a:lvl4pPr>
            <a:lvl5pPr lvl="4" algn="l">
              <a:lnSpc>
                <a:spcPct val="115000"/>
              </a:lnSpc>
              <a:spcBef>
                <a:spcPts val="0"/>
              </a:spcBef>
              <a:spcAft>
                <a:spcPts val="0"/>
              </a:spcAft>
              <a:buClr>
                <a:schemeClr val="lt2"/>
              </a:buClr>
              <a:buSzPts val="1200"/>
              <a:buNone/>
              <a:defRPr b="1" sz="1200">
                <a:solidFill>
                  <a:schemeClr val="lt2"/>
                </a:solidFill>
              </a:defRPr>
            </a:lvl5pPr>
            <a:lvl6pPr lvl="5" algn="l">
              <a:lnSpc>
                <a:spcPct val="115000"/>
              </a:lnSpc>
              <a:spcBef>
                <a:spcPts val="0"/>
              </a:spcBef>
              <a:spcAft>
                <a:spcPts val="0"/>
              </a:spcAft>
              <a:buClr>
                <a:schemeClr val="lt2"/>
              </a:buClr>
              <a:buSzPts val="1200"/>
              <a:buNone/>
              <a:defRPr b="1" sz="1200">
                <a:solidFill>
                  <a:schemeClr val="lt2"/>
                </a:solidFill>
              </a:defRPr>
            </a:lvl6pPr>
            <a:lvl7pPr lvl="6" algn="l">
              <a:lnSpc>
                <a:spcPct val="115000"/>
              </a:lnSpc>
              <a:spcBef>
                <a:spcPts val="0"/>
              </a:spcBef>
              <a:spcAft>
                <a:spcPts val="0"/>
              </a:spcAft>
              <a:buClr>
                <a:schemeClr val="lt2"/>
              </a:buClr>
              <a:buSzPts val="1200"/>
              <a:buNone/>
              <a:defRPr b="1" sz="1200">
                <a:solidFill>
                  <a:schemeClr val="lt2"/>
                </a:solidFill>
              </a:defRPr>
            </a:lvl7pPr>
            <a:lvl8pPr lvl="7" algn="l">
              <a:lnSpc>
                <a:spcPct val="115000"/>
              </a:lnSpc>
              <a:spcBef>
                <a:spcPts val="0"/>
              </a:spcBef>
              <a:spcAft>
                <a:spcPts val="0"/>
              </a:spcAft>
              <a:buClr>
                <a:schemeClr val="lt2"/>
              </a:buClr>
              <a:buSzPts val="1200"/>
              <a:buNone/>
              <a:defRPr b="1" sz="1200">
                <a:solidFill>
                  <a:schemeClr val="lt2"/>
                </a:solidFill>
              </a:defRPr>
            </a:lvl8pPr>
            <a:lvl9pPr lvl="8" algn="l">
              <a:lnSpc>
                <a:spcPct val="115000"/>
              </a:lnSpc>
              <a:spcBef>
                <a:spcPts val="0"/>
              </a:spcBef>
              <a:spcAft>
                <a:spcPts val="0"/>
              </a:spcAft>
              <a:buClr>
                <a:schemeClr val="lt2"/>
              </a:buClr>
              <a:buSzPts val="1200"/>
              <a:buNone/>
              <a:defRPr b="1" sz="1200">
                <a:solidFill>
                  <a:schemeClr val="lt2"/>
                </a:solidFill>
              </a:defRPr>
            </a:lvl9pPr>
          </a:lstStyle>
          <a:p/>
        </p:txBody>
      </p:sp>
      <p:sp>
        <p:nvSpPr>
          <p:cNvPr id="2329" name="Google Shape;2329;p176"/>
          <p:cNvSpPr txBox="1"/>
          <p:nvPr>
            <p:ph idx="2" type="subTitle"/>
          </p:nvPr>
        </p:nvSpPr>
        <p:spPr>
          <a:xfrm>
            <a:off x="365700" y="3794760"/>
            <a:ext cx="2879700" cy="6093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2330" name="Google Shape;2330;p176"/>
          <p:cNvSpPr txBox="1"/>
          <p:nvPr>
            <p:ph idx="3" type="subTitle"/>
          </p:nvPr>
        </p:nvSpPr>
        <p:spPr>
          <a:xfrm>
            <a:off x="2940125" y="3566160"/>
            <a:ext cx="2879700" cy="6399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l">
              <a:lnSpc>
                <a:spcPct val="115000"/>
              </a:lnSpc>
              <a:spcBef>
                <a:spcPts val="0"/>
              </a:spcBef>
              <a:spcAft>
                <a:spcPts val="0"/>
              </a:spcAft>
              <a:buClr>
                <a:schemeClr val="lt2"/>
              </a:buClr>
              <a:buSzPts val="1200"/>
              <a:buNone/>
              <a:defRPr b="1" sz="1200">
                <a:solidFill>
                  <a:schemeClr val="lt2"/>
                </a:solidFill>
              </a:defRPr>
            </a:lvl3pPr>
            <a:lvl4pPr lvl="3" algn="l">
              <a:lnSpc>
                <a:spcPct val="115000"/>
              </a:lnSpc>
              <a:spcBef>
                <a:spcPts val="0"/>
              </a:spcBef>
              <a:spcAft>
                <a:spcPts val="0"/>
              </a:spcAft>
              <a:buClr>
                <a:schemeClr val="lt2"/>
              </a:buClr>
              <a:buSzPts val="1200"/>
              <a:buNone/>
              <a:defRPr b="1" sz="1200">
                <a:solidFill>
                  <a:schemeClr val="lt2"/>
                </a:solidFill>
              </a:defRPr>
            </a:lvl4pPr>
            <a:lvl5pPr lvl="4" algn="l">
              <a:lnSpc>
                <a:spcPct val="115000"/>
              </a:lnSpc>
              <a:spcBef>
                <a:spcPts val="0"/>
              </a:spcBef>
              <a:spcAft>
                <a:spcPts val="0"/>
              </a:spcAft>
              <a:buClr>
                <a:schemeClr val="lt2"/>
              </a:buClr>
              <a:buSzPts val="1200"/>
              <a:buNone/>
              <a:defRPr b="1" sz="1200">
                <a:solidFill>
                  <a:schemeClr val="lt2"/>
                </a:solidFill>
              </a:defRPr>
            </a:lvl5pPr>
            <a:lvl6pPr lvl="5" algn="l">
              <a:lnSpc>
                <a:spcPct val="115000"/>
              </a:lnSpc>
              <a:spcBef>
                <a:spcPts val="0"/>
              </a:spcBef>
              <a:spcAft>
                <a:spcPts val="0"/>
              </a:spcAft>
              <a:buClr>
                <a:schemeClr val="lt2"/>
              </a:buClr>
              <a:buSzPts val="1200"/>
              <a:buNone/>
              <a:defRPr b="1" sz="1200">
                <a:solidFill>
                  <a:schemeClr val="lt2"/>
                </a:solidFill>
              </a:defRPr>
            </a:lvl6pPr>
            <a:lvl7pPr lvl="6" algn="l">
              <a:lnSpc>
                <a:spcPct val="115000"/>
              </a:lnSpc>
              <a:spcBef>
                <a:spcPts val="0"/>
              </a:spcBef>
              <a:spcAft>
                <a:spcPts val="0"/>
              </a:spcAft>
              <a:buClr>
                <a:schemeClr val="lt2"/>
              </a:buClr>
              <a:buSzPts val="1200"/>
              <a:buNone/>
              <a:defRPr b="1" sz="1200">
                <a:solidFill>
                  <a:schemeClr val="lt2"/>
                </a:solidFill>
              </a:defRPr>
            </a:lvl7pPr>
            <a:lvl8pPr lvl="7" algn="l">
              <a:lnSpc>
                <a:spcPct val="115000"/>
              </a:lnSpc>
              <a:spcBef>
                <a:spcPts val="0"/>
              </a:spcBef>
              <a:spcAft>
                <a:spcPts val="0"/>
              </a:spcAft>
              <a:buClr>
                <a:schemeClr val="lt2"/>
              </a:buClr>
              <a:buSzPts val="1200"/>
              <a:buNone/>
              <a:defRPr b="1" sz="1200">
                <a:solidFill>
                  <a:schemeClr val="lt2"/>
                </a:solidFill>
              </a:defRPr>
            </a:lvl8pPr>
            <a:lvl9pPr lvl="8" algn="l">
              <a:lnSpc>
                <a:spcPct val="115000"/>
              </a:lnSpc>
              <a:spcBef>
                <a:spcPts val="0"/>
              </a:spcBef>
              <a:spcAft>
                <a:spcPts val="0"/>
              </a:spcAft>
              <a:buClr>
                <a:schemeClr val="lt2"/>
              </a:buClr>
              <a:buSzPts val="1200"/>
              <a:buNone/>
              <a:defRPr b="1" sz="1200">
                <a:solidFill>
                  <a:schemeClr val="lt2"/>
                </a:solidFill>
              </a:defRPr>
            </a:lvl9pPr>
          </a:lstStyle>
          <a:p/>
        </p:txBody>
      </p:sp>
      <p:sp>
        <p:nvSpPr>
          <p:cNvPr id="2331" name="Google Shape;2331;p176"/>
          <p:cNvSpPr txBox="1"/>
          <p:nvPr>
            <p:ph idx="4" type="subTitle"/>
          </p:nvPr>
        </p:nvSpPr>
        <p:spPr>
          <a:xfrm>
            <a:off x="2940125" y="3794760"/>
            <a:ext cx="2879700" cy="6093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2332" name="Google Shape;2332;p176"/>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ynamic">
  <p:cSld name="SECTION_HEADER_1">
    <p:bg>
      <p:bgPr>
        <a:solidFill>
          <a:srgbClr val="063849"/>
        </a:solidFill>
      </p:bgPr>
    </p:bg>
    <p:spTree>
      <p:nvGrpSpPr>
        <p:cNvPr id="2333" name="Shape 2333"/>
        <p:cNvGrpSpPr/>
        <p:nvPr/>
      </p:nvGrpSpPr>
      <p:grpSpPr>
        <a:xfrm>
          <a:off x="0" y="0"/>
          <a:ext cx="0" cy="0"/>
          <a:chOff x="0" y="0"/>
          <a:chExt cx="0" cy="0"/>
        </a:xfrm>
      </p:grpSpPr>
      <p:pic>
        <p:nvPicPr>
          <p:cNvPr id="2334" name="Google Shape;2334;p177"/>
          <p:cNvPicPr preferRelativeResize="0"/>
          <p:nvPr/>
        </p:nvPicPr>
        <p:blipFill rotWithShape="1">
          <a:blip r:embed="rId2">
            <a:alphaModFix/>
          </a:blip>
          <a:srcRect b="9" l="0" r="0" t="9"/>
          <a:stretch/>
        </p:blipFill>
        <p:spPr>
          <a:xfrm>
            <a:off x="3585225" y="0"/>
            <a:ext cx="5558780" cy="5143500"/>
          </a:xfrm>
          <a:prstGeom prst="rect">
            <a:avLst/>
          </a:prstGeom>
          <a:noFill/>
          <a:ln>
            <a:noFill/>
          </a:ln>
        </p:spPr>
      </p:pic>
      <p:sp>
        <p:nvSpPr>
          <p:cNvPr id="2335" name="Google Shape;2335;p177"/>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2"/>
              </a:buClr>
              <a:buSzPts val="2600"/>
              <a:buNone/>
              <a:defRPr sz="2600">
                <a:solidFill>
                  <a:schemeClr val="lt2"/>
                </a:solidFill>
              </a:defRPr>
            </a:lvl1pPr>
            <a:lvl2pPr lvl="1" algn="l">
              <a:lnSpc>
                <a:spcPct val="100000"/>
              </a:lnSpc>
              <a:spcBef>
                <a:spcPts val="0"/>
              </a:spcBef>
              <a:spcAft>
                <a:spcPts val="0"/>
              </a:spcAft>
              <a:buClr>
                <a:schemeClr val="lt2"/>
              </a:buClr>
              <a:buSzPts val="2800"/>
              <a:buNone/>
              <a:defRPr>
                <a:solidFill>
                  <a:schemeClr val="lt2"/>
                </a:solidFill>
              </a:defRPr>
            </a:lvl2pPr>
            <a:lvl3pPr lvl="2" algn="l">
              <a:lnSpc>
                <a:spcPct val="100000"/>
              </a:lnSpc>
              <a:spcBef>
                <a:spcPts val="0"/>
              </a:spcBef>
              <a:spcAft>
                <a:spcPts val="0"/>
              </a:spcAft>
              <a:buClr>
                <a:schemeClr val="lt2"/>
              </a:buClr>
              <a:buSzPts val="2800"/>
              <a:buNone/>
              <a:defRPr>
                <a:solidFill>
                  <a:schemeClr val="lt2"/>
                </a:solidFill>
              </a:defRPr>
            </a:lvl3pPr>
            <a:lvl4pPr lvl="3" algn="l">
              <a:lnSpc>
                <a:spcPct val="100000"/>
              </a:lnSpc>
              <a:spcBef>
                <a:spcPts val="0"/>
              </a:spcBef>
              <a:spcAft>
                <a:spcPts val="0"/>
              </a:spcAft>
              <a:buClr>
                <a:schemeClr val="lt2"/>
              </a:buClr>
              <a:buSzPts val="2800"/>
              <a:buNone/>
              <a:defRPr>
                <a:solidFill>
                  <a:schemeClr val="lt2"/>
                </a:solidFill>
              </a:defRPr>
            </a:lvl4pPr>
            <a:lvl5pPr lvl="4" algn="l">
              <a:lnSpc>
                <a:spcPct val="100000"/>
              </a:lnSpc>
              <a:spcBef>
                <a:spcPts val="0"/>
              </a:spcBef>
              <a:spcAft>
                <a:spcPts val="0"/>
              </a:spcAft>
              <a:buClr>
                <a:schemeClr val="lt2"/>
              </a:buClr>
              <a:buSzPts val="2800"/>
              <a:buNone/>
              <a:defRPr>
                <a:solidFill>
                  <a:schemeClr val="lt2"/>
                </a:solidFill>
              </a:defRPr>
            </a:lvl5pPr>
            <a:lvl6pPr lvl="5" algn="l">
              <a:lnSpc>
                <a:spcPct val="100000"/>
              </a:lnSpc>
              <a:spcBef>
                <a:spcPts val="0"/>
              </a:spcBef>
              <a:spcAft>
                <a:spcPts val="0"/>
              </a:spcAft>
              <a:buClr>
                <a:schemeClr val="lt2"/>
              </a:buClr>
              <a:buSzPts val="2800"/>
              <a:buNone/>
              <a:defRPr>
                <a:solidFill>
                  <a:schemeClr val="lt2"/>
                </a:solidFill>
              </a:defRPr>
            </a:lvl6pPr>
            <a:lvl7pPr lvl="6" algn="l">
              <a:lnSpc>
                <a:spcPct val="100000"/>
              </a:lnSpc>
              <a:spcBef>
                <a:spcPts val="0"/>
              </a:spcBef>
              <a:spcAft>
                <a:spcPts val="0"/>
              </a:spcAft>
              <a:buClr>
                <a:schemeClr val="lt2"/>
              </a:buClr>
              <a:buSzPts val="2800"/>
              <a:buNone/>
              <a:defRPr>
                <a:solidFill>
                  <a:schemeClr val="lt2"/>
                </a:solidFill>
              </a:defRPr>
            </a:lvl7pPr>
            <a:lvl8pPr lvl="7" algn="l">
              <a:lnSpc>
                <a:spcPct val="100000"/>
              </a:lnSpc>
              <a:spcBef>
                <a:spcPts val="0"/>
              </a:spcBef>
              <a:spcAft>
                <a:spcPts val="0"/>
              </a:spcAft>
              <a:buClr>
                <a:schemeClr val="lt2"/>
              </a:buClr>
              <a:buSzPts val="2800"/>
              <a:buNone/>
              <a:defRPr>
                <a:solidFill>
                  <a:schemeClr val="lt2"/>
                </a:solidFill>
              </a:defRPr>
            </a:lvl8pPr>
            <a:lvl9pPr lvl="8" algn="l">
              <a:lnSpc>
                <a:spcPct val="100000"/>
              </a:lnSpc>
              <a:spcBef>
                <a:spcPts val="0"/>
              </a:spcBef>
              <a:spcAft>
                <a:spcPts val="0"/>
              </a:spcAft>
              <a:buClr>
                <a:schemeClr val="lt2"/>
              </a:buClr>
              <a:buSzPts val="2800"/>
              <a:buNone/>
              <a:defRPr>
                <a:solidFill>
                  <a:schemeClr val="lt2"/>
                </a:solidFill>
              </a:defRPr>
            </a:lvl9pPr>
          </a:lstStyle>
          <a:p/>
        </p:txBody>
      </p:sp>
      <p:sp>
        <p:nvSpPr>
          <p:cNvPr id="2336" name="Google Shape;2336;p177"/>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337" name="Google Shape;2337;p177"/>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lt2"/>
              </a:buClr>
              <a:buSzPts val="1400"/>
              <a:buFont typeface="Roboto"/>
              <a:buNone/>
              <a:defRPr>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200"/>
              <a:buNone/>
              <a:defRPr>
                <a:solidFill>
                  <a:schemeClr val="lt2"/>
                </a:solidFill>
              </a:defRPr>
            </a:lvl2pPr>
            <a:lvl3pPr lvl="2" algn="l">
              <a:lnSpc>
                <a:spcPct val="115000"/>
              </a:lnSpc>
              <a:spcBef>
                <a:spcPts val="0"/>
              </a:spcBef>
              <a:spcAft>
                <a:spcPts val="0"/>
              </a:spcAft>
              <a:buClr>
                <a:schemeClr val="lt2"/>
              </a:buClr>
              <a:buSzPts val="1000"/>
              <a:buNone/>
              <a:defRPr>
                <a:solidFill>
                  <a:schemeClr val="lt2"/>
                </a:solidFill>
              </a:defRPr>
            </a:lvl3pPr>
            <a:lvl4pPr lvl="3" algn="l">
              <a:lnSpc>
                <a:spcPct val="115000"/>
              </a:lnSpc>
              <a:spcBef>
                <a:spcPts val="0"/>
              </a:spcBef>
              <a:spcAft>
                <a:spcPts val="0"/>
              </a:spcAft>
              <a:buClr>
                <a:schemeClr val="lt2"/>
              </a:buClr>
              <a:buSzPts val="1000"/>
              <a:buNone/>
              <a:defRPr>
                <a:solidFill>
                  <a:schemeClr val="lt2"/>
                </a:solidFill>
              </a:defRPr>
            </a:lvl4pPr>
            <a:lvl5pPr lvl="4" algn="l">
              <a:lnSpc>
                <a:spcPct val="115000"/>
              </a:lnSpc>
              <a:spcBef>
                <a:spcPts val="0"/>
              </a:spcBef>
              <a:spcAft>
                <a:spcPts val="0"/>
              </a:spcAft>
              <a:buClr>
                <a:schemeClr val="lt2"/>
              </a:buClr>
              <a:buSzPts val="1000"/>
              <a:buNone/>
              <a:defRPr>
                <a:solidFill>
                  <a:schemeClr val="lt2"/>
                </a:solidFill>
              </a:defRPr>
            </a:lvl5pPr>
            <a:lvl6pPr lvl="5" algn="l">
              <a:lnSpc>
                <a:spcPct val="115000"/>
              </a:lnSpc>
              <a:spcBef>
                <a:spcPts val="0"/>
              </a:spcBef>
              <a:spcAft>
                <a:spcPts val="0"/>
              </a:spcAft>
              <a:buClr>
                <a:schemeClr val="lt2"/>
              </a:buClr>
              <a:buSzPts val="1000"/>
              <a:buNone/>
              <a:defRPr>
                <a:solidFill>
                  <a:schemeClr val="lt2"/>
                </a:solidFill>
              </a:defRPr>
            </a:lvl6pPr>
            <a:lvl7pPr lvl="6" algn="l">
              <a:lnSpc>
                <a:spcPct val="115000"/>
              </a:lnSpc>
              <a:spcBef>
                <a:spcPts val="0"/>
              </a:spcBef>
              <a:spcAft>
                <a:spcPts val="0"/>
              </a:spcAft>
              <a:buClr>
                <a:schemeClr val="lt2"/>
              </a:buClr>
              <a:buSzPts val="1000"/>
              <a:buNone/>
              <a:defRPr>
                <a:solidFill>
                  <a:schemeClr val="lt2"/>
                </a:solidFill>
              </a:defRPr>
            </a:lvl7pPr>
            <a:lvl8pPr lvl="7" algn="l">
              <a:lnSpc>
                <a:spcPct val="115000"/>
              </a:lnSpc>
              <a:spcBef>
                <a:spcPts val="0"/>
              </a:spcBef>
              <a:spcAft>
                <a:spcPts val="0"/>
              </a:spcAft>
              <a:buClr>
                <a:schemeClr val="lt2"/>
              </a:buClr>
              <a:buSzPts val="1000"/>
              <a:buNone/>
              <a:defRPr>
                <a:solidFill>
                  <a:schemeClr val="lt2"/>
                </a:solidFill>
              </a:defRPr>
            </a:lvl8pPr>
            <a:lvl9pPr lvl="8" algn="l">
              <a:lnSpc>
                <a:spcPct val="115000"/>
              </a:lnSpc>
              <a:spcBef>
                <a:spcPts val="0"/>
              </a:spcBef>
              <a:spcAft>
                <a:spcPts val="0"/>
              </a:spcAft>
              <a:buClr>
                <a:schemeClr val="lt2"/>
              </a:buClr>
              <a:buSzPts val="1000"/>
              <a:buNone/>
              <a:defRPr>
                <a:solidFill>
                  <a:schemeClr val="lt2"/>
                </a:solidFill>
              </a:defRPr>
            </a:lvl9pPr>
          </a:lstStyle>
          <a:p/>
        </p:txBody>
      </p:sp>
      <p:sp>
        <p:nvSpPr>
          <p:cNvPr id="2338" name="Google Shape;2338;p177"/>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Monochrome">
  <p:cSld name="SECTION_HEADER_1_1">
    <p:bg>
      <p:bgPr>
        <a:solidFill>
          <a:srgbClr val="A5BEC4"/>
        </a:solidFill>
      </p:bgPr>
    </p:bg>
    <p:spTree>
      <p:nvGrpSpPr>
        <p:cNvPr id="2339" name="Shape 2339"/>
        <p:cNvGrpSpPr/>
        <p:nvPr/>
      </p:nvGrpSpPr>
      <p:grpSpPr>
        <a:xfrm>
          <a:off x="0" y="0"/>
          <a:ext cx="0" cy="0"/>
          <a:chOff x="0" y="0"/>
          <a:chExt cx="0" cy="0"/>
        </a:xfrm>
      </p:grpSpPr>
      <p:pic>
        <p:nvPicPr>
          <p:cNvPr id="2340" name="Google Shape;2340;p178"/>
          <p:cNvPicPr preferRelativeResize="0"/>
          <p:nvPr/>
        </p:nvPicPr>
        <p:blipFill rotWithShape="1">
          <a:blip r:embed="rId2">
            <a:alphaModFix/>
          </a:blip>
          <a:srcRect b="9" l="0" r="0" t="9"/>
          <a:stretch/>
        </p:blipFill>
        <p:spPr>
          <a:xfrm>
            <a:off x="3585225" y="0"/>
            <a:ext cx="5558780" cy="5143500"/>
          </a:xfrm>
          <a:prstGeom prst="rect">
            <a:avLst/>
          </a:prstGeom>
          <a:noFill/>
          <a:ln>
            <a:noFill/>
          </a:ln>
        </p:spPr>
      </p:pic>
      <p:sp>
        <p:nvSpPr>
          <p:cNvPr id="2341" name="Google Shape;2341;p178"/>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2600"/>
              <a:buNone/>
              <a:defRPr sz="2600">
                <a:solidFill>
                  <a:srgbClr val="06384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42" name="Google Shape;2342;p178"/>
          <p:cNvSpPr/>
          <p:nvPr/>
        </p:nvSpPr>
        <p:spPr>
          <a:xfrm>
            <a:off x="288925" y="4762500"/>
            <a:ext cx="2610000" cy="304800"/>
          </a:xfrm>
          <a:prstGeom prst="rect">
            <a:avLst/>
          </a:prstGeom>
          <a:solidFill>
            <a:srgbClr val="A5BEC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343" name="Google Shape;2343;p178"/>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algn="l">
              <a:lnSpc>
                <a:spcPct val="115000"/>
              </a:lnSpc>
              <a:spcBef>
                <a:spcPts val="0"/>
              </a:spcBef>
              <a:spcAft>
                <a:spcPts val="0"/>
              </a:spcAft>
              <a:buClr>
                <a:schemeClr val="dk1"/>
              </a:buClr>
              <a:buSzPts val="1200"/>
              <a:buNone/>
              <a:defRPr>
                <a:solidFill>
                  <a:schemeClr val="dk1"/>
                </a:solidFill>
              </a:defRPr>
            </a:lvl2pPr>
            <a:lvl3pPr lvl="2" algn="l">
              <a:lnSpc>
                <a:spcPct val="115000"/>
              </a:lnSpc>
              <a:spcBef>
                <a:spcPts val="0"/>
              </a:spcBef>
              <a:spcAft>
                <a:spcPts val="0"/>
              </a:spcAft>
              <a:buClr>
                <a:schemeClr val="dk1"/>
              </a:buClr>
              <a:buSzPts val="1000"/>
              <a:buNone/>
              <a:defRPr>
                <a:solidFill>
                  <a:schemeClr val="dk1"/>
                </a:solidFill>
              </a:defRPr>
            </a:lvl3pPr>
            <a:lvl4pPr lvl="3" algn="l">
              <a:lnSpc>
                <a:spcPct val="115000"/>
              </a:lnSpc>
              <a:spcBef>
                <a:spcPts val="0"/>
              </a:spcBef>
              <a:spcAft>
                <a:spcPts val="0"/>
              </a:spcAft>
              <a:buClr>
                <a:schemeClr val="dk1"/>
              </a:buClr>
              <a:buSzPts val="1000"/>
              <a:buNone/>
              <a:defRPr>
                <a:solidFill>
                  <a:schemeClr val="dk1"/>
                </a:solidFill>
              </a:defRPr>
            </a:lvl4pPr>
            <a:lvl5pPr lvl="4" algn="l">
              <a:lnSpc>
                <a:spcPct val="115000"/>
              </a:lnSpc>
              <a:spcBef>
                <a:spcPts val="0"/>
              </a:spcBef>
              <a:spcAft>
                <a:spcPts val="0"/>
              </a:spcAft>
              <a:buClr>
                <a:schemeClr val="dk1"/>
              </a:buClr>
              <a:buSzPts val="1000"/>
              <a:buNone/>
              <a:defRPr>
                <a:solidFill>
                  <a:schemeClr val="dk1"/>
                </a:solidFill>
              </a:defRPr>
            </a:lvl5pPr>
            <a:lvl6pPr lvl="5" algn="l">
              <a:lnSpc>
                <a:spcPct val="115000"/>
              </a:lnSpc>
              <a:spcBef>
                <a:spcPts val="0"/>
              </a:spcBef>
              <a:spcAft>
                <a:spcPts val="0"/>
              </a:spcAft>
              <a:buClr>
                <a:schemeClr val="dk1"/>
              </a:buClr>
              <a:buSzPts val="1000"/>
              <a:buNone/>
              <a:defRPr>
                <a:solidFill>
                  <a:schemeClr val="dk1"/>
                </a:solidFill>
              </a:defRPr>
            </a:lvl6pPr>
            <a:lvl7pPr lvl="6" algn="l">
              <a:lnSpc>
                <a:spcPct val="115000"/>
              </a:lnSpc>
              <a:spcBef>
                <a:spcPts val="0"/>
              </a:spcBef>
              <a:spcAft>
                <a:spcPts val="0"/>
              </a:spcAft>
              <a:buClr>
                <a:schemeClr val="dk1"/>
              </a:buClr>
              <a:buSzPts val="1000"/>
              <a:buNone/>
              <a:defRPr>
                <a:solidFill>
                  <a:schemeClr val="dk1"/>
                </a:solidFill>
              </a:defRPr>
            </a:lvl7pPr>
            <a:lvl8pPr lvl="7" algn="l">
              <a:lnSpc>
                <a:spcPct val="115000"/>
              </a:lnSpc>
              <a:spcBef>
                <a:spcPts val="0"/>
              </a:spcBef>
              <a:spcAft>
                <a:spcPts val="0"/>
              </a:spcAft>
              <a:buClr>
                <a:schemeClr val="dk1"/>
              </a:buClr>
              <a:buSzPts val="1000"/>
              <a:buNone/>
              <a:defRPr>
                <a:solidFill>
                  <a:schemeClr val="dk1"/>
                </a:solidFill>
              </a:defRPr>
            </a:lvl8pPr>
            <a:lvl9pPr lvl="8" algn="l">
              <a:lnSpc>
                <a:spcPct val="115000"/>
              </a:lnSpc>
              <a:spcBef>
                <a:spcPts val="0"/>
              </a:spcBef>
              <a:spcAft>
                <a:spcPts val="0"/>
              </a:spcAft>
              <a:buClr>
                <a:schemeClr val="dk1"/>
              </a:buClr>
              <a:buSzPts val="1000"/>
              <a:buNone/>
              <a:defRPr>
                <a:solidFill>
                  <a:schemeClr val="dk1"/>
                </a:solidFill>
              </a:defRPr>
            </a:lvl9pPr>
          </a:lstStyle>
          <a:p/>
        </p:txBody>
      </p:sp>
      <p:sp>
        <p:nvSpPr>
          <p:cNvPr id="2344" name="Google Shape;2344;p178"/>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p:cSld name="TITLE_AND_BODY_4">
    <p:spTree>
      <p:nvGrpSpPr>
        <p:cNvPr id="2345" name="Shape 2345"/>
        <p:cNvGrpSpPr/>
        <p:nvPr/>
      </p:nvGrpSpPr>
      <p:grpSpPr>
        <a:xfrm>
          <a:off x="0" y="0"/>
          <a:ext cx="0" cy="0"/>
          <a:chOff x="0" y="0"/>
          <a:chExt cx="0" cy="0"/>
        </a:xfrm>
      </p:grpSpPr>
      <p:sp>
        <p:nvSpPr>
          <p:cNvPr id="2346" name="Google Shape;2346;p179"/>
          <p:cNvSpPr txBox="1"/>
          <p:nvPr>
            <p:ph type="title"/>
          </p:nvPr>
        </p:nvSpPr>
        <p:spPr>
          <a:xfrm>
            <a:off x="365700" y="27630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47" name="Google Shape;2347;p179"/>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cxnSp>
        <p:nvCxnSpPr>
          <p:cNvPr id="2348" name="Google Shape;2348;p179"/>
          <p:cNvCxnSpPr/>
          <p:nvPr/>
        </p:nvCxnSpPr>
        <p:spPr>
          <a:xfrm>
            <a:off x="3065100"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2349" name="Google Shape;2349;p179"/>
          <p:cNvCxnSpPr/>
          <p:nvPr/>
        </p:nvCxnSpPr>
        <p:spPr>
          <a:xfrm>
            <a:off x="6098450"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2350" name="Google Shape;2350;p179"/>
          <p:cNvCxnSpPr/>
          <p:nvPr/>
        </p:nvCxnSpPr>
        <p:spPr>
          <a:xfrm>
            <a:off x="486025" y="2867475"/>
            <a:ext cx="8199000" cy="0"/>
          </a:xfrm>
          <a:prstGeom prst="straightConnector1">
            <a:avLst/>
          </a:prstGeom>
          <a:noFill/>
          <a:ln cap="flat" cmpd="sng" w="9525">
            <a:solidFill>
              <a:schemeClr val="lt2"/>
            </a:solidFill>
            <a:prstDash val="solid"/>
            <a:round/>
            <a:headEnd len="sm" w="sm" type="none"/>
            <a:tailEnd len="sm" w="sm" type="none"/>
          </a:ln>
        </p:spPr>
      </p:cxnSp>
      <p:sp>
        <p:nvSpPr>
          <p:cNvPr id="2351" name="Google Shape;2351;p179"/>
          <p:cNvSpPr txBox="1"/>
          <p:nvPr>
            <p:ph idx="1" type="subTitle"/>
          </p:nvPr>
        </p:nvSpPr>
        <p:spPr>
          <a:xfrm>
            <a:off x="365700" y="108045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352" name="Google Shape;2352;p179"/>
          <p:cNvSpPr txBox="1"/>
          <p:nvPr>
            <p:ph idx="2" type="subTitle"/>
          </p:nvPr>
        </p:nvSpPr>
        <p:spPr>
          <a:xfrm>
            <a:off x="3291900" y="1084375"/>
            <a:ext cx="2560200" cy="1703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53" name="Google Shape;2353;p179"/>
          <p:cNvSpPr txBox="1"/>
          <p:nvPr>
            <p:ph idx="3" type="subTitle"/>
          </p:nvPr>
        </p:nvSpPr>
        <p:spPr>
          <a:xfrm>
            <a:off x="6218100" y="1084350"/>
            <a:ext cx="2560200" cy="1703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54" name="Google Shape;2354;p179"/>
          <p:cNvSpPr txBox="1"/>
          <p:nvPr>
            <p:ph idx="4" type="subTitle"/>
          </p:nvPr>
        </p:nvSpPr>
        <p:spPr>
          <a:xfrm>
            <a:off x="3291900" y="301230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55" name="Google Shape;2355;p179"/>
          <p:cNvSpPr txBox="1"/>
          <p:nvPr>
            <p:ph idx="5" type="subTitle"/>
          </p:nvPr>
        </p:nvSpPr>
        <p:spPr>
          <a:xfrm>
            <a:off x="6218100" y="301210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56" name="Google Shape;2356;p179"/>
          <p:cNvSpPr txBox="1"/>
          <p:nvPr>
            <p:ph idx="6" type="subTitle"/>
          </p:nvPr>
        </p:nvSpPr>
        <p:spPr>
          <a:xfrm>
            <a:off x="365700" y="301210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grpSp>
        <p:nvGrpSpPr>
          <p:cNvPr id="2357" name="Google Shape;2357;p179"/>
          <p:cNvGrpSpPr/>
          <p:nvPr/>
        </p:nvGrpSpPr>
        <p:grpSpPr>
          <a:xfrm>
            <a:off x="8000973" y="4882757"/>
            <a:ext cx="777321" cy="155484"/>
            <a:chOff x="3424807" y="1107551"/>
            <a:chExt cx="4067616" cy="826163"/>
          </a:xfrm>
        </p:grpSpPr>
        <p:sp>
          <p:nvSpPr>
            <p:cNvPr id="2358" name="Google Shape;2358;p17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59" name="Google Shape;2359;p17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60" name="Google Shape;2360;p17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61" name="Google Shape;2361;p17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62" name="Google Shape;2362;p17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63" name="Google Shape;2363;p17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64" name="Google Shape;2364;p17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65" name="Google Shape;2365;p17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66" name="Google Shape;2366;p17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367" name="Google Shape;2367;p17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1">
  <p:cSld name="TITLE_AND_BODY_4_1">
    <p:spTree>
      <p:nvGrpSpPr>
        <p:cNvPr id="2368" name="Shape 2368"/>
        <p:cNvGrpSpPr/>
        <p:nvPr/>
      </p:nvGrpSpPr>
      <p:grpSpPr>
        <a:xfrm>
          <a:off x="0" y="0"/>
          <a:ext cx="0" cy="0"/>
          <a:chOff x="0" y="0"/>
          <a:chExt cx="0" cy="0"/>
        </a:xfrm>
      </p:grpSpPr>
      <p:sp>
        <p:nvSpPr>
          <p:cNvPr id="2369" name="Google Shape;2369;p180"/>
          <p:cNvSpPr txBox="1"/>
          <p:nvPr>
            <p:ph type="title"/>
          </p:nvPr>
        </p:nvSpPr>
        <p:spPr>
          <a:xfrm>
            <a:off x="365700" y="27630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70" name="Google Shape;2370;p180"/>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cxnSp>
        <p:nvCxnSpPr>
          <p:cNvPr id="2371" name="Google Shape;2371;p180"/>
          <p:cNvCxnSpPr/>
          <p:nvPr/>
        </p:nvCxnSpPr>
        <p:spPr>
          <a:xfrm>
            <a:off x="3081528"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2372" name="Google Shape;2372;p180"/>
          <p:cNvCxnSpPr/>
          <p:nvPr/>
        </p:nvCxnSpPr>
        <p:spPr>
          <a:xfrm>
            <a:off x="6035040"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2373" name="Google Shape;2373;p180"/>
          <p:cNvCxnSpPr/>
          <p:nvPr/>
        </p:nvCxnSpPr>
        <p:spPr>
          <a:xfrm>
            <a:off x="486025" y="2867475"/>
            <a:ext cx="8199000" cy="0"/>
          </a:xfrm>
          <a:prstGeom prst="straightConnector1">
            <a:avLst/>
          </a:prstGeom>
          <a:noFill/>
          <a:ln cap="flat" cmpd="sng" w="9525">
            <a:solidFill>
              <a:schemeClr val="lt2"/>
            </a:solidFill>
            <a:prstDash val="solid"/>
            <a:round/>
            <a:headEnd len="sm" w="sm" type="none"/>
            <a:tailEnd len="sm" w="sm" type="none"/>
          </a:ln>
        </p:spPr>
      </p:cxnSp>
      <p:sp>
        <p:nvSpPr>
          <p:cNvPr id="2374" name="Google Shape;2374;p180"/>
          <p:cNvSpPr/>
          <p:nvPr>
            <p:ph idx="2" type="pic"/>
          </p:nvPr>
        </p:nvSpPr>
        <p:spPr>
          <a:xfrm>
            <a:off x="365750" y="1094900"/>
            <a:ext cx="2514600" cy="1280100"/>
          </a:xfrm>
          <a:prstGeom prst="rect">
            <a:avLst/>
          </a:prstGeom>
          <a:noFill/>
          <a:ln>
            <a:noFill/>
          </a:ln>
        </p:spPr>
      </p:sp>
      <p:sp>
        <p:nvSpPr>
          <p:cNvPr id="2375" name="Google Shape;2375;p180"/>
          <p:cNvSpPr/>
          <p:nvPr>
            <p:ph idx="3" type="pic"/>
          </p:nvPr>
        </p:nvSpPr>
        <p:spPr>
          <a:xfrm>
            <a:off x="3285275" y="1094900"/>
            <a:ext cx="2514600" cy="1280100"/>
          </a:xfrm>
          <a:prstGeom prst="rect">
            <a:avLst/>
          </a:prstGeom>
          <a:noFill/>
          <a:ln>
            <a:noFill/>
          </a:ln>
        </p:spPr>
      </p:sp>
      <p:sp>
        <p:nvSpPr>
          <p:cNvPr id="2376" name="Google Shape;2376;p180"/>
          <p:cNvSpPr/>
          <p:nvPr>
            <p:ph idx="4" type="pic"/>
          </p:nvPr>
        </p:nvSpPr>
        <p:spPr>
          <a:xfrm>
            <a:off x="6263650" y="1094900"/>
            <a:ext cx="2514600" cy="1280100"/>
          </a:xfrm>
          <a:prstGeom prst="rect">
            <a:avLst/>
          </a:prstGeom>
          <a:noFill/>
          <a:ln>
            <a:noFill/>
          </a:ln>
        </p:spPr>
      </p:sp>
      <p:sp>
        <p:nvSpPr>
          <p:cNvPr id="2377" name="Google Shape;2377;p180"/>
          <p:cNvSpPr/>
          <p:nvPr>
            <p:ph idx="5" type="pic"/>
          </p:nvPr>
        </p:nvSpPr>
        <p:spPr>
          <a:xfrm>
            <a:off x="365750" y="3030450"/>
            <a:ext cx="2514600" cy="1280100"/>
          </a:xfrm>
          <a:prstGeom prst="rect">
            <a:avLst/>
          </a:prstGeom>
          <a:noFill/>
          <a:ln>
            <a:noFill/>
          </a:ln>
        </p:spPr>
      </p:sp>
      <p:sp>
        <p:nvSpPr>
          <p:cNvPr id="2378" name="Google Shape;2378;p180"/>
          <p:cNvSpPr/>
          <p:nvPr>
            <p:ph idx="6" type="pic"/>
          </p:nvPr>
        </p:nvSpPr>
        <p:spPr>
          <a:xfrm>
            <a:off x="3285275" y="3030450"/>
            <a:ext cx="2514600" cy="1280100"/>
          </a:xfrm>
          <a:prstGeom prst="rect">
            <a:avLst/>
          </a:prstGeom>
          <a:noFill/>
          <a:ln>
            <a:noFill/>
          </a:ln>
        </p:spPr>
      </p:sp>
      <p:sp>
        <p:nvSpPr>
          <p:cNvPr id="2379" name="Google Shape;2379;p180"/>
          <p:cNvSpPr/>
          <p:nvPr>
            <p:ph idx="7" type="pic"/>
          </p:nvPr>
        </p:nvSpPr>
        <p:spPr>
          <a:xfrm>
            <a:off x="6263650" y="3030450"/>
            <a:ext cx="2514600" cy="1280100"/>
          </a:xfrm>
          <a:prstGeom prst="rect">
            <a:avLst/>
          </a:prstGeom>
          <a:noFill/>
          <a:ln>
            <a:noFill/>
          </a:ln>
        </p:spPr>
      </p:sp>
      <p:sp>
        <p:nvSpPr>
          <p:cNvPr id="2380" name="Google Shape;2380;p180"/>
          <p:cNvSpPr txBox="1"/>
          <p:nvPr>
            <p:ph idx="1" type="subTitle"/>
          </p:nvPr>
        </p:nvSpPr>
        <p:spPr>
          <a:xfrm>
            <a:off x="365700" y="23926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381" name="Google Shape;2381;p180"/>
          <p:cNvSpPr txBox="1"/>
          <p:nvPr>
            <p:ph idx="8" type="subTitle"/>
          </p:nvPr>
        </p:nvSpPr>
        <p:spPr>
          <a:xfrm>
            <a:off x="3291900" y="23926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82" name="Google Shape;2382;p180"/>
          <p:cNvSpPr txBox="1"/>
          <p:nvPr>
            <p:ph idx="9" type="subTitle"/>
          </p:nvPr>
        </p:nvSpPr>
        <p:spPr>
          <a:xfrm>
            <a:off x="6218100" y="2410275"/>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83" name="Google Shape;2383;p180"/>
          <p:cNvSpPr txBox="1"/>
          <p:nvPr>
            <p:ph idx="13" type="subTitle"/>
          </p:nvPr>
        </p:nvSpPr>
        <p:spPr>
          <a:xfrm>
            <a:off x="3291900" y="43499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84" name="Google Shape;2384;p180"/>
          <p:cNvSpPr txBox="1"/>
          <p:nvPr>
            <p:ph idx="14" type="subTitle"/>
          </p:nvPr>
        </p:nvSpPr>
        <p:spPr>
          <a:xfrm>
            <a:off x="6218100" y="43497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85" name="Google Shape;2385;p180"/>
          <p:cNvSpPr txBox="1"/>
          <p:nvPr>
            <p:ph idx="15" type="subTitle"/>
          </p:nvPr>
        </p:nvSpPr>
        <p:spPr>
          <a:xfrm>
            <a:off x="365700" y="43497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grpSp>
        <p:nvGrpSpPr>
          <p:cNvPr id="2386" name="Google Shape;2386;p180"/>
          <p:cNvGrpSpPr/>
          <p:nvPr/>
        </p:nvGrpSpPr>
        <p:grpSpPr>
          <a:xfrm>
            <a:off x="8000973" y="4882757"/>
            <a:ext cx="777321" cy="155484"/>
            <a:chOff x="3424807" y="1107551"/>
            <a:chExt cx="4067616" cy="826163"/>
          </a:xfrm>
        </p:grpSpPr>
        <p:sp>
          <p:nvSpPr>
            <p:cNvPr id="2387" name="Google Shape;2387;p18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88" name="Google Shape;2388;p18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89" name="Google Shape;2389;p18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90" name="Google Shape;2390;p18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91" name="Google Shape;2391;p18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92" name="Google Shape;2392;p18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93" name="Google Shape;2393;p18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94" name="Google Shape;2394;p18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95" name="Google Shape;2395;p18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396" name="Google Shape;2396;p18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Watermark">
  <p:cSld name="TITLE_AND_BODY_3">
    <p:spTree>
      <p:nvGrpSpPr>
        <p:cNvPr id="2397" name="Shape 2397"/>
        <p:cNvGrpSpPr/>
        <p:nvPr/>
      </p:nvGrpSpPr>
      <p:grpSpPr>
        <a:xfrm>
          <a:off x="0" y="0"/>
          <a:ext cx="0" cy="0"/>
          <a:chOff x="0" y="0"/>
          <a:chExt cx="0" cy="0"/>
        </a:xfrm>
      </p:grpSpPr>
      <p:pic>
        <p:nvPicPr>
          <p:cNvPr id="2398" name="Google Shape;2398;p181"/>
          <p:cNvPicPr preferRelativeResize="0"/>
          <p:nvPr/>
        </p:nvPicPr>
        <p:blipFill rotWithShape="1">
          <a:blip r:embed="rId2">
            <a:alphaModFix/>
          </a:blip>
          <a:srcRect b="0" l="0" r="0" t="0"/>
          <a:stretch/>
        </p:blipFill>
        <p:spPr>
          <a:xfrm>
            <a:off x="3505561" y="0"/>
            <a:ext cx="5638428" cy="5143499"/>
          </a:xfrm>
          <a:prstGeom prst="rect">
            <a:avLst/>
          </a:prstGeom>
          <a:noFill/>
          <a:ln>
            <a:noFill/>
          </a:ln>
        </p:spPr>
      </p:pic>
      <p:sp>
        <p:nvSpPr>
          <p:cNvPr id="2399" name="Google Shape;2399;p181"/>
          <p:cNvSpPr txBox="1"/>
          <p:nvPr>
            <p:ph type="title"/>
          </p:nvPr>
        </p:nvSpPr>
        <p:spPr>
          <a:xfrm>
            <a:off x="365696"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00" name="Google Shape;2400;p181"/>
          <p:cNvSpPr txBox="1"/>
          <p:nvPr>
            <p:ph idx="1" type="body"/>
          </p:nvPr>
        </p:nvSpPr>
        <p:spPr>
          <a:xfrm>
            <a:off x="365696" y="914400"/>
            <a:ext cx="8139300" cy="34164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292100" lvl="2" marL="1371600" algn="l">
              <a:lnSpc>
                <a:spcPct val="115000"/>
              </a:lnSpc>
              <a:spcBef>
                <a:spcPts val="600"/>
              </a:spcBef>
              <a:spcAft>
                <a:spcPts val="0"/>
              </a:spcAft>
              <a:buSzPts val="1000"/>
              <a:buChar char="■"/>
              <a:defRPr/>
            </a:lvl3pPr>
            <a:lvl4pPr indent="-292100" lvl="3" marL="1828800" algn="l">
              <a:lnSpc>
                <a:spcPct val="115000"/>
              </a:lnSpc>
              <a:spcBef>
                <a:spcPts val="600"/>
              </a:spcBef>
              <a:spcAft>
                <a:spcPts val="0"/>
              </a:spcAft>
              <a:buSzPts val="1000"/>
              <a:buChar char="●"/>
              <a:defRPr/>
            </a:lvl4pPr>
            <a:lvl5pPr indent="-292100" lvl="4" marL="2286000" algn="l">
              <a:lnSpc>
                <a:spcPct val="115000"/>
              </a:lnSpc>
              <a:spcBef>
                <a:spcPts val="600"/>
              </a:spcBef>
              <a:spcAft>
                <a:spcPts val="0"/>
              </a:spcAft>
              <a:buSzPts val="1000"/>
              <a:buChar char="○"/>
              <a:defRPr/>
            </a:lvl5pPr>
            <a:lvl6pPr indent="-292100" lvl="5" marL="2743200" algn="l">
              <a:lnSpc>
                <a:spcPct val="115000"/>
              </a:lnSpc>
              <a:spcBef>
                <a:spcPts val="600"/>
              </a:spcBef>
              <a:spcAft>
                <a:spcPts val="0"/>
              </a:spcAft>
              <a:buSzPts val="1000"/>
              <a:buChar char="■"/>
              <a:defRPr/>
            </a:lvl6pPr>
            <a:lvl7pPr indent="-292100" lvl="6" marL="3200400" algn="l">
              <a:lnSpc>
                <a:spcPct val="115000"/>
              </a:lnSpc>
              <a:spcBef>
                <a:spcPts val="600"/>
              </a:spcBef>
              <a:spcAft>
                <a:spcPts val="0"/>
              </a:spcAft>
              <a:buSzPts val="1000"/>
              <a:buChar char="●"/>
              <a:defRPr/>
            </a:lvl7pPr>
            <a:lvl8pPr indent="-292100" lvl="7" marL="3657600" algn="l">
              <a:lnSpc>
                <a:spcPct val="115000"/>
              </a:lnSpc>
              <a:spcBef>
                <a:spcPts val="600"/>
              </a:spcBef>
              <a:spcAft>
                <a:spcPts val="0"/>
              </a:spcAft>
              <a:buSzPts val="1000"/>
              <a:buChar char="○"/>
              <a:defRPr/>
            </a:lvl8pPr>
            <a:lvl9pPr indent="-292100" lvl="8" marL="4114800" algn="l">
              <a:lnSpc>
                <a:spcPct val="115000"/>
              </a:lnSpc>
              <a:spcBef>
                <a:spcPts val="600"/>
              </a:spcBef>
              <a:spcAft>
                <a:spcPts val="600"/>
              </a:spcAft>
              <a:buSzPts val="1000"/>
              <a:buChar char="■"/>
              <a:defRPr/>
            </a:lvl9pPr>
          </a:lstStyle>
          <a:p/>
        </p:txBody>
      </p:sp>
      <p:sp>
        <p:nvSpPr>
          <p:cNvPr id="2401" name="Google Shape;2401;p18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2402" name="Google Shape;2402;p181"/>
          <p:cNvGrpSpPr/>
          <p:nvPr/>
        </p:nvGrpSpPr>
        <p:grpSpPr>
          <a:xfrm>
            <a:off x="8000973" y="4882757"/>
            <a:ext cx="777321" cy="155484"/>
            <a:chOff x="3424807" y="1107551"/>
            <a:chExt cx="4067616" cy="826163"/>
          </a:xfrm>
        </p:grpSpPr>
        <p:sp>
          <p:nvSpPr>
            <p:cNvPr id="2403" name="Google Shape;2403;p18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04" name="Google Shape;2404;p18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05" name="Google Shape;2405;p18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06" name="Google Shape;2406;p18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07" name="Google Shape;2407;p18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08" name="Google Shape;2408;p18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09" name="Google Shape;2409;p18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10" name="Google Shape;2410;p18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11" name="Google Shape;2411;p18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412" name="Google Shape;2412;p18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Watermark">
  <p:cSld name="TITLE_AND_BODY_2_1">
    <p:bg>
      <p:bgPr>
        <a:solidFill>
          <a:srgbClr val="063849"/>
        </a:solidFill>
      </p:bgPr>
    </p:bg>
    <p:spTree>
      <p:nvGrpSpPr>
        <p:cNvPr id="2413" name="Shape 2413"/>
        <p:cNvGrpSpPr/>
        <p:nvPr/>
      </p:nvGrpSpPr>
      <p:grpSpPr>
        <a:xfrm>
          <a:off x="0" y="0"/>
          <a:ext cx="0" cy="0"/>
          <a:chOff x="0" y="0"/>
          <a:chExt cx="0" cy="0"/>
        </a:xfrm>
      </p:grpSpPr>
      <p:pic>
        <p:nvPicPr>
          <p:cNvPr id="2414" name="Google Shape;2414;p182"/>
          <p:cNvPicPr preferRelativeResize="0"/>
          <p:nvPr/>
        </p:nvPicPr>
        <p:blipFill rotWithShape="1">
          <a:blip r:embed="rId2">
            <a:alphaModFix amt="12000"/>
          </a:blip>
          <a:srcRect b="0" l="0" r="0" t="0"/>
          <a:stretch/>
        </p:blipFill>
        <p:spPr>
          <a:xfrm>
            <a:off x="3487911" y="0"/>
            <a:ext cx="5638428" cy="5143499"/>
          </a:xfrm>
          <a:prstGeom prst="rect">
            <a:avLst/>
          </a:prstGeom>
          <a:noFill/>
          <a:ln>
            <a:noFill/>
          </a:ln>
        </p:spPr>
      </p:pic>
      <p:sp>
        <p:nvSpPr>
          <p:cNvPr id="2415" name="Google Shape;2415;p182"/>
          <p:cNvSpPr txBox="1"/>
          <p:nvPr>
            <p:ph idx="1" type="body"/>
          </p:nvPr>
        </p:nvSpPr>
        <p:spPr>
          <a:xfrm>
            <a:off x="365700" y="773038"/>
            <a:ext cx="8139300" cy="3417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rgbClr val="EBF1F3"/>
              </a:buClr>
              <a:buSzPts val="1400"/>
              <a:buChar char="●"/>
              <a:defRPr>
                <a:solidFill>
                  <a:srgbClr val="EBF1F3"/>
                </a:solidFill>
              </a:defRPr>
            </a:lvl1pPr>
            <a:lvl2pPr indent="-304800" lvl="1" marL="914400" algn="l">
              <a:lnSpc>
                <a:spcPct val="115000"/>
              </a:lnSpc>
              <a:spcBef>
                <a:spcPts val="600"/>
              </a:spcBef>
              <a:spcAft>
                <a:spcPts val="0"/>
              </a:spcAft>
              <a:buClr>
                <a:srgbClr val="EBF1F3"/>
              </a:buClr>
              <a:buSzPts val="1200"/>
              <a:buChar char="○"/>
              <a:defRPr>
                <a:solidFill>
                  <a:srgbClr val="EBF1F3"/>
                </a:solidFill>
              </a:defRPr>
            </a:lvl2pPr>
            <a:lvl3pPr indent="-292100" lvl="2" marL="1371600" algn="l">
              <a:lnSpc>
                <a:spcPct val="115000"/>
              </a:lnSpc>
              <a:spcBef>
                <a:spcPts val="600"/>
              </a:spcBef>
              <a:spcAft>
                <a:spcPts val="0"/>
              </a:spcAft>
              <a:buClr>
                <a:srgbClr val="EBF1F3"/>
              </a:buClr>
              <a:buSzPts val="1000"/>
              <a:buChar char="■"/>
              <a:defRPr>
                <a:solidFill>
                  <a:srgbClr val="EBF1F3"/>
                </a:solidFill>
              </a:defRPr>
            </a:lvl3pPr>
            <a:lvl4pPr indent="-292100" lvl="3" marL="1828800" algn="l">
              <a:lnSpc>
                <a:spcPct val="115000"/>
              </a:lnSpc>
              <a:spcBef>
                <a:spcPts val="600"/>
              </a:spcBef>
              <a:spcAft>
                <a:spcPts val="0"/>
              </a:spcAft>
              <a:buClr>
                <a:srgbClr val="EBF1F3"/>
              </a:buClr>
              <a:buSzPts val="1000"/>
              <a:buChar char="●"/>
              <a:defRPr>
                <a:solidFill>
                  <a:srgbClr val="EBF1F3"/>
                </a:solidFill>
              </a:defRPr>
            </a:lvl4pPr>
            <a:lvl5pPr indent="-292100" lvl="4" marL="2286000" algn="l">
              <a:lnSpc>
                <a:spcPct val="115000"/>
              </a:lnSpc>
              <a:spcBef>
                <a:spcPts val="600"/>
              </a:spcBef>
              <a:spcAft>
                <a:spcPts val="0"/>
              </a:spcAft>
              <a:buClr>
                <a:srgbClr val="EBF1F3"/>
              </a:buClr>
              <a:buSzPts val="1000"/>
              <a:buChar char="○"/>
              <a:defRPr>
                <a:solidFill>
                  <a:srgbClr val="EBF1F3"/>
                </a:solidFill>
              </a:defRPr>
            </a:lvl5pPr>
            <a:lvl6pPr indent="-292100" lvl="5" marL="2743200" algn="l">
              <a:lnSpc>
                <a:spcPct val="115000"/>
              </a:lnSpc>
              <a:spcBef>
                <a:spcPts val="600"/>
              </a:spcBef>
              <a:spcAft>
                <a:spcPts val="0"/>
              </a:spcAft>
              <a:buClr>
                <a:srgbClr val="EBF1F3"/>
              </a:buClr>
              <a:buSzPts val="1000"/>
              <a:buChar char="■"/>
              <a:defRPr>
                <a:solidFill>
                  <a:srgbClr val="EBF1F3"/>
                </a:solidFill>
              </a:defRPr>
            </a:lvl6pPr>
            <a:lvl7pPr indent="-292100" lvl="6" marL="3200400" algn="l">
              <a:lnSpc>
                <a:spcPct val="115000"/>
              </a:lnSpc>
              <a:spcBef>
                <a:spcPts val="600"/>
              </a:spcBef>
              <a:spcAft>
                <a:spcPts val="0"/>
              </a:spcAft>
              <a:buClr>
                <a:srgbClr val="EBF1F3"/>
              </a:buClr>
              <a:buSzPts val="1000"/>
              <a:buChar char="●"/>
              <a:defRPr>
                <a:solidFill>
                  <a:srgbClr val="EBF1F3"/>
                </a:solidFill>
              </a:defRPr>
            </a:lvl7pPr>
            <a:lvl8pPr indent="-292100" lvl="7" marL="3657600" algn="l">
              <a:lnSpc>
                <a:spcPct val="115000"/>
              </a:lnSpc>
              <a:spcBef>
                <a:spcPts val="600"/>
              </a:spcBef>
              <a:spcAft>
                <a:spcPts val="0"/>
              </a:spcAft>
              <a:buClr>
                <a:srgbClr val="EBF1F3"/>
              </a:buClr>
              <a:buSzPts val="1000"/>
              <a:buChar char="○"/>
              <a:defRPr>
                <a:solidFill>
                  <a:srgbClr val="EBF1F3"/>
                </a:solidFill>
              </a:defRPr>
            </a:lvl8pPr>
            <a:lvl9pPr indent="-292100" lvl="8" marL="4114800" algn="l">
              <a:lnSpc>
                <a:spcPct val="115000"/>
              </a:lnSpc>
              <a:spcBef>
                <a:spcPts val="600"/>
              </a:spcBef>
              <a:spcAft>
                <a:spcPts val="600"/>
              </a:spcAft>
              <a:buClr>
                <a:srgbClr val="EBF1F3"/>
              </a:buClr>
              <a:buSzPts val="1000"/>
              <a:buChar char="■"/>
              <a:defRPr>
                <a:solidFill>
                  <a:srgbClr val="EBF1F3"/>
                </a:solidFill>
              </a:defRPr>
            </a:lvl9pPr>
          </a:lstStyle>
          <a:p/>
        </p:txBody>
      </p:sp>
      <p:sp>
        <p:nvSpPr>
          <p:cNvPr id="2416" name="Google Shape;2416;p18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417" name="Google Shape;2417;p182"/>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2418" name="Google Shape;2418;p182"/>
          <p:cNvGrpSpPr/>
          <p:nvPr/>
        </p:nvGrpSpPr>
        <p:grpSpPr>
          <a:xfrm>
            <a:off x="8000973" y="4882762"/>
            <a:ext cx="777321" cy="155484"/>
            <a:chOff x="3424807" y="1107551"/>
            <a:chExt cx="4067616" cy="826163"/>
          </a:xfrm>
        </p:grpSpPr>
        <p:sp>
          <p:nvSpPr>
            <p:cNvPr id="2419" name="Google Shape;2419;p18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20" name="Google Shape;2420;p18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21" name="Google Shape;2421;p18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22" name="Google Shape;2422;p18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23" name="Google Shape;2423;p18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24" name="Google Shape;2424;p18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25" name="Google Shape;2425;p18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26" name="Google Shape;2426;p18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27" name="Google Shape;2427;p18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428" name="Google Shape;2428;p18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Left Showcase">
  <p:cSld name="TITLE_AND_BODY_1">
    <p:spTree>
      <p:nvGrpSpPr>
        <p:cNvPr id="2429" name="Shape 2429"/>
        <p:cNvGrpSpPr/>
        <p:nvPr/>
      </p:nvGrpSpPr>
      <p:grpSpPr>
        <a:xfrm>
          <a:off x="0" y="0"/>
          <a:ext cx="0" cy="0"/>
          <a:chOff x="0" y="0"/>
          <a:chExt cx="0" cy="0"/>
        </a:xfrm>
      </p:grpSpPr>
      <p:sp>
        <p:nvSpPr>
          <p:cNvPr id="2430" name="Google Shape;2430;p183"/>
          <p:cNvSpPr/>
          <p:nvPr/>
        </p:nvSpPr>
        <p:spPr>
          <a:xfrm>
            <a:off x="381725" y="487500"/>
            <a:ext cx="5595300" cy="41730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431" name="Google Shape;2431;p183"/>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432" name="Google Shape;2432;p183"/>
          <p:cNvSpPr txBox="1"/>
          <p:nvPr>
            <p:ph idx="1" type="subTitle"/>
          </p:nvPr>
        </p:nvSpPr>
        <p:spPr>
          <a:xfrm>
            <a:off x="6111875" y="435425"/>
            <a:ext cx="2660100" cy="1218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1400"/>
              <a:buFont typeface="Roboto Slab Light"/>
              <a:buNone/>
              <a:defRPr>
                <a:solidFill>
                  <a:srgbClr val="FF6529"/>
                </a:solidFill>
                <a:latin typeface="Roboto Slab Light"/>
                <a:ea typeface="Roboto Slab Light"/>
                <a:cs typeface="Roboto Slab Light"/>
                <a:sym typeface="Roboto Slab Light"/>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433" name="Google Shape;2433;p183"/>
          <p:cNvSpPr txBox="1"/>
          <p:nvPr>
            <p:ph idx="2" type="body"/>
          </p:nvPr>
        </p:nvSpPr>
        <p:spPr>
          <a:xfrm>
            <a:off x="6213925" y="1183825"/>
            <a:ext cx="2557800" cy="35379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292100" lvl="2" marL="1371600" algn="l">
              <a:lnSpc>
                <a:spcPct val="115000"/>
              </a:lnSpc>
              <a:spcBef>
                <a:spcPts val="600"/>
              </a:spcBef>
              <a:spcAft>
                <a:spcPts val="0"/>
              </a:spcAft>
              <a:buSzPts val="1000"/>
              <a:buChar char="■"/>
              <a:defRPr/>
            </a:lvl3pPr>
            <a:lvl4pPr indent="-292100" lvl="3" marL="1828800" algn="l">
              <a:lnSpc>
                <a:spcPct val="115000"/>
              </a:lnSpc>
              <a:spcBef>
                <a:spcPts val="600"/>
              </a:spcBef>
              <a:spcAft>
                <a:spcPts val="0"/>
              </a:spcAft>
              <a:buSzPts val="1000"/>
              <a:buChar char="●"/>
              <a:defRPr/>
            </a:lvl4pPr>
            <a:lvl5pPr indent="-292100" lvl="4" marL="2286000" algn="l">
              <a:lnSpc>
                <a:spcPct val="115000"/>
              </a:lnSpc>
              <a:spcBef>
                <a:spcPts val="600"/>
              </a:spcBef>
              <a:spcAft>
                <a:spcPts val="0"/>
              </a:spcAft>
              <a:buSzPts val="1000"/>
              <a:buChar char="○"/>
              <a:defRPr/>
            </a:lvl5pPr>
            <a:lvl6pPr indent="-292100" lvl="5" marL="2743200" algn="l">
              <a:lnSpc>
                <a:spcPct val="115000"/>
              </a:lnSpc>
              <a:spcBef>
                <a:spcPts val="600"/>
              </a:spcBef>
              <a:spcAft>
                <a:spcPts val="0"/>
              </a:spcAft>
              <a:buSzPts val="1000"/>
              <a:buChar char="■"/>
              <a:defRPr/>
            </a:lvl6pPr>
            <a:lvl7pPr indent="-292100" lvl="6" marL="3200400" algn="l">
              <a:lnSpc>
                <a:spcPct val="115000"/>
              </a:lnSpc>
              <a:spcBef>
                <a:spcPts val="600"/>
              </a:spcBef>
              <a:spcAft>
                <a:spcPts val="0"/>
              </a:spcAft>
              <a:buSzPts val="1000"/>
              <a:buChar char="●"/>
              <a:defRPr/>
            </a:lvl7pPr>
            <a:lvl8pPr indent="-292100" lvl="7" marL="3657600" algn="l">
              <a:lnSpc>
                <a:spcPct val="115000"/>
              </a:lnSpc>
              <a:spcBef>
                <a:spcPts val="600"/>
              </a:spcBef>
              <a:spcAft>
                <a:spcPts val="0"/>
              </a:spcAft>
              <a:buSzPts val="1000"/>
              <a:buChar char="○"/>
              <a:defRPr/>
            </a:lvl8pPr>
            <a:lvl9pPr indent="-292100" lvl="8" marL="4114800" algn="l">
              <a:lnSpc>
                <a:spcPct val="115000"/>
              </a:lnSpc>
              <a:spcBef>
                <a:spcPts val="600"/>
              </a:spcBef>
              <a:spcAft>
                <a:spcPts val="600"/>
              </a:spcAft>
              <a:buSzPts val="1000"/>
              <a:buChar char="■"/>
              <a:defRPr/>
            </a:lvl9pPr>
          </a:lstStyle>
          <a:p/>
        </p:txBody>
      </p:sp>
      <p:sp>
        <p:nvSpPr>
          <p:cNvPr id="2434" name="Google Shape;2434;p183"/>
          <p:cNvSpPr/>
          <p:nvPr>
            <p:ph idx="3" type="pic"/>
          </p:nvPr>
        </p:nvSpPr>
        <p:spPr>
          <a:xfrm>
            <a:off x="381725" y="487500"/>
            <a:ext cx="5595300" cy="4173000"/>
          </a:xfrm>
          <a:prstGeom prst="rect">
            <a:avLst/>
          </a:prstGeom>
          <a:solidFill>
            <a:srgbClr val="EBF1F3"/>
          </a:solidFill>
          <a:ln>
            <a:noFill/>
          </a:ln>
        </p:spPr>
      </p:sp>
      <p:grpSp>
        <p:nvGrpSpPr>
          <p:cNvPr id="2435" name="Google Shape;2435;p183"/>
          <p:cNvGrpSpPr/>
          <p:nvPr/>
        </p:nvGrpSpPr>
        <p:grpSpPr>
          <a:xfrm>
            <a:off x="8000973" y="4882757"/>
            <a:ext cx="777321" cy="155484"/>
            <a:chOff x="3424807" y="1107551"/>
            <a:chExt cx="4067616" cy="826163"/>
          </a:xfrm>
        </p:grpSpPr>
        <p:sp>
          <p:nvSpPr>
            <p:cNvPr id="2436" name="Google Shape;2436;p18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37" name="Google Shape;2437;p18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38" name="Google Shape;2438;p18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39" name="Google Shape;2439;p18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40" name="Google Shape;2440;p18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41" name="Google Shape;2441;p18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42" name="Google Shape;2442;p18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43" name="Google Shape;2443;p18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44" name="Google Shape;2444;p18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445" name="Google Shape;2445;p18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Right Image">
  <p:cSld name="TITLE_AND_BODY_1_1">
    <p:spTree>
      <p:nvGrpSpPr>
        <p:cNvPr id="2446" name="Shape 2446"/>
        <p:cNvGrpSpPr/>
        <p:nvPr/>
      </p:nvGrpSpPr>
      <p:grpSpPr>
        <a:xfrm>
          <a:off x="0" y="0"/>
          <a:ext cx="0" cy="0"/>
          <a:chOff x="0" y="0"/>
          <a:chExt cx="0" cy="0"/>
        </a:xfrm>
      </p:grpSpPr>
      <p:sp>
        <p:nvSpPr>
          <p:cNvPr id="2447" name="Google Shape;2447;p184"/>
          <p:cNvSpPr/>
          <p:nvPr/>
        </p:nvSpPr>
        <p:spPr>
          <a:xfrm>
            <a:off x="3931100" y="710400"/>
            <a:ext cx="5213100" cy="37272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448" name="Google Shape;2448;p18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449" name="Google Shape;2449;p184"/>
          <p:cNvSpPr txBox="1"/>
          <p:nvPr>
            <p:ph idx="1" type="subTitle"/>
          </p:nvPr>
        </p:nvSpPr>
        <p:spPr>
          <a:xfrm>
            <a:off x="769200" y="559725"/>
            <a:ext cx="2916300" cy="3877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021C23"/>
              </a:buClr>
              <a:buSzPts val="1700"/>
              <a:buFont typeface="Roboto Slab Light"/>
              <a:buNone/>
              <a:defRPr sz="1700">
                <a:solidFill>
                  <a:srgbClr val="021C23"/>
                </a:solidFill>
                <a:latin typeface="Roboto Slab Light"/>
                <a:ea typeface="Roboto Slab Light"/>
                <a:cs typeface="Roboto Slab Light"/>
                <a:sym typeface="Roboto Slab Light"/>
              </a:defRPr>
            </a:lvl1pPr>
            <a:lvl2pPr lvl="1" algn="l">
              <a:lnSpc>
                <a:spcPct val="115000"/>
              </a:lnSpc>
              <a:spcBef>
                <a:spcPts val="0"/>
              </a:spcBef>
              <a:spcAft>
                <a:spcPts val="0"/>
              </a:spcAft>
              <a:buSzPts val="1500"/>
              <a:buNone/>
              <a:defRPr sz="1500"/>
            </a:lvl2pPr>
            <a:lvl3pPr lvl="2" algn="l">
              <a:lnSpc>
                <a:spcPct val="115000"/>
              </a:lnSpc>
              <a:spcBef>
                <a:spcPts val="0"/>
              </a:spcBef>
              <a:spcAft>
                <a:spcPts val="0"/>
              </a:spcAft>
              <a:buSzPts val="1300"/>
              <a:buNone/>
              <a:defRPr sz="1300"/>
            </a:lvl3pPr>
            <a:lvl4pPr lvl="3" algn="l">
              <a:lnSpc>
                <a:spcPct val="115000"/>
              </a:lnSpc>
              <a:spcBef>
                <a:spcPts val="0"/>
              </a:spcBef>
              <a:spcAft>
                <a:spcPts val="0"/>
              </a:spcAft>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SzPts val="1300"/>
              <a:buNone/>
              <a:defRPr sz="1300"/>
            </a:lvl6pPr>
            <a:lvl7pPr lvl="6" algn="l">
              <a:lnSpc>
                <a:spcPct val="115000"/>
              </a:lnSpc>
              <a:spcBef>
                <a:spcPts val="0"/>
              </a:spcBef>
              <a:spcAft>
                <a:spcPts val="0"/>
              </a:spcAft>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SzPts val="1300"/>
              <a:buNone/>
              <a:defRPr sz="1300"/>
            </a:lvl9pPr>
          </a:lstStyle>
          <a:p/>
        </p:txBody>
      </p:sp>
      <p:sp>
        <p:nvSpPr>
          <p:cNvPr id="2450" name="Google Shape;2450;p184"/>
          <p:cNvSpPr/>
          <p:nvPr>
            <p:ph idx="2" type="pic"/>
          </p:nvPr>
        </p:nvSpPr>
        <p:spPr>
          <a:xfrm>
            <a:off x="3944325" y="484632"/>
            <a:ext cx="5199600" cy="4169700"/>
          </a:xfrm>
          <a:prstGeom prst="rect">
            <a:avLst/>
          </a:prstGeom>
          <a:solidFill>
            <a:srgbClr val="EBF1F3"/>
          </a:solidFill>
          <a:ln>
            <a:noFill/>
          </a:ln>
        </p:spPr>
      </p:sp>
      <p:grpSp>
        <p:nvGrpSpPr>
          <p:cNvPr id="2451" name="Google Shape;2451;p184"/>
          <p:cNvGrpSpPr/>
          <p:nvPr/>
        </p:nvGrpSpPr>
        <p:grpSpPr>
          <a:xfrm>
            <a:off x="8000973" y="4882757"/>
            <a:ext cx="777321" cy="155484"/>
            <a:chOff x="3424807" y="1107551"/>
            <a:chExt cx="4067616" cy="826163"/>
          </a:xfrm>
        </p:grpSpPr>
        <p:sp>
          <p:nvSpPr>
            <p:cNvPr id="2452" name="Google Shape;2452;p18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53" name="Google Shape;2453;p18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54" name="Google Shape;2454;p18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55" name="Google Shape;2455;p18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56" name="Google Shape;2456;p18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57" name="Google Shape;2457;p18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58" name="Google Shape;2458;p18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59" name="Google Shape;2459;p18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60" name="Google Shape;2460;p18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461" name="Google Shape;2461;p18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olar Flare">
  <p:cSld name="CUSTOM_1_1_1_1_1_1">
    <p:bg>
      <p:bgPr>
        <a:solidFill>
          <a:srgbClr val="FF6529"/>
        </a:solidFill>
      </p:bgPr>
    </p:bg>
    <p:spTree>
      <p:nvGrpSpPr>
        <p:cNvPr id="149" name="Shape 149"/>
        <p:cNvGrpSpPr/>
        <p:nvPr/>
      </p:nvGrpSpPr>
      <p:grpSpPr>
        <a:xfrm>
          <a:off x="0" y="0"/>
          <a:ext cx="0" cy="0"/>
          <a:chOff x="0" y="0"/>
          <a:chExt cx="0" cy="0"/>
        </a:xfrm>
      </p:grpSpPr>
      <p:sp>
        <p:nvSpPr>
          <p:cNvPr id="150" name="Google Shape;150;p19"/>
          <p:cNvSpPr/>
          <p:nvPr/>
        </p:nvSpPr>
        <p:spPr>
          <a:xfrm>
            <a:off x="258425" y="4821575"/>
            <a:ext cx="2687700" cy="321900"/>
          </a:xfrm>
          <a:prstGeom prst="rect">
            <a:avLst/>
          </a:prstGeom>
          <a:solidFill>
            <a:srgbClr val="FF652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151" name="Google Shape;151;p19"/>
          <p:cNvPicPr preferRelativeResize="0"/>
          <p:nvPr/>
        </p:nvPicPr>
        <p:blipFill rotWithShape="1">
          <a:blip r:embed="rId2">
            <a:alphaModFix/>
          </a:blip>
          <a:srcRect b="0" l="0" r="0" t="0"/>
          <a:stretch/>
        </p:blipFill>
        <p:spPr>
          <a:xfrm>
            <a:off x="3487911" y="0"/>
            <a:ext cx="5638428" cy="5143499"/>
          </a:xfrm>
          <a:prstGeom prst="rect">
            <a:avLst/>
          </a:prstGeom>
          <a:noFill/>
          <a:ln>
            <a:noFill/>
          </a:ln>
        </p:spPr>
      </p:pic>
      <p:sp>
        <p:nvSpPr>
          <p:cNvPr id="152" name="Google Shape;152;p19"/>
          <p:cNvSpPr txBox="1"/>
          <p:nvPr>
            <p:ph type="title"/>
          </p:nvPr>
        </p:nvSpPr>
        <p:spPr>
          <a:xfrm>
            <a:off x="755075" y="524263"/>
            <a:ext cx="80232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sp>
        <p:nvSpPr>
          <p:cNvPr id="153" name="Google Shape;153;p19"/>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54" name="Google Shape;154;p19"/>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sp>
        <p:nvSpPr>
          <p:cNvPr id="155" name="Google Shape;155;p19"/>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56" name="Google Shape;156;p19" title="JB Light with Bar.png"/>
          <p:cNvPicPr preferRelativeResize="0"/>
          <p:nvPr/>
        </p:nvPicPr>
        <p:blipFill rotWithShape="1">
          <a:blip r:embed="rId3">
            <a:alphaModFix/>
          </a:blip>
          <a:srcRect b="0" l="94638" r="0" t="0"/>
          <a:stretch/>
        </p:blipFill>
        <p:spPr>
          <a:xfrm>
            <a:off x="7773476" y="4887350"/>
            <a:ext cx="44651" cy="155500"/>
          </a:xfrm>
          <a:prstGeom prst="rect">
            <a:avLst/>
          </a:prstGeom>
          <a:noFill/>
          <a:ln>
            <a:noFill/>
          </a:ln>
        </p:spPr>
      </p:pic>
      <p:pic>
        <p:nvPicPr>
          <p:cNvPr id="157" name="Google Shape;157;p19"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grpSp>
        <p:nvGrpSpPr>
          <p:cNvPr id="158" name="Google Shape;158;p19"/>
          <p:cNvGrpSpPr/>
          <p:nvPr/>
        </p:nvGrpSpPr>
        <p:grpSpPr>
          <a:xfrm>
            <a:off x="6988250" y="4891138"/>
            <a:ext cx="742747" cy="148544"/>
            <a:chOff x="3424807" y="1107551"/>
            <a:chExt cx="4067616" cy="826163"/>
          </a:xfrm>
        </p:grpSpPr>
        <p:sp>
          <p:nvSpPr>
            <p:cNvPr id="159" name="Google Shape;159;p1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EBF1F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160" name="Google Shape;160;p1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EBF1F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161" name="Google Shape;161;p1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162" name="Google Shape;162;p1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163" name="Google Shape;163;p1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EBF1F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164" name="Google Shape;164;p1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165" name="Google Shape;165;p1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166" name="Google Shape;166;p1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CFDDE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167" name="Google Shape;167;p1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CFDDE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type="titleOnly">
  <p:cSld name="TITLE_ONLY">
    <p:spTree>
      <p:nvGrpSpPr>
        <p:cNvPr id="2462" name="Shape 2462"/>
        <p:cNvGrpSpPr/>
        <p:nvPr/>
      </p:nvGrpSpPr>
      <p:grpSpPr>
        <a:xfrm>
          <a:off x="0" y="0"/>
          <a:ext cx="0" cy="0"/>
          <a:chOff x="0" y="0"/>
          <a:chExt cx="0" cy="0"/>
        </a:xfrm>
      </p:grpSpPr>
      <p:sp>
        <p:nvSpPr>
          <p:cNvPr id="2463" name="Google Shape;2463;p185"/>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64" name="Google Shape;2464;p185"/>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465" name="Google Shape;2465;p185"/>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466" name="Google Shape;2466;p185"/>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467" name="Google Shape;2467;p185"/>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468" name="Google Shape;2468;p185"/>
          <p:cNvSpPr txBox="1"/>
          <p:nvPr>
            <p:ph idx="1" type="subTitle"/>
          </p:nvPr>
        </p:nvSpPr>
        <p:spPr>
          <a:xfrm>
            <a:off x="458825" y="1132500"/>
            <a:ext cx="2302500" cy="21675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469" name="Google Shape;2469;p185"/>
          <p:cNvSpPr txBox="1"/>
          <p:nvPr>
            <p:ph idx="2" type="subTitle"/>
          </p:nvPr>
        </p:nvSpPr>
        <p:spPr>
          <a:xfrm>
            <a:off x="3413550" y="1128750"/>
            <a:ext cx="2265000" cy="2175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470" name="Google Shape;2470;p185"/>
          <p:cNvSpPr txBox="1"/>
          <p:nvPr>
            <p:ph idx="3" type="subTitle"/>
          </p:nvPr>
        </p:nvSpPr>
        <p:spPr>
          <a:xfrm>
            <a:off x="6365775" y="1128750"/>
            <a:ext cx="2265000" cy="2298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grpSp>
        <p:nvGrpSpPr>
          <p:cNvPr id="2471" name="Google Shape;2471;p185"/>
          <p:cNvGrpSpPr/>
          <p:nvPr/>
        </p:nvGrpSpPr>
        <p:grpSpPr>
          <a:xfrm>
            <a:off x="8000973" y="4882757"/>
            <a:ext cx="777321" cy="155484"/>
            <a:chOff x="3424807" y="1107551"/>
            <a:chExt cx="4067616" cy="826163"/>
          </a:xfrm>
        </p:grpSpPr>
        <p:sp>
          <p:nvSpPr>
            <p:cNvPr id="2472" name="Google Shape;2472;p18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73" name="Google Shape;2473;p18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74" name="Google Shape;2474;p18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75" name="Google Shape;2475;p18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76" name="Google Shape;2476;p18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77" name="Google Shape;2477;p18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78" name="Google Shape;2478;p18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79" name="Google Shape;2479;p18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80" name="Google Shape;2480;p18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481" name="Google Shape;2481;p18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1">
  <p:cSld name="TITLE_ONLY_2">
    <p:spTree>
      <p:nvGrpSpPr>
        <p:cNvPr id="2482" name="Shape 2482"/>
        <p:cNvGrpSpPr/>
        <p:nvPr/>
      </p:nvGrpSpPr>
      <p:grpSpPr>
        <a:xfrm>
          <a:off x="0" y="0"/>
          <a:ext cx="0" cy="0"/>
          <a:chOff x="0" y="0"/>
          <a:chExt cx="0" cy="0"/>
        </a:xfrm>
      </p:grpSpPr>
      <p:sp>
        <p:nvSpPr>
          <p:cNvPr id="2483" name="Google Shape;2483;p186"/>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84" name="Google Shape;2484;p186"/>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485" name="Google Shape;2485;p186"/>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486" name="Google Shape;2486;p186"/>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487" name="Google Shape;2487;p186"/>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488" name="Google Shape;2488;p186"/>
          <p:cNvSpPr txBox="1"/>
          <p:nvPr>
            <p:ph idx="1" type="subTitle"/>
          </p:nvPr>
        </p:nvSpPr>
        <p:spPr>
          <a:xfrm>
            <a:off x="458825" y="2474656"/>
            <a:ext cx="2302500" cy="19395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489" name="Google Shape;2489;p186"/>
          <p:cNvSpPr txBox="1"/>
          <p:nvPr>
            <p:ph idx="2" type="subTitle"/>
          </p:nvPr>
        </p:nvSpPr>
        <p:spPr>
          <a:xfrm>
            <a:off x="3413550" y="2471300"/>
            <a:ext cx="2265000" cy="19464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490" name="Google Shape;2490;p186"/>
          <p:cNvSpPr txBox="1"/>
          <p:nvPr>
            <p:ph idx="3" type="subTitle"/>
          </p:nvPr>
        </p:nvSpPr>
        <p:spPr>
          <a:xfrm>
            <a:off x="6365775" y="2471300"/>
            <a:ext cx="2265000" cy="20574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491" name="Google Shape;2491;p186"/>
          <p:cNvSpPr/>
          <p:nvPr>
            <p:ph idx="4" type="pic"/>
          </p:nvPr>
        </p:nvSpPr>
        <p:spPr>
          <a:xfrm>
            <a:off x="365725" y="1012950"/>
            <a:ext cx="2527800" cy="1371600"/>
          </a:xfrm>
          <a:prstGeom prst="rect">
            <a:avLst/>
          </a:prstGeom>
          <a:noFill/>
          <a:ln>
            <a:noFill/>
          </a:ln>
        </p:spPr>
      </p:sp>
      <p:sp>
        <p:nvSpPr>
          <p:cNvPr id="2492" name="Google Shape;2492;p186"/>
          <p:cNvSpPr/>
          <p:nvPr>
            <p:ph idx="5" type="pic"/>
          </p:nvPr>
        </p:nvSpPr>
        <p:spPr>
          <a:xfrm>
            <a:off x="3299550" y="1012950"/>
            <a:ext cx="2527800" cy="1371600"/>
          </a:xfrm>
          <a:prstGeom prst="rect">
            <a:avLst/>
          </a:prstGeom>
          <a:noFill/>
          <a:ln>
            <a:noFill/>
          </a:ln>
        </p:spPr>
      </p:sp>
      <p:sp>
        <p:nvSpPr>
          <p:cNvPr id="2493" name="Google Shape;2493;p186"/>
          <p:cNvSpPr/>
          <p:nvPr>
            <p:ph idx="6" type="pic"/>
          </p:nvPr>
        </p:nvSpPr>
        <p:spPr>
          <a:xfrm>
            <a:off x="6250475" y="1012950"/>
            <a:ext cx="2527800" cy="1371600"/>
          </a:xfrm>
          <a:prstGeom prst="rect">
            <a:avLst/>
          </a:prstGeom>
          <a:noFill/>
          <a:ln>
            <a:noFill/>
          </a:ln>
        </p:spPr>
      </p:sp>
      <p:grpSp>
        <p:nvGrpSpPr>
          <p:cNvPr id="2494" name="Google Shape;2494;p186"/>
          <p:cNvGrpSpPr/>
          <p:nvPr/>
        </p:nvGrpSpPr>
        <p:grpSpPr>
          <a:xfrm>
            <a:off x="8000973" y="4882757"/>
            <a:ext cx="777321" cy="155484"/>
            <a:chOff x="3424807" y="1107551"/>
            <a:chExt cx="4067616" cy="826163"/>
          </a:xfrm>
        </p:grpSpPr>
        <p:sp>
          <p:nvSpPr>
            <p:cNvPr id="2495" name="Google Shape;2495;p18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96" name="Google Shape;2496;p18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97" name="Google Shape;2497;p18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98" name="Google Shape;2498;p18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99" name="Google Shape;2499;p18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00" name="Google Shape;2500;p18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01" name="Google Shape;2501;p18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02" name="Google Shape;2502;p18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03" name="Google Shape;2503;p18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504" name="Google Shape;2504;p18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p:cSld name="TITLE_ONLY_1">
    <p:spTree>
      <p:nvGrpSpPr>
        <p:cNvPr id="2505" name="Shape 2505"/>
        <p:cNvGrpSpPr/>
        <p:nvPr/>
      </p:nvGrpSpPr>
      <p:grpSpPr>
        <a:xfrm>
          <a:off x="0" y="0"/>
          <a:ext cx="0" cy="0"/>
          <a:chOff x="0" y="0"/>
          <a:chExt cx="0" cy="0"/>
        </a:xfrm>
      </p:grpSpPr>
      <p:sp>
        <p:nvSpPr>
          <p:cNvPr id="2506" name="Google Shape;2506;p187"/>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07" name="Google Shape;2507;p187"/>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508" name="Google Shape;2508;p187"/>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509" name="Google Shape;2509;p187"/>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510" name="Google Shape;2510;p187"/>
          <p:cNvSpPr txBox="1"/>
          <p:nvPr>
            <p:ph idx="1" type="subTitle"/>
          </p:nvPr>
        </p:nvSpPr>
        <p:spPr>
          <a:xfrm>
            <a:off x="473825" y="1140000"/>
            <a:ext cx="3690000" cy="33525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511" name="Google Shape;2511;p187"/>
          <p:cNvSpPr txBox="1"/>
          <p:nvPr>
            <p:ph idx="2" type="subTitle"/>
          </p:nvPr>
        </p:nvSpPr>
        <p:spPr>
          <a:xfrm>
            <a:off x="4955725" y="1177500"/>
            <a:ext cx="3690000" cy="3315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grpSp>
        <p:nvGrpSpPr>
          <p:cNvPr id="2512" name="Google Shape;2512;p187"/>
          <p:cNvGrpSpPr/>
          <p:nvPr/>
        </p:nvGrpSpPr>
        <p:grpSpPr>
          <a:xfrm>
            <a:off x="8000973" y="4882757"/>
            <a:ext cx="777321" cy="155484"/>
            <a:chOff x="3424807" y="1107551"/>
            <a:chExt cx="4067616" cy="826163"/>
          </a:xfrm>
        </p:grpSpPr>
        <p:sp>
          <p:nvSpPr>
            <p:cNvPr id="2513" name="Google Shape;2513;p18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14" name="Google Shape;2514;p18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15" name="Google Shape;2515;p18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16" name="Google Shape;2516;p18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17" name="Google Shape;2517;p18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18" name="Google Shape;2518;p18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19" name="Google Shape;2519;p18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20" name="Google Shape;2520;p18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21" name="Google Shape;2521;p18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522" name="Google Shape;2522;p18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1">
  <p:cSld name="TITLE_ONLY_1_2">
    <p:spTree>
      <p:nvGrpSpPr>
        <p:cNvPr id="2523" name="Shape 2523"/>
        <p:cNvGrpSpPr/>
        <p:nvPr/>
      </p:nvGrpSpPr>
      <p:grpSpPr>
        <a:xfrm>
          <a:off x="0" y="0"/>
          <a:ext cx="0" cy="0"/>
          <a:chOff x="0" y="0"/>
          <a:chExt cx="0" cy="0"/>
        </a:xfrm>
      </p:grpSpPr>
      <p:sp>
        <p:nvSpPr>
          <p:cNvPr id="2524" name="Google Shape;2524;p188"/>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25" name="Google Shape;2525;p188"/>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526" name="Google Shape;2526;p188"/>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527" name="Google Shape;2527;p188"/>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528" name="Google Shape;2528;p188"/>
          <p:cNvSpPr txBox="1"/>
          <p:nvPr>
            <p:ph idx="1" type="subTitle"/>
          </p:nvPr>
        </p:nvSpPr>
        <p:spPr>
          <a:xfrm>
            <a:off x="473825" y="2718000"/>
            <a:ext cx="3690000" cy="182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529" name="Google Shape;2529;p188"/>
          <p:cNvSpPr txBox="1"/>
          <p:nvPr>
            <p:ph idx="2" type="subTitle"/>
          </p:nvPr>
        </p:nvSpPr>
        <p:spPr>
          <a:xfrm>
            <a:off x="4955725" y="2718000"/>
            <a:ext cx="3690000" cy="182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530" name="Google Shape;2530;p188"/>
          <p:cNvSpPr/>
          <p:nvPr>
            <p:ph idx="3" type="pic"/>
          </p:nvPr>
        </p:nvSpPr>
        <p:spPr>
          <a:xfrm>
            <a:off x="372325" y="1012875"/>
            <a:ext cx="3949800" cy="1600200"/>
          </a:xfrm>
          <a:prstGeom prst="rect">
            <a:avLst/>
          </a:prstGeom>
          <a:noFill/>
          <a:ln>
            <a:noFill/>
          </a:ln>
        </p:spPr>
      </p:sp>
      <p:sp>
        <p:nvSpPr>
          <p:cNvPr id="2531" name="Google Shape;2531;p188"/>
          <p:cNvSpPr/>
          <p:nvPr>
            <p:ph idx="4" type="pic"/>
          </p:nvPr>
        </p:nvSpPr>
        <p:spPr>
          <a:xfrm>
            <a:off x="4825825" y="1012875"/>
            <a:ext cx="3949800" cy="1600200"/>
          </a:xfrm>
          <a:prstGeom prst="rect">
            <a:avLst/>
          </a:prstGeom>
          <a:noFill/>
          <a:ln>
            <a:noFill/>
          </a:ln>
        </p:spPr>
      </p:sp>
      <p:grpSp>
        <p:nvGrpSpPr>
          <p:cNvPr id="2532" name="Google Shape;2532;p188"/>
          <p:cNvGrpSpPr/>
          <p:nvPr/>
        </p:nvGrpSpPr>
        <p:grpSpPr>
          <a:xfrm>
            <a:off x="8000973" y="4882757"/>
            <a:ext cx="777321" cy="155484"/>
            <a:chOff x="3424807" y="1107551"/>
            <a:chExt cx="4067616" cy="826163"/>
          </a:xfrm>
        </p:grpSpPr>
        <p:sp>
          <p:nvSpPr>
            <p:cNvPr id="2533" name="Google Shape;2533;p18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34" name="Google Shape;2534;p18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35" name="Google Shape;2535;p18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36" name="Google Shape;2536;p18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37" name="Google Shape;2537;p18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38" name="Google Shape;2538;p18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39" name="Google Shape;2539;p18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40" name="Google Shape;2540;p18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41" name="Google Shape;2541;p18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542" name="Google Shape;2542;p18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p:cSld name="TITLE_ONLY_1_1">
    <p:spTree>
      <p:nvGrpSpPr>
        <p:cNvPr id="2543" name="Shape 2543"/>
        <p:cNvGrpSpPr/>
        <p:nvPr/>
      </p:nvGrpSpPr>
      <p:grpSpPr>
        <a:xfrm>
          <a:off x="0" y="0"/>
          <a:ext cx="0" cy="0"/>
          <a:chOff x="0" y="0"/>
          <a:chExt cx="0" cy="0"/>
        </a:xfrm>
      </p:grpSpPr>
      <p:sp>
        <p:nvSpPr>
          <p:cNvPr id="2544" name="Google Shape;2544;p189"/>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45" name="Google Shape;2545;p189"/>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546" name="Google Shape;2546;p189"/>
          <p:cNvSpPr/>
          <p:nvPr/>
        </p:nvSpPr>
        <p:spPr>
          <a:xfrm>
            <a:off x="36570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547" name="Google Shape;2547;p189"/>
          <p:cNvSpPr/>
          <p:nvPr/>
        </p:nvSpPr>
        <p:spPr>
          <a:xfrm>
            <a:off x="482845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548" name="Google Shape;2548;p189"/>
          <p:cNvSpPr txBox="1"/>
          <p:nvPr>
            <p:ph idx="1" type="subTitle"/>
          </p:nvPr>
        </p:nvSpPr>
        <p:spPr>
          <a:xfrm>
            <a:off x="488825" y="2227500"/>
            <a:ext cx="3697500" cy="2424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549" name="Google Shape;2549;p189"/>
          <p:cNvSpPr txBox="1"/>
          <p:nvPr>
            <p:ph idx="2" type="subTitle"/>
          </p:nvPr>
        </p:nvSpPr>
        <p:spPr>
          <a:xfrm>
            <a:off x="4947075" y="2227500"/>
            <a:ext cx="3668700" cy="2424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grpSp>
        <p:nvGrpSpPr>
          <p:cNvPr id="2550" name="Google Shape;2550;p189"/>
          <p:cNvGrpSpPr/>
          <p:nvPr/>
        </p:nvGrpSpPr>
        <p:grpSpPr>
          <a:xfrm>
            <a:off x="8000973" y="4882757"/>
            <a:ext cx="777321" cy="155484"/>
            <a:chOff x="3424807" y="1107551"/>
            <a:chExt cx="4067616" cy="826163"/>
          </a:xfrm>
        </p:grpSpPr>
        <p:sp>
          <p:nvSpPr>
            <p:cNvPr id="2551" name="Google Shape;2551;p18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52" name="Google Shape;2552;p18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53" name="Google Shape;2553;p18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54" name="Google Shape;2554;p18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55" name="Google Shape;2555;p18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56" name="Google Shape;2556;p18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57" name="Google Shape;2557;p18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58" name="Google Shape;2558;p18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59" name="Google Shape;2559;p18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560" name="Google Shape;2560;p18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1">
  <p:cSld name="TITLE_ONLY_1_1_1">
    <p:spTree>
      <p:nvGrpSpPr>
        <p:cNvPr id="2561" name="Shape 2561"/>
        <p:cNvGrpSpPr/>
        <p:nvPr/>
      </p:nvGrpSpPr>
      <p:grpSpPr>
        <a:xfrm>
          <a:off x="0" y="0"/>
          <a:ext cx="0" cy="0"/>
          <a:chOff x="0" y="0"/>
          <a:chExt cx="0" cy="0"/>
        </a:xfrm>
      </p:grpSpPr>
      <p:sp>
        <p:nvSpPr>
          <p:cNvPr id="2562" name="Google Shape;2562;p190"/>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2563" name="Google Shape;2563;p190"/>
          <p:cNvGrpSpPr/>
          <p:nvPr/>
        </p:nvGrpSpPr>
        <p:grpSpPr>
          <a:xfrm>
            <a:off x="8000973" y="4882757"/>
            <a:ext cx="777321" cy="155484"/>
            <a:chOff x="3424807" y="1107551"/>
            <a:chExt cx="4067616" cy="826163"/>
          </a:xfrm>
        </p:grpSpPr>
        <p:sp>
          <p:nvSpPr>
            <p:cNvPr id="2564" name="Google Shape;2564;p19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65" name="Google Shape;2565;p19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66" name="Google Shape;2566;p19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67" name="Google Shape;2567;p19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68" name="Google Shape;2568;p19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69" name="Google Shape;2569;p19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70" name="Google Shape;2570;p19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71" name="Google Shape;2571;p19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72" name="Google Shape;2572;p19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573" name="Google Shape;2573;p19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Text">
  <p:cSld name="MAIN_POINT">
    <p:spTree>
      <p:nvGrpSpPr>
        <p:cNvPr id="2574" name="Shape 2574"/>
        <p:cNvGrpSpPr/>
        <p:nvPr/>
      </p:nvGrpSpPr>
      <p:grpSpPr>
        <a:xfrm>
          <a:off x="0" y="0"/>
          <a:ext cx="0" cy="0"/>
          <a:chOff x="0" y="0"/>
          <a:chExt cx="0" cy="0"/>
        </a:xfrm>
      </p:grpSpPr>
      <p:sp>
        <p:nvSpPr>
          <p:cNvPr id="2575" name="Google Shape;2575;p191"/>
          <p:cNvSpPr txBox="1"/>
          <p:nvPr>
            <p:ph type="title"/>
          </p:nvPr>
        </p:nvSpPr>
        <p:spPr>
          <a:xfrm>
            <a:off x="365700" y="450150"/>
            <a:ext cx="6492300" cy="40908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576" name="Google Shape;2576;p19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2577" name="Google Shape;2577;p191"/>
          <p:cNvGrpSpPr/>
          <p:nvPr/>
        </p:nvGrpSpPr>
        <p:grpSpPr>
          <a:xfrm>
            <a:off x="8000973" y="4882757"/>
            <a:ext cx="777321" cy="155484"/>
            <a:chOff x="3424807" y="1107551"/>
            <a:chExt cx="4067616" cy="826163"/>
          </a:xfrm>
        </p:grpSpPr>
        <p:sp>
          <p:nvSpPr>
            <p:cNvPr id="2578" name="Google Shape;2578;p19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79" name="Google Shape;2579;p19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80" name="Google Shape;2580;p19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81" name="Google Shape;2581;p19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82" name="Google Shape;2582;p19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83" name="Google Shape;2583;p19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84" name="Google Shape;2584;p19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85" name="Google Shape;2585;p19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86" name="Google Shape;2586;p19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APTION_ONLY">
    <p:spTree>
      <p:nvGrpSpPr>
        <p:cNvPr id="2587" name="Shape 2587"/>
        <p:cNvGrpSpPr/>
        <p:nvPr/>
      </p:nvGrpSpPr>
      <p:grpSpPr>
        <a:xfrm>
          <a:off x="0" y="0"/>
          <a:ext cx="0" cy="0"/>
          <a:chOff x="0" y="0"/>
          <a:chExt cx="0" cy="0"/>
        </a:xfrm>
      </p:grpSpPr>
      <p:sp>
        <p:nvSpPr>
          <p:cNvPr id="2588" name="Google Shape;2588;p19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2589" name="Google Shape;2589;p192"/>
          <p:cNvGrpSpPr/>
          <p:nvPr/>
        </p:nvGrpSpPr>
        <p:grpSpPr>
          <a:xfrm>
            <a:off x="8000973" y="4882757"/>
            <a:ext cx="777321" cy="155484"/>
            <a:chOff x="3424807" y="1107551"/>
            <a:chExt cx="4067616" cy="826163"/>
          </a:xfrm>
        </p:grpSpPr>
        <p:sp>
          <p:nvSpPr>
            <p:cNvPr id="2590" name="Google Shape;2590;p19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91" name="Google Shape;2591;p19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92" name="Google Shape;2592;p19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93" name="Google Shape;2593;p19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94" name="Google Shape;2594;p19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95" name="Google Shape;2595;p19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96" name="Google Shape;2596;p19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97" name="Google Shape;2597;p19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98" name="Google Shape;2598;p19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3">
    <p:bg>
      <p:bgPr>
        <a:solidFill>
          <a:srgbClr val="CFDDE5"/>
        </a:solidFill>
      </p:bgPr>
    </p:bg>
    <p:spTree>
      <p:nvGrpSpPr>
        <p:cNvPr id="2599" name="Shape 2599"/>
        <p:cNvGrpSpPr/>
        <p:nvPr/>
      </p:nvGrpSpPr>
      <p:grpSpPr>
        <a:xfrm>
          <a:off x="0" y="0"/>
          <a:ext cx="0" cy="0"/>
          <a:chOff x="0" y="0"/>
          <a:chExt cx="0" cy="0"/>
        </a:xfrm>
      </p:grpSpPr>
      <p:grpSp>
        <p:nvGrpSpPr>
          <p:cNvPr id="2600" name="Google Shape;2600;p193"/>
          <p:cNvGrpSpPr/>
          <p:nvPr/>
        </p:nvGrpSpPr>
        <p:grpSpPr>
          <a:xfrm>
            <a:off x="2286000" y="1946695"/>
            <a:ext cx="4572000" cy="928359"/>
            <a:chOff x="3424807" y="1107551"/>
            <a:chExt cx="4067616" cy="826163"/>
          </a:xfrm>
        </p:grpSpPr>
        <p:sp>
          <p:nvSpPr>
            <p:cNvPr id="2601" name="Google Shape;2601;p19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02" name="Google Shape;2602;p19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03" name="Google Shape;2603;p19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04" name="Google Shape;2604;p19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05" name="Google Shape;2605;p19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06" name="Google Shape;2606;p19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07" name="Google Shape;2607;p19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08" name="Google Shape;2608;p19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09" name="Google Shape;2609;p19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10" name="Shape 2610"/>
        <p:cNvGrpSpPr/>
        <p:nvPr/>
      </p:nvGrpSpPr>
      <p:grpSpPr>
        <a:xfrm>
          <a:off x="0" y="0"/>
          <a:ext cx="0" cy="0"/>
          <a:chOff x="0" y="0"/>
          <a:chExt cx="0" cy="0"/>
        </a:xfrm>
      </p:grpSpPr>
      <p:sp>
        <p:nvSpPr>
          <p:cNvPr id="2611" name="Google Shape;2611;p194"/>
          <p:cNvSpPr txBox="1"/>
          <p:nvPr>
            <p:ph type="ctrTitle"/>
          </p:nvPr>
        </p:nvSpPr>
        <p:spPr>
          <a:xfrm>
            <a:off x="365700" y="1148250"/>
            <a:ext cx="8412900" cy="14235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12" name="Google Shape;2612;p19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sp>
        <p:nvSpPr>
          <p:cNvPr id="2613" name="Google Shape;2613;p194"/>
          <p:cNvSpPr txBox="1"/>
          <p:nvPr>
            <p:ph idx="12" type="sldNum"/>
          </p:nvPr>
        </p:nvSpPr>
        <p:spPr>
          <a:xfrm>
            <a:off x="6457950" y="4767275"/>
            <a:ext cx="2320500" cy="376200"/>
          </a:xfrm>
          <a:prstGeom prst="rect">
            <a:avLst/>
          </a:prstGeom>
          <a:noFill/>
          <a:ln>
            <a:noFill/>
          </a:ln>
        </p:spPr>
        <p:txBody>
          <a:bodyPr anchorCtr="0" anchor="ctr" bIns="0" lIns="0" spcFirstLastPara="1" rIns="0" wrap="square" tIns="0">
            <a:norm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
  <p:cSld name="SECTION_HEADER_2">
    <p:bg>
      <p:bgPr>
        <a:solidFill>
          <a:srgbClr val="063849"/>
        </a:solidFill>
      </p:bgPr>
    </p:bg>
    <p:spTree>
      <p:nvGrpSpPr>
        <p:cNvPr id="168" name="Shape 168"/>
        <p:cNvGrpSpPr/>
        <p:nvPr/>
      </p:nvGrpSpPr>
      <p:grpSpPr>
        <a:xfrm>
          <a:off x="0" y="0"/>
          <a:ext cx="0" cy="0"/>
          <a:chOff x="0" y="0"/>
          <a:chExt cx="0" cy="0"/>
        </a:xfrm>
      </p:grpSpPr>
      <p:pic>
        <p:nvPicPr>
          <p:cNvPr id="169" name="Google Shape;169;p20"/>
          <p:cNvPicPr preferRelativeResize="0"/>
          <p:nvPr/>
        </p:nvPicPr>
        <p:blipFill rotWithShape="1">
          <a:blip r:embed="rId2">
            <a:alphaModFix/>
          </a:blip>
          <a:srcRect b="0" l="0" r="0" t="0"/>
          <a:stretch/>
        </p:blipFill>
        <p:spPr>
          <a:xfrm>
            <a:off x="3585225" y="0"/>
            <a:ext cx="5558779" cy="5143499"/>
          </a:xfrm>
          <a:prstGeom prst="rect">
            <a:avLst/>
          </a:prstGeom>
          <a:noFill/>
          <a:ln>
            <a:noFill/>
          </a:ln>
        </p:spPr>
      </p:pic>
      <p:sp>
        <p:nvSpPr>
          <p:cNvPr id="170" name="Google Shape;170;p20"/>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SzPts val="2600"/>
              <a:buNone/>
              <a:defRPr sz="2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1" name="Google Shape;171;p20"/>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72" name="Google Shape;172;p20"/>
          <p:cNvSpPr txBox="1"/>
          <p:nvPr>
            <p:ph idx="1" type="subTitle"/>
          </p:nvPr>
        </p:nvSpPr>
        <p:spPr>
          <a:xfrm>
            <a:off x="365700" y="3566160"/>
            <a:ext cx="2879700" cy="6399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2"/>
              </a:buClr>
              <a:buSzPts val="1400"/>
              <a:buFont typeface="Roboto"/>
              <a:buNone/>
              <a:defRPr b="1">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400"/>
              <a:buFont typeface="Roboto"/>
              <a:buNone/>
              <a:defRPr b="1" sz="1400">
                <a:solidFill>
                  <a:schemeClr val="lt2"/>
                </a:solidFill>
                <a:latin typeface="Roboto"/>
                <a:ea typeface="Roboto"/>
                <a:cs typeface="Roboto"/>
                <a:sym typeface="Roboto"/>
              </a:defRPr>
            </a:lvl2pPr>
            <a:lvl3pPr lvl="2" algn="l">
              <a:lnSpc>
                <a:spcPct val="115000"/>
              </a:lnSpc>
              <a:spcBef>
                <a:spcPts val="0"/>
              </a:spcBef>
              <a:spcAft>
                <a:spcPts val="0"/>
              </a:spcAft>
              <a:buClr>
                <a:schemeClr val="lt2"/>
              </a:buClr>
              <a:buSzPts val="1400"/>
              <a:buNone/>
              <a:defRPr b="1" sz="1400">
                <a:solidFill>
                  <a:schemeClr val="lt2"/>
                </a:solidFill>
              </a:defRPr>
            </a:lvl3pPr>
            <a:lvl4pPr lvl="3" algn="l">
              <a:lnSpc>
                <a:spcPct val="115000"/>
              </a:lnSpc>
              <a:spcBef>
                <a:spcPts val="0"/>
              </a:spcBef>
              <a:spcAft>
                <a:spcPts val="0"/>
              </a:spcAft>
              <a:buClr>
                <a:schemeClr val="lt2"/>
              </a:buClr>
              <a:buSzPts val="1400"/>
              <a:buNone/>
              <a:defRPr b="1" sz="1400">
                <a:solidFill>
                  <a:schemeClr val="lt2"/>
                </a:solidFill>
              </a:defRPr>
            </a:lvl4pPr>
            <a:lvl5pPr lvl="4" algn="l">
              <a:lnSpc>
                <a:spcPct val="115000"/>
              </a:lnSpc>
              <a:spcBef>
                <a:spcPts val="0"/>
              </a:spcBef>
              <a:spcAft>
                <a:spcPts val="0"/>
              </a:spcAft>
              <a:buClr>
                <a:schemeClr val="lt2"/>
              </a:buClr>
              <a:buSzPts val="1400"/>
              <a:buNone/>
              <a:defRPr b="1" sz="1400">
                <a:solidFill>
                  <a:schemeClr val="lt2"/>
                </a:solidFill>
              </a:defRPr>
            </a:lvl5pPr>
            <a:lvl6pPr lvl="5" algn="l">
              <a:lnSpc>
                <a:spcPct val="115000"/>
              </a:lnSpc>
              <a:spcBef>
                <a:spcPts val="0"/>
              </a:spcBef>
              <a:spcAft>
                <a:spcPts val="0"/>
              </a:spcAft>
              <a:buClr>
                <a:schemeClr val="lt2"/>
              </a:buClr>
              <a:buSzPts val="1400"/>
              <a:buNone/>
              <a:defRPr b="1" sz="1400">
                <a:solidFill>
                  <a:schemeClr val="lt2"/>
                </a:solidFill>
              </a:defRPr>
            </a:lvl6pPr>
            <a:lvl7pPr lvl="6" algn="l">
              <a:lnSpc>
                <a:spcPct val="115000"/>
              </a:lnSpc>
              <a:spcBef>
                <a:spcPts val="0"/>
              </a:spcBef>
              <a:spcAft>
                <a:spcPts val="0"/>
              </a:spcAft>
              <a:buClr>
                <a:schemeClr val="lt2"/>
              </a:buClr>
              <a:buSzPts val="1400"/>
              <a:buNone/>
              <a:defRPr b="1" sz="1400">
                <a:solidFill>
                  <a:schemeClr val="lt2"/>
                </a:solidFill>
              </a:defRPr>
            </a:lvl7pPr>
            <a:lvl8pPr lvl="7" algn="l">
              <a:lnSpc>
                <a:spcPct val="115000"/>
              </a:lnSpc>
              <a:spcBef>
                <a:spcPts val="0"/>
              </a:spcBef>
              <a:spcAft>
                <a:spcPts val="0"/>
              </a:spcAft>
              <a:buClr>
                <a:schemeClr val="lt2"/>
              </a:buClr>
              <a:buSzPts val="1400"/>
              <a:buNone/>
              <a:defRPr b="1" sz="1400">
                <a:solidFill>
                  <a:schemeClr val="lt2"/>
                </a:solidFill>
              </a:defRPr>
            </a:lvl8pPr>
            <a:lvl9pPr lvl="8" algn="l">
              <a:lnSpc>
                <a:spcPct val="115000"/>
              </a:lnSpc>
              <a:spcBef>
                <a:spcPts val="0"/>
              </a:spcBef>
              <a:spcAft>
                <a:spcPts val="0"/>
              </a:spcAft>
              <a:buClr>
                <a:schemeClr val="lt2"/>
              </a:buClr>
              <a:buSzPts val="1400"/>
              <a:buNone/>
              <a:defRPr b="1" sz="1400">
                <a:solidFill>
                  <a:schemeClr val="lt2"/>
                </a:solidFill>
              </a:defRPr>
            </a:lvl9pPr>
          </a:lstStyle>
          <a:p/>
        </p:txBody>
      </p:sp>
      <p:sp>
        <p:nvSpPr>
          <p:cNvPr id="173" name="Google Shape;173;p20"/>
          <p:cNvSpPr txBox="1"/>
          <p:nvPr>
            <p:ph idx="2" type="subTitle"/>
          </p:nvPr>
        </p:nvSpPr>
        <p:spPr>
          <a:xfrm>
            <a:off x="365700" y="3813048"/>
            <a:ext cx="2879700" cy="6093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1pPr>
            <a:lvl2pPr lvl="1"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2pPr>
            <a:lvl3pPr lvl="2"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3pPr>
            <a:lvl4pPr lvl="3"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4pPr>
            <a:lvl5pPr lvl="4"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5pPr>
            <a:lvl6pPr lvl="5"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6pPr>
            <a:lvl7pPr lvl="6"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7pPr>
            <a:lvl8pPr lvl="7"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8pPr>
            <a:lvl9pPr lvl="8"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9pPr>
          </a:lstStyle>
          <a:p/>
        </p:txBody>
      </p:sp>
      <p:pic>
        <p:nvPicPr>
          <p:cNvPr id="174" name="Google Shape;174;p20" title="JB Light with Bar.png"/>
          <p:cNvPicPr preferRelativeResize="0"/>
          <p:nvPr/>
        </p:nvPicPr>
        <p:blipFill>
          <a:blip r:embed="rId3">
            <a:alphaModFix/>
          </a:blip>
          <a:stretch>
            <a:fillRect/>
          </a:stretch>
        </p:blipFill>
        <p:spPr>
          <a:xfrm>
            <a:off x="365700" y="4626687"/>
            <a:ext cx="1806627" cy="337325"/>
          </a:xfrm>
          <a:prstGeom prst="rect">
            <a:avLst/>
          </a:prstGeom>
          <a:noFill/>
          <a:ln>
            <a:noFill/>
          </a:ln>
        </p:spPr>
      </p:pic>
      <p:pic>
        <p:nvPicPr>
          <p:cNvPr id="175" name="Google Shape;175;p20" title="Placeholder Box.png"/>
          <p:cNvPicPr preferRelativeResize="0"/>
          <p:nvPr/>
        </p:nvPicPr>
        <p:blipFill>
          <a:blip r:embed="rId4">
            <a:alphaModFix/>
          </a:blip>
          <a:stretch>
            <a:fillRect/>
          </a:stretch>
        </p:blipFill>
        <p:spPr>
          <a:xfrm>
            <a:off x="2355580" y="4629601"/>
            <a:ext cx="1853277" cy="331500"/>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cSld name="CUSTOM">
    <p:bg>
      <p:bgPr>
        <a:solidFill>
          <a:srgbClr val="CFDDE5"/>
        </a:solidFill>
      </p:bgPr>
    </p:bg>
    <p:spTree>
      <p:nvGrpSpPr>
        <p:cNvPr id="2619" name="Shape 2619"/>
        <p:cNvGrpSpPr/>
        <p:nvPr/>
      </p:nvGrpSpPr>
      <p:grpSpPr>
        <a:xfrm>
          <a:off x="0" y="0"/>
          <a:ext cx="0" cy="0"/>
          <a:chOff x="0" y="0"/>
          <a:chExt cx="0" cy="0"/>
        </a:xfrm>
      </p:grpSpPr>
      <p:sp>
        <p:nvSpPr>
          <p:cNvPr id="2620" name="Google Shape;2620;p196"/>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3600"/>
              <a:buNone/>
              <a:defRPr sz="3600">
                <a:solidFill>
                  <a:srgbClr val="06384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2621" name="Google Shape;2621;p196"/>
          <p:cNvPicPr preferRelativeResize="0"/>
          <p:nvPr/>
        </p:nvPicPr>
        <p:blipFill>
          <a:blip r:embed="rId2">
            <a:alphaModFix/>
          </a:blip>
          <a:stretch>
            <a:fillRect/>
          </a:stretch>
        </p:blipFill>
        <p:spPr>
          <a:xfrm>
            <a:off x="7863900" y="4846320"/>
            <a:ext cx="914165" cy="195892"/>
          </a:xfrm>
          <a:prstGeom prst="rect">
            <a:avLst/>
          </a:prstGeom>
          <a:noFill/>
          <a:ln>
            <a:noFill/>
          </a:ln>
        </p:spPr>
      </p:pic>
      <p:sp>
        <p:nvSpPr>
          <p:cNvPr id="2622" name="Google Shape;2622;p196"/>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rgbClr val="063849"/>
                </a:solidFill>
                <a:latin typeface="Roboto Light"/>
                <a:ea typeface="Roboto Light"/>
                <a:cs typeface="Roboto Light"/>
                <a:sym typeface="Roboto Light"/>
              </a:defRPr>
            </a:lvl1pPr>
            <a:lvl2pPr lvl="1" algn="ctr">
              <a:buNone/>
              <a:defRPr sz="900">
                <a:solidFill>
                  <a:srgbClr val="063849"/>
                </a:solidFill>
                <a:latin typeface="Roboto Light"/>
                <a:ea typeface="Roboto Light"/>
                <a:cs typeface="Roboto Light"/>
                <a:sym typeface="Roboto Light"/>
              </a:defRPr>
            </a:lvl2pPr>
            <a:lvl3pPr lvl="2" algn="ctr">
              <a:buNone/>
              <a:defRPr sz="900">
                <a:solidFill>
                  <a:srgbClr val="063849"/>
                </a:solidFill>
                <a:latin typeface="Roboto Light"/>
                <a:ea typeface="Roboto Light"/>
                <a:cs typeface="Roboto Light"/>
                <a:sym typeface="Roboto Light"/>
              </a:defRPr>
            </a:lvl3pPr>
            <a:lvl4pPr lvl="3" algn="ctr">
              <a:buNone/>
              <a:defRPr sz="900">
                <a:solidFill>
                  <a:srgbClr val="063849"/>
                </a:solidFill>
                <a:latin typeface="Roboto Light"/>
                <a:ea typeface="Roboto Light"/>
                <a:cs typeface="Roboto Light"/>
                <a:sym typeface="Roboto Light"/>
              </a:defRPr>
            </a:lvl4pPr>
            <a:lvl5pPr lvl="4" algn="ctr">
              <a:buNone/>
              <a:defRPr sz="900">
                <a:solidFill>
                  <a:srgbClr val="063849"/>
                </a:solidFill>
                <a:latin typeface="Roboto Light"/>
                <a:ea typeface="Roboto Light"/>
                <a:cs typeface="Roboto Light"/>
                <a:sym typeface="Roboto Light"/>
              </a:defRPr>
            </a:lvl5pPr>
            <a:lvl6pPr lvl="5" algn="ctr">
              <a:buNone/>
              <a:defRPr sz="900">
                <a:solidFill>
                  <a:srgbClr val="063849"/>
                </a:solidFill>
                <a:latin typeface="Roboto Light"/>
                <a:ea typeface="Roboto Light"/>
                <a:cs typeface="Roboto Light"/>
                <a:sym typeface="Roboto Light"/>
              </a:defRPr>
            </a:lvl6pPr>
            <a:lvl7pPr lvl="6" algn="ctr">
              <a:buNone/>
              <a:defRPr sz="900">
                <a:solidFill>
                  <a:srgbClr val="063849"/>
                </a:solidFill>
                <a:latin typeface="Roboto Light"/>
                <a:ea typeface="Roboto Light"/>
                <a:cs typeface="Roboto Light"/>
                <a:sym typeface="Roboto Light"/>
              </a:defRPr>
            </a:lvl7pPr>
            <a:lvl8pPr lvl="7" algn="ctr">
              <a:buNone/>
              <a:defRPr sz="900">
                <a:solidFill>
                  <a:srgbClr val="063849"/>
                </a:solidFill>
                <a:latin typeface="Roboto Light"/>
                <a:ea typeface="Roboto Light"/>
                <a:cs typeface="Roboto Light"/>
                <a:sym typeface="Roboto Light"/>
              </a:defRPr>
            </a:lvl8pPr>
            <a:lvl9pPr lvl="8" algn="ctr">
              <a:buNone/>
              <a:defRPr sz="900">
                <a:solidFill>
                  <a:srgbClr val="063849"/>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623" name="Google Shape;2623;p196"/>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Dark Matter">
  <p:cSld name="CUSTOM_2">
    <p:bg>
      <p:bgPr>
        <a:solidFill>
          <a:srgbClr val="063849"/>
        </a:solidFill>
      </p:bgPr>
    </p:bg>
    <p:spTree>
      <p:nvGrpSpPr>
        <p:cNvPr id="2624" name="Shape 2624"/>
        <p:cNvGrpSpPr/>
        <p:nvPr/>
      </p:nvGrpSpPr>
      <p:grpSpPr>
        <a:xfrm>
          <a:off x="0" y="0"/>
          <a:ext cx="0" cy="0"/>
          <a:chOff x="0" y="0"/>
          <a:chExt cx="0" cy="0"/>
        </a:xfrm>
      </p:grpSpPr>
      <p:sp>
        <p:nvSpPr>
          <p:cNvPr id="2625" name="Google Shape;2625;p197"/>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26" name="Google Shape;2626;p197"/>
          <p:cNvSpPr txBox="1"/>
          <p:nvPr/>
        </p:nvSpPr>
        <p:spPr>
          <a:xfrm>
            <a:off x="530625" y="5345000"/>
            <a:ext cx="27567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©2024 Jitterbit. All rights reserved. Confidential. Do not distribute externally.</a:t>
            </a:r>
            <a:endParaRPr sz="500">
              <a:solidFill>
                <a:srgbClr val="EBF1F3"/>
              </a:solidFill>
              <a:latin typeface="Roboto"/>
              <a:ea typeface="Roboto"/>
              <a:cs typeface="Roboto"/>
              <a:sym typeface="Roboto"/>
            </a:endParaRPr>
          </a:p>
        </p:txBody>
      </p:sp>
      <p:pic>
        <p:nvPicPr>
          <p:cNvPr id="2627" name="Google Shape;2627;p197"/>
          <p:cNvPicPr preferRelativeResize="0"/>
          <p:nvPr/>
        </p:nvPicPr>
        <p:blipFill>
          <a:blip r:embed="rId2">
            <a:alphaModFix/>
          </a:blip>
          <a:stretch>
            <a:fillRect/>
          </a:stretch>
        </p:blipFill>
        <p:spPr>
          <a:xfrm>
            <a:off x="7863840" y="4846320"/>
            <a:ext cx="914160" cy="194717"/>
          </a:xfrm>
          <a:prstGeom prst="rect">
            <a:avLst/>
          </a:prstGeom>
          <a:noFill/>
          <a:ln>
            <a:noFill/>
          </a:ln>
        </p:spPr>
      </p:pic>
      <p:sp>
        <p:nvSpPr>
          <p:cNvPr id="2628" name="Google Shape;2628;p197"/>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chemeClr val="lt1"/>
                </a:solidFill>
                <a:latin typeface="Roboto Light"/>
                <a:ea typeface="Roboto Light"/>
                <a:cs typeface="Roboto Light"/>
                <a:sym typeface="Roboto Light"/>
              </a:defRPr>
            </a:lvl1pPr>
            <a:lvl2pPr lvl="1" algn="ctr">
              <a:buNone/>
              <a:defRPr sz="900">
                <a:solidFill>
                  <a:schemeClr val="lt1"/>
                </a:solidFill>
                <a:latin typeface="Roboto Light"/>
                <a:ea typeface="Roboto Light"/>
                <a:cs typeface="Roboto Light"/>
                <a:sym typeface="Roboto Light"/>
              </a:defRPr>
            </a:lvl2pPr>
            <a:lvl3pPr lvl="2" algn="ctr">
              <a:buNone/>
              <a:defRPr sz="900">
                <a:solidFill>
                  <a:schemeClr val="lt1"/>
                </a:solidFill>
                <a:latin typeface="Roboto Light"/>
                <a:ea typeface="Roboto Light"/>
                <a:cs typeface="Roboto Light"/>
                <a:sym typeface="Roboto Light"/>
              </a:defRPr>
            </a:lvl3pPr>
            <a:lvl4pPr lvl="3" algn="ctr">
              <a:buNone/>
              <a:defRPr sz="900">
                <a:solidFill>
                  <a:schemeClr val="lt1"/>
                </a:solidFill>
                <a:latin typeface="Roboto Light"/>
                <a:ea typeface="Roboto Light"/>
                <a:cs typeface="Roboto Light"/>
                <a:sym typeface="Roboto Light"/>
              </a:defRPr>
            </a:lvl4pPr>
            <a:lvl5pPr lvl="4" algn="ctr">
              <a:buNone/>
              <a:defRPr sz="900">
                <a:solidFill>
                  <a:schemeClr val="lt1"/>
                </a:solidFill>
                <a:latin typeface="Roboto Light"/>
                <a:ea typeface="Roboto Light"/>
                <a:cs typeface="Roboto Light"/>
                <a:sym typeface="Roboto Light"/>
              </a:defRPr>
            </a:lvl5pPr>
            <a:lvl6pPr lvl="5" algn="ctr">
              <a:buNone/>
              <a:defRPr sz="900">
                <a:solidFill>
                  <a:schemeClr val="lt1"/>
                </a:solidFill>
                <a:latin typeface="Roboto Light"/>
                <a:ea typeface="Roboto Light"/>
                <a:cs typeface="Roboto Light"/>
                <a:sym typeface="Roboto Light"/>
              </a:defRPr>
            </a:lvl6pPr>
            <a:lvl7pPr lvl="6" algn="ctr">
              <a:buNone/>
              <a:defRPr sz="900">
                <a:solidFill>
                  <a:schemeClr val="lt1"/>
                </a:solidFill>
                <a:latin typeface="Roboto Light"/>
                <a:ea typeface="Roboto Light"/>
                <a:cs typeface="Roboto Light"/>
                <a:sym typeface="Roboto Light"/>
              </a:defRPr>
            </a:lvl7pPr>
            <a:lvl8pPr lvl="7" algn="ctr">
              <a:buNone/>
              <a:defRPr sz="900">
                <a:solidFill>
                  <a:schemeClr val="lt1"/>
                </a:solidFill>
                <a:latin typeface="Roboto Light"/>
                <a:ea typeface="Roboto Light"/>
                <a:cs typeface="Roboto Light"/>
                <a:sym typeface="Roboto Light"/>
              </a:defRPr>
            </a:lvl8pPr>
            <a:lvl9pPr lvl="8" algn="ctr">
              <a:buNone/>
              <a:defRPr sz="900">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629" name="Google Shape;2629;p197"/>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RollingSteel">
  <p:cSld name="CUSTOM_2_1">
    <p:bg>
      <p:bgPr>
        <a:blipFill>
          <a:blip r:embed="rId2">
            <a:alphaModFix/>
          </a:blip>
          <a:stretch>
            <a:fillRect/>
          </a:stretch>
        </a:blipFill>
      </p:bgPr>
    </p:bg>
    <p:spTree>
      <p:nvGrpSpPr>
        <p:cNvPr id="2630" name="Shape 2630"/>
        <p:cNvGrpSpPr/>
        <p:nvPr/>
      </p:nvGrpSpPr>
      <p:grpSpPr>
        <a:xfrm>
          <a:off x="0" y="0"/>
          <a:ext cx="0" cy="0"/>
          <a:chOff x="0" y="0"/>
          <a:chExt cx="0" cy="0"/>
        </a:xfrm>
      </p:grpSpPr>
      <p:sp>
        <p:nvSpPr>
          <p:cNvPr id="2631" name="Google Shape;2631;p198"/>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32" name="Google Shape;2632;p198"/>
          <p:cNvSpPr txBox="1"/>
          <p:nvPr/>
        </p:nvSpPr>
        <p:spPr>
          <a:xfrm>
            <a:off x="244275" y="4849050"/>
            <a:ext cx="27567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©2024 Jitterbit. All rights reserved. Confidential. Do not distribute externally.</a:t>
            </a:r>
            <a:endParaRPr sz="500">
              <a:solidFill>
                <a:srgbClr val="EBF1F3"/>
              </a:solidFill>
              <a:latin typeface="Roboto"/>
              <a:ea typeface="Roboto"/>
              <a:cs typeface="Roboto"/>
              <a:sym typeface="Roboto"/>
            </a:endParaRPr>
          </a:p>
        </p:txBody>
      </p:sp>
      <p:pic>
        <p:nvPicPr>
          <p:cNvPr id="2633" name="Google Shape;2633;p198"/>
          <p:cNvPicPr preferRelativeResize="0"/>
          <p:nvPr/>
        </p:nvPicPr>
        <p:blipFill>
          <a:blip r:embed="rId3">
            <a:alphaModFix/>
          </a:blip>
          <a:stretch>
            <a:fillRect/>
          </a:stretch>
        </p:blipFill>
        <p:spPr>
          <a:xfrm>
            <a:off x="7863840" y="4846320"/>
            <a:ext cx="914160" cy="194717"/>
          </a:xfrm>
          <a:prstGeom prst="rect">
            <a:avLst/>
          </a:prstGeom>
          <a:noFill/>
          <a:ln>
            <a:noFill/>
          </a:ln>
        </p:spPr>
      </p:pic>
      <p:sp>
        <p:nvSpPr>
          <p:cNvPr id="2634" name="Google Shape;2634;p198"/>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chemeClr val="lt1"/>
                </a:solidFill>
                <a:latin typeface="Roboto Light"/>
                <a:ea typeface="Roboto Light"/>
                <a:cs typeface="Roboto Light"/>
                <a:sym typeface="Roboto Light"/>
              </a:defRPr>
            </a:lvl1pPr>
            <a:lvl2pPr lvl="1" algn="ctr">
              <a:buNone/>
              <a:defRPr sz="900">
                <a:solidFill>
                  <a:schemeClr val="lt1"/>
                </a:solidFill>
                <a:latin typeface="Roboto Light"/>
                <a:ea typeface="Roboto Light"/>
                <a:cs typeface="Roboto Light"/>
                <a:sym typeface="Roboto Light"/>
              </a:defRPr>
            </a:lvl2pPr>
            <a:lvl3pPr lvl="2" algn="ctr">
              <a:buNone/>
              <a:defRPr sz="900">
                <a:solidFill>
                  <a:schemeClr val="lt1"/>
                </a:solidFill>
                <a:latin typeface="Roboto Light"/>
                <a:ea typeface="Roboto Light"/>
                <a:cs typeface="Roboto Light"/>
                <a:sym typeface="Roboto Light"/>
              </a:defRPr>
            </a:lvl3pPr>
            <a:lvl4pPr lvl="3" algn="ctr">
              <a:buNone/>
              <a:defRPr sz="900">
                <a:solidFill>
                  <a:schemeClr val="lt1"/>
                </a:solidFill>
                <a:latin typeface="Roboto Light"/>
                <a:ea typeface="Roboto Light"/>
                <a:cs typeface="Roboto Light"/>
                <a:sym typeface="Roboto Light"/>
              </a:defRPr>
            </a:lvl4pPr>
            <a:lvl5pPr lvl="4" algn="ctr">
              <a:buNone/>
              <a:defRPr sz="900">
                <a:solidFill>
                  <a:schemeClr val="lt1"/>
                </a:solidFill>
                <a:latin typeface="Roboto Light"/>
                <a:ea typeface="Roboto Light"/>
                <a:cs typeface="Roboto Light"/>
                <a:sym typeface="Roboto Light"/>
              </a:defRPr>
            </a:lvl5pPr>
            <a:lvl6pPr lvl="5" algn="ctr">
              <a:buNone/>
              <a:defRPr sz="900">
                <a:solidFill>
                  <a:schemeClr val="lt1"/>
                </a:solidFill>
                <a:latin typeface="Roboto Light"/>
                <a:ea typeface="Roboto Light"/>
                <a:cs typeface="Roboto Light"/>
                <a:sym typeface="Roboto Light"/>
              </a:defRPr>
            </a:lvl6pPr>
            <a:lvl7pPr lvl="6" algn="ctr">
              <a:buNone/>
              <a:defRPr sz="900">
                <a:solidFill>
                  <a:schemeClr val="lt1"/>
                </a:solidFill>
                <a:latin typeface="Roboto Light"/>
                <a:ea typeface="Roboto Light"/>
                <a:cs typeface="Roboto Light"/>
                <a:sym typeface="Roboto Light"/>
              </a:defRPr>
            </a:lvl7pPr>
            <a:lvl8pPr lvl="7" algn="ctr">
              <a:buNone/>
              <a:defRPr sz="900">
                <a:solidFill>
                  <a:schemeClr val="lt1"/>
                </a:solidFill>
                <a:latin typeface="Roboto Light"/>
                <a:ea typeface="Roboto Light"/>
                <a:cs typeface="Roboto Light"/>
                <a:sym typeface="Roboto Light"/>
              </a:defRPr>
            </a:lvl8pPr>
            <a:lvl9pPr lvl="8" algn="ctr">
              <a:buNone/>
              <a:defRPr sz="900">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635" name="Google Shape;2635;p198"/>
          <p:cNvPicPr preferRelativeResize="0"/>
          <p:nvPr/>
        </p:nvPicPr>
        <p:blipFill>
          <a:blip r:embed="rId4">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WarpSpeed">
  <p:cSld name="CUSTOM_2_1_1">
    <p:bg>
      <p:bgPr>
        <a:blipFill>
          <a:blip r:embed="rId2">
            <a:alphaModFix/>
          </a:blip>
          <a:stretch>
            <a:fillRect/>
          </a:stretch>
        </a:blipFill>
      </p:bgPr>
    </p:bg>
    <p:spTree>
      <p:nvGrpSpPr>
        <p:cNvPr id="2636" name="Shape 2636"/>
        <p:cNvGrpSpPr/>
        <p:nvPr/>
      </p:nvGrpSpPr>
      <p:grpSpPr>
        <a:xfrm>
          <a:off x="0" y="0"/>
          <a:ext cx="0" cy="0"/>
          <a:chOff x="0" y="0"/>
          <a:chExt cx="0" cy="0"/>
        </a:xfrm>
      </p:grpSpPr>
      <p:sp>
        <p:nvSpPr>
          <p:cNvPr id="2637" name="Google Shape;2637;p199"/>
          <p:cNvSpPr/>
          <p:nvPr/>
        </p:nvSpPr>
        <p:spPr>
          <a:xfrm>
            <a:off x="-34350" y="-36350"/>
            <a:ext cx="9222900" cy="5223300"/>
          </a:xfrm>
          <a:prstGeom prst="rect">
            <a:avLst/>
          </a:prstGeom>
          <a:solidFill>
            <a:srgbClr val="021C23">
              <a:alpha val="710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638" name="Google Shape;2638;p199"/>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39" name="Google Shape;2639;p199"/>
          <p:cNvSpPr txBox="1"/>
          <p:nvPr/>
        </p:nvSpPr>
        <p:spPr>
          <a:xfrm>
            <a:off x="244275" y="4849050"/>
            <a:ext cx="27567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©2024 Jitterbit. All rights reserved. Confidential. Do not distribute externally.</a:t>
            </a:r>
            <a:endParaRPr sz="500">
              <a:solidFill>
                <a:srgbClr val="EBF1F3"/>
              </a:solidFill>
              <a:latin typeface="Roboto"/>
              <a:ea typeface="Roboto"/>
              <a:cs typeface="Roboto"/>
              <a:sym typeface="Roboto"/>
            </a:endParaRPr>
          </a:p>
        </p:txBody>
      </p:sp>
      <p:pic>
        <p:nvPicPr>
          <p:cNvPr id="2640" name="Google Shape;2640;p199"/>
          <p:cNvPicPr preferRelativeResize="0"/>
          <p:nvPr/>
        </p:nvPicPr>
        <p:blipFill>
          <a:blip r:embed="rId3">
            <a:alphaModFix/>
          </a:blip>
          <a:stretch>
            <a:fillRect/>
          </a:stretch>
        </p:blipFill>
        <p:spPr>
          <a:xfrm>
            <a:off x="7863840" y="4846320"/>
            <a:ext cx="914160" cy="194717"/>
          </a:xfrm>
          <a:prstGeom prst="rect">
            <a:avLst/>
          </a:prstGeom>
          <a:noFill/>
          <a:ln>
            <a:noFill/>
          </a:ln>
        </p:spPr>
      </p:pic>
      <p:sp>
        <p:nvSpPr>
          <p:cNvPr id="2641" name="Google Shape;2641;p199"/>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chemeClr val="lt1"/>
                </a:solidFill>
                <a:latin typeface="Roboto Light"/>
                <a:ea typeface="Roboto Light"/>
                <a:cs typeface="Roboto Light"/>
                <a:sym typeface="Roboto Light"/>
              </a:defRPr>
            </a:lvl1pPr>
            <a:lvl2pPr lvl="1" algn="ctr">
              <a:buNone/>
              <a:defRPr sz="900">
                <a:solidFill>
                  <a:schemeClr val="lt1"/>
                </a:solidFill>
                <a:latin typeface="Roboto Light"/>
                <a:ea typeface="Roboto Light"/>
                <a:cs typeface="Roboto Light"/>
                <a:sym typeface="Roboto Light"/>
              </a:defRPr>
            </a:lvl2pPr>
            <a:lvl3pPr lvl="2" algn="ctr">
              <a:buNone/>
              <a:defRPr sz="900">
                <a:solidFill>
                  <a:schemeClr val="lt1"/>
                </a:solidFill>
                <a:latin typeface="Roboto Light"/>
                <a:ea typeface="Roboto Light"/>
                <a:cs typeface="Roboto Light"/>
                <a:sym typeface="Roboto Light"/>
              </a:defRPr>
            </a:lvl3pPr>
            <a:lvl4pPr lvl="3" algn="ctr">
              <a:buNone/>
              <a:defRPr sz="900">
                <a:solidFill>
                  <a:schemeClr val="lt1"/>
                </a:solidFill>
                <a:latin typeface="Roboto Light"/>
                <a:ea typeface="Roboto Light"/>
                <a:cs typeface="Roboto Light"/>
                <a:sym typeface="Roboto Light"/>
              </a:defRPr>
            </a:lvl4pPr>
            <a:lvl5pPr lvl="4" algn="ctr">
              <a:buNone/>
              <a:defRPr sz="900">
                <a:solidFill>
                  <a:schemeClr val="lt1"/>
                </a:solidFill>
                <a:latin typeface="Roboto Light"/>
                <a:ea typeface="Roboto Light"/>
                <a:cs typeface="Roboto Light"/>
                <a:sym typeface="Roboto Light"/>
              </a:defRPr>
            </a:lvl5pPr>
            <a:lvl6pPr lvl="5" algn="ctr">
              <a:buNone/>
              <a:defRPr sz="900">
                <a:solidFill>
                  <a:schemeClr val="lt1"/>
                </a:solidFill>
                <a:latin typeface="Roboto Light"/>
                <a:ea typeface="Roboto Light"/>
                <a:cs typeface="Roboto Light"/>
                <a:sym typeface="Roboto Light"/>
              </a:defRPr>
            </a:lvl6pPr>
            <a:lvl7pPr lvl="6" algn="ctr">
              <a:buNone/>
              <a:defRPr sz="900">
                <a:solidFill>
                  <a:schemeClr val="lt1"/>
                </a:solidFill>
                <a:latin typeface="Roboto Light"/>
                <a:ea typeface="Roboto Light"/>
                <a:cs typeface="Roboto Light"/>
                <a:sym typeface="Roboto Light"/>
              </a:defRPr>
            </a:lvl7pPr>
            <a:lvl8pPr lvl="7" algn="ctr">
              <a:buNone/>
              <a:defRPr sz="900">
                <a:solidFill>
                  <a:schemeClr val="lt1"/>
                </a:solidFill>
                <a:latin typeface="Roboto Light"/>
                <a:ea typeface="Roboto Light"/>
                <a:cs typeface="Roboto Light"/>
                <a:sym typeface="Roboto Light"/>
              </a:defRPr>
            </a:lvl8pPr>
            <a:lvl9pPr lvl="8" algn="ctr">
              <a:buNone/>
              <a:defRPr sz="900">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642" name="Google Shape;2642;p199"/>
          <p:cNvPicPr preferRelativeResize="0"/>
          <p:nvPr/>
        </p:nvPicPr>
        <p:blipFill>
          <a:blip r:embed="rId4">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Dark Matter">
  <p:cSld name="CUSTOM_1">
    <p:bg>
      <p:bgPr>
        <a:solidFill>
          <a:srgbClr val="063849"/>
        </a:solidFill>
      </p:bgPr>
    </p:bg>
    <p:spTree>
      <p:nvGrpSpPr>
        <p:cNvPr id="2643" name="Shape 2643"/>
        <p:cNvGrpSpPr/>
        <p:nvPr/>
      </p:nvGrpSpPr>
      <p:grpSpPr>
        <a:xfrm>
          <a:off x="0" y="0"/>
          <a:ext cx="0" cy="0"/>
          <a:chOff x="0" y="0"/>
          <a:chExt cx="0" cy="0"/>
        </a:xfrm>
      </p:grpSpPr>
      <p:sp>
        <p:nvSpPr>
          <p:cNvPr id="2644" name="Google Shape;2644;p200"/>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45" name="Google Shape;2645;p200"/>
          <p:cNvSpPr txBox="1"/>
          <p:nvPr/>
        </p:nvSpPr>
        <p:spPr>
          <a:xfrm>
            <a:off x="244275" y="4849050"/>
            <a:ext cx="27567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©2024 Jitterbit. All rights reserved. Confidential. Do not distribute externally.</a:t>
            </a:r>
            <a:endParaRPr sz="500">
              <a:solidFill>
                <a:srgbClr val="EBF1F3"/>
              </a:solidFill>
              <a:latin typeface="Roboto"/>
              <a:ea typeface="Roboto"/>
              <a:cs typeface="Roboto"/>
              <a:sym typeface="Roboto"/>
            </a:endParaRPr>
          </a:p>
        </p:txBody>
      </p:sp>
      <p:sp>
        <p:nvSpPr>
          <p:cNvPr id="2646" name="Google Shape;2646;p200"/>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Clr>
                <a:srgbClr val="FF6529"/>
              </a:buClr>
              <a:buSzPts val="2800"/>
              <a:buNone/>
              <a:defRPr>
                <a:solidFill>
                  <a:srgbClr val="FF6529"/>
                </a:solidFill>
              </a:defRPr>
            </a:lvl2pPr>
            <a:lvl3pPr lvl="2">
              <a:spcBef>
                <a:spcPts val="0"/>
              </a:spcBef>
              <a:spcAft>
                <a:spcPts val="0"/>
              </a:spcAft>
              <a:buClr>
                <a:srgbClr val="FF6529"/>
              </a:buClr>
              <a:buSzPts val="2800"/>
              <a:buNone/>
              <a:defRPr>
                <a:solidFill>
                  <a:srgbClr val="FF6529"/>
                </a:solidFill>
              </a:defRPr>
            </a:lvl3pPr>
            <a:lvl4pPr lvl="3">
              <a:spcBef>
                <a:spcPts val="0"/>
              </a:spcBef>
              <a:spcAft>
                <a:spcPts val="0"/>
              </a:spcAft>
              <a:buClr>
                <a:srgbClr val="FF6529"/>
              </a:buClr>
              <a:buSzPts val="2800"/>
              <a:buNone/>
              <a:defRPr>
                <a:solidFill>
                  <a:srgbClr val="FF6529"/>
                </a:solidFill>
              </a:defRPr>
            </a:lvl4pPr>
            <a:lvl5pPr lvl="4">
              <a:spcBef>
                <a:spcPts val="0"/>
              </a:spcBef>
              <a:spcAft>
                <a:spcPts val="0"/>
              </a:spcAft>
              <a:buClr>
                <a:srgbClr val="FF6529"/>
              </a:buClr>
              <a:buSzPts val="2800"/>
              <a:buNone/>
              <a:defRPr>
                <a:solidFill>
                  <a:srgbClr val="FF6529"/>
                </a:solidFill>
              </a:defRPr>
            </a:lvl5pPr>
            <a:lvl6pPr lvl="5">
              <a:spcBef>
                <a:spcPts val="0"/>
              </a:spcBef>
              <a:spcAft>
                <a:spcPts val="0"/>
              </a:spcAft>
              <a:buClr>
                <a:srgbClr val="FF6529"/>
              </a:buClr>
              <a:buSzPts val="2800"/>
              <a:buNone/>
              <a:defRPr>
                <a:solidFill>
                  <a:srgbClr val="FF6529"/>
                </a:solidFill>
              </a:defRPr>
            </a:lvl6pPr>
            <a:lvl7pPr lvl="6">
              <a:spcBef>
                <a:spcPts val="0"/>
              </a:spcBef>
              <a:spcAft>
                <a:spcPts val="0"/>
              </a:spcAft>
              <a:buClr>
                <a:srgbClr val="FF6529"/>
              </a:buClr>
              <a:buSzPts val="2800"/>
              <a:buNone/>
              <a:defRPr>
                <a:solidFill>
                  <a:srgbClr val="FF6529"/>
                </a:solidFill>
              </a:defRPr>
            </a:lvl7pPr>
            <a:lvl8pPr lvl="7">
              <a:spcBef>
                <a:spcPts val="0"/>
              </a:spcBef>
              <a:spcAft>
                <a:spcPts val="0"/>
              </a:spcAft>
              <a:buClr>
                <a:srgbClr val="FF6529"/>
              </a:buClr>
              <a:buSzPts val="2800"/>
              <a:buNone/>
              <a:defRPr>
                <a:solidFill>
                  <a:srgbClr val="FF6529"/>
                </a:solidFill>
              </a:defRPr>
            </a:lvl8pPr>
            <a:lvl9pPr lvl="8">
              <a:spcBef>
                <a:spcPts val="0"/>
              </a:spcBef>
              <a:spcAft>
                <a:spcPts val="0"/>
              </a:spcAft>
              <a:buClr>
                <a:srgbClr val="FF6529"/>
              </a:buClr>
              <a:buSzPts val="2800"/>
              <a:buNone/>
              <a:defRPr>
                <a:solidFill>
                  <a:srgbClr val="FF6529"/>
                </a:solidFill>
              </a:defRPr>
            </a:lvl9pPr>
          </a:lstStyle>
          <a:p/>
        </p:txBody>
      </p:sp>
      <p:pic>
        <p:nvPicPr>
          <p:cNvPr id="2647" name="Google Shape;2647;p200"/>
          <p:cNvPicPr preferRelativeResize="0"/>
          <p:nvPr/>
        </p:nvPicPr>
        <p:blipFill>
          <a:blip r:embed="rId2">
            <a:alphaModFix/>
          </a:blip>
          <a:stretch>
            <a:fillRect/>
          </a:stretch>
        </p:blipFill>
        <p:spPr>
          <a:xfrm>
            <a:off x="7863840" y="4846320"/>
            <a:ext cx="914160" cy="194717"/>
          </a:xfrm>
          <a:prstGeom prst="rect">
            <a:avLst/>
          </a:prstGeom>
          <a:noFill/>
          <a:ln>
            <a:noFill/>
          </a:ln>
        </p:spPr>
      </p:pic>
      <p:sp>
        <p:nvSpPr>
          <p:cNvPr id="2648" name="Google Shape;2648;p200"/>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chemeClr val="lt1"/>
                </a:solidFill>
                <a:latin typeface="Roboto Light"/>
                <a:ea typeface="Roboto Light"/>
                <a:cs typeface="Roboto Light"/>
                <a:sym typeface="Roboto Light"/>
              </a:defRPr>
            </a:lvl1pPr>
            <a:lvl2pPr lvl="1" algn="ctr">
              <a:buNone/>
              <a:defRPr sz="900">
                <a:solidFill>
                  <a:schemeClr val="lt1"/>
                </a:solidFill>
                <a:latin typeface="Roboto Light"/>
                <a:ea typeface="Roboto Light"/>
                <a:cs typeface="Roboto Light"/>
                <a:sym typeface="Roboto Light"/>
              </a:defRPr>
            </a:lvl2pPr>
            <a:lvl3pPr lvl="2" algn="ctr">
              <a:buNone/>
              <a:defRPr sz="900">
                <a:solidFill>
                  <a:schemeClr val="lt1"/>
                </a:solidFill>
                <a:latin typeface="Roboto Light"/>
                <a:ea typeface="Roboto Light"/>
                <a:cs typeface="Roboto Light"/>
                <a:sym typeface="Roboto Light"/>
              </a:defRPr>
            </a:lvl3pPr>
            <a:lvl4pPr lvl="3" algn="ctr">
              <a:buNone/>
              <a:defRPr sz="900">
                <a:solidFill>
                  <a:schemeClr val="lt1"/>
                </a:solidFill>
                <a:latin typeface="Roboto Light"/>
                <a:ea typeface="Roboto Light"/>
                <a:cs typeface="Roboto Light"/>
                <a:sym typeface="Roboto Light"/>
              </a:defRPr>
            </a:lvl4pPr>
            <a:lvl5pPr lvl="4" algn="ctr">
              <a:buNone/>
              <a:defRPr sz="900">
                <a:solidFill>
                  <a:schemeClr val="lt1"/>
                </a:solidFill>
                <a:latin typeface="Roboto Light"/>
                <a:ea typeface="Roboto Light"/>
                <a:cs typeface="Roboto Light"/>
                <a:sym typeface="Roboto Light"/>
              </a:defRPr>
            </a:lvl5pPr>
            <a:lvl6pPr lvl="5" algn="ctr">
              <a:buNone/>
              <a:defRPr sz="900">
                <a:solidFill>
                  <a:schemeClr val="lt1"/>
                </a:solidFill>
                <a:latin typeface="Roboto Light"/>
                <a:ea typeface="Roboto Light"/>
                <a:cs typeface="Roboto Light"/>
                <a:sym typeface="Roboto Light"/>
              </a:defRPr>
            </a:lvl6pPr>
            <a:lvl7pPr lvl="6" algn="ctr">
              <a:buNone/>
              <a:defRPr sz="900">
                <a:solidFill>
                  <a:schemeClr val="lt1"/>
                </a:solidFill>
                <a:latin typeface="Roboto Light"/>
                <a:ea typeface="Roboto Light"/>
                <a:cs typeface="Roboto Light"/>
                <a:sym typeface="Roboto Light"/>
              </a:defRPr>
            </a:lvl7pPr>
            <a:lvl8pPr lvl="7" algn="ctr">
              <a:buNone/>
              <a:defRPr sz="900">
                <a:solidFill>
                  <a:schemeClr val="lt1"/>
                </a:solidFill>
                <a:latin typeface="Roboto Light"/>
                <a:ea typeface="Roboto Light"/>
                <a:cs typeface="Roboto Light"/>
                <a:sym typeface="Roboto Light"/>
              </a:defRPr>
            </a:lvl8pPr>
            <a:lvl9pPr lvl="8" algn="ctr">
              <a:buNone/>
              <a:defRPr sz="900">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649" name="Google Shape;2649;p200"/>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Velvet Indigo">
  <p:cSld name="CUSTOM_1_2">
    <p:bg>
      <p:bgPr>
        <a:solidFill>
          <a:srgbClr val="191A2E"/>
        </a:solidFill>
      </p:bgPr>
    </p:bg>
    <p:spTree>
      <p:nvGrpSpPr>
        <p:cNvPr id="2650" name="Shape 2650"/>
        <p:cNvGrpSpPr/>
        <p:nvPr/>
      </p:nvGrpSpPr>
      <p:grpSpPr>
        <a:xfrm>
          <a:off x="0" y="0"/>
          <a:ext cx="0" cy="0"/>
          <a:chOff x="0" y="0"/>
          <a:chExt cx="0" cy="0"/>
        </a:xfrm>
      </p:grpSpPr>
      <p:sp>
        <p:nvSpPr>
          <p:cNvPr id="2651" name="Google Shape;2651;p201"/>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52" name="Google Shape;2652;p201"/>
          <p:cNvSpPr txBox="1"/>
          <p:nvPr/>
        </p:nvSpPr>
        <p:spPr>
          <a:xfrm>
            <a:off x="244275" y="4849050"/>
            <a:ext cx="27567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©2024 Jitterbit. All rights reserved. Confidential. Do not distribute externally.</a:t>
            </a:r>
            <a:endParaRPr sz="500">
              <a:solidFill>
                <a:srgbClr val="EBF1F3"/>
              </a:solidFill>
              <a:latin typeface="Roboto"/>
              <a:ea typeface="Roboto"/>
              <a:cs typeface="Roboto"/>
              <a:sym typeface="Roboto"/>
            </a:endParaRPr>
          </a:p>
        </p:txBody>
      </p:sp>
      <p:sp>
        <p:nvSpPr>
          <p:cNvPr id="2653" name="Google Shape;2653;p201"/>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Clr>
                <a:srgbClr val="FF6529"/>
              </a:buClr>
              <a:buSzPts val="2800"/>
              <a:buNone/>
              <a:defRPr>
                <a:solidFill>
                  <a:srgbClr val="FF6529"/>
                </a:solidFill>
              </a:defRPr>
            </a:lvl2pPr>
            <a:lvl3pPr lvl="2">
              <a:spcBef>
                <a:spcPts val="0"/>
              </a:spcBef>
              <a:spcAft>
                <a:spcPts val="0"/>
              </a:spcAft>
              <a:buClr>
                <a:srgbClr val="FF6529"/>
              </a:buClr>
              <a:buSzPts val="2800"/>
              <a:buNone/>
              <a:defRPr>
                <a:solidFill>
                  <a:srgbClr val="FF6529"/>
                </a:solidFill>
              </a:defRPr>
            </a:lvl3pPr>
            <a:lvl4pPr lvl="3">
              <a:spcBef>
                <a:spcPts val="0"/>
              </a:spcBef>
              <a:spcAft>
                <a:spcPts val="0"/>
              </a:spcAft>
              <a:buClr>
                <a:srgbClr val="FF6529"/>
              </a:buClr>
              <a:buSzPts val="2800"/>
              <a:buNone/>
              <a:defRPr>
                <a:solidFill>
                  <a:srgbClr val="FF6529"/>
                </a:solidFill>
              </a:defRPr>
            </a:lvl4pPr>
            <a:lvl5pPr lvl="4">
              <a:spcBef>
                <a:spcPts val="0"/>
              </a:spcBef>
              <a:spcAft>
                <a:spcPts val="0"/>
              </a:spcAft>
              <a:buClr>
                <a:srgbClr val="FF6529"/>
              </a:buClr>
              <a:buSzPts val="2800"/>
              <a:buNone/>
              <a:defRPr>
                <a:solidFill>
                  <a:srgbClr val="FF6529"/>
                </a:solidFill>
              </a:defRPr>
            </a:lvl5pPr>
            <a:lvl6pPr lvl="5">
              <a:spcBef>
                <a:spcPts val="0"/>
              </a:spcBef>
              <a:spcAft>
                <a:spcPts val="0"/>
              </a:spcAft>
              <a:buClr>
                <a:srgbClr val="FF6529"/>
              </a:buClr>
              <a:buSzPts val="2800"/>
              <a:buNone/>
              <a:defRPr>
                <a:solidFill>
                  <a:srgbClr val="FF6529"/>
                </a:solidFill>
              </a:defRPr>
            </a:lvl6pPr>
            <a:lvl7pPr lvl="6">
              <a:spcBef>
                <a:spcPts val="0"/>
              </a:spcBef>
              <a:spcAft>
                <a:spcPts val="0"/>
              </a:spcAft>
              <a:buClr>
                <a:srgbClr val="FF6529"/>
              </a:buClr>
              <a:buSzPts val="2800"/>
              <a:buNone/>
              <a:defRPr>
                <a:solidFill>
                  <a:srgbClr val="FF6529"/>
                </a:solidFill>
              </a:defRPr>
            </a:lvl7pPr>
            <a:lvl8pPr lvl="7">
              <a:spcBef>
                <a:spcPts val="0"/>
              </a:spcBef>
              <a:spcAft>
                <a:spcPts val="0"/>
              </a:spcAft>
              <a:buClr>
                <a:srgbClr val="FF6529"/>
              </a:buClr>
              <a:buSzPts val="2800"/>
              <a:buNone/>
              <a:defRPr>
                <a:solidFill>
                  <a:srgbClr val="FF6529"/>
                </a:solidFill>
              </a:defRPr>
            </a:lvl8pPr>
            <a:lvl9pPr lvl="8">
              <a:spcBef>
                <a:spcPts val="0"/>
              </a:spcBef>
              <a:spcAft>
                <a:spcPts val="0"/>
              </a:spcAft>
              <a:buClr>
                <a:srgbClr val="FF6529"/>
              </a:buClr>
              <a:buSzPts val="2800"/>
              <a:buNone/>
              <a:defRPr>
                <a:solidFill>
                  <a:srgbClr val="FF6529"/>
                </a:solidFill>
              </a:defRPr>
            </a:lvl9pPr>
          </a:lstStyle>
          <a:p/>
        </p:txBody>
      </p:sp>
      <p:pic>
        <p:nvPicPr>
          <p:cNvPr id="2654" name="Google Shape;2654;p201"/>
          <p:cNvPicPr preferRelativeResize="0"/>
          <p:nvPr/>
        </p:nvPicPr>
        <p:blipFill>
          <a:blip r:embed="rId2">
            <a:alphaModFix/>
          </a:blip>
          <a:stretch>
            <a:fillRect/>
          </a:stretch>
        </p:blipFill>
        <p:spPr>
          <a:xfrm>
            <a:off x="7863840" y="4846320"/>
            <a:ext cx="914160" cy="194717"/>
          </a:xfrm>
          <a:prstGeom prst="rect">
            <a:avLst/>
          </a:prstGeom>
          <a:noFill/>
          <a:ln>
            <a:noFill/>
          </a:ln>
        </p:spPr>
      </p:pic>
      <p:sp>
        <p:nvSpPr>
          <p:cNvPr id="2655" name="Google Shape;2655;p201"/>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chemeClr val="lt1"/>
                </a:solidFill>
                <a:latin typeface="Roboto Light"/>
                <a:ea typeface="Roboto Light"/>
                <a:cs typeface="Roboto Light"/>
                <a:sym typeface="Roboto Light"/>
              </a:defRPr>
            </a:lvl1pPr>
            <a:lvl2pPr lvl="1" algn="ctr">
              <a:buNone/>
              <a:defRPr sz="900">
                <a:solidFill>
                  <a:schemeClr val="lt1"/>
                </a:solidFill>
                <a:latin typeface="Roboto Light"/>
                <a:ea typeface="Roboto Light"/>
                <a:cs typeface="Roboto Light"/>
                <a:sym typeface="Roboto Light"/>
              </a:defRPr>
            </a:lvl2pPr>
            <a:lvl3pPr lvl="2" algn="ctr">
              <a:buNone/>
              <a:defRPr sz="900">
                <a:solidFill>
                  <a:schemeClr val="lt1"/>
                </a:solidFill>
                <a:latin typeface="Roboto Light"/>
                <a:ea typeface="Roboto Light"/>
                <a:cs typeface="Roboto Light"/>
                <a:sym typeface="Roboto Light"/>
              </a:defRPr>
            </a:lvl3pPr>
            <a:lvl4pPr lvl="3" algn="ctr">
              <a:buNone/>
              <a:defRPr sz="900">
                <a:solidFill>
                  <a:schemeClr val="lt1"/>
                </a:solidFill>
                <a:latin typeface="Roboto Light"/>
                <a:ea typeface="Roboto Light"/>
                <a:cs typeface="Roboto Light"/>
                <a:sym typeface="Roboto Light"/>
              </a:defRPr>
            </a:lvl4pPr>
            <a:lvl5pPr lvl="4" algn="ctr">
              <a:buNone/>
              <a:defRPr sz="900">
                <a:solidFill>
                  <a:schemeClr val="lt1"/>
                </a:solidFill>
                <a:latin typeface="Roboto Light"/>
                <a:ea typeface="Roboto Light"/>
                <a:cs typeface="Roboto Light"/>
                <a:sym typeface="Roboto Light"/>
              </a:defRPr>
            </a:lvl5pPr>
            <a:lvl6pPr lvl="5" algn="ctr">
              <a:buNone/>
              <a:defRPr sz="900">
                <a:solidFill>
                  <a:schemeClr val="lt1"/>
                </a:solidFill>
                <a:latin typeface="Roboto Light"/>
                <a:ea typeface="Roboto Light"/>
                <a:cs typeface="Roboto Light"/>
                <a:sym typeface="Roboto Light"/>
              </a:defRPr>
            </a:lvl6pPr>
            <a:lvl7pPr lvl="6" algn="ctr">
              <a:buNone/>
              <a:defRPr sz="900">
                <a:solidFill>
                  <a:schemeClr val="lt1"/>
                </a:solidFill>
                <a:latin typeface="Roboto Light"/>
                <a:ea typeface="Roboto Light"/>
                <a:cs typeface="Roboto Light"/>
                <a:sym typeface="Roboto Light"/>
              </a:defRPr>
            </a:lvl7pPr>
            <a:lvl8pPr lvl="7" algn="ctr">
              <a:buNone/>
              <a:defRPr sz="900">
                <a:solidFill>
                  <a:schemeClr val="lt1"/>
                </a:solidFill>
                <a:latin typeface="Roboto Light"/>
                <a:ea typeface="Roboto Light"/>
                <a:cs typeface="Roboto Light"/>
                <a:sym typeface="Roboto Light"/>
              </a:defRPr>
            </a:lvl8pPr>
            <a:lvl9pPr lvl="8" algn="ctr">
              <a:buNone/>
              <a:defRPr sz="900">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656" name="Google Shape;2656;p201"/>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ParticleAccelerator">
  <p:cSld name="CUSTOM_1_1">
    <p:bg>
      <p:bgPr>
        <a:blipFill>
          <a:blip r:embed="rId2">
            <a:alphaModFix/>
          </a:blip>
          <a:stretch>
            <a:fillRect/>
          </a:stretch>
        </a:blipFill>
      </p:bgPr>
    </p:bg>
    <p:spTree>
      <p:nvGrpSpPr>
        <p:cNvPr id="2657" name="Shape 2657"/>
        <p:cNvGrpSpPr/>
        <p:nvPr/>
      </p:nvGrpSpPr>
      <p:grpSpPr>
        <a:xfrm>
          <a:off x="0" y="0"/>
          <a:ext cx="0" cy="0"/>
          <a:chOff x="0" y="0"/>
          <a:chExt cx="0" cy="0"/>
        </a:xfrm>
      </p:grpSpPr>
      <p:sp>
        <p:nvSpPr>
          <p:cNvPr id="2658" name="Google Shape;2658;p202"/>
          <p:cNvSpPr/>
          <p:nvPr/>
        </p:nvSpPr>
        <p:spPr>
          <a:xfrm>
            <a:off x="-34350" y="-36350"/>
            <a:ext cx="9222900" cy="5223300"/>
          </a:xfrm>
          <a:prstGeom prst="rect">
            <a:avLst/>
          </a:prstGeom>
          <a:solidFill>
            <a:srgbClr val="021C23">
              <a:alpha val="710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659" name="Google Shape;2659;p202"/>
          <p:cNvSpPr/>
          <p:nvPr/>
        </p:nvSpPr>
        <p:spPr>
          <a:xfrm>
            <a:off x="-50525" y="-55550"/>
            <a:ext cx="9313800" cy="5259900"/>
          </a:xfrm>
          <a:prstGeom prst="rect">
            <a:avLst/>
          </a:prstGeom>
          <a:solidFill>
            <a:srgbClr val="021C23">
              <a:alpha val="20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660" name="Google Shape;2660;p202"/>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61" name="Google Shape;2661;p202"/>
          <p:cNvSpPr txBox="1"/>
          <p:nvPr/>
        </p:nvSpPr>
        <p:spPr>
          <a:xfrm>
            <a:off x="244275" y="4849050"/>
            <a:ext cx="27567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©2024 Jitterbit. All rights reserved. Confidential. Do not distribute externally.</a:t>
            </a:r>
            <a:endParaRPr sz="500">
              <a:solidFill>
                <a:srgbClr val="EBF1F3"/>
              </a:solidFill>
              <a:latin typeface="Roboto"/>
              <a:ea typeface="Roboto"/>
              <a:cs typeface="Roboto"/>
              <a:sym typeface="Roboto"/>
            </a:endParaRPr>
          </a:p>
        </p:txBody>
      </p:sp>
      <p:sp>
        <p:nvSpPr>
          <p:cNvPr id="2662" name="Google Shape;2662;p202"/>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2663" name="Google Shape;2663;p202"/>
          <p:cNvPicPr preferRelativeResize="0"/>
          <p:nvPr/>
        </p:nvPicPr>
        <p:blipFill>
          <a:blip r:embed="rId3">
            <a:alphaModFix/>
          </a:blip>
          <a:stretch>
            <a:fillRect/>
          </a:stretch>
        </p:blipFill>
        <p:spPr>
          <a:xfrm>
            <a:off x="7863840" y="4846320"/>
            <a:ext cx="914160" cy="194717"/>
          </a:xfrm>
          <a:prstGeom prst="rect">
            <a:avLst/>
          </a:prstGeom>
          <a:noFill/>
          <a:ln>
            <a:noFill/>
          </a:ln>
        </p:spPr>
      </p:pic>
      <p:sp>
        <p:nvSpPr>
          <p:cNvPr id="2664" name="Google Shape;2664;p202"/>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chemeClr val="lt1"/>
                </a:solidFill>
                <a:latin typeface="Roboto Light"/>
                <a:ea typeface="Roboto Light"/>
                <a:cs typeface="Roboto Light"/>
                <a:sym typeface="Roboto Light"/>
              </a:defRPr>
            </a:lvl1pPr>
            <a:lvl2pPr lvl="1" algn="ctr">
              <a:buNone/>
              <a:defRPr sz="900">
                <a:solidFill>
                  <a:schemeClr val="lt1"/>
                </a:solidFill>
                <a:latin typeface="Roboto Light"/>
                <a:ea typeface="Roboto Light"/>
                <a:cs typeface="Roboto Light"/>
                <a:sym typeface="Roboto Light"/>
              </a:defRPr>
            </a:lvl2pPr>
            <a:lvl3pPr lvl="2" algn="ctr">
              <a:buNone/>
              <a:defRPr sz="900">
                <a:solidFill>
                  <a:schemeClr val="lt1"/>
                </a:solidFill>
                <a:latin typeface="Roboto Light"/>
                <a:ea typeface="Roboto Light"/>
                <a:cs typeface="Roboto Light"/>
                <a:sym typeface="Roboto Light"/>
              </a:defRPr>
            </a:lvl3pPr>
            <a:lvl4pPr lvl="3" algn="ctr">
              <a:buNone/>
              <a:defRPr sz="900">
                <a:solidFill>
                  <a:schemeClr val="lt1"/>
                </a:solidFill>
                <a:latin typeface="Roboto Light"/>
                <a:ea typeface="Roboto Light"/>
                <a:cs typeface="Roboto Light"/>
                <a:sym typeface="Roboto Light"/>
              </a:defRPr>
            </a:lvl4pPr>
            <a:lvl5pPr lvl="4" algn="ctr">
              <a:buNone/>
              <a:defRPr sz="900">
                <a:solidFill>
                  <a:schemeClr val="lt1"/>
                </a:solidFill>
                <a:latin typeface="Roboto Light"/>
                <a:ea typeface="Roboto Light"/>
                <a:cs typeface="Roboto Light"/>
                <a:sym typeface="Roboto Light"/>
              </a:defRPr>
            </a:lvl5pPr>
            <a:lvl6pPr lvl="5" algn="ctr">
              <a:buNone/>
              <a:defRPr sz="900">
                <a:solidFill>
                  <a:schemeClr val="lt1"/>
                </a:solidFill>
                <a:latin typeface="Roboto Light"/>
                <a:ea typeface="Roboto Light"/>
                <a:cs typeface="Roboto Light"/>
                <a:sym typeface="Roboto Light"/>
              </a:defRPr>
            </a:lvl6pPr>
            <a:lvl7pPr lvl="6" algn="ctr">
              <a:buNone/>
              <a:defRPr sz="900">
                <a:solidFill>
                  <a:schemeClr val="lt1"/>
                </a:solidFill>
                <a:latin typeface="Roboto Light"/>
                <a:ea typeface="Roboto Light"/>
                <a:cs typeface="Roboto Light"/>
                <a:sym typeface="Roboto Light"/>
              </a:defRPr>
            </a:lvl7pPr>
            <a:lvl8pPr lvl="7" algn="ctr">
              <a:buNone/>
              <a:defRPr sz="900">
                <a:solidFill>
                  <a:schemeClr val="lt1"/>
                </a:solidFill>
                <a:latin typeface="Roboto Light"/>
                <a:ea typeface="Roboto Light"/>
                <a:cs typeface="Roboto Light"/>
                <a:sym typeface="Roboto Light"/>
              </a:defRPr>
            </a:lvl8pPr>
            <a:lvl9pPr lvl="8" algn="ctr">
              <a:buNone/>
              <a:defRPr sz="900">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665" name="Google Shape;2665;p202"/>
          <p:cNvPicPr preferRelativeResize="0"/>
          <p:nvPr/>
        </p:nvPicPr>
        <p:blipFill>
          <a:blip r:embed="rId4">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spTree>
      <p:nvGrpSpPr>
        <p:cNvPr id="2666" name="Shape 2666"/>
        <p:cNvGrpSpPr/>
        <p:nvPr/>
      </p:nvGrpSpPr>
      <p:grpSpPr>
        <a:xfrm>
          <a:off x="0" y="0"/>
          <a:ext cx="0" cy="0"/>
          <a:chOff x="0" y="0"/>
          <a:chExt cx="0" cy="0"/>
        </a:xfrm>
      </p:grpSpPr>
      <p:sp>
        <p:nvSpPr>
          <p:cNvPr id="2667" name="Google Shape;2667;p203"/>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3600"/>
              <a:buNone/>
              <a:defRPr sz="3600">
                <a:solidFill>
                  <a:srgbClr val="063849"/>
                </a:solidFill>
              </a:defRPr>
            </a:lvl1pPr>
            <a:lvl2pPr lvl="1">
              <a:spcBef>
                <a:spcPts val="0"/>
              </a:spcBef>
              <a:spcAft>
                <a:spcPts val="0"/>
              </a:spcAft>
              <a:buClr>
                <a:srgbClr val="063849"/>
              </a:buClr>
              <a:buSzPts val="2800"/>
              <a:buNone/>
              <a:defRPr>
                <a:solidFill>
                  <a:srgbClr val="063849"/>
                </a:solidFill>
              </a:defRPr>
            </a:lvl2pPr>
            <a:lvl3pPr lvl="2">
              <a:spcBef>
                <a:spcPts val="0"/>
              </a:spcBef>
              <a:spcAft>
                <a:spcPts val="0"/>
              </a:spcAft>
              <a:buClr>
                <a:srgbClr val="063849"/>
              </a:buClr>
              <a:buSzPts val="2800"/>
              <a:buNone/>
              <a:defRPr>
                <a:solidFill>
                  <a:srgbClr val="063849"/>
                </a:solidFill>
              </a:defRPr>
            </a:lvl3pPr>
            <a:lvl4pPr lvl="3">
              <a:spcBef>
                <a:spcPts val="0"/>
              </a:spcBef>
              <a:spcAft>
                <a:spcPts val="0"/>
              </a:spcAft>
              <a:buClr>
                <a:srgbClr val="063849"/>
              </a:buClr>
              <a:buSzPts val="2800"/>
              <a:buNone/>
              <a:defRPr>
                <a:solidFill>
                  <a:srgbClr val="063849"/>
                </a:solidFill>
              </a:defRPr>
            </a:lvl4pPr>
            <a:lvl5pPr lvl="4">
              <a:spcBef>
                <a:spcPts val="0"/>
              </a:spcBef>
              <a:spcAft>
                <a:spcPts val="0"/>
              </a:spcAft>
              <a:buClr>
                <a:srgbClr val="063849"/>
              </a:buClr>
              <a:buSzPts val="2800"/>
              <a:buNone/>
              <a:defRPr>
                <a:solidFill>
                  <a:srgbClr val="063849"/>
                </a:solidFill>
              </a:defRPr>
            </a:lvl5pPr>
            <a:lvl6pPr lvl="5">
              <a:spcBef>
                <a:spcPts val="0"/>
              </a:spcBef>
              <a:spcAft>
                <a:spcPts val="0"/>
              </a:spcAft>
              <a:buClr>
                <a:srgbClr val="063849"/>
              </a:buClr>
              <a:buSzPts val="2800"/>
              <a:buNone/>
              <a:defRPr>
                <a:solidFill>
                  <a:srgbClr val="063849"/>
                </a:solidFill>
              </a:defRPr>
            </a:lvl6pPr>
            <a:lvl7pPr lvl="6">
              <a:spcBef>
                <a:spcPts val="0"/>
              </a:spcBef>
              <a:spcAft>
                <a:spcPts val="0"/>
              </a:spcAft>
              <a:buClr>
                <a:srgbClr val="063849"/>
              </a:buClr>
              <a:buSzPts val="2800"/>
              <a:buNone/>
              <a:defRPr>
                <a:solidFill>
                  <a:srgbClr val="063849"/>
                </a:solidFill>
              </a:defRPr>
            </a:lvl7pPr>
            <a:lvl8pPr lvl="7">
              <a:spcBef>
                <a:spcPts val="0"/>
              </a:spcBef>
              <a:spcAft>
                <a:spcPts val="0"/>
              </a:spcAft>
              <a:buClr>
                <a:srgbClr val="063849"/>
              </a:buClr>
              <a:buSzPts val="2800"/>
              <a:buNone/>
              <a:defRPr>
                <a:solidFill>
                  <a:srgbClr val="063849"/>
                </a:solidFill>
              </a:defRPr>
            </a:lvl8pPr>
            <a:lvl9pPr lvl="8">
              <a:spcBef>
                <a:spcPts val="0"/>
              </a:spcBef>
              <a:spcAft>
                <a:spcPts val="0"/>
              </a:spcAft>
              <a:buClr>
                <a:srgbClr val="063849"/>
              </a:buClr>
              <a:buSzPts val="2800"/>
              <a:buNone/>
              <a:defRPr>
                <a:solidFill>
                  <a:srgbClr val="063849"/>
                </a:solidFill>
              </a:defRPr>
            </a:lvl9pPr>
          </a:lstStyle>
          <a:p/>
        </p:txBody>
      </p:sp>
      <p:sp>
        <p:nvSpPr>
          <p:cNvPr id="2668" name="Google Shape;2668;p203"/>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2669" name="Google Shape;2669;p203"/>
          <p:cNvPicPr preferRelativeResize="0"/>
          <p:nvPr/>
        </p:nvPicPr>
        <p:blipFill>
          <a:blip r:embed="rId2">
            <a:alphaModFix/>
          </a:blip>
          <a:stretch>
            <a:fillRect/>
          </a:stretch>
        </p:blipFill>
        <p:spPr>
          <a:xfrm>
            <a:off x="7863840" y="4846320"/>
            <a:ext cx="914165" cy="195892"/>
          </a:xfrm>
          <a:prstGeom prst="rect">
            <a:avLst/>
          </a:prstGeom>
          <a:noFill/>
          <a:ln>
            <a:noFill/>
          </a:ln>
        </p:spPr>
      </p:pic>
      <p:sp>
        <p:nvSpPr>
          <p:cNvPr id="2670" name="Google Shape;2670;p203"/>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671" name="Google Shape;2671;p203"/>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Icy Blue">
  <p:cSld name="CUSTOM_1_1_1_1">
    <p:bg>
      <p:bgPr>
        <a:solidFill>
          <a:srgbClr val="A5BEC4"/>
        </a:solidFill>
      </p:bgPr>
    </p:bg>
    <p:spTree>
      <p:nvGrpSpPr>
        <p:cNvPr id="2672" name="Shape 2672"/>
        <p:cNvGrpSpPr/>
        <p:nvPr/>
      </p:nvGrpSpPr>
      <p:grpSpPr>
        <a:xfrm>
          <a:off x="0" y="0"/>
          <a:ext cx="0" cy="0"/>
          <a:chOff x="0" y="0"/>
          <a:chExt cx="0" cy="0"/>
        </a:xfrm>
      </p:grpSpPr>
      <p:pic>
        <p:nvPicPr>
          <p:cNvPr id="2673" name="Google Shape;2673;p204"/>
          <p:cNvPicPr preferRelativeResize="0"/>
          <p:nvPr/>
        </p:nvPicPr>
        <p:blipFill rotWithShape="1">
          <a:blip r:embed="rId2">
            <a:alphaModFix amt="45000"/>
          </a:blip>
          <a:srcRect b="0" l="0" r="0" t="0"/>
          <a:stretch/>
        </p:blipFill>
        <p:spPr>
          <a:xfrm>
            <a:off x="3505561" y="0"/>
            <a:ext cx="5636961" cy="5142161"/>
          </a:xfrm>
          <a:prstGeom prst="rect">
            <a:avLst/>
          </a:prstGeom>
          <a:noFill/>
          <a:ln>
            <a:noFill/>
          </a:ln>
        </p:spPr>
      </p:pic>
      <p:sp>
        <p:nvSpPr>
          <p:cNvPr id="2674" name="Google Shape;2674;p204"/>
          <p:cNvSpPr txBox="1"/>
          <p:nvPr>
            <p:ph type="title"/>
          </p:nvPr>
        </p:nvSpPr>
        <p:spPr>
          <a:xfrm>
            <a:off x="755075" y="524250"/>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pic>
        <p:nvPicPr>
          <p:cNvPr id="2675" name="Google Shape;2675;p204"/>
          <p:cNvPicPr preferRelativeResize="0"/>
          <p:nvPr/>
        </p:nvPicPr>
        <p:blipFill>
          <a:blip r:embed="rId3">
            <a:alphaModFix/>
          </a:blip>
          <a:stretch>
            <a:fillRect/>
          </a:stretch>
        </p:blipFill>
        <p:spPr>
          <a:xfrm>
            <a:off x="297863" y="2187288"/>
            <a:ext cx="457080" cy="768728"/>
          </a:xfrm>
          <a:prstGeom prst="rect">
            <a:avLst/>
          </a:prstGeom>
          <a:noFill/>
          <a:ln>
            <a:noFill/>
          </a:ln>
        </p:spPr>
      </p:pic>
      <p:pic>
        <p:nvPicPr>
          <p:cNvPr id="2676" name="Google Shape;2676;p204"/>
          <p:cNvPicPr preferRelativeResize="0"/>
          <p:nvPr/>
        </p:nvPicPr>
        <p:blipFill>
          <a:blip r:embed="rId4">
            <a:alphaModFix/>
          </a:blip>
          <a:stretch>
            <a:fillRect/>
          </a:stretch>
        </p:blipFill>
        <p:spPr>
          <a:xfrm>
            <a:off x="7863840" y="4846320"/>
            <a:ext cx="914165" cy="195892"/>
          </a:xfrm>
          <a:prstGeom prst="rect">
            <a:avLst/>
          </a:prstGeom>
          <a:noFill/>
          <a:ln>
            <a:noFill/>
          </a:ln>
        </p:spPr>
      </p:pic>
      <p:sp>
        <p:nvSpPr>
          <p:cNvPr id="2677" name="Google Shape;2677;p204"/>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Dark Matter">
  <p:cSld name="CUSTOM_1_1_1_1_1">
    <p:bg>
      <p:bgPr>
        <a:solidFill>
          <a:srgbClr val="063849"/>
        </a:solidFill>
      </p:bgPr>
    </p:bg>
    <p:spTree>
      <p:nvGrpSpPr>
        <p:cNvPr id="2678" name="Shape 2678"/>
        <p:cNvGrpSpPr/>
        <p:nvPr/>
      </p:nvGrpSpPr>
      <p:grpSpPr>
        <a:xfrm>
          <a:off x="0" y="0"/>
          <a:ext cx="0" cy="0"/>
          <a:chOff x="0" y="0"/>
          <a:chExt cx="0" cy="0"/>
        </a:xfrm>
      </p:grpSpPr>
      <p:pic>
        <p:nvPicPr>
          <p:cNvPr id="2679" name="Google Shape;2679;p205"/>
          <p:cNvPicPr preferRelativeResize="0"/>
          <p:nvPr/>
        </p:nvPicPr>
        <p:blipFill rotWithShape="1">
          <a:blip r:embed="rId2">
            <a:alphaModFix amt="12000"/>
          </a:blip>
          <a:srcRect b="0" l="0" r="0" t="0"/>
          <a:stretch/>
        </p:blipFill>
        <p:spPr>
          <a:xfrm>
            <a:off x="3505561" y="0"/>
            <a:ext cx="5636961" cy="5142161"/>
          </a:xfrm>
          <a:prstGeom prst="rect">
            <a:avLst/>
          </a:prstGeom>
          <a:noFill/>
          <a:ln>
            <a:noFill/>
          </a:ln>
        </p:spPr>
      </p:pic>
      <p:sp>
        <p:nvSpPr>
          <p:cNvPr id="2680" name="Google Shape;2680;p205"/>
          <p:cNvSpPr txBox="1"/>
          <p:nvPr>
            <p:ph type="title"/>
          </p:nvPr>
        </p:nvSpPr>
        <p:spPr>
          <a:xfrm>
            <a:off x="755075" y="524263"/>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rgbClr val="FAF8FD"/>
              </a:buClr>
              <a:buSzPts val="2800"/>
              <a:buNone/>
              <a:defRPr sz="2800">
                <a:solidFill>
                  <a:srgbClr val="FAF8FD"/>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pic>
        <p:nvPicPr>
          <p:cNvPr id="2681" name="Google Shape;2681;p205"/>
          <p:cNvPicPr preferRelativeResize="0"/>
          <p:nvPr/>
        </p:nvPicPr>
        <p:blipFill>
          <a:blip r:embed="rId3">
            <a:alphaModFix/>
          </a:blip>
          <a:stretch>
            <a:fillRect/>
          </a:stretch>
        </p:blipFill>
        <p:spPr>
          <a:xfrm>
            <a:off x="297863" y="2187288"/>
            <a:ext cx="457080" cy="768728"/>
          </a:xfrm>
          <a:prstGeom prst="rect">
            <a:avLst/>
          </a:prstGeom>
          <a:noFill/>
          <a:ln>
            <a:noFill/>
          </a:ln>
        </p:spPr>
      </p:pic>
      <p:sp>
        <p:nvSpPr>
          <p:cNvPr id="2682" name="Google Shape;2682;p205"/>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683" name="Google Shape;2683;p205"/>
          <p:cNvPicPr preferRelativeResize="0"/>
          <p:nvPr/>
        </p:nvPicPr>
        <p:blipFill>
          <a:blip r:embed="rId4">
            <a:alphaModFix/>
          </a:blip>
          <a:stretch>
            <a:fillRect/>
          </a:stretch>
        </p:blipFill>
        <p:spPr>
          <a:xfrm>
            <a:off x="7955280" y="4846320"/>
            <a:ext cx="914160" cy="1947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efault" type="secHead">
  <p:cSld name="SECTION_HEADER">
    <p:bg>
      <p:bgPr>
        <a:solidFill>
          <a:srgbClr val="063849"/>
        </a:solidFill>
      </p:bgPr>
    </p:bg>
    <p:spTree>
      <p:nvGrpSpPr>
        <p:cNvPr id="21" name="Shape 21"/>
        <p:cNvGrpSpPr/>
        <p:nvPr/>
      </p:nvGrpSpPr>
      <p:grpSpPr>
        <a:xfrm>
          <a:off x="0" y="0"/>
          <a:ext cx="0" cy="0"/>
          <a:chOff x="0" y="0"/>
          <a:chExt cx="0" cy="0"/>
        </a:xfrm>
      </p:grpSpPr>
      <p:sp>
        <p:nvSpPr>
          <p:cNvPr id="22" name="Google Shape;22;p3"/>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3" name="Google Shape;23;p3"/>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rgbClr val="FF6529"/>
              </a:buClr>
              <a:buSzPts val="1400"/>
              <a:buFont typeface="Roboto"/>
              <a:buNone/>
              <a:defRPr>
                <a:solidFill>
                  <a:srgbClr val="FF6529"/>
                </a:solidFill>
                <a:latin typeface="Roboto"/>
                <a:ea typeface="Roboto"/>
                <a:cs typeface="Roboto"/>
                <a:sym typeface="Roboto"/>
              </a:defRPr>
            </a:lvl1pPr>
            <a:lvl2pPr lvl="1" algn="l">
              <a:lnSpc>
                <a:spcPct val="115000"/>
              </a:lnSpc>
              <a:spcBef>
                <a:spcPts val="0"/>
              </a:spcBef>
              <a:spcAft>
                <a:spcPts val="0"/>
              </a:spcAft>
              <a:buClr>
                <a:srgbClr val="FF6529"/>
              </a:buClr>
              <a:buSzPts val="1200"/>
              <a:buNone/>
              <a:defRPr>
                <a:solidFill>
                  <a:srgbClr val="FF6529"/>
                </a:solidFill>
              </a:defRPr>
            </a:lvl2pPr>
            <a:lvl3pPr lvl="2" algn="l">
              <a:lnSpc>
                <a:spcPct val="115000"/>
              </a:lnSpc>
              <a:spcBef>
                <a:spcPts val="0"/>
              </a:spcBef>
              <a:spcAft>
                <a:spcPts val="0"/>
              </a:spcAft>
              <a:buClr>
                <a:srgbClr val="FF6529"/>
              </a:buClr>
              <a:buSzPts val="1000"/>
              <a:buNone/>
              <a:defRPr>
                <a:solidFill>
                  <a:srgbClr val="FF6529"/>
                </a:solidFill>
              </a:defRPr>
            </a:lvl3pPr>
            <a:lvl4pPr lvl="3" algn="l">
              <a:lnSpc>
                <a:spcPct val="115000"/>
              </a:lnSpc>
              <a:spcBef>
                <a:spcPts val="0"/>
              </a:spcBef>
              <a:spcAft>
                <a:spcPts val="0"/>
              </a:spcAft>
              <a:buClr>
                <a:srgbClr val="FF6529"/>
              </a:buClr>
              <a:buSzPts val="1000"/>
              <a:buNone/>
              <a:defRPr>
                <a:solidFill>
                  <a:srgbClr val="FF6529"/>
                </a:solidFill>
              </a:defRPr>
            </a:lvl4pPr>
            <a:lvl5pPr lvl="4" algn="l">
              <a:lnSpc>
                <a:spcPct val="115000"/>
              </a:lnSpc>
              <a:spcBef>
                <a:spcPts val="0"/>
              </a:spcBef>
              <a:spcAft>
                <a:spcPts val="0"/>
              </a:spcAft>
              <a:buClr>
                <a:srgbClr val="FF6529"/>
              </a:buClr>
              <a:buSzPts val="1000"/>
              <a:buNone/>
              <a:defRPr>
                <a:solidFill>
                  <a:srgbClr val="FF6529"/>
                </a:solidFill>
              </a:defRPr>
            </a:lvl5pPr>
            <a:lvl6pPr lvl="5" algn="l">
              <a:lnSpc>
                <a:spcPct val="115000"/>
              </a:lnSpc>
              <a:spcBef>
                <a:spcPts val="0"/>
              </a:spcBef>
              <a:spcAft>
                <a:spcPts val="0"/>
              </a:spcAft>
              <a:buClr>
                <a:srgbClr val="FF6529"/>
              </a:buClr>
              <a:buSzPts val="1000"/>
              <a:buNone/>
              <a:defRPr>
                <a:solidFill>
                  <a:srgbClr val="FF6529"/>
                </a:solidFill>
              </a:defRPr>
            </a:lvl6pPr>
            <a:lvl7pPr lvl="6" algn="l">
              <a:lnSpc>
                <a:spcPct val="115000"/>
              </a:lnSpc>
              <a:spcBef>
                <a:spcPts val="0"/>
              </a:spcBef>
              <a:spcAft>
                <a:spcPts val="0"/>
              </a:spcAft>
              <a:buClr>
                <a:srgbClr val="FF6529"/>
              </a:buClr>
              <a:buSzPts val="1000"/>
              <a:buNone/>
              <a:defRPr>
                <a:solidFill>
                  <a:srgbClr val="FF6529"/>
                </a:solidFill>
              </a:defRPr>
            </a:lvl7pPr>
            <a:lvl8pPr lvl="7" algn="l">
              <a:lnSpc>
                <a:spcPct val="115000"/>
              </a:lnSpc>
              <a:spcBef>
                <a:spcPts val="0"/>
              </a:spcBef>
              <a:spcAft>
                <a:spcPts val="0"/>
              </a:spcAft>
              <a:buClr>
                <a:srgbClr val="FF6529"/>
              </a:buClr>
              <a:buSzPts val="1000"/>
              <a:buNone/>
              <a:defRPr>
                <a:solidFill>
                  <a:srgbClr val="FF6529"/>
                </a:solidFill>
              </a:defRPr>
            </a:lvl8pPr>
            <a:lvl9pPr lvl="8" algn="l">
              <a:lnSpc>
                <a:spcPct val="115000"/>
              </a:lnSpc>
              <a:spcBef>
                <a:spcPts val="0"/>
              </a:spcBef>
              <a:spcAft>
                <a:spcPts val="0"/>
              </a:spcAft>
              <a:buClr>
                <a:srgbClr val="FF6529"/>
              </a:buClr>
              <a:buSzPts val="1000"/>
              <a:buNone/>
              <a:defRPr>
                <a:solidFill>
                  <a:srgbClr val="FF6529"/>
                </a:solidFill>
              </a:defRPr>
            </a:lvl9pPr>
          </a:lstStyle>
          <a:p/>
        </p:txBody>
      </p:sp>
      <p:sp>
        <p:nvSpPr>
          <p:cNvPr id="24" name="Google Shape;24;p3"/>
          <p:cNvSpPr txBox="1"/>
          <p:nvPr/>
        </p:nvSpPr>
        <p:spPr>
          <a:xfrm>
            <a:off x="1959975" y="3821375"/>
            <a:ext cx="3340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63849"/>
              </a:solidFill>
              <a:latin typeface="Roboto Light"/>
              <a:ea typeface="Roboto Light"/>
              <a:cs typeface="Roboto Light"/>
              <a:sym typeface="Roboto Light"/>
            </a:endParaRPr>
          </a:p>
        </p:txBody>
      </p:sp>
      <p:pic>
        <p:nvPicPr>
          <p:cNvPr id="25" name="Google Shape;25;p3"/>
          <p:cNvPicPr preferRelativeResize="0"/>
          <p:nvPr/>
        </p:nvPicPr>
        <p:blipFill rotWithShape="1">
          <a:blip r:embed="rId2">
            <a:alphaModFix/>
          </a:blip>
          <a:srcRect b="6524" l="0" r="0" t="0"/>
          <a:stretch/>
        </p:blipFill>
        <p:spPr>
          <a:xfrm>
            <a:off x="3585225" y="335450"/>
            <a:ext cx="5558774" cy="4808051"/>
          </a:xfrm>
          <a:prstGeom prst="rect">
            <a:avLst/>
          </a:prstGeom>
          <a:noFill/>
          <a:ln>
            <a:noFill/>
          </a:ln>
        </p:spPr>
      </p:pic>
      <p:sp>
        <p:nvSpPr>
          <p:cNvPr id="26" name="Google Shape;26;p3"/>
          <p:cNvSpPr/>
          <p:nvPr/>
        </p:nvSpPr>
        <p:spPr>
          <a:xfrm>
            <a:off x="0" y="150"/>
            <a:ext cx="9144000" cy="365700"/>
          </a:xfrm>
          <a:prstGeom prst="rect">
            <a:avLst/>
          </a:prstGeom>
          <a:solidFill>
            <a:srgbClr val="FFFFFF"/>
          </a:solidFill>
          <a:ln>
            <a:noFill/>
          </a:ln>
        </p:spPr>
        <p:txBody>
          <a:bodyPr anchorCtr="0" anchor="ctr" bIns="91425" lIns="91425" spcFirstLastPara="1" rIns="91425" wrap="square" tIns="91425">
            <a:noAutofit/>
          </a:bodyPr>
          <a:lstStyle/>
          <a:p>
            <a:pPr indent="0" lvl="0" marL="1371600" rtl="0" algn="ctr">
              <a:spcBef>
                <a:spcPts val="0"/>
              </a:spcBef>
              <a:spcAft>
                <a:spcPts val="0"/>
              </a:spcAft>
              <a:buNone/>
            </a:pPr>
            <a:r>
              <a:t/>
            </a:r>
            <a:endParaRPr>
              <a:latin typeface="Roboto Light"/>
              <a:ea typeface="Roboto Light"/>
              <a:cs typeface="Roboto Light"/>
              <a:sym typeface="Roboto Light"/>
            </a:endParaRPr>
          </a:p>
        </p:txBody>
      </p:sp>
      <p:pic>
        <p:nvPicPr>
          <p:cNvPr id="27" name="Google Shape;27;p3" title="JB Dark with Bar.png"/>
          <p:cNvPicPr preferRelativeResize="0"/>
          <p:nvPr/>
        </p:nvPicPr>
        <p:blipFill>
          <a:blip r:embed="rId3">
            <a:alphaModFix/>
          </a:blip>
          <a:stretch>
            <a:fillRect/>
          </a:stretch>
        </p:blipFill>
        <p:spPr>
          <a:xfrm>
            <a:off x="365700" y="91574"/>
            <a:ext cx="1080052" cy="198536"/>
          </a:xfrm>
          <a:prstGeom prst="rect">
            <a:avLst/>
          </a:prstGeom>
          <a:noFill/>
          <a:ln>
            <a:noFill/>
          </a:ln>
        </p:spPr>
      </p:pic>
      <p:pic>
        <p:nvPicPr>
          <p:cNvPr id="28" name="Google Shape;28;p3" title="Placeholder Box.png"/>
          <p:cNvPicPr preferRelativeResize="0"/>
          <p:nvPr/>
        </p:nvPicPr>
        <p:blipFill>
          <a:blip r:embed="rId4">
            <a:alphaModFix/>
          </a:blip>
          <a:stretch>
            <a:fillRect/>
          </a:stretch>
        </p:blipFill>
        <p:spPr>
          <a:xfrm>
            <a:off x="1552964" y="92213"/>
            <a:ext cx="1109986" cy="198537"/>
          </a:xfrm>
          <a:prstGeom prst="rect">
            <a:avLst/>
          </a:prstGeom>
          <a:noFill/>
          <a:ln>
            <a:noFill/>
          </a:ln>
        </p:spPr>
      </p:pic>
      <p:pic>
        <p:nvPicPr>
          <p:cNvPr id="29" name="Google Shape;29;p3"/>
          <p:cNvPicPr preferRelativeResize="0"/>
          <p:nvPr/>
        </p:nvPicPr>
        <p:blipFill>
          <a:blip r:embed="rId5">
            <a:alphaModFix/>
          </a:blip>
          <a:stretch>
            <a:fillRect/>
          </a:stretch>
        </p:blipFill>
        <p:spPr>
          <a:xfrm>
            <a:off x="365698" y="4539876"/>
            <a:ext cx="1558043" cy="4206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s 2">
  <p:cSld name="SECTION_HEADER_2_1">
    <p:bg>
      <p:bgPr>
        <a:solidFill>
          <a:srgbClr val="063849"/>
        </a:solidFill>
      </p:bgPr>
    </p:bg>
    <p:spTree>
      <p:nvGrpSpPr>
        <p:cNvPr id="176" name="Shape 176"/>
        <p:cNvGrpSpPr/>
        <p:nvPr/>
      </p:nvGrpSpPr>
      <p:grpSpPr>
        <a:xfrm>
          <a:off x="0" y="0"/>
          <a:ext cx="0" cy="0"/>
          <a:chOff x="0" y="0"/>
          <a:chExt cx="0" cy="0"/>
        </a:xfrm>
      </p:grpSpPr>
      <p:pic>
        <p:nvPicPr>
          <p:cNvPr id="177" name="Google Shape;177;p21"/>
          <p:cNvPicPr preferRelativeResize="0"/>
          <p:nvPr/>
        </p:nvPicPr>
        <p:blipFill rotWithShape="1">
          <a:blip r:embed="rId2">
            <a:alphaModFix/>
          </a:blip>
          <a:srcRect b="0" l="0" r="0" t="0"/>
          <a:stretch/>
        </p:blipFill>
        <p:spPr>
          <a:xfrm>
            <a:off x="3585225" y="0"/>
            <a:ext cx="5558779" cy="5143499"/>
          </a:xfrm>
          <a:prstGeom prst="rect">
            <a:avLst/>
          </a:prstGeom>
          <a:noFill/>
          <a:ln>
            <a:noFill/>
          </a:ln>
        </p:spPr>
      </p:pic>
      <p:sp>
        <p:nvSpPr>
          <p:cNvPr id="178" name="Google Shape;178;p21"/>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SzPts val="2600"/>
              <a:buNone/>
              <a:defRPr sz="2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9" name="Google Shape;179;p21"/>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80" name="Google Shape;180;p21"/>
          <p:cNvSpPr txBox="1"/>
          <p:nvPr>
            <p:ph idx="1" type="subTitle"/>
          </p:nvPr>
        </p:nvSpPr>
        <p:spPr>
          <a:xfrm>
            <a:off x="365700" y="3566160"/>
            <a:ext cx="2879700" cy="6399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l">
              <a:lnSpc>
                <a:spcPct val="115000"/>
              </a:lnSpc>
              <a:spcBef>
                <a:spcPts val="0"/>
              </a:spcBef>
              <a:spcAft>
                <a:spcPts val="0"/>
              </a:spcAft>
              <a:buClr>
                <a:schemeClr val="lt2"/>
              </a:buClr>
              <a:buSzPts val="1200"/>
              <a:buNone/>
              <a:defRPr b="1" sz="1200">
                <a:solidFill>
                  <a:schemeClr val="lt2"/>
                </a:solidFill>
              </a:defRPr>
            </a:lvl3pPr>
            <a:lvl4pPr lvl="3" algn="l">
              <a:lnSpc>
                <a:spcPct val="115000"/>
              </a:lnSpc>
              <a:spcBef>
                <a:spcPts val="0"/>
              </a:spcBef>
              <a:spcAft>
                <a:spcPts val="0"/>
              </a:spcAft>
              <a:buClr>
                <a:schemeClr val="lt2"/>
              </a:buClr>
              <a:buSzPts val="1200"/>
              <a:buNone/>
              <a:defRPr b="1" sz="1200">
                <a:solidFill>
                  <a:schemeClr val="lt2"/>
                </a:solidFill>
              </a:defRPr>
            </a:lvl4pPr>
            <a:lvl5pPr lvl="4" algn="l">
              <a:lnSpc>
                <a:spcPct val="115000"/>
              </a:lnSpc>
              <a:spcBef>
                <a:spcPts val="0"/>
              </a:spcBef>
              <a:spcAft>
                <a:spcPts val="0"/>
              </a:spcAft>
              <a:buClr>
                <a:schemeClr val="lt2"/>
              </a:buClr>
              <a:buSzPts val="1200"/>
              <a:buNone/>
              <a:defRPr b="1" sz="1200">
                <a:solidFill>
                  <a:schemeClr val="lt2"/>
                </a:solidFill>
              </a:defRPr>
            </a:lvl5pPr>
            <a:lvl6pPr lvl="5" algn="l">
              <a:lnSpc>
                <a:spcPct val="115000"/>
              </a:lnSpc>
              <a:spcBef>
                <a:spcPts val="0"/>
              </a:spcBef>
              <a:spcAft>
                <a:spcPts val="0"/>
              </a:spcAft>
              <a:buClr>
                <a:schemeClr val="lt2"/>
              </a:buClr>
              <a:buSzPts val="1200"/>
              <a:buNone/>
              <a:defRPr b="1" sz="1200">
                <a:solidFill>
                  <a:schemeClr val="lt2"/>
                </a:solidFill>
              </a:defRPr>
            </a:lvl6pPr>
            <a:lvl7pPr lvl="6" algn="l">
              <a:lnSpc>
                <a:spcPct val="115000"/>
              </a:lnSpc>
              <a:spcBef>
                <a:spcPts val="0"/>
              </a:spcBef>
              <a:spcAft>
                <a:spcPts val="0"/>
              </a:spcAft>
              <a:buClr>
                <a:schemeClr val="lt2"/>
              </a:buClr>
              <a:buSzPts val="1200"/>
              <a:buNone/>
              <a:defRPr b="1" sz="1200">
                <a:solidFill>
                  <a:schemeClr val="lt2"/>
                </a:solidFill>
              </a:defRPr>
            </a:lvl7pPr>
            <a:lvl8pPr lvl="7" algn="l">
              <a:lnSpc>
                <a:spcPct val="115000"/>
              </a:lnSpc>
              <a:spcBef>
                <a:spcPts val="0"/>
              </a:spcBef>
              <a:spcAft>
                <a:spcPts val="0"/>
              </a:spcAft>
              <a:buClr>
                <a:schemeClr val="lt2"/>
              </a:buClr>
              <a:buSzPts val="1200"/>
              <a:buNone/>
              <a:defRPr b="1" sz="1200">
                <a:solidFill>
                  <a:schemeClr val="lt2"/>
                </a:solidFill>
              </a:defRPr>
            </a:lvl8pPr>
            <a:lvl9pPr lvl="8" algn="l">
              <a:lnSpc>
                <a:spcPct val="115000"/>
              </a:lnSpc>
              <a:spcBef>
                <a:spcPts val="0"/>
              </a:spcBef>
              <a:spcAft>
                <a:spcPts val="0"/>
              </a:spcAft>
              <a:buClr>
                <a:schemeClr val="lt2"/>
              </a:buClr>
              <a:buSzPts val="1200"/>
              <a:buNone/>
              <a:defRPr b="1" sz="1200">
                <a:solidFill>
                  <a:schemeClr val="lt2"/>
                </a:solidFill>
              </a:defRPr>
            </a:lvl9pPr>
          </a:lstStyle>
          <a:p/>
        </p:txBody>
      </p:sp>
      <p:sp>
        <p:nvSpPr>
          <p:cNvPr id="181" name="Google Shape;181;p21"/>
          <p:cNvSpPr txBox="1"/>
          <p:nvPr>
            <p:ph idx="2" type="subTitle"/>
          </p:nvPr>
        </p:nvSpPr>
        <p:spPr>
          <a:xfrm>
            <a:off x="365700" y="3794760"/>
            <a:ext cx="2879700" cy="6093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82" name="Google Shape;182;p21"/>
          <p:cNvSpPr txBox="1"/>
          <p:nvPr>
            <p:ph idx="3" type="subTitle"/>
          </p:nvPr>
        </p:nvSpPr>
        <p:spPr>
          <a:xfrm>
            <a:off x="2940125" y="3566160"/>
            <a:ext cx="2879700" cy="6399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l">
              <a:lnSpc>
                <a:spcPct val="115000"/>
              </a:lnSpc>
              <a:spcBef>
                <a:spcPts val="0"/>
              </a:spcBef>
              <a:spcAft>
                <a:spcPts val="0"/>
              </a:spcAft>
              <a:buClr>
                <a:schemeClr val="lt2"/>
              </a:buClr>
              <a:buSzPts val="1200"/>
              <a:buNone/>
              <a:defRPr b="1" sz="1200">
                <a:solidFill>
                  <a:schemeClr val="lt2"/>
                </a:solidFill>
              </a:defRPr>
            </a:lvl3pPr>
            <a:lvl4pPr lvl="3" algn="l">
              <a:lnSpc>
                <a:spcPct val="115000"/>
              </a:lnSpc>
              <a:spcBef>
                <a:spcPts val="0"/>
              </a:spcBef>
              <a:spcAft>
                <a:spcPts val="0"/>
              </a:spcAft>
              <a:buClr>
                <a:schemeClr val="lt2"/>
              </a:buClr>
              <a:buSzPts val="1200"/>
              <a:buNone/>
              <a:defRPr b="1" sz="1200">
                <a:solidFill>
                  <a:schemeClr val="lt2"/>
                </a:solidFill>
              </a:defRPr>
            </a:lvl4pPr>
            <a:lvl5pPr lvl="4" algn="l">
              <a:lnSpc>
                <a:spcPct val="115000"/>
              </a:lnSpc>
              <a:spcBef>
                <a:spcPts val="0"/>
              </a:spcBef>
              <a:spcAft>
                <a:spcPts val="0"/>
              </a:spcAft>
              <a:buClr>
                <a:schemeClr val="lt2"/>
              </a:buClr>
              <a:buSzPts val="1200"/>
              <a:buNone/>
              <a:defRPr b="1" sz="1200">
                <a:solidFill>
                  <a:schemeClr val="lt2"/>
                </a:solidFill>
              </a:defRPr>
            </a:lvl5pPr>
            <a:lvl6pPr lvl="5" algn="l">
              <a:lnSpc>
                <a:spcPct val="115000"/>
              </a:lnSpc>
              <a:spcBef>
                <a:spcPts val="0"/>
              </a:spcBef>
              <a:spcAft>
                <a:spcPts val="0"/>
              </a:spcAft>
              <a:buClr>
                <a:schemeClr val="lt2"/>
              </a:buClr>
              <a:buSzPts val="1200"/>
              <a:buNone/>
              <a:defRPr b="1" sz="1200">
                <a:solidFill>
                  <a:schemeClr val="lt2"/>
                </a:solidFill>
              </a:defRPr>
            </a:lvl6pPr>
            <a:lvl7pPr lvl="6" algn="l">
              <a:lnSpc>
                <a:spcPct val="115000"/>
              </a:lnSpc>
              <a:spcBef>
                <a:spcPts val="0"/>
              </a:spcBef>
              <a:spcAft>
                <a:spcPts val="0"/>
              </a:spcAft>
              <a:buClr>
                <a:schemeClr val="lt2"/>
              </a:buClr>
              <a:buSzPts val="1200"/>
              <a:buNone/>
              <a:defRPr b="1" sz="1200">
                <a:solidFill>
                  <a:schemeClr val="lt2"/>
                </a:solidFill>
              </a:defRPr>
            </a:lvl7pPr>
            <a:lvl8pPr lvl="7" algn="l">
              <a:lnSpc>
                <a:spcPct val="115000"/>
              </a:lnSpc>
              <a:spcBef>
                <a:spcPts val="0"/>
              </a:spcBef>
              <a:spcAft>
                <a:spcPts val="0"/>
              </a:spcAft>
              <a:buClr>
                <a:schemeClr val="lt2"/>
              </a:buClr>
              <a:buSzPts val="1200"/>
              <a:buNone/>
              <a:defRPr b="1" sz="1200">
                <a:solidFill>
                  <a:schemeClr val="lt2"/>
                </a:solidFill>
              </a:defRPr>
            </a:lvl8pPr>
            <a:lvl9pPr lvl="8" algn="l">
              <a:lnSpc>
                <a:spcPct val="115000"/>
              </a:lnSpc>
              <a:spcBef>
                <a:spcPts val="0"/>
              </a:spcBef>
              <a:spcAft>
                <a:spcPts val="0"/>
              </a:spcAft>
              <a:buClr>
                <a:schemeClr val="lt2"/>
              </a:buClr>
              <a:buSzPts val="1200"/>
              <a:buNone/>
              <a:defRPr b="1" sz="1200">
                <a:solidFill>
                  <a:schemeClr val="lt2"/>
                </a:solidFill>
              </a:defRPr>
            </a:lvl9pPr>
          </a:lstStyle>
          <a:p/>
        </p:txBody>
      </p:sp>
      <p:sp>
        <p:nvSpPr>
          <p:cNvPr id="183" name="Google Shape;183;p21"/>
          <p:cNvSpPr txBox="1"/>
          <p:nvPr>
            <p:ph idx="4" type="subTitle"/>
          </p:nvPr>
        </p:nvSpPr>
        <p:spPr>
          <a:xfrm>
            <a:off x="2940125" y="3794760"/>
            <a:ext cx="2879700" cy="6093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pic>
        <p:nvPicPr>
          <p:cNvPr id="184" name="Google Shape;184;p21" title="JB Light with Bar.png"/>
          <p:cNvPicPr preferRelativeResize="0"/>
          <p:nvPr/>
        </p:nvPicPr>
        <p:blipFill>
          <a:blip r:embed="rId3">
            <a:alphaModFix/>
          </a:blip>
          <a:stretch>
            <a:fillRect/>
          </a:stretch>
        </p:blipFill>
        <p:spPr>
          <a:xfrm>
            <a:off x="365700" y="4626687"/>
            <a:ext cx="1806627" cy="337325"/>
          </a:xfrm>
          <a:prstGeom prst="rect">
            <a:avLst/>
          </a:prstGeom>
          <a:noFill/>
          <a:ln>
            <a:noFill/>
          </a:ln>
        </p:spPr>
      </p:pic>
      <p:pic>
        <p:nvPicPr>
          <p:cNvPr id="185" name="Google Shape;185;p21" title="Placeholder Box.png"/>
          <p:cNvPicPr preferRelativeResize="0"/>
          <p:nvPr/>
        </p:nvPicPr>
        <p:blipFill>
          <a:blip r:embed="rId4">
            <a:alphaModFix/>
          </a:blip>
          <a:stretch>
            <a:fillRect/>
          </a:stretch>
        </p:blipFill>
        <p:spPr>
          <a:xfrm>
            <a:off x="2355580" y="4629601"/>
            <a:ext cx="1853277" cy="331500"/>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p:cSld name="CUSTOM_1_1_1_1_1_2">
    <p:bg>
      <p:bgPr>
        <a:solidFill>
          <a:srgbClr val="063849"/>
        </a:solidFill>
      </p:bgPr>
    </p:bg>
    <p:spTree>
      <p:nvGrpSpPr>
        <p:cNvPr id="2684" name="Shape 2684"/>
        <p:cNvGrpSpPr/>
        <p:nvPr/>
      </p:nvGrpSpPr>
      <p:grpSpPr>
        <a:xfrm>
          <a:off x="0" y="0"/>
          <a:ext cx="0" cy="0"/>
          <a:chOff x="0" y="0"/>
          <a:chExt cx="0" cy="0"/>
        </a:xfrm>
      </p:grpSpPr>
      <p:pic>
        <p:nvPicPr>
          <p:cNvPr id="2685" name="Google Shape;2685;p206"/>
          <p:cNvPicPr preferRelativeResize="0"/>
          <p:nvPr/>
        </p:nvPicPr>
        <p:blipFill rotWithShape="1">
          <a:blip r:embed="rId2">
            <a:alphaModFix amt="12000"/>
          </a:blip>
          <a:srcRect b="0" l="0" r="0" t="0"/>
          <a:stretch/>
        </p:blipFill>
        <p:spPr>
          <a:xfrm>
            <a:off x="3505561" y="0"/>
            <a:ext cx="5636961" cy="5142161"/>
          </a:xfrm>
          <a:prstGeom prst="rect">
            <a:avLst/>
          </a:prstGeom>
          <a:noFill/>
          <a:ln>
            <a:noFill/>
          </a:ln>
        </p:spPr>
      </p:pic>
      <p:pic>
        <p:nvPicPr>
          <p:cNvPr id="2686" name="Google Shape;2686;p206"/>
          <p:cNvPicPr preferRelativeResize="0"/>
          <p:nvPr/>
        </p:nvPicPr>
        <p:blipFill>
          <a:blip r:embed="rId3">
            <a:alphaModFix/>
          </a:blip>
          <a:stretch>
            <a:fillRect/>
          </a:stretch>
        </p:blipFill>
        <p:spPr>
          <a:xfrm>
            <a:off x="297863" y="2187288"/>
            <a:ext cx="457080" cy="768728"/>
          </a:xfrm>
          <a:prstGeom prst="rect">
            <a:avLst/>
          </a:prstGeom>
          <a:noFill/>
          <a:ln>
            <a:noFill/>
          </a:ln>
        </p:spPr>
      </p:pic>
      <p:sp>
        <p:nvSpPr>
          <p:cNvPr id="2687" name="Google Shape;2687;p206"/>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688" name="Google Shape;2688;p206"/>
          <p:cNvPicPr preferRelativeResize="0"/>
          <p:nvPr/>
        </p:nvPicPr>
        <p:blipFill>
          <a:blip r:embed="rId4">
            <a:alphaModFix/>
          </a:blip>
          <a:stretch>
            <a:fillRect/>
          </a:stretch>
        </p:blipFill>
        <p:spPr>
          <a:xfrm>
            <a:off x="7955280" y="4846320"/>
            <a:ext cx="914160" cy="194717"/>
          </a:xfrm>
          <a:prstGeom prst="rect">
            <a:avLst/>
          </a:prstGeom>
          <a:noFill/>
          <a:ln>
            <a:noFill/>
          </a:ln>
        </p:spPr>
      </p:pic>
      <p:sp>
        <p:nvSpPr>
          <p:cNvPr id="2689" name="Google Shape;2689;p206"/>
          <p:cNvSpPr/>
          <p:nvPr>
            <p:ph idx="2" type="pic"/>
          </p:nvPr>
        </p:nvSpPr>
        <p:spPr>
          <a:xfrm>
            <a:off x="3114475" y="1567775"/>
            <a:ext cx="1645500" cy="1645500"/>
          </a:xfrm>
          <a:prstGeom prst="ellipse">
            <a:avLst/>
          </a:prstGeom>
          <a:noFill/>
          <a:ln cap="flat" cmpd="sng" w="19050">
            <a:solidFill>
              <a:schemeClr val="dk2"/>
            </a:solidFill>
            <a:prstDash val="solid"/>
            <a:round/>
            <a:headEnd len="sm" w="sm" type="none"/>
            <a:tailEnd len="sm" w="sm" type="none"/>
          </a:ln>
        </p:spPr>
      </p:sp>
      <p:sp>
        <p:nvSpPr>
          <p:cNvPr id="2690" name="Google Shape;2690;p206"/>
          <p:cNvSpPr/>
          <p:nvPr>
            <p:ph idx="3" type="pic"/>
          </p:nvPr>
        </p:nvSpPr>
        <p:spPr>
          <a:xfrm>
            <a:off x="6040550" y="1567775"/>
            <a:ext cx="1645500" cy="1645500"/>
          </a:xfrm>
          <a:prstGeom prst="ellipse">
            <a:avLst/>
          </a:prstGeom>
          <a:noFill/>
          <a:ln cap="flat" cmpd="sng" w="19050">
            <a:solidFill>
              <a:schemeClr val="dk2"/>
            </a:solidFill>
            <a:prstDash val="solid"/>
            <a:round/>
            <a:headEnd len="sm" w="sm" type="none"/>
            <a:tailEnd len="sm" w="sm" type="none"/>
          </a:ln>
        </p:spPr>
      </p:sp>
      <p:sp>
        <p:nvSpPr>
          <p:cNvPr id="2691" name="Google Shape;2691;p206"/>
          <p:cNvSpPr txBox="1"/>
          <p:nvPr>
            <p:ph idx="1" type="subTitle"/>
          </p:nvPr>
        </p:nvSpPr>
        <p:spPr>
          <a:xfrm>
            <a:off x="2794375" y="3422110"/>
            <a:ext cx="2286000" cy="5061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spcBef>
                <a:spcPts val="0"/>
              </a:spcBef>
              <a:spcAft>
                <a:spcPts val="0"/>
              </a:spcAft>
              <a:buClr>
                <a:schemeClr val="lt2"/>
              </a:buClr>
              <a:buSzPts val="1200"/>
              <a:buNone/>
              <a:defRPr b="1" sz="1200">
                <a:solidFill>
                  <a:schemeClr val="lt2"/>
                </a:solidFill>
              </a:defRPr>
            </a:lvl3pPr>
            <a:lvl4pPr lvl="3" algn="ctr">
              <a:spcBef>
                <a:spcPts val="0"/>
              </a:spcBef>
              <a:spcAft>
                <a:spcPts val="0"/>
              </a:spcAft>
              <a:buClr>
                <a:schemeClr val="lt2"/>
              </a:buClr>
              <a:buSzPts val="1200"/>
              <a:buNone/>
              <a:defRPr b="1" sz="1200">
                <a:solidFill>
                  <a:schemeClr val="lt2"/>
                </a:solidFill>
              </a:defRPr>
            </a:lvl4pPr>
            <a:lvl5pPr lvl="4" algn="ctr">
              <a:spcBef>
                <a:spcPts val="0"/>
              </a:spcBef>
              <a:spcAft>
                <a:spcPts val="0"/>
              </a:spcAft>
              <a:buClr>
                <a:schemeClr val="lt2"/>
              </a:buClr>
              <a:buSzPts val="1200"/>
              <a:buNone/>
              <a:defRPr b="1" sz="1200">
                <a:solidFill>
                  <a:schemeClr val="lt2"/>
                </a:solidFill>
              </a:defRPr>
            </a:lvl5pPr>
            <a:lvl6pPr lvl="5" algn="ctr">
              <a:spcBef>
                <a:spcPts val="0"/>
              </a:spcBef>
              <a:spcAft>
                <a:spcPts val="0"/>
              </a:spcAft>
              <a:buClr>
                <a:schemeClr val="lt2"/>
              </a:buClr>
              <a:buSzPts val="1200"/>
              <a:buNone/>
              <a:defRPr b="1" sz="1200">
                <a:solidFill>
                  <a:schemeClr val="lt2"/>
                </a:solidFill>
              </a:defRPr>
            </a:lvl6pPr>
            <a:lvl7pPr lvl="6" algn="ctr">
              <a:spcBef>
                <a:spcPts val="0"/>
              </a:spcBef>
              <a:spcAft>
                <a:spcPts val="0"/>
              </a:spcAft>
              <a:buClr>
                <a:schemeClr val="lt2"/>
              </a:buClr>
              <a:buSzPts val="1200"/>
              <a:buNone/>
              <a:defRPr b="1" sz="1200">
                <a:solidFill>
                  <a:schemeClr val="lt2"/>
                </a:solidFill>
              </a:defRPr>
            </a:lvl7pPr>
            <a:lvl8pPr lvl="7" algn="ctr">
              <a:spcBef>
                <a:spcPts val="0"/>
              </a:spcBef>
              <a:spcAft>
                <a:spcPts val="0"/>
              </a:spcAft>
              <a:buClr>
                <a:schemeClr val="lt2"/>
              </a:buClr>
              <a:buSzPts val="1200"/>
              <a:buNone/>
              <a:defRPr b="1" sz="1200">
                <a:solidFill>
                  <a:schemeClr val="lt2"/>
                </a:solidFill>
              </a:defRPr>
            </a:lvl8pPr>
            <a:lvl9pPr lvl="8" algn="ctr">
              <a:spcBef>
                <a:spcPts val="0"/>
              </a:spcBef>
              <a:spcAft>
                <a:spcPts val="0"/>
              </a:spcAft>
              <a:buClr>
                <a:schemeClr val="lt2"/>
              </a:buClr>
              <a:buSzPts val="1200"/>
              <a:buNone/>
              <a:defRPr b="1" sz="1200">
                <a:solidFill>
                  <a:schemeClr val="lt2"/>
                </a:solidFill>
              </a:defRPr>
            </a:lvl9pPr>
          </a:lstStyle>
          <a:p/>
        </p:txBody>
      </p:sp>
      <p:sp>
        <p:nvSpPr>
          <p:cNvPr id="2692" name="Google Shape;2692;p206"/>
          <p:cNvSpPr txBox="1"/>
          <p:nvPr>
            <p:ph idx="4" type="subTitle"/>
          </p:nvPr>
        </p:nvSpPr>
        <p:spPr>
          <a:xfrm>
            <a:off x="2794375" y="3638729"/>
            <a:ext cx="2286000" cy="482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2693" name="Google Shape;2693;p206"/>
          <p:cNvSpPr txBox="1"/>
          <p:nvPr>
            <p:ph idx="5" type="subTitle"/>
          </p:nvPr>
        </p:nvSpPr>
        <p:spPr>
          <a:xfrm>
            <a:off x="5720450" y="3422100"/>
            <a:ext cx="2286000" cy="8814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spcBef>
                <a:spcPts val="0"/>
              </a:spcBef>
              <a:spcAft>
                <a:spcPts val="0"/>
              </a:spcAft>
              <a:buClr>
                <a:schemeClr val="lt2"/>
              </a:buClr>
              <a:buSzPts val="1200"/>
              <a:buNone/>
              <a:defRPr b="1" sz="1200">
                <a:solidFill>
                  <a:schemeClr val="lt2"/>
                </a:solidFill>
              </a:defRPr>
            </a:lvl3pPr>
            <a:lvl4pPr lvl="3" algn="ctr">
              <a:spcBef>
                <a:spcPts val="0"/>
              </a:spcBef>
              <a:spcAft>
                <a:spcPts val="0"/>
              </a:spcAft>
              <a:buClr>
                <a:schemeClr val="lt2"/>
              </a:buClr>
              <a:buSzPts val="1200"/>
              <a:buNone/>
              <a:defRPr b="1" sz="1200">
                <a:solidFill>
                  <a:schemeClr val="lt2"/>
                </a:solidFill>
              </a:defRPr>
            </a:lvl4pPr>
            <a:lvl5pPr lvl="4" algn="ctr">
              <a:spcBef>
                <a:spcPts val="0"/>
              </a:spcBef>
              <a:spcAft>
                <a:spcPts val="0"/>
              </a:spcAft>
              <a:buClr>
                <a:schemeClr val="lt2"/>
              </a:buClr>
              <a:buSzPts val="1200"/>
              <a:buNone/>
              <a:defRPr b="1" sz="1200">
                <a:solidFill>
                  <a:schemeClr val="lt2"/>
                </a:solidFill>
              </a:defRPr>
            </a:lvl5pPr>
            <a:lvl6pPr lvl="5" algn="ctr">
              <a:spcBef>
                <a:spcPts val="0"/>
              </a:spcBef>
              <a:spcAft>
                <a:spcPts val="0"/>
              </a:spcAft>
              <a:buClr>
                <a:schemeClr val="lt2"/>
              </a:buClr>
              <a:buSzPts val="1200"/>
              <a:buNone/>
              <a:defRPr b="1" sz="1200">
                <a:solidFill>
                  <a:schemeClr val="lt2"/>
                </a:solidFill>
              </a:defRPr>
            </a:lvl6pPr>
            <a:lvl7pPr lvl="6" algn="ctr">
              <a:spcBef>
                <a:spcPts val="0"/>
              </a:spcBef>
              <a:spcAft>
                <a:spcPts val="0"/>
              </a:spcAft>
              <a:buClr>
                <a:schemeClr val="lt2"/>
              </a:buClr>
              <a:buSzPts val="1200"/>
              <a:buNone/>
              <a:defRPr b="1" sz="1200">
                <a:solidFill>
                  <a:schemeClr val="lt2"/>
                </a:solidFill>
              </a:defRPr>
            </a:lvl7pPr>
            <a:lvl8pPr lvl="7" algn="ctr">
              <a:spcBef>
                <a:spcPts val="0"/>
              </a:spcBef>
              <a:spcAft>
                <a:spcPts val="0"/>
              </a:spcAft>
              <a:buClr>
                <a:schemeClr val="lt2"/>
              </a:buClr>
              <a:buSzPts val="1200"/>
              <a:buNone/>
              <a:defRPr b="1" sz="1200">
                <a:solidFill>
                  <a:schemeClr val="lt2"/>
                </a:solidFill>
              </a:defRPr>
            </a:lvl8pPr>
            <a:lvl9pPr lvl="8" algn="ctr">
              <a:spcBef>
                <a:spcPts val="0"/>
              </a:spcBef>
              <a:spcAft>
                <a:spcPts val="0"/>
              </a:spcAft>
              <a:buClr>
                <a:schemeClr val="lt2"/>
              </a:buClr>
              <a:buSzPts val="1200"/>
              <a:buNone/>
              <a:defRPr b="1" sz="1200">
                <a:solidFill>
                  <a:schemeClr val="lt2"/>
                </a:solidFill>
              </a:defRPr>
            </a:lvl9pPr>
          </a:lstStyle>
          <a:p/>
        </p:txBody>
      </p:sp>
      <p:sp>
        <p:nvSpPr>
          <p:cNvPr id="2694" name="Google Shape;2694;p206"/>
          <p:cNvSpPr txBox="1"/>
          <p:nvPr>
            <p:ph idx="6" type="subTitle"/>
          </p:nvPr>
        </p:nvSpPr>
        <p:spPr>
          <a:xfrm>
            <a:off x="5720450" y="3638729"/>
            <a:ext cx="2286000" cy="8394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2695" name="Google Shape;2695;p206"/>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rtl="0" algn="l">
              <a:lnSpc>
                <a:spcPct val="80000"/>
              </a:lnSpc>
              <a:spcBef>
                <a:spcPts val="0"/>
              </a:spcBef>
              <a:spcAft>
                <a:spcPts val="0"/>
              </a:spcAft>
              <a:buNone/>
            </a:pPr>
            <a:r>
              <a:rPr lang="en-US" sz="2000">
                <a:solidFill>
                  <a:srgbClr val="FF6529"/>
                </a:solidFill>
                <a:latin typeface="Roboto Slab Medium"/>
                <a:ea typeface="Roboto Slab Medium"/>
                <a:cs typeface="Roboto Slab Medium"/>
                <a:sym typeface="Roboto Slab Medium"/>
              </a:rPr>
              <a:t>Meet the speakers</a:t>
            </a:r>
            <a:endParaRPr sz="2000">
              <a:solidFill>
                <a:srgbClr val="FF6529"/>
              </a:solidFill>
              <a:latin typeface="Roboto Slab Medium"/>
              <a:ea typeface="Roboto Slab Medium"/>
              <a:cs typeface="Roboto Slab Medium"/>
              <a:sym typeface="Roboto Slab Medium"/>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1">
  <p:cSld name="CUSTOM_1_1_1_1_1_2_1">
    <p:bg>
      <p:bgPr>
        <a:solidFill>
          <a:srgbClr val="063849"/>
        </a:solidFill>
      </p:bgPr>
    </p:bg>
    <p:spTree>
      <p:nvGrpSpPr>
        <p:cNvPr id="2696" name="Shape 2696"/>
        <p:cNvGrpSpPr/>
        <p:nvPr/>
      </p:nvGrpSpPr>
      <p:grpSpPr>
        <a:xfrm>
          <a:off x="0" y="0"/>
          <a:ext cx="0" cy="0"/>
          <a:chOff x="0" y="0"/>
          <a:chExt cx="0" cy="0"/>
        </a:xfrm>
      </p:grpSpPr>
      <p:pic>
        <p:nvPicPr>
          <p:cNvPr id="2697" name="Google Shape;2697;p207"/>
          <p:cNvPicPr preferRelativeResize="0"/>
          <p:nvPr/>
        </p:nvPicPr>
        <p:blipFill rotWithShape="1">
          <a:blip r:embed="rId2">
            <a:alphaModFix amt="12000"/>
          </a:blip>
          <a:srcRect b="0" l="0" r="0" t="0"/>
          <a:stretch/>
        </p:blipFill>
        <p:spPr>
          <a:xfrm>
            <a:off x="3505561" y="0"/>
            <a:ext cx="5636961" cy="5142161"/>
          </a:xfrm>
          <a:prstGeom prst="rect">
            <a:avLst/>
          </a:prstGeom>
          <a:noFill/>
          <a:ln>
            <a:noFill/>
          </a:ln>
        </p:spPr>
      </p:pic>
      <p:pic>
        <p:nvPicPr>
          <p:cNvPr id="2698" name="Google Shape;2698;p207"/>
          <p:cNvPicPr preferRelativeResize="0"/>
          <p:nvPr/>
        </p:nvPicPr>
        <p:blipFill>
          <a:blip r:embed="rId3">
            <a:alphaModFix/>
          </a:blip>
          <a:stretch>
            <a:fillRect/>
          </a:stretch>
        </p:blipFill>
        <p:spPr>
          <a:xfrm>
            <a:off x="297863" y="2187288"/>
            <a:ext cx="457080" cy="768728"/>
          </a:xfrm>
          <a:prstGeom prst="rect">
            <a:avLst/>
          </a:prstGeom>
          <a:noFill/>
          <a:ln>
            <a:noFill/>
          </a:ln>
        </p:spPr>
      </p:pic>
      <p:sp>
        <p:nvSpPr>
          <p:cNvPr id="2699" name="Google Shape;2699;p207"/>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700" name="Google Shape;2700;p207"/>
          <p:cNvPicPr preferRelativeResize="0"/>
          <p:nvPr/>
        </p:nvPicPr>
        <p:blipFill>
          <a:blip r:embed="rId4">
            <a:alphaModFix/>
          </a:blip>
          <a:stretch>
            <a:fillRect/>
          </a:stretch>
        </p:blipFill>
        <p:spPr>
          <a:xfrm>
            <a:off x="7955280" y="4846320"/>
            <a:ext cx="914160" cy="194717"/>
          </a:xfrm>
          <a:prstGeom prst="rect">
            <a:avLst/>
          </a:prstGeom>
          <a:noFill/>
          <a:ln>
            <a:noFill/>
          </a:ln>
        </p:spPr>
      </p:pic>
      <p:sp>
        <p:nvSpPr>
          <p:cNvPr id="2701" name="Google Shape;2701;p207"/>
          <p:cNvSpPr/>
          <p:nvPr>
            <p:ph idx="2" type="pic"/>
          </p:nvPr>
        </p:nvSpPr>
        <p:spPr>
          <a:xfrm>
            <a:off x="2715882" y="1741900"/>
            <a:ext cx="1371300" cy="1371300"/>
          </a:xfrm>
          <a:prstGeom prst="ellipse">
            <a:avLst/>
          </a:prstGeom>
          <a:noFill/>
          <a:ln cap="flat" cmpd="sng" w="19050">
            <a:solidFill>
              <a:schemeClr val="dk2"/>
            </a:solidFill>
            <a:prstDash val="solid"/>
            <a:round/>
            <a:headEnd len="sm" w="sm" type="none"/>
            <a:tailEnd len="sm" w="sm" type="none"/>
          </a:ln>
        </p:spPr>
      </p:sp>
      <p:sp>
        <p:nvSpPr>
          <p:cNvPr id="2702" name="Google Shape;2702;p207"/>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rtl="0" algn="l">
              <a:lnSpc>
                <a:spcPct val="80000"/>
              </a:lnSpc>
              <a:spcBef>
                <a:spcPts val="0"/>
              </a:spcBef>
              <a:spcAft>
                <a:spcPts val="0"/>
              </a:spcAft>
              <a:buNone/>
            </a:pPr>
            <a:r>
              <a:rPr lang="en-US" sz="2000">
                <a:solidFill>
                  <a:srgbClr val="FF6529"/>
                </a:solidFill>
                <a:latin typeface="Roboto Slab Medium"/>
                <a:ea typeface="Roboto Slab Medium"/>
                <a:cs typeface="Roboto Slab Medium"/>
                <a:sym typeface="Roboto Slab Medium"/>
              </a:rPr>
              <a:t>Meet the speakers</a:t>
            </a:r>
            <a:endParaRPr sz="2000">
              <a:solidFill>
                <a:srgbClr val="FF6529"/>
              </a:solidFill>
              <a:latin typeface="Roboto Slab Medium"/>
              <a:ea typeface="Roboto Slab Medium"/>
              <a:cs typeface="Roboto Slab Medium"/>
              <a:sym typeface="Roboto Slab Medium"/>
            </a:endParaRPr>
          </a:p>
        </p:txBody>
      </p:sp>
      <p:sp>
        <p:nvSpPr>
          <p:cNvPr id="2703" name="Google Shape;2703;p207"/>
          <p:cNvSpPr/>
          <p:nvPr>
            <p:ph idx="3" type="pic"/>
          </p:nvPr>
        </p:nvSpPr>
        <p:spPr>
          <a:xfrm>
            <a:off x="4870791" y="1741900"/>
            <a:ext cx="1371300" cy="1371300"/>
          </a:xfrm>
          <a:prstGeom prst="ellipse">
            <a:avLst/>
          </a:prstGeom>
          <a:noFill/>
          <a:ln cap="flat" cmpd="sng" w="19050">
            <a:solidFill>
              <a:schemeClr val="dk2"/>
            </a:solidFill>
            <a:prstDash val="solid"/>
            <a:round/>
            <a:headEnd len="sm" w="sm" type="none"/>
            <a:tailEnd len="sm" w="sm" type="none"/>
          </a:ln>
        </p:spPr>
      </p:sp>
      <p:sp>
        <p:nvSpPr>
          <p:cNvPr id="2704" name="Google Shape;2704;p207"/>
          <p:cNvSpPr txBox="1"/>
          <p:nvPr>
            <p:ph idx="1" type="subTitle"/>
          </p:nvPr>
        </p:nvSpPr>
        <p:spPr>
          <a:xfrm>
            <a:off x="2487282" y="3340210"/>
            <a:ext cx="1828800" cy="4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2705" name="Google Shape;2705;p207"/>
          <p:cNvSpPr txBox="1"/>
          <p:nvPr>
            <p:ph idx="4" type="subTitle"/>
          </p:nvPr>
        </p:nvSpPr>
        <p:spPr>
          <a:xfrm>
            <a:off x="2487282" y="3556829"/>
            <a:ext cx="1828800" cy="3876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2706" name="Google Shape;2706;p207"/>
          <p:cNvSpPr txBox="1"/>
          <p:nvPr>
            <p:ph idx="5" type="subTitle"/>
          </p:nvPr>
        </p:nvSpPr>
        <p:spPr>
          <a:xfrm>
            <a:off x="4642188" y="3340200"/>
            <a:ext cx="1828800" cy="7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2707" name="Google Shape;2707;p207"/>
          <p:cNvSpPr txBox="1"/>
          <p:nvPr>
            <p:ph idx="6" type="subTitle"/>
          </p:nvPr>
        </p:nvSpPr>
        <p:spPr>
          <a:xfrm>
            <a:off x="4642188" y="3556829"/>
            <a:ext cx="1828800" cy="6729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2708" name="Google Shape;2708;p207"/>
          <p:cNvSpPr/>
          <p:nvPr>
            <p:ph idx="7" type="pic"/>
          </p:nvPr>
        </p:nvSpPr>
        <p:spPr>
          <a:xfrm>
            <a:off x="7025700" y="1741900"/>
            <a:ext cx="1371300" cy="1371300"/>
          </a:xfrm>
          <a:prstGeom prst="ellipse">
            <a:avLst/>
          </a:prstGeom>
          <a:noFill/>
          <a:ln cap="flat" cmpd="sng" w="19050">
            <a:solidFill>
              <a:schemeClr val="dk2"/>
            </a:solidFill>
            <a:prstDash val="solid"/>
            <a:round/>
            <a:headEnd len="sm" w="sm" type="none"/>
            <a:tailEnd len="sm" w="sm" type="none"/>
          </a:ln>
        </p:spPr>
      </p:sp>
      <p:sp>
        <p:nvSpPr>
          <p:cNvPr id="2709" name="Google Shape;2709;p207"/>
          <p:cNvSpPr txBox="1"/>
          <p:nvPr>
            <p:ph idx="8" type="subTitle"/>
          </p:nvPr>
        </p:nvSpPr>
        <p:spPr>
          <a:xfrm>
            <a:off x="6797100" y="3340200"/>
            <a:ext cx="1828800" cy="7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2710" name="Google Shape;2710;p207"/>
          <p:cNvSpPr txBox="1"/>
          <p:nvPr>
            <p:ph idx="9" type="subTitle"/>
          </p:nvPr>
        </p:nvSpPr>
        <p:spPr>
          <a:xfrm>
            <a:off x="6797100" y="3556829"/>
            <a:ext cx="1828800" cy="6729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olar Flare">
  <p:cSld name="CUSTOM_1_1_1_1_1_1">
    <p:bg>
      <p:bgPr>
        <a:solidFill>
          <a:srgbClr val="FF6529"/>
        </a:solidFill>
      </p:bgPr>
    </p:bg>
    <p:spTree>
      <p:nvGrpSpPr>
        <p:cNvPr id="2711" name="Shape 2711"/>
        <p:cNvGrpSpPr/>
        <p:nvPr/>
      </p:nvGrpSpPr>
      <p:grpSpPr>
        <a:xfrm>
          <a:off x="0" y="0"/>
          <a:ext cx="0" cy="0"/>
          <a:chOff x="0" y="0"/>
          <a:chExt cx="0" cy="0"/>
        </a:xfrm>
      </p:grpSpPr>
      <p:sp>
        <p:nvSpPr>
          <p:cNvPr id="2712" name="Google Shape;2712;p208"/>
          <p:cNvSpPr/>
          <p:nvPr/>
        </p:nvSpPr>
        <p:spPr>
          <a:xfrm>
            <a:off x="258425" y="4821575"/>
            <a:ext cx="2687700" cy="321900"/>
          </a:xfrm>
          <a:prstGeom prst="rect">
            <a:avLst/>
          </a:prstGeom>
          <a:solidFill>
            <a:srgbClr val="FF652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pic>
        <p:nvPicPr>
          <p:cNvPr id="2713" name="Google Shape;2713;p208"/>
          <p:cNvPicPr preferRelativeResize="0"/>
          <p:nvPr/>
        </p:nvPicPr>
        <p:blipFill rotWithShape="1">
          <a:blip r:embed="rId2">
            <a:alphaModFix/>
          </a:blip>
          <a:srcRect b="0" l="0" r="0" t="0"/>
          <a:stretch/>
        </p:blipFill>
        <p:spPr>
          <a:xfrm>
            <a:off x="3487911" y="0"/>
            <a:ext cx="5636961" cy="5142161"/>
          </a:xfrm>
          <a:prstGeom prst="rect">
            <a:avLst/>
          </a:prstGeom>
          <a:noFill/>
          <a:ln>
            <a:noFill/>
          </a:ln>
        </p:spPr>
      </p:pic>
      <p:sp>
        <p:nvSpPr>
          <p:cNvPr id="2714" name="Google Shape;2714;p208"/>
          <p:cNvSpPr txBox="1"/>
          <p:nvPr>
            <p:ph type="title"/>
          </p:nvPr>
        </p:nvSpPr>
        <p:spPr>
          <a:xfrm>
            <a:off x="755075" y="524263"/>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pic>
        <p:nvPicPr>
          <p:cNvPr id="2715" name="Google Shape;2715;p208"/>
          <p:cNvPicPr preferRelativeResize="0"/>
          <p:nvPr/>
        </p:nvPicPr>
        <p:blipFill rotWithShape="1">
          <a:blip r:embed="rId3">
            <a:alphaModFix/>
          </a:blip>
          <a:srcRect b="10" l="0" r="0" t="0"/>
          <a:stretch/>
        </p:blipFill>
        <p:spPr>
          <a:xfrm>
            <a:off x="297863" y="2187288"/>
            <a:ext cx="457080" cy="768728"/>
          </a:xfrm>
          <a:prstGeom prst="rect">
            <a:avLst/>
          </a:prstGeom>
          <a:noFill/>
          <a:ln>
            <a:noFill/>
          </a:ln>
        </p:spPr>
      </p:pic>
      <p:sp>
        <p:nvSpPr>
          <p:cNvPr id="2716" name="Google Shape;2716;p208"/>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2717" name="Google Shape;2717;p208"/>
          <p:cNvPicPr preferRelativeResize="0"/>
          <p:nvPr/>
        </p:nvPicPr>
        <p:blipFill rotWithShape="1">
          <a:blip r:embed="rId4">
            <a:alphaModFix/>
          </a:blip>
          <a:srcRect b="0" l="119" r="119" t="0"/>
          <a:stretch/>
        </p:blipFill>
        <p:spPr>
          <a:xfrm>
            <a:off x="7955280" y="4846320"/>
            <a:ext cx="914160" cy="194717"/>
          </a:xfrm>
          <a:prstGeom prst="rect">
            <a:avLst/>
          </a:prstGeom>
          <a:noFill/>
          <a:ln>
            <a:noFill/>
          </a:ln>
        </p:spPr>
      </p:pic>
      <p:sp>
        <p:nvSpPr>
          <p:cNvPr id="2718" name="Google Shape;2718;p208"/>
          <p:cNvSpPr txBox="1"/>
          <p:nvPr/>
        </p:nvSpPr>
        <p:spPr>
          <a:xfrm>
            <a:off x="244275" y="4849050"/>
            <a:ext cx="27567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©2024 Jitterbit. All rights reserved. Confidential. Do not distribute externally.</a:t>
            </a:r>
            <a:endParaRPr sz="500">
              <a:solidFill>
                <a:srgbClr val="EBF1F3"/>
              </a:solidFill>
              <a:latin typeface="Roboto"/>
              <a:ea typeface="Roboto"/>
              <a:cs typeface="Roboto"/>
              <a:sym typeface="Roboto"/>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efault" type="secHead">
  <p:cSld name="SECTION_HEADER">
    <p:bg>
      <p:bgPr>
        <a:solidFill>
          <a:srgbClr val="063849"/>
        </a:solidFill>
      </p:bgPr>
    </p:bg>
    <p:spTree>
      <p:nvGrpSpPr>
        <p:cNvPr id="2719" name="Shape 2719"/>
        <p:cNvGrpSpPr/>
        <p:nvPr/>
      </p:nvGrpSpPr>
      <p:grpSpPr>
        <a:xfrm>
          <a:off x="0" y="0"/>
          <a:ext cx="0" cy="0"/>
          <a:chOff x="0" y="0"/>
          <a:chExt cx="0" cy="0"/>
        </a:xfrm>
      </p:grpSpPr>
      <p:pic>
        <p:nvPicPr>
          <p:cNvPr id="2720" name="Google Shape;2720;p209"/>
          <p:cNvPicPr preferRelativeResize="0"/>
          <p:nvPr/>
        </p:nvPicPr>
        <p:blipFill>
          <a:blip r:embed="rId2">
            <a:alphaModFix/>
          </a:blip>
          <a:stretch>
            <a:fillRect/>
          </a:stretch>
        </p:blipFill>
        <p:spPr>
          <a:xfrm>
            <a:off x="3585225" y="0"/>
            <a:ext cx="5557335" cy="5142163"/>
          </a:xfrm>
          <a:prstGeom prst="rect">
            <a:avLst/>
          </a:prstGeom>
          <a:noFill/>
          <a:ln>
            <a:noFill/>
          </a:ln>
        </p:spPr>
      </p:pic>
      <p:sp>
        <p:nvSpPr>
          <p:cNvPr id="2721" name="Google Shape;2721;p209"/>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22" name="Google Shape;2722;p209"/>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723" name="Google Shape;2723;p209"/>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1400"/>
              <a:buFont typeface="Roboto"/>
              <a:buNone/>
              <a:defRPr>
                <a:solidFill>
                  <a:srgbClr val="FF6529"/>
                </a:solidFill>
                <a:latin typeface="Roboto"/>
                <a:ea typeface="Roboto"/>
                <a:cs typeface="Roboto"/>
                <a:sym typeface="Roboto"/>
              </a:defRPr>
            </a:lvl1pPr>
            <a:lvl2pPr lvl="1">
              <a:spcBef>
                <a:spcPts val="0"/>
              </a:spcBef>
              <a:spcAft>
                <a:spcPts val="0"/>
              </a:spcAft>
              <a:buClr>
                <a:srgbClr val="FF6529"/>
              </a:buClr>
              <a:buSzPts val="1200"/>
              <a:buNone/>
              <a:defRPr>
                <a:solidFill>
                  <a:srgbClr val="FF6529"/>
                </a:solidFill>
              </a:defRPr>
            </a:lvl2pPr>
            <a:lvl3pPr lvl="2">
              <a:spcBef>
                <a:spcPts val="0"/>
              </a:spcBef>
              <a:spcAft>
                <a:spcPts val="0"/>
              </a:spcAft>
              <a:buClr>
                <a:srgbClr val="FF6529"/>
              </a:buClr>
              <a:buSzPts val="1000"/>
              <a:buNone/>
              <a:defRPr>
                <a:solidFill>
                  <a:srgbClr val="FF6529"/>
                </a:solidFill>
              </a:defRPr>
            </a:lvl3pPr>
            <a:lvl4pPr lvl="3">
              <a:spcBef>
                <a:spcPts val="0"/>
              </a:spcBef>
              <a:spcAft>
                <a:spcPts val="0"/>
              </a:spcAft>
              <a:buClr>
                <a:srgbClr val="FF6529"/>
              </a:buClr>
              <a:buSzPts val="1000"/>
              <a:buNone/>
              <a:defRPr>
                <a:solidFill>
                  <a:srgbClr val="FF6529"/>
                </a:solidFill>
              </a:defRPr>
            </a:lvl4pPr>
            <a:lvl5pPr lvl="4">
              <a:spcBef>
                <a:spcPts val="0"/>
              </a:spcBef>
              <a:spcAft>
                <a:spcPts val="0"/>
              </a:spcAft>
              <a:buClr>
                <a:srgbClr val="FF6529"/>
              </a:buClr>
              <a:buSzPts val="1000"/>
              <a:buNone/>
              <a:defRPr>
                <a:solidFill>
                  <a:srgbClr val="FF6529"/>
                </a:solidFill>
              </a:defRPr>
            </a:lvl5pPr>
            <a:lvl6pPr lvl="5">
              <a:spcBef>
                <a:spcPts val="0"/>
              </a:spcBef>
              <a:spcAft>
                <a:spcPts val="0"/>
              </a:spcAft>
              <a:buClr>
                <a:srgbClr val="FF6529"/>
              </a:buClr>
              <a:buSzPts val="1000"/>
              <a:buNone/>
              <a:defRPr>
                <a:solidFill>
                  <a:srgbClr val="FF6529"/>
                </a:solidFill>
              </a:defRPr>
            </a:lvl6pPr>
            <a:lvl7pPr lvl="6">
              <a:spcBef>
                <a:spcPts val="0"/>
              </a:spcBef>
              <a:spcAft>
                <a:spcPts val="0"/>
              </a:spcAft>
              <a:buClr>
                <a:srgbClr val="FF6529"/>
              </a:buClr>
              <a:buSzPts val="1000"/>
              <a:buNone/>
              <a:defRPr>
                <a:solidFill>
                  <a:srgbClr val="FF6529"/>
                </a:solidFill>
              </a:defRPr>
            </a:lvl7pPr>
            <a:lvl8pPr lvl="7">
              <a:spcBef>
                <a:spcPts val="0"/>
              </a:spcBef>
              <a:spcAft>
                <a:spcPts val="0"/>
              </a:spcAft>
              <a:buClr>
                <a:srgbClr val="FF6529"/>
              </a:buClr>
              <a:buSzPts val="1000"/>
              <a:buNone/>
              <a:defRPr>
                <a:solidFill>
                  <a:srgbClr val="FF6529"/>
                </a:solidFill>
              </a:defRPr>
            </a:lvl8pPr>
            <a:lvl9pPr lvl="8">
              <a:spcBef>
                <a:spcPts val="0"/>
              </a:spcBef>
              <a:spcAft>
                <a:spcPts val="0"/>
              </a:spcAft>
              <a:buClr>
                <a:srgbClr val="FF6529"/>
              </a:buClr>
              <a:buSzPts val="1000"/>
              <a:buNone/>
              <a:defRPr>
                <a:solidFill>
                  <a:srgbClr val="FF6529"/>
                </a:solidFill>
              </a:defRPr>
            </a:lvl9pPr>
          </a:lstStyle>
          <a:p/>
        </p:txBody>
      </p:sp>
      <p:sp>
        <p:nvSpPr>
          <p:cNvPr id="2724" name="Google Shape;2724;p209"/>
          <p:cNvSpPr txBox="1"/>
          <p:nvPr/>
        </p:nvSpPr>
        <p:spPr>
          <a:xfrm>
            <a:off x="1959975" y="3821375"/>
            <a:ext cx="334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400">
              <a:solidFill>
                <a:srgbClr val="063849"/>
              </a:solidFill>
              <a:latin typeface="Roboto Light"/>
              <a:ea typeface="Roboto Light"/>
              <a:cs typeface="Roboto Light"/>
              <a:sym typeface="Roboto Light"/>
            </a:endParaRPr>
          </a:p>
        </p:txBody>
      </p:sp>
      <p:pic>
        <p:nvPicPr>
          <p:cNvPr id="2725" name="Google Shape;2725;p209"/>
          <p:cNvPicPr preferRelativeResize="0"/>
          <p:nvPr/>
        </p:nvPicPr>
        <p:blipFill>
          <a:blip r:embed="rId3">
            <a:alphaModFix/>
          </a:blip>
          <a:stretch>
            <a:fillRect/>
          </a:stretch>
        </p:blipFill>
        <p:spPr>
          <a:xfrm>
            <a:off x="365698" y="4539876"/>
            <a:ext cx="1557638" cy="420514"/>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
  <p:cSld name="SECTION_HEADER_2">
    <p:bg>
      <p:bgPr>
        <a:solidFill>
          <a:srgbClr val="063849"/>
        </a:solidFill>
      </p:bgPr>
    </p:bg>
    <p:spTree>
      <p:nvGrpSpPr>
        <p:cNvPr id="2726" name="Shape 2726"/>
        <p:cNvGrpSpPr/>
        <p:nvPr/>
      </p:nvGrpSpPr>
      <p:grpSpPr>
        <a:xfrm>
          <a:off x="0" y="0"/>
          <a:ext cx="0" cy="0"/>
          <a:chOff x="0" y="0"/>
          <a:chExt cx="0" cy="0"/>
        </a:xfrm>
      </p:grpSpPr>
      <p:pic>
        <p:nvPicPr>
          <p:cNvPr id="2727" name="Google Shape;2727;p210"/>
          <p:cNvPicPr preferRelativeResize="0"/>
          <p:nvPr/>
        </p:nvPicPr>
        <p:blipFill>
          <a:blip r:embed="rId2">
            <a:alphaModFix/>
          </a:blip>
          <a:stretch>
            <a:fillRect/>
          </a:stretch>
        </p:blipFill>
        <p:spPr>
          <a:xfrm>
            <a:off x="3585225" y="0"/>
            <a:ext cx="5557335" cy="5142163"/>
          </a:xfrm>
          <a:prstGeom prst="rect">
            <a:avLst/>
          </a:prstGeom>
          <a:noFill/>
          <a:ln>
            <a:noFill/>
          </a:ln>
        </p:spPr>
      </p:pic>
      <p:sp>
        <p:nvSpPr>
          <p:cNvPr id="2728" name="Google Shape;2728;p210"/>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29" name="Google Shape;2729;p210"/>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730" name="Google Shape;2730;p210"/>
          <p:cNvSpPr txBox="1"/>
          <p:nvPr>
            <p:ph idx="1" type="subTitle"/>
          </p:nvPr>
        </p:nvSpPr>
        <p:spPr>
          <a:xfrm>
            <a:off x="365700"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400"/>
              <a:buFont typeface="Roboto"/>
              <a:buNone/>
              <a:defRPr b="1">
                <a:solidFill>
                  <a:schemeClr val="lt2"/>
                </a:solidFill>
                <a:latin typeface="Roboto"/>
                <a:ea typeface="Roboto"/>
                <a:cs typeface="Roboto"/>
                <a:sym typeface="Roboto"/>
              </a:defRPr>
            </a:lvl1pPr>
            <a:lvl2pPr lvl="1">
              <a:spcBef>
                <a:spcPts val="0"/>
              </a:spcBef>
              <a:spcAft>
                <a:spcPts val="0"/>
              </a:spcAft>
              <a:buClr>
                <a:schemeClr val="lt2"/>
              </a:buClr>
              <a:buSzPts val="1400"/>
              <a:buFont typeface="Roboto"/>
              <a:buNone/>
              <a:defRPr b="1" sz="1400">
                <a:solidFill>
                  <a:schemeClr val="lt2"/>
                </a:solidFill>
                <a:latin typeface="Roboto"/>
                <a:ea typeface="Roboto"/>
                <a:cs typeface="Roboto"/>
                <a:sym typeface="Roboto"/>
              </a:defRPr>
            </a:lvl2pPr>
            <a:lvl3pPr lvl="2">
              <a:spcBef>
                <a:spcPts val="0"/>
              </a:spcBef>
              <a:spcAft>
                <a:spcPts val="0"/>
              </a:spcAft>
              <a:buClr>
                <a:schemeClr val="lt2"/>
              </a:buClr>
              <a:buSzPts val="1400"/>
              <a:buNone/>
              <a:defRPr b="1" sz="1400">
                <a:solidFill>
                  <a:schemeClr val="lt2"/>
                </a:solidFill>
              </a:defRPr>
            </a:lvl3pPr>
            <a:lvl4pPr lvl="3">
              <a:spcBef>
                <a:spcPts val="0"/>
              </a:spcBef>
              <a:spcAft>
                <a:spcPts val="0"/>
              </a:spcAft>
              <a:buClr>
                <a:schemeClr val="lt2"/>
              </a:buClr>
              <a:buSzPts val="1400"/>
              <a:buNone/>
              <a:defRPr b="1" sz="1400">
                <a:solidFill>
                  <a:schemeClr val="lt2"/>
                </a:solidFill>
              </a:defRPr>
            </a:lvl4pPr>
            <a:lvl5pPr lvl="4">
              <a:spcBef>
                <a:spcPts val="0"/>
              </a:spcBef>
              <a:spcAft>
                <a:spcPts val="0"/>
              </a:spcAft>
              <a:buClr>
                <a:schemeClr val="lt2"/>
              </a:buClr>
              <a:buSzPts val="1400"/>
              <a:buNone/>
              <a:defRPr b="1" sz="1400">
                <a:solidFill>
                  <a:schemeClr val="lt2"/>
                </a:solidFill>
              </a:defRPr>
            </a:lvl5pPr>
            <a:lvl6pPr lvl="5">
              <a:spcBef>
                <a:spcPts val="0"/>
              </a:spcBef>
              <a:spcAft>
                <a:spcPts val="0"/>
              </a:spcAft>
              <a:buClr>
                <a:schemeClr val="lt2"/>
              </a:buClr>
              <a:buSzPts val="1400"/>
              <a:buNone/>
              <a:defRPr b="1" sz="1400">
                <a:solidFill>
                  <a:schemeClr val="lt2"/>
                </a:solidFill>
              </a:defRPr>
            </a:lvl6pPr>
            <a:lvl7pPr lvl="6">
              <a:spcBef>
                <a:spcPts val="0"/>
              </a:spcBef>
              <a:spcAft>
                <a:spcPts val="0"/>
              </a:spcAft>
              <a:buClr>
                <a:schemeClr val="lt2"/>
              </a:buClr>
              <a:buSzPts val="1400"/>
              <a:buNone/>
              <a:defRPr b="1" sz="1400">
                <a:solidFill>
                  <a:schemeClr val="lt2"/>
                </a:solidFill>
              </a:defRPr>
            </a:lvl7pPr>
            <a:lvl8pPr lvl="7">
              <a:spcBef>
                <a:spcPts val="0"/>
              </a:spcBef>
              <a:spcAft>
                <a:spcPts val="0"/>
              </a:spcAft>
              <a:buClr>
                <a:schemeClr val="lt2"/>
              </a:buClr>
              <a:buSzPts val="1400"/>
              <a:buNone/>
              <a:defRPr b="1" sz="1400">
                <a:solidFill>
                  <a:schemeClr val="lt2"/>
                </a:solidFill>
              </a:defRPr>
            </a:lvl8pPr>
            <a:lvl9pPr lvl="8">
              <a:spcBef>
                <a:spcPts val="0"/>
              </a:spcBef>
              <a:spcAft>
                <a:spcPts val="0"/>
              </a:spcAft>
              <a:buClr>
                <a:schemeClr val="lt2"/>
              </a:buClr>
              <a:buSzPts val="1400"/>
              <a:buNone/>
              <a:defRPr b="1" sz="1400">
                <a:solidFill>
                  <a:schemeClr val="lt2"/>
                </a:solidFill>
              </a:defRPr>
            </a:lvl9pPr>
          </a:lstStyle>
          <a:p/>
        </p:txBody>
      </p:sp>
      <p:sp>
        <p:nvSpPr>
          <p:cNvPr id="2731" name="Google Shape;2731;p210"/>
          <p:cNvSpPr txBox="1"/>
          <p:nvPr>
            <p:ph idx="2" type="subTitle"/>
          </p:nvPr>
        </p:nvSpPr>
        <p:spPr>
          <a:xfrm>
            <a:off x="365700" y="3813048"/>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9pPr>
          </a:lstStyle>
          <a:p/>
        </p:txBody>
      </p:sp>
      <p:pic>
        <p:nvPicPr>
          <p:cNvPr id="2732" name="Google Shape;2732;p210"/>
          <p:cNvPicPr preferRelativeResize="0"/>
          <p:nvPr/>
        </p:nvPicPr>
        <p:blipFill>
          <a:blip r:embed="rId3">
            <a:alphaModFix/>
          </a:blip>
          <a:stretch>
            <a:fillRect/>
          </a:stretch>
        </p:blipFill>
        <p:spPr>
          <a:xfrm>
            <a:off x="365698" y="4539876"/>
            <a:ext cx="1557638" cy="420514"/>
          </a:xfrm>
          <a:prstGeom prst="rect">
            <a:avLst/>
          </a:prstGeom>
          <a:noFill/>
          <a:ln>
            <a:noFill/>
          </a:ln>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s 2">
  <p:cSld name="SECTION_HEADER_2_1">
    <p:bg>
      <p:bgPr>
        <a:solidFill>
          <a:srgbClr val="063849"/>
        </a:solidFill>
      </p:bgPr>
    </p:bg>
    <p:spTree>
      <p:nvGrpSpPr>
        <p:cNvPr id="2733" name="Shape 2733"/>
        <p:cNvGrpSpPr/>
        <p:nvPr/>
      </p:nvGrpSpPr>
      <p:grpSpPr>
        <a:xfrm>
          <a:off x="0" y="0"/>
          <a:ext cx="0" cy="0"/>
          <a:chOff x="0" y="0"/>
          <a:chExt cx="0" cy="0"/>
        </a:xfrm>
      </p:grpSpPr>
      <p:pic>
        <p:nvPicPr>
          <p:cNvPr id="2734" name="Google Shape;2734;p211"/>
          <p:cNvPicPr preferRelativeResize="0"/>
          <p:nvPr/>
        </p:nvPicPr>
        <p:blipFill>
          <a:blip r:embed="rId2">
            <a:alphaModFix/>
          </a:blip>
          <a:stretch>
            <a:fillRect/>
          </a:stretch>
        </p:blipFill>
        <p:spPr>
          <a:xfrm>
            <a:off x="3585225" y="0"/>
            <a:ext cx="5557335" cy="5142163"/>
          </a:xfrm>
          <a:prstGeom prst="rect">
            <a:avLst/>
          </a:prstGeom>
          <a:noFill/>
          <a:ln>
            <a:noFill/>
          </a:ln>
        </p:spPr>
      </p:pic>
      <p:sp>
        <p:nvSpPr>
          <p:cNvPr id="2735" name="Google Shape;2735;p211"/>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36" name="Google Shape;2736;p211"/>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pic>
        <p:nvPicPr>
          <p:cNvPr id="2737" name="Google Shape;2737;p211"/>
          <p:cNvPicPr preferRelativeResize="0"/>
          <p:nvPr/>
        </p:nvPicPr>
        <p:blipFill>
          <a:blip r:embed="rId3">
            <a:alphaModFix/>
          </a:blip>
          <a:stretch>
            <a:fillRect/>
          </a:stretch>
        </p:blipFill>
        <p:spPr>
          <a:xfrm>
            <a:off x="365698" y="4539876"/>
            <a:ext cx="1557638" cy="420514"/>
          </a:xfrm>
          <a:prstGeom prst="rect">
            <a:avLst/>
          </a:prstGeom>
          <a:noFill/>
          <a:ln>
            <a:noFill/>
          </a:ln>
        </p:spPr>
      </p:pic>
      <p:sp>
        <p:nvSpPr>
          <p:cNvPr id="2738" name="Google Shape;2738;p211"/>
          <p:cNvSpPr txBox="1"/>
          <p:nvPr>
            <p:ph idx="1" type="subTitle"/>
          </p:nvPr>
        </p:nvSpPr>
        <p:spPr>
          <a:xfrm>
            <a:off x="365700"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spcBef>
                <a:spcPts val="0"/>
              </a:spcBef>
              <a:spcAft>
                <a:spcPts val="0"/>
              </a:spcAft>
              <a:buClr>
                <a:schemeClr val="lt2"/>
              </a:buClr>
              <a:buSzPts val="1200"/>
              <a:buNone/>
              <a:defRPr b="1" sz="1200">
                <a:solidFill>
                  <a:schemeClr val="lt2"/>
                </a:solidFill>
              </a:defRPr>
            </a:lvl3pPr>
            <a:lvl4pPr lvl="3">
              <a:spcBef>
                <a:spcPts val="0"/>
              </a:spcBef>
              <a:spcAft>
                <a:spcPts val="0"/>
              </a:spcAft>
              <a:buClr>
                <a:schemeClr val="lt2"/>
              </a:buClr>
              <a:buSzPts val="1200"/>
              <a:buNone/>
              <a:defRPr b="1" sz="1200">
                <a:solidFill>
                  <a:schemeClr val="lt2"/>
                </a:solidFill>
              </a:defRPr>
            </a:lvl4pPr>
            <a:lvl5pPr lvl="4">
              <a:spcBef>
                <a:spcPts val="0"/>
              </a:spcBef>
              <a:spcAft>
                <a:spcPts val="0"/>
              </a:spcAft>
              <a:buClr>
                <a:schemeClr val="lt2"/>
              </a:buClr>
              <a:buSzPts val="1200"/>
              <a:buNone/>
              <a:defRPr b="1" sz="1200">
                <a:solidFill>
                  <a:schemeClr val="lt2"/>
                </a:solidFill>
              </a:defRPr>
            </a:lvl5pPr>
            <a:lvl6pPr lvl="5">
              <a:spcBef>
                <a:spcPts val="0"/>
              </a:spcBef>
              <a:spcAft>
                <a:spcPts val="0"/>
              </a:spcAft>
              <a:buClr>
                <a:schemeClr val="lt2"/>
              </a:buClr>
              <a:buSzPts val="1200"/>
              <a:buNone/>
              <a:defRPr b="1" sz="1200">
                <a:solidFill>
                  <a:schemeClr val="lt2"/>
                </a:solidFill>
              </a:defRPr>
            </a:lvl6pPr>
            <a:lvl7pPr lvl="6">
              <a:spcBef>
                <a:spcPts val="0"/>
              </a:spcBef>
              <a:spcAft>
                <a:spcPts val="0"/>
              </a:spcAft>
              <a:buClr>
                <a:schemeClr val="lt2"/>
              </a:buClr>
              <a:buSzPts val="1200"/>
              <a:buNone/>
              <a:defRPr b="1" sz="1200">
                <a:solidFill>
                  <a:schemeClr val="lt2"/>
                </a:solidFill>
              </a:defRPr>
            </a:lvl7pPr>
            <a:lvl8pPr lvl="7">
              <a:spcBef>
                <a:spcPts val="0"/>
              </a:spcBef>
              <a:spcAft>
                <a:spcPts val="0"/>
              </a:spcAft>
              <a:buClr>
                <a:schemeClr val="lt2"/>
              </a:buClr>
              <a:buSzPts val="1200"/>
              <a:buNone/>
              <a:defRPr b="1" sz="1200">
                <a:solidFill>
                  <a:schemeClr val="lt2"/>
                </a:solidFill>
              </a:defRPr>
            </a:lvl8pPr>
            <a:lvl9pPr lvl="8">
              <a:spcBef>
                <a:spcPts val="0"/>
              </a:spcBef>
              <a:spcAft>
                <a:spcPts val="0"/>
              </a:spcAft>
              <a:buClr>
                <a:schemeClr val="lt2"/>
              </a:buClr>
              <a:buSzPts val="1200"/>
              <a:buNone/>
              <a:defRPr b="1" sz="1200">
                <a:solidFill>
                  <a:schemeClr val="lt2"/>
                </a:solidFill>
              </a:defRPr>
            </a:lvl9pPr>
          </a:lstStyle>
          <a:p/>
        </p:txBody>
      </p:sp>
      <p:sp>
        <p:nvSpPr>
          <p:cNvPr id="2739" name="Google Shape;2739;p211"/>
          <p:cNvSpPr txBox="1"/>
          <p:nvPr>
            <p:ph idx="2" type="subTitle"/>
          </p:nvPr>
        </p:nvSpPr>
        <p:spPr>
          <a:xfrm>
            <a:off x="365700" y="3794760"/>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2740" name="Google Shape;2740;p211"/>
          <p:cNvSpPr txBox="1"/>
          <p:nvPr>
            <p:ph idx="3" type="subTitle"/>
          </p:nvPr>
        </p:nvSpPr>
        <p:spPr>
          <a:xfrm>
            <a:off x="2940125"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spcBef>
                <a:spcPts val="0"/>
              </a:spcBef>
              <a:spcAft>
                <a:spcPts val="0"/>
              </a:spcAft>
              <a:buClr>
                <a:schemeClr val="lt2"/>
              </a:buClr>
              <a:buSzPts val="1200"/>
              <a:buNone/>
              <a:defRPr b="1" sz="1200">
                <a:solidFill>
                  <a:schemeClr val="lt2"/>
                </a:solidFill>
              </a:defRPr>
            </a:lvl3pPr>
            <a:lvl4pPr lvl="3">
              <a:spcBef>
                <a:spcPts val="0"/>
              </a:spcBef>
              <a:spcAft>
                <a:spcPts val="0"/>
              </a:spcAft>
              <a:buClr>
                <a:schemeClr val="lt2"/>
              </a:buClr>
              <a:buSzPts val="1200"/>
              <a:buNone/>
              <a:defRPr b="1" sz="1200">
                <a:solidFill>
                  <a:schemeClr val="lt2"/>
                </a:solidFill>
              </a:defRPr>
            </a:lvl4pPr>
            <a:lvl5pPr lvl="4">
              <a:spcBef>
                <a:spcPts val="0"/>
              </a:spcBef>
              <a:spcAft>
                <a:spcPts val="0"/>
              </a:spcAft>
              <a:buClr>
                <a:schemeClr val="lt2"/>
              </a:buClr>
              <a:buSzPts val="1200"/>
              <a:buNone/>
              <a:defRPr b="1" sz="1200">
                <a:solidFill>
                  <a:schemeClr val="lt2"/>
                </a:solidFill>
              </a:defRPr>
            </a:lvl5pPr>
            <a:lvl6pPr lvl="5">
              <a:spcBef>
                <a:spcPts val="0"/>
              </a:spcBef>
              <a:spcAft>
                <a:spcPts val="0"/>
              </a:spcAft>
              <a:buClr>
                <a:schemeClr val="lt2"/>
              </a:buClr>
              <a:buSzPts val="1200"/>
              <a:buNone/>
              <a:defRPr b="1" sz="1200">
                <a:solidFill>
                  <a:schemeClr val="lt2"/>
                </a:solidFill>
              </a:defRPr>
            </a:lvl6pPr>
            <a:lvl7pPr lvl="6">
              <a:spcBef>
                <a:spcPts val="0"/>
              </a:spcBef>
              <a:spcAft>
                <a:spcPts val="0"/>
              </a:spcAft>
              <a:buClr>
                <a:schemeClr val="lt2"/>
              </a:buClr>
              <a:buSzPts val="1200"/>
              <a:buNone/>
              <a:defRPr b="1" sz="1200">
                <a:solidFill>
                  <a:schemeClr val="lt2"/>
                </a:solidFill>
              </a:defRPr>
            </a:lvl7pPr>
            <a:lvl8pPr lvl="7">
              <a:spcBef>
                <a:spcPts val="0"/>
              </a:spcBef>
              <a:spcAft>
                <a:spcPts val="0"/>
              </a:spcAft>
              <a:buClr>
                <a:schemeClr val="lt2"/>
              </a:buClr>
              <a:buSzPts val="1200"/>
              <a:buNone/>
              <a:defRPr b="1" sz="1200">
                <a:solidFill>
                  <a:schemeClr val="lt2"/>
                </a:solidFill>
              </a:defRPr>
            </a:lvl8pPr>
            <a:lvl9pPr lvl="8">
              <a:spcBef>
                <a:spcPts val="0"/>
              </a:spcBef>
              <a:spcAft>
                <a:spcPts val="0"/>
              </a:spcAft>
              <a:buClr>
                <a:schemeClr val="lt2"/>
              </a:buClr>
              <a:buSzPts val="1200"/>
              <a:buNone/>
              <a:defRPr b="1" sz="1200">
                <a:solidFill>
                  <a:schemeClr val="lt2"/>
                </a:solidFill>
              </a:defRPr>
            </a:lvl9pPr>
          </a:lstStyle>
          <a:p/>
        </p:txBody>
      </p:sp>
      <p:sp>
        <p:nvSpPr>
          <p:cNvPr id="2741" name="Google Shape;2741;p211"/>
          <p:cNvSpPr txBox="1"/>
          <p:nvPr>
            <p:ph idx="4" type="subTitle"/>
          </p:nvPr>
        </p:nvSpPr>
        <p:spPr>
          <a:xfrm>
            <a:off x="2940125" y="3794760"/>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ynamic">
  <p:cSld name="SECTION_HEADER_1">
    <p:bg>
      <p:bgPr>
        <a:solidFill>
          <a:srgbClr val="063849"/>
        </a:solidFill>
      </p:bgPr>
    </p:bg>
    <p:spTree>
      <p:nvGrpSpPr>
        <p:cNvPr id="2742" name="Shape 2742"/>
        <p:cNvGrpSpPr/>
        <p:nvPr/>
      </p:nvGrpSpPr>
      <p:grpSpPr>
        <a:xfrm>
          <a:off x="0" y="0"/>
          <a:ext cx="0" cy="0"/>
          <a:chOff x="0" y="0"/>
          <a:chExt cx="0" cy="0"/>
        </a:xfrm>
      </p:grpSpPr>
      <p:pic>
        <p:nvPicPr>
          <p:cNvPr id="2743" name="Google Shape;2743;p212"/>
          <p:cNvPicPr preferRelativeResize="0"/>
          <p:nvPr/>
        </p:nvPicPr>
        <p:blipFill rotWithShape="1">
          <a:blip r:embed="rId2">
            <a:alphaModFix/>
          </a:blip>
          <a:srcRect b="9" l="0" r="0" t="9"/>
          <a:stretch/>
        </p:blipFill>
        <p:spPr>
          <a:xfrm>
            <a:off x="3585225" y="0"/>
            <a:ext cx="5557333" cy="5142161"/>
          </a:xfrm>
          <a:prstGeom prst="rect">
            <a:avLst/>
          </a:prstGeom>
          <a:noFill/>
          <a:ln>
            <a:noFill/>
          </a:ln>
        </p:spPr>
      </p:pic>
      <p:sp>
        <p:nvSpPr>
          <p:cNvPr id="2744" name="Google Shape;2744;p212"/>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2"/>
              </a:buClr>
              <a:buSzPts val="2600"/>
              <a:buNone/>
              <a:defRPr sz="2600">
                <a:solidFill>
                  <a:schemeClr val="lt2"/>
                </a:solidFill>
              </a:defRPr>
            </a:lvl1pPr>
            <a:lvl2pPr lvl="1">
              <a:spcBef>
                <a:spcPts val="0"/>
              </a:spcBef>
              <a:spcAft>
                <a:spcPts val="0"/>
              </a:spcAft>
              <a:buClr>
                <a:schemeClr val="lt2"/>
              </a:buClr>
              <a:buSzPts val="2800"/>
              <a:buNone/>
              <a:defRPr>
                <a:solidFill>
                  <a:schemeClr val="lt2"/>
                </a:solidFill>
              </a:defRPr>
            </a:lvl2pPr>
            <a:lvl3pPr lvl="2">
              <a:spcBef>
                <a:spcPts val="0"/>
              </a:spcBef>
              <a:spcAft>
                <a:spcPts val="0"/>
              </a:spcAft>
              <a:buClr>
                <a:schemeClr val="lt2"/>
              </a:buClr>
              <a:buSzPts val="2800"/>
              <a:buNone/>
              <a:defRPr>
                <a:solidFill>
                  <a:schemeClr val="lt2"/>
                </a:solidFill>
              </a:defRPr>
            </a:lvl3pPr>
            <a:lvl4pPr lvl="3">
              <a:spcBef>
                <a:spcPts val="0"/>
              </a:spcBef>
              <a:spcAft>
                <a:spcPts val="0"/>
              </a:spcAft>
              <a:buClr>
                <a:schemeClr val="lt2"/>
              </a:buClr>
              <a:buSzPts val="2800"/>
              <a:buNone/>
              <a:defRPr>
                <a:solidFill>
                  <a:schemeClr val="lt2"/>
                </a:solidFill>
              </a:defRPr>
            </a:lvl4pPr>
            <a:lvl5pPr lvl="4">
              <a:spcBef>
                <a:spcPts val="0"/>
              </a:spcBef>
              <a:spcAft>
                <a:spcPts val="0"/>
              </a:spcAft>
              <a:buClr>
                <a:schemeClr val="lt2"/>
              </a:buClr>
              <a:buSzPts val="2800"/>
              <a:buNone/>
              <a:defRPr>
                <a:solidFill>
                  <a:schemeClr val="lt2"/>
                </a:solidFill>
              </a:defRPr>
            </a:lvl5pPr>
            <a:lvl6pPr lvl="5">
              <a:spcBef>
                <a:spcPts val="0"/>
              </a:spcBef>
              <a:spcAft>
                <a:spcPts val="0"/>
              </a:spcAft>
              <a:buClr>
                <a:schemeClr val="lt2"/>
              </a:buClr>
              <a:buSzPts val="2800"/>
              <a:buNone/>
              <a:defRPr>
                <a:solidFill>
                  <a:schemeClr val="lt2"/>
                </a:solidFill>
              </a:defRPr>
            </a:lvl6pPr>
            <a:lvl7pPr lvl="6">
              <a:spcBef>
                <a:spcPts val="0"/>
              </a:spcBef>
              <a:spcAft>
                <a:spcPts val="0"/>
              </a:spcAft>
              <a:buClr>
                <a:schemeClr val="lt2"/>
              </a:buClr>
              <a:buSzPts val="2800"/>
              <a:buNone/>
              <a:defRPr>
                <a:solidFill>
                  <a:schemeClr val="lt2"/>
                </a:solidFill>
              </a:defRPr>
            </a:lvl7pPr>
            <a:lvl8pPr lvl="7">
              <a:spcBef>
                <a:spcPts val="0"/>
              </a:spcBef>
              <a:spcAft>
                <a:spcPts val="0"/>
              </a:spcAft>
              <a:buClr>
                <a:schemeClr val="lt2"/>
              </a:buClr>
              <a:buSzPts val="2800"/>
              <a:buNone/>
              <a:defRPr>
                <a:solidFill>
                  <a:schemeClr val="lt2"/>
                </a:solidFill>
              </a:defRPr>
            </a:lvl8pPr>
            <a:lvl9pPr lvl="8">
              <a:spcBef>
                <a:spcPts val="0"/>
              </a:spcBef>
              <a:spcAft>
                <a:spcPts val="0"/>
              </a:spcAft>
              <a:buClr>
                <a:schemeClr val="lt2"/>
              </a:buClr>
              <a:buSzPts val="2800"/>
              <a:buNone/>
              <a:defRPr>
                <a:solidFill>
                  <a:schemeClr val="lt2"/>
                </a:solidFill>
              </a:defRPr>
            </a:lvl9pPr>
          </a:lstStyle>
          <a:p/>
        </p:txBody>
      </p:sp>
      <p:sp>
        <p:nvSpPr>
          <p:cNvPr id="2745" name="Google Shape;2745;p212"/>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pic>
        <p:nvPicPr>
          <p:cNvPr id="2746" name="Google Shape;2746;p212"/>
          <p:cNvPicPr preferRelativeResize="0"/>
          <p:nvPr/>
        </p:nvPicPr>
        <p:blipFill rotWithShape="1">
          <a:blip r:embed="rId3">
            <a:alphaModFix/>
          </a:blip>
          <a:srcRect b="0" l="0" r="0" t="0"/>
          <a:stretch/>
        </p:blipFill>
        <p:spPr>
          <a:xfrm>
            <a:off x="365698" y="4540779"/>
            <a:ext cx="1554075" cy="419600"/>
          </a:xfrm>
          <a:prstGeom prst="rect">
            <a:avLst/>
          </a:prstGeom>
          <a:noFill/>
          <a:ln>
            <a:noFill/>
          </a:ln>
        </p:spPr>
      </p:pic>
      <p:sp>
        <p:nvSpPr>
          <p:cNvPr id="2747" name="Google Shape;2747;p212"/>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chemeClr val="lt2"/>
              </a:buClr>
              <a:buSzPts val="1400"/>
              <a:buFont typeface="Roboto"/>
              <a:buNone/>
              <a:defRPr>
                <a:solidFill>
                  <a:schemeClr val="lt2"/>
                </a:solidFill>
                <a:latin typeface="Roboto"/>
                <a:ea typeface="Roboto"/>
                <a:cs typeface="Roboto"/>
                <a:sym typeface="Roboto"/>
              </a:defRPr>
            </a:lvl1pPr>
            <a:lvl2pPr lvl="1">
              <a:spcBef>
                <a:spcPts val="0"/>
              </a:spcBef>
              <a:spcAft>
                <a:spcPts val="0"/>
              </a:spcAft>
              <a:buClr>
                <a:schemeClr val="lt2"/>
              </a:buClr>
              <a:buSzPts val="1200"/>
              <a:buNone/>
              <a:defRPr>
                <a:solidFill>
                  <a:schemeClr val="lt2"/>
                </a:solidFill>
              </a:defRPr>
            </a:lvl2pPr>
            <a:lvl3pPr lvl="2">
              <a:spcBef>
                <a:spcPts val="0"/>
              </a:spcBef>
              <a:spcAft>
                <a:spcPts val="0"/>
              </a:spcAft>
              <a:buClr>
                <a:schemeClr val="lt2"/>
              </a:buClr>
              <a:buSzPts val="1000"/>
              <a:buNone/>
              <a:defRPr>
                <a:solidFill>
                  <a:schemeClr val="lt2"/>
                </a:solidFill>
              </a:defRPr>
            </a:lvl3pPr>
            <a:lvl4pPr lvl="3">
              <a:spcBef>
                <a:spcPts val="0"/>
              </a:spcBef>
              <a:spcAft>
                <a:spcPts val="0"/>
              </a:spcAft>
              <a:buClr>
                <a:schemeClr val="lt2"/>
              </a:buClr>
              <a:buSzPts val="1000"/>
              <a:buNone/>
              <a:defRPr>
                <a:solidFill>
                  <a:schemeClr val="lt2"/>
                </a:solidFill>
              </a:defRPr>
            </a:lvl4pPr>
            <a:lvl5pPr lvl="4">
              <a:spcBef>
                <a:spcPts val="0"/>
              </a:spcBef>
              <a:spcAft>
                <a:spcPts val="0"/>
              </a:spcAft>
              <a:buClr>
                <a:schemeClr val="lt2"/>
              </a:buClr>
              <a:buSzPts val="1000"/>
              <a:buNone/>
              <a:defRPr>
                <a:solidFill>
                  <a:schemeClr val="lt2"/>
                </a:solidFill>
              </a:defRPr>
            </a:lvl5pPr>
            <a:lvl6pPr lvl="5">
              <a:spcBef>
                <a:spcPts val="0"/>
              </a:spcBef>
              <a:spcAft>
                <a:spcPts val="0"/>
              </a:spcAft>
              <a:buClr>
                <a:schemeClr val="lt2"/>
              </a:buClr>
              <a:buSzPts val="1000"/>
              <a:buNone/>
              <a:defRPr>
                <a:solidFill>
                  <a:schemeClr val="lt2"/>
                </a:solidFill>
              </a:defRPr>
            </a:lvl6pPr>
            <a:lvl7pPr lvl="6">
              <a:spcBef>
                <a:spcPts val="0"/>
              </a:spcBef>
              <a:spcAft>
                <a:spcPts val="0"/>
              </a:spcAft>
              <a:buClr>
                <a:schemeClr val="lt2"/>
              </a:buClr>
              <a:buSzPts val="1000"/>
              <a:buNone/>
              <a:defRPr>
                <a:solidFill>
                  <a:schemeClr val="lt2"/>
                </a:solidFill>
              </a:defRPr>
            </a:lvl7pPr>
            <a:lvl8pPr lvl="7">
              <a:spcBef>
                <a:spcPts val="0"/>
              </a:spcBef>
              <a:spcAft>
                <a:spcPts val="0"/>
              </a:spcAft>
              <a:buClr>
                <a:schemeClr val="lt2"/>
              </a:buClr>
              <a:buSzPts val="1000"/>
              <a:buNone/>
              <a:defRPr>
                <a:solidFill>
                  <a:schemeClr val="lt2"/>
                </a:solidFill>
              </a:defRPr>
            </a:lvl8pPr>
            <a:lvl9pPr lvl="8">
              <a:spcBef>
                <a:spcPts val="0"/>
              </a:spcBef>
              <a:spcAft>
                <a:spcPts val="0"/>
              </a:spcAft>
              <a:buClr>
                <a:schemeClr val="lt2"/>
              </a:buClr>
              <a:buSzPts val="1000"/>
              <a:buNone/>
              <a:defRPr>
                <a:solidFill>
                  <a:schemeClr val="lt2"/>
                </a:solidFill>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Monochrome">
  <p:cSld name="SECTION_HEADER_1_1">
    <p:bg>
      <p:bgPr>
        <a:solidFill>
          <a:srgbClr val="A5BEC4"/>
        </a:solidFill>
      </p:bgPr>
    </p:bg>
    <p:spTree>
      <p:nvGrpSpPr>
        <p:cNvPr id="2748" name="Shape 2748"/>
        <p:cNvGrpSpPr/>
        <p:nvPr/>
      </p:nvGrpSpPr>
      <p:grpSpPr>
        <a:xfrm>
          <a:off x="0" y="0"/>
          <a:ext cx="0" cy="0"/>
          <a:chOff x="0" y="0"/>
          <a:chExt cx="0" cy="0"/>
        </a:xfrm>
      </p:grpSpPr>
      <p:pic>
        <p:nvPicPr>
          <p:cNvPr id="2749" name="Google Shape;2749;p213"/>
          <p:cNvPicPr preferRelativeResize="0"/>
          <p:nvPr/>
        </p:nvPicPr>
        <p:blipFill rotWithShape="1">
          <a:blip r:embed="rId2">
            <a:alphaModFix/>
          </a:blip>
          <a:srcRect b="9" l="0" r="0" t="9"/>
          <a:stretch/>
        </p:blipFill>
        <p:spPr>
          <a:xfrm>
            <a:off x="3585225" y="0"/>
            <a:ext cx="5557333" cy="5142161"/>
          </a:xfrm>
          <a:prstGeom prst="rect">
            <a:avLst/>
          </a:prstGeom>
          <a:noFill/>
          <a:ln>
            <a:noFill/>
          </a:ln>
        </p:spPr>
      </p:pic>
      <p:sp>
        <p:nvSpPr>
          <p:cNvPr id="2750" name="Google Shape;2750;p213"/>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2600"/>
              <a:buNone/>
              <a:defRPr sz="2600">
                <a:solidFill>
                  <a:srgbClr val="06384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51" name="Google Shape;2751;p213"/>
          <p:cNvSpPr/>
          <p:nvPr/>
        </p:nvSpPr>
        <p:spPr>
          <a:xfrm>
            <a:off x="288925" y="4762500"/>
            <a:ext cx="2610000" cy="304800"/>
          </a:xfrm>
          <a:prstGeom prst="rect">
            <a:avLst/>
          </a:prstGeom>
          <a:solidFill>
            <a:srgbClr val="A5BEC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pic>
        <p:nvPicPr>
          <p:cNvPr id="2752" name="Google Shape;2752;p213"/>
          <p:cNvPicPr preferRelativeResize="0"/>
          <p:nvPr/>
        </p:nvPicPr>
        <p:blipFill rotWithShape="1">
          <a:blip r:embed="rId3">
            <a:alphaModFix/>
          </a:blip>
          <a:srcRect b="729" l="0" r="0" t="729"/>
          <a:stretch/>
        </p:blipFill>
        <p:spPr>
          <a:xfrm>
            <a:off x="365705" y="4540779"/>
            <a:ext cx="1554075" cy="419601"/>
          </a:xfrm>
          <a:prstGeom prst="rect">
            <a:avLst/>
          </a:prstGeom>
          <a:noFill/>
          <a:ln>
            <a:noFill/>
          </a:ln>
        </p:spPr>
      </p:pic>
      <p:sp>
        <p:nvSpPr>
          <p:cNvPr id="2753" name="Google Shape;2753;p213"/>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a:spcBef>
                <a:spcPts val="0"/>
              </a:spcBef>
              <a:spcAft>
                <a:spcPts val="0"/>
              </a:spcAft>
              <a:buClr>
                <a:schemeClr val="dk1"/>
              </a:buClr>
              <a:buSzPts val="1200"/>
              <a:buNone/>
              <a:defRPr>
                <a:solidFill>
                  <a:schemeClr val="dk1"/>
                </a:solidFill>
              </a:defRPr>
            </a:lvl2pPr>
            <a:lvl3pPr lvl="2">
              <a:spcBef>
                <a:spcPts val="0"/>
              </a:spcBef>
              <a:spcAft>
                <a:spcPts val="0"/>
              </a:spcAft>
              <a:buClr>
                <a:schemeClr val="dk1"/>
              </a:buClr>
              <a:buSzPts val="1000"/>
              <a:buNone/>
              <a:defRPr>
                <a:solidFill>
                  <a:schemeClr val="dk1"/>
                </a:solidFill>
              </a:defRPr>
            </a:lvl3pPr>
            <a:lvl4pPr lvl="3">
              <a:spcBef>
                <a:spcPts val="0"/>
              </a:spcBef>
              <a:spcAft>
                <a:spcPts val="0"/>
              </a:spcAft>
              <a:buClr>
                <a:schemeClr val="dk1"/>
              </a:buClr>
              <a:buSzPts val="1000"/>
              <a:buNone/>
              <a:defRPr>
                <a:solidFill>
                  <a:schemeClr val="dk1"/>
                </a:solidFill>
              </a:defRPr>
            </a:lvl4pPr>
            <a:lvl5pPr lvl="4">
              <a:spcBef>
                <a:spcPts val="0"/>
              </a:spcBef>
              <a:spcAft>
                <a:spcPts val="0"/>
              </a:spcAft>
              <a:buClr>
                <a:schemeClr val="dk1"/>
              </a:buClr>
              <a:buSzPts val="1000"/>
              <a:buNone/>
              <a:defRPr>
                <a:solidFill>
                  <a:schemeClr val="dk1"/>
                </a:solidFill>
              </a:defRPr>
            </a:lvl5pPr>
            <a:lvl6pPr lvl="5">
              <a:spcBef>
                <a:spcPts val="0"/>
              </a:spcBef>
              <a:spcAft>
                <a:spcPts val="0"/>
              </a:spcAft>
              <a:buClr>
                <a:schemeClr val="dk1"/>
              </a:buClr>
              <a:buSzPts val="1000"/>
              <a:buNone/>
              <a:defRPr>
                <a:solidFill>
                  <a:schemeClr val="dk1"/>
                </a:solidFill>
              </a:defRPr>
            </a:lvl6pPr>
            <a:lvl7pPr lvl="6">
              <a:spcBef>
                <a:spcPts val="0"/>
              </a:spcBef>
              <a:spcAft>
                <a:spcPts val="0"/>
              </a:spcAft>
              <a:buClr>
                <a:schemeClr val="dk1"/>
              </a:buClr>
              <a:buSzPts val="1000"/>
              <a:buNone/>
              <a:defRPr>
                <a:solidFill>
                  <a:schemeClr val="dk1"/>
                </a:solidFill>
              </a:defRPr>
            </a:lvl7pPr>
            <a:lvl8pPr lvl="7">
              <a:spcBef>
                <a:spcPts val="0"/>
              </a:spcBef>
              <a:spcAft>
                <a:spcPts val="0"/>
              </a:spcAft>
              <a:buClr>
                <a:schemeClr val="dk1"/>
              </a:buClr>
              <a:buSzPts val="1000"/>
              <a:buNone/>
              <a:defRPr>
                <a:solidFill>
                  <a:schemeClr val="dk1"/>
                </a:solidFill>
              </a:defRPr>
            </a:lvl8pPr>
            <a:lvl9pPr lvl="8">
              <a:spcBef>
                <a:spcPts val="0"/>
              </a:spcBef>
              <a:spcAft>
                <a:spcPts val="0"/>
              </a:spcAft>
              <a:buClr>
                <a:schemeClr val="dk1"/>
              </a:buClr>
              <a:buSzPts val="1000"/>
              <a:buNone/>
              <a:defRPr>
                <a:solidFill>
                  <a:schemeClr val="dk1"/>
                </a:solidFill>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efault" type="tx">
  <p:cSld name="TITLE_AND_BODY">
    <p:spTree>
      <p:nvGrpSpPr>
        <p:cNvPr id="2754" name="Shape 2754"/>
        <p:cNvGrpSpPr/>
        <p:nvPr/>
      </p:nvGrpSpPr>
      <p:grpSpPr>
        <a:xfrm>
          <a:off x="0" y="0"/>
          <a:ext cx="0" cy="0"/>
          <a:chOff x="0" y="0"/>
          <a:chExt cx="0" cy="0"/>
        </a:xfrm>
      </p:grpSpPr>
      <p:sp>
        <p:nvSpPr>
          <p:cNvPr id="2755" name="Google Shape;2755;p214"/>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56" name="Google Shape;2756;p214"/>
          <p:cNvSpPr txBox="1"/>
          <p:nvPr>
            <p:ph idx="1" type="body"/>
          </p:nvPr>
        </p:nvSpPr>
        <p:spPr>
          <a:xfrm>
            <a:off x="365696" y="914400"/>
            <a:ext cx="8139300" cy="3416400"/>
          </a:xfrm>
          <a:prstGeom prst="rect">
            <a:avLst/>
          </a:prstGeom>
        </p:spPr>
        <p:txBody>
          <a:bodyPr anchorCtr="0" anchor="t" bIns="0" lIns="0" spcFirstLastPara="1" rIns="0" wrap="square" tIns="0">
            <a:normAutofit/>
          </a:bodyPr>
          <a:lstStyle>
            <a:lvl1pPr indent="-317500" lvl="0" marL="457200">
              <a:spcBef>
                <a:spcPts val="0"/>
              </a:spcBef>
              <a:spcAft>
                <a:spcPts val="0"/>
              </a:spcAft>
              <a:buClr>
                <a:schemeClr val="dk1"/>
              </a:buClr>
              <a:buSzPts val="1400"/>
              <a:buChar char="●"/>
              <a:defRPr>
                <a:solidFill>
                  <a:schemeClr val="dk1"/>
                </a:solidFill>
              </a:defRPr>
            </a:lvl1pPr>
            <a:lvl2pPr indent="-304800" lvl="1" marL="914400">
              <a:spcBef>
                <a:spcPts val="600"/>
              </a:spcBef>
              <a:spcAft>
                <a:spcPts val="0"/>
              </a:spcAft>
              <a:buClr>
                <a:schemeClr val="dk1"/>
              </a:buClr>
              <a:buSzPts val="1200"/>
              <a:buChar char="○"/>
              <a:defRPr>
                <a:solidFill>
                  <a:schemeClr val="dk1"/>
                </a:solidFill>
              </a:defRPr>
            </a:lvl2pPr>
            <a:lvl3pPr indent="-292100" lvl="2" marL="1371600">
              <a:spcBef>
                <a:spcPts val="600"/>
              </a:spcBef>
              <a:spcAft>
                <a:spcPts val="0"/>
              </a:spcAft>
              <a:buClr>
                <a:schemeClr val="dk1"/>
              </a:buClr>
              <a:buSzPts val="1000"/>
              <a:buChar char="■"/>
              <a:defRPr>
                <a:solidFill>
                  <a:schemeClr val="dk1"/>
                </a:solidFill>
              </a:defRPr>
            </a:lvl3pPr>
            <a:lvl4pPr indent="-292100" lvl="3" marL="1828800">
              <a:spcBef>
                <a:spcPts val="600"/>
              </a:spcBef>
              <a:spcAft>
                <a:spcPts val="0"/>
              </a:spcAft>
              <a:buClr>
                <a:schemeClr val="dk1"/>
              </a:buClr>
              <a:buSzPts val="1000"/>
              <a:buChar char="●"/>
              <a:defRPr>
                <a:solidFill>
                  <a:schemeClr val="dk1"/>
                </a:solidFill>
              </a:defRPr>
            </a:lvl4pPr>
            <a:lvl5pPr indent="-292100" lvl="4" marL="2286000">
              <a:spcBef>
                <a:spcPts val="600"/>
              </a:spcBef>
              <a:spcAft>
                <a:spcPts val="0"/>
              </a:spcAft>
              <a:buClr>
                <a:schemeClr val="dk1"/>
              </a:buClr>
              <a:buSzPts val="1000"/>
              <a:buChar char="○"/>
              <a:defRPr>
                <a:solidFill>
                  <a:schemeClr val="dk1"/>
                </a:solidFill>
              </a:defRPr>
            </a:lvl5pPr>
            <a:lvl6pPr indent="-292100" lvl="5" marL="2743200">
              <a:spcBef>
                <a:spcPts val="600"/>
              </a:spcBef>
              <a:spcAft>
                <a:spcPts val="0"/>
              </a:spcAft>
              <a:buClr>
                <a:schemeClr val="dk1"/>
              </a:buClr>
              <a:buSzPts val="1000"/>
              <a:buChar char="■"/>
              <a:defRPr>
                <a:solidFill>
                  <a:schemeClr val="dk1"/>
                </a:solidFill>
              </a:defRPr>
            </a:lvl6pPr>
            <a:lvl7pPr indent="-292100" lvl="6" marL="3200400">
              <a:spcBef>
                <a:spcPts val="600"/>
              </a:spcBef>
              <a:spcAft>
                <a:spcPts val="0"/>
              </a:spcAft>
              <a:buClr>
                <a:schemeClr val="dk1"/>
              </a:buClr>
              <a:buSzPts val="1000"/>
              <a:buChar char="●"/>
              <a:defRPr>
                <a:solidFill>
                  <a:schemeClr val="dk1"/>
                </a:solidFill>
              </a:defRPr>
            </a:lvl7pPr>
            <a:lvl8pPr indent="-292100" lvl="7" marL="3657600">
              <a:spcBef>
                <a:spcPts val="600"/>
              </a:spcBef>
              <a:spcAft>
                <a:spcPts val="0"/>
              </a:spcAft>
              <a:buClr>
                <a:schemeClr val="dk1"/>
              </a:buClr>
              <a:buSzPts val="1000"/>
              <a:buChar char="○"/>
              <a:defRPr>
                <a:solidFill>
                  <a:schemeClr val="dk1"/>
                </a:solidFill>
              </a:defRPr>
            </a:lvl8pPr>
            <a:lvl9pPr indent="-292100" lvl="8" marL="4114800">
              <a:spcBef>
                <a:spcPts val="600"/>
              </a:spcBef>
              <a:spcAft>
                <a:spcPts val="600"/>
              </a:spcAft>
              <a:buClr>
                <a:schemeClr val="dk1"/>
              </a:buClr>
              <a:buSzPts val="1000"/>
              <a:buChar char="■"/>
              <a:defRPr>
                <a:solidFill>
                  <a:schemeClr val="dk1"/>
                </a:solidFill>
              </a:defRPr>
            </a:lvl9pPr>
          </a:lstStyle>
          <a:p/>
        </p:txBody>
      </p:sp>
      <p:sp>
        <p:nvSpPr>
          <p:cNvPr id="2757" name="Google Shape;2757;p214"/>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pic>
        <p:nvPicPr>
          <p:cNvPr id="2758" name="Google Shape;2758;p214"/>
          <p:cNvPicPr preferRelativeResize="0"/>
          <p:nvPr/>
        </p:nvPicPr>
        <p:blipFill>
          <a:blip r:embed="rId2">
            <a:alphaModFix/>
          </a:blip>
          <a:stretch>
            <a:fillRect/>
          </a:stretch>
        </p:blipFill>
        <p:spPr>
          <a:xfrm>
            <a:off x="7957225" y="4846320"/>
            <a:ext cx="914165" cy="195892"/>
          </a:xfrm>
          <a:prstGeom prst="rect">
            <a:avLst/>
          </a:prstGeom>
          <a:noFill/>
          <a:ln>
            <a:noFill/>
          </a:ln>
        </p:spPr>
      </p:pic>
      <p:pic>
        <p:nvPicPr>
          <p:cNvPr id="2759" name="Google Shape;2759;p214"/>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p:cSld name="TITLE_AND_BODY_4">
    <p:spTree>
      <p:nvGrpSpPr>
        <p:cNvPr id="2760" name="Shape 2760"/>
        <p:cNvGrpSpPr/>
        <p:nvPr/>
      </p:nvGrpSpPr>
      <p:grpSpPr>
        <a:xfrm>
          <a:off x="0" y="0"/>
          <a:ext cx="0" cy="0"/>
          <a:chOff x="0" y="0"/>
          <a:chExt cx="0" cy="0"/>
        </a:xfrm>
      </p:grpSpPr>
      <p:sp>
        <p:nvSpPr>
          <p:cNvPr id="2761" name="Google Shape;2761;p215"/>
          <p:cNvSpPr txBox="1"/>
          <p:nvPr>
            <p:ph type="title"/>
          </p:nvPr>
        </p:nvSpPr>
        <p:spPr>
          <a:xfrm>
            <a:off x="365700" y="27630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62" name="Google Shape;2762;p215"/>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pic>
        <p:nvPicPr>
          <p:cNvPr id="2763" name="Google Shape;2763;p215"/>
          <p:cNvPicPr preferRelativeResize="0"/>
          <p:nvPr/>
        </p:nvPicPr>
        <p:blipFill>
          <a:blip r:embed="rId2">
            <a:alphaModFix/>
          </a:blip>
          <a:stretch>
            <a:fillRect/>
          </a:stretch>
        </p:blipFill>
        <p:spPr>
          <a:xfrm>
            <a:off x="7957225" y="4846320"/>
            <a:ext cx="914165" cy="195892"/>
          </a:xfrm>
          <a:prstGeom prst="rect">
            <a:avLst/>
          </a:prstGeom>
          <a:noFill/>
          <a:ln>
            <a:noFill/>
          </a:ln>
        </p:spPr>
      </p:pic>
      <p:cxnSp>
        <p:nvCxnSpPr>
          <p:cNvPr id="2764" name="Google Shape;2764;p215"/>
          <p:cNvCxnSpPr/>
          <p:nvPr/>
        </p:nvCxnSpPr>
        <p:spPr>
          <a:xfrm>
            <a:off x="306510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2765" name="Google Shape;2765;p215"/>
          <p:cNvCxnSpPr/>
          <p:nvPr/>
        </p:nvCxnSpPr>
        <p:spPr>
          <a:xfrm>
            <a:off x="609845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2766" name="Google Shape;2766;p215"/>
          <p:cNvCxnSpPr/>
          <p:nvPr/>
        </p:nvCxnSpPr>
        <p:spPr>
          <a:xfrm>
            <a:off x="486025" y="2867475"/>
            <a:ext cx="8199000" cy="0"/>
          </a:xfrm>
          <a:prstGeom prst="straightConnector1">
            <a:avLst/>
          </a:prstGeom>
          <a:noFill/>
          <a:ln cap="flat" cmpd="sng" w="9525">
            <a:solidFill>
              <a:schemeClr val="lt2"/>
            </a:solidFill>
            <a:prstDash val="solid"/>
            <a:round/>
            <a:headEnd len="med" w="med" type="none"/>
            <a:tailEnd len="med" w="med" type="none"/>
          </a:ln>
        </p:spPr>
      </p:cxnSp>
      <p:sp>
        <p:nvSpPr>
          <p:cNvPr id="2767" name="Google Shape;2767;p215"/>
          <p:cNvSpPr txBox="1"/>
          <p:nvPr>
            <p:ph idx="1" type="subTitle"/>
          </p:nvPr>
        </p:nvSpPr>
        <p:spPr>
          <a:xfrm>
            <a:off x="365700" y="108045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768" name="Google Shape;2768;p215"/>
          <p:cNvSpPr txBox="1"/>
          <p:nvPr>
            <p:ph idx="2" type="subTitle"/>
          </p:nvPr>
        </p:nvSpPr>
        <p:spPr>
          <a:xfrm>
            <a:off x="3291900" y="1084375"/>
            <a:ext cx="2560200" cy="17031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769" name="Google Shape;2769;p215"/>
          <p:cNvSpPr txBox="1"/>
          <p:nvPr>
            <p:ph idx="3" type="subTitle"/>
          </p:nvPr>
        </p:nvSpPr>
        <p:spPr>
          <a:xfrm>
            <a:off x="6218100" y="1084350"/>
            <a:ext cx="2560200" cy="17031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770" name="Google Shape;2770;p215"/>
          <p:cNvSpPr txBox="1"/>
          <p:nvPr>
            <p:ph idx="4" type="subTitle"/>
          </p:nvPr>
        </p:nvSpPr>
        <p:spPr>
          <a:xfrm>
            <a:off x="3291900" y="30123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771" name="Google Shape;2771;p215"/>
          <p:cNvSpPr txBox="1"/>
          <p:nvPr>
            <p:ph idx="5" type="subTitle"/>
          </p:nvPr>
        </p:nvSpPr>
        <p:spPr>
          <a:xfrm>
            <a:off x="6218100" y="30121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772" name="Google Shape;2772;p215"/>
          <p:cNvSpPr txBox="1"/>
          <p:nvPr>
            <p:ph idx="6" type="subTitle"/>
          </p:nvPr>
        </p:nvSpPr>
        <p:spPr>
          <a:xfrm>
            <a:off x="365700" y="30121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pic>
        <p:nvPicPr>
          <p:cNvPr id="2773" name="Google Shape;2773;p215"/>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ynamic">
  <p:cSld name="SECTION_HEADER_1">
    <p:bg>
      <p:bgPr>
        <a:solidFill>
          <a:srgbClr val="063849"/>
        </a:solidFill>
      </p:bgPr>
    </p:bg>
    <p:spTree>
      <p:nvGrpSpPr>
        <p:cNvPr id="186" name="Shape 186"/>
        <p:cNvGrpSpPr/>
        <p:nvPr/>
      </p:nvGrpSpPr>
      <p:grpSpPr>
        <a:xfrm>
          <a:off x="0" y="0"/>
          <a:ext cx="0" cy="0"/>
          <a:chOff x="0" y="0"/>
          <a:chExt cx="0" cy="0"/>
        </a:xfrm>
      </p:grpSpPr>
      <p:pic>
        <p:nvPicPr>
          <p:cNvPr id="187" name="Google Shape;187;p22"/>
          <p:cNvPicPr preferRelativeResize="0"/>
          <p:nvPr/>
        </p:nvPicPr>
        <p:blipFill rotWithShape="1">
          <a:blip r:embed="rId2">
            <a:alphaModFix/>
          </a:blip>
          <a:srcRect b="8" l="0" r="0" t="9"/>
          <a:stretch/>
        </p:blipFill>
        <p:spPr>
          <a:xfrm>
            <a:off x="3585225" y="0"/>
            <a:ext cx="5558780" cy="5143500"/>
          </a:xfrm>
          <a:prstGeom prst="rect">
            <a:avLst/>
          </a:prstGeom>
          <a:noFill/>
          <a:ln>
            <a:noFill/>
          </a:ln>
        </p:spPr>
      </p:pic>
      <p:sp>
        <p:nvSpPr>
          <p:cNvPr id="188" name="Google Shape;188;p22"/>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2"/>
              </a:buClr>
              <a:buSzPts val="2600"/>
              <a:buNone/>
              <a:defRPr sz="2600">
                <a:solidFill>
                  <a:schemeClr val="lt2"/>
                </a:solidFill>
              </a:defRPr>
            </a:lvl1pPr>
            <a:lvl2pPr lvl="1" algn="l">
              <a:lnSpc>
                <a:spcPct val="100000"/>
              </a:lnSpc>
              <a:spcBef>
                <a:spcPts val="0"/>
              </a:spcBef>
              <a:spcAft>
                <a:spcPts val="0"/>
              </a:spcAft>
              <a:buClr>
                <a:schemeClr val="lt2"/>
              </a:buClr>
              <a:buSzPts val="2800"/>
              <a:buNone/>
              <a:defRPr>
                <a:solidFill>
                  <a:schemeClr val="lt2"/>
                </a:solidFill>
              </a:defRPr>
            </a:lvl2pPr>
            <a:lvl3pPr lvl="2" algn="l">
              <a:lnSpc>
                <a:spcPct val="100000"/>
              </a:lnSpc>
              <a:spcBef>
                <a:spcPts val="0"/>
              </a:spcBef>
              <a:spcAft>
                <a:spcPts val="0"/>
              </a:spcAft>
              <a:buClr>
                <a:schemeClr val="lt2"/>
              </a:buClr>
              <a:buSzPts val="2800"/>
              <a:buNone/>
              <a:defRPr>
                <a:solidFill>
                  <a:schemeClr val="lt2"/>
                </a:solidFill>
              </a:defRPr>
            </a:lvl3pPr>
            <a:lvl4pPr lvl="3" algn="l">
              <a:lnSpc>
                <a:spcPct val="100000"/>
              </a:lnSpc>
              <a:spcBef>
                <a:spcPts val="0"/>
              </a:spcBef>
              <a:spcAft>
                <a:spcPts val="0"/>
              </a:spcAft>
              <a:buClr>
                <a:schemeClr val="lt2"/>
              </a:buClr>
              <a:buSzPts val="2800"/>
              <a:buNone/>
              <a:defRPr>
                <a:solidFill>
                  <a:schemeClr val="lt2"/>
                </a:solidFill>
              </a:defRPr>
            </a:lvl4pPr>
            <a:lvl5pPr lvl="4" algn="l">
              <a:lnSpc>
                <a:spcPct val="100000"/>
              </a:lnSpc>
              <a:spcBef>
                <a:spcPts val="0"/>
              </a:spcBef>
              <a:spcAft>
                <a:spcPts val="0"/>
              </a:spcAft>
              <a:buClr>
                <a:schemeClr val="lt2"/>
              </a:buClr>
              <a:buSzPts val="2800"/>
              <a:buNone/>
              <a:defRPr>
                <a:solidFill>
                  <a:schemeClr val="lt2"/>
                </a:solidFill>
              </a:defRPr>
            </a:lvl5pPr>
            <a:lvl6pPr lvl="5" algn="l">
              <a:lnSpc>
                <a:spcPct val="100000"/>
              </a:lnSpc>
              <a:spcBef>
                <a:spcPts val="0"/>
              </a:spcBef>
              <a:spcAft>
                <a:spcPts val="0"/>
              </a:spcAft>
              <a:buClr>
                <a:schemeClr val="lt2"/>
              </a:buClr>
              <a:buSzPts val="2800"/>
              <a:buNone/>
              <a:defRPr>
                <a:solidFill>
                  <a:schemeClr val="lt2"/>
                </a:solidFill>
              </a:defRPr>
            </a:lvl6pPr>
            <a:lvl7pPr lvl="6" algn="l">
              <a:lnSpc>
                <a:spcPct val="100000"/>
              </a:lnSpc>
              <a:spcBef>
                <a:spcPts val="0"/>
              </a:spcBef>
              <a:spcAft>
                <a:spcPts val="0"/>
              </a:spcAft>
              <a:buClr>
                <a:schemeClr val="lt2"/>
              </a:buClr>
              <a:buSzPts val="2800"/>
              <a:buNone/>
              <a:defRPr>
                <a:solidFill>
                  <a:schemeClr val="lt2"/>
                </a:solidFill>
              </a:defRPr>
            </a:lvl7pPr>
            <a:lvl8pPr lvl="7" algn="l">
              <a:lnSpc>
                <a:spcPct val="100000"/>
              </a:lnSpc>
              <a:spcBef>
                <a:spcPts val="0"/>
              </a:spcBef>
              <a:spcAft>
                <a:spcPts val="0"/>
              </a:spcAft>
              <a:buClr>
                <a:schemeClr val="lt2"/>
              </a:buClr>
              <a:buSzPts val="2800"/>
              <a:buNone/>
              <a:defRPr>
                <a:solidFill>
                  <a:schemeClr val="lt2"/>
                </a:solidFill>
              </a:defRPr>
            </a:lvl8pPr>
            <a:lvl9pPr lvl="8" algn="l">
              <a:lnSpc>
                <a:spcPct val="100000"/>
              </a:lnSpc>
              <a:spcBef>
                <a:spcPts val="0"/>
              </a:spcBef>
              <a:spcAft>
                <a:spcPts val="0"/>
              </a:spcAft>
              <a:buClr>
                <a:schemeClr val="lt2"/>
              </a:buClr>
              <a:buSzPts val="2800"/>
              <a:buNone/>
              <a:defRPr>
                <a:solidFill>
                  <a:schemeClr val="lt2"/>
                </a:solidFill>
              </a:defRPr>
            </a:lvl9pPr>
          </a:lstStyle>
          <a:p/>
        </p:txBody>
      </p:sp>
      <p:sp>
        <p:nvSpPr>
          <p:cNvPr id="189" name="Google Shape;189;p22"/>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90" name="Google Shape;190;p22"/>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lt2"/>
              </a:buClr>
              <a:buSzPts val="1400"/>
              <a:buFont typeface="Roboto"/>
              <a:buNone/>
              <a:defRPr>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200"/>
              <a:buNone/>
              <a:defRPr>
                <a:solidFill>
                  <a:schemeClr val="lt2"/>
                </a:solidFill>
              </a:defRPr>
            </a:lvl2pPr>
            <a:lvl3pPr lvl="2" algn="l">
              <a:lnSpc>
                <a:spcPct val="115000"/>
              </a:lnSpc>
              <a:spcBef>
                <a:spcPts val="0"/>
              </a:spcBef>
              <a:spcAft>
                <a:spcPts val="0"/>
              </a:spcAft>
              <a:buClr>
                <a:schemeClr val="lt2"/>
              </a:buClr>
              <a:buSzPts val="1000"/>
              <a:buNone/>
              <a:defRPr>
                <a:solidFill>
                  <a:schemeClr val="lt2"/>
                </a:solidFill>
              </a:defRPr>
            </a:lvl3pPr>
            <a:lvl4pPr lvl="3" algn="l">
              <a:lnSpc>
                <a:spcPct val="115000"/>
              </a:lnSpc>
              <a:spcBef>
                <a:spcPts val="0"/>
              </a:spcBef>
              <a:spcAft>
                <a:spcPts val="0"/>
              </a:spcAft>
              <a:buClr>
                <a:schemeClr val="lt2"/>
              </a:buClr>
              <a:buSzPts val="1000"/>
              <a:buNone/>
              <a:defRPr>
                <a:solidFill>
                  <a:schemeClr val="lt2"/>
                </a:solidFill>
              </a:defRPr>
            </a:lvl4pPr>
            <a:lvl5pPr lvl="4" algn="l">
              <a:lnSpc>
                <a:spcPct val="115000"/>
              </a:lnSpc>
              <a:spcBef>
                <a:spcPts val="0"/>
              </a:spcBef>
              <a:spcAft>
                <a:spcPts val="0"/>
              </a:spcAft>
              <a:buClr>
                <a:schemeClr val="lt2"/>
              </a:buClr>
              <a:buSzPts val="1000"/>
              <a:buNone/>
              <a:defRPr>
                <a:solidFill>
                  <a:schemeClr val="lt2"/>
                </a:solidFill>
              </a:defRPr>
            </a:lvl5pPr>
            <a:lvl6pPr lvl="5" algn="l">
              <a:lnSpc>
                <a:spcPct val="115000"/>
              </a:lnSpc>
              <a:spcBef>
                <a:spcPts val="0"/>
              </a:spcBef>
              <a:spcAft>
                <a:spcPts val="0"/>
              </a:spcAft>
              <a:buClr>
                <a:schemeClr val="lt2"/>
              </a:buClr>
              <a:buSzPts val="1000"/>
              <a:buNone/>
              <a:defRPr>
                <a:solidFill>
                  <a:schemeClr val="lt2"/>
                </a:solidFill>
              </a:defRPr>
            </a:lvl6pPr>
            <a:lvl7pPr lvl="6" algn="l">
              <a:lnSpc>
                <a:spcPct val="115000"/>
              </a:lnSpc>
              <a:spcBef>
                <a:spcPts val="0"/>
              </a:spcBef>
              <a:spcAft>
                <a:spcPts val="0"/>
              </a:spcAft>
              <a:buClr>
                <a:schemeClr val="lt2"/>
              </a:buClr>
              <a:buSzPts val="1000"/>
              <a:buNone/>
              <a:defRPr>
                <a:solidFill>
                  <a:schemeClr val="lt2"/>
                </a:solidFill>
              </a:defRPr>
            </a:lvl7pPr>
            <a:lvl8pPr lvl="7" algn="l">
              <a:lnSpc>
                <a:spcPct val="115000"/>
              </a:lnSpc>
              <a:spcBef>
                <a:spcPts val="0"/>
              </a:spcBef>
              <a:spcAft>
                <a:spcPts val="0"/>
              </a:spcAft>
              <a:buClr>
                <a:schemeClr val="lt2"/>
              </a:buClr>
              <a:buSzPts val="1000"/>
              <a:buNone/>
              <a:defRPr>
                <a:solidFill>
                  <a:schemeClr val="lt2"/>
                </a:solidFill>
              </a:defRPr>
            </a:lvl8pPr>
            <a:lvl9pPr lvl="8" algn="l">
              <a:lnSpc>
                <a:spcPct val="115000"/>
              </a:lnSpc>
              <a:spcBef>
                <a:spcPts val="0"/>
              </a:spcBef>
              <a:spcAft>
                <a:spcPts val="0"/>
              </a:spcAft>
              <a:buClr>
                <a:schemeClr val="lt2"/>
              </a:buClr>
              <a:buSzPts val="1000"/>
              <a:buNone/>
              <a:defRPr>
                <a:solidFill>
                  <a:schemeClr val="lt2"/>
                </a:solidFill>
              </a:defRPr>
            </a:lvl9pPr>
          </a:lstStyle>
          <a:p/>
        </p:txBody>
      </p:sp>
      <p:pic>
        <p:nvPicPr>
          <p:cNvPr id="191" name="Google Shape;191;p22" title="JB Light with Bar.png"/>
          <p:cNvPicPr preferRelativeResize="0"/>
          <p:nvPr/>
        </p:nvPicPr>
        <p:blipFill>
          <a:blip r:embed="rId3">
            <a:alphaModFix/>
          </a:blip>
          <a:stretch>
            <a:fillRect/>
          </a:stretch>
        </p:blipFill>
        <p:spPr>
          <a:xfrm>
            <a:off x="365700" y="4626687"/>
            <a:ext cx="1806627" cy="337325"/>
          </a:xfrm>
          <a:prstGeom prst="rect">
            <a:avLst/>
          </a:prstGeom>
          <a:noFill/>
          <a:ln>
            <a:noFill/>
          </a:ln>
        </p:spPr>
      </p:pic>
      <p:pic>
        <p:nvPicPr>
          <p:cNvPr id="192" name="Google Shape;192;p22" title="Placeholder Box.png"/>
          <p:cNvPicPr preferRelativeResize="0"/>
          <p:nvPr/>
        </p:nvPicPr>
        <p:blipFill>
          <a:blip r:embed="rId4">
            <a:alphaModFix/>
          </a:blip>
          <a:stretch>
            <a:fillRect/>
          </a:stretch>
        </p:blipFill>
        <p:spPr>
          <a:xfrm>
            <a:off x="2355580" y="4629601"/>
            <a:ext cx="1853277" cy="331500"/>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1">
  <p:cSld name="TITLE_AND_BODY_4_1">
    <p:spTree>
      <p:nvGrpSpPr>
        <p:cNvPr id="2774" name="Shape 2774"/>
        <p:cNvGrpSpPr/>
        <p:nvPr/>
      </p:nvGrpSpPr>
      <p:grpSpPr>
        <a:xfrm>
          <a:off x="0" y="0"/>
          <a:ext cx="0" cy="0"/>
          <a:chOff x="0" y="0"/>
          <a:chExt cx="0" cy="0"/>
        </a:xfrm>
      </p:grpSpPr>
      <p:sp>
        <p:nvSpPr>
          <p:cNvPr id="2775" name="Google Shape;2775;p216"/>
          <p:cNvSpPr txBox="1"/>
          <p:nvPr>
            <p:ph type="title"/>
          </p:nvPr>
        </p:nvSpPr>
        <p:spPr>
          <a:xfrm>
            <a:off x="365700" y="27630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76" name="Google Shape;2776;p216"/>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pic>
        <p:nvPicPr>
          <p:cNvPr id="2777" name="Google Shape;2777;p216"/>
          <p:cNvPicPr preferRelativeResize="0"/>
          <p:nvPr/>
        </p:nvPicPr>
        <p:blipFill>
          <a:blip r:embed="rId2">
            <a:alphaModFix/>
          </a:blip>
          <a:stretch>
            <a:fillRect/>
          </a:stretch>
        </p:blipFill>
        <p:spPr>
          <a:xfrm>
            <a:off x="7957225" y="4846320"/>
            <a:ext cx="914165" cy="195892"/>
          </a:xfrm>
          <a:prstGeom prst="rect">
            <a:avLst/>
          </a:prstGeom>
          <a:noFill/>
          <a:ln>
            <a:noFill/>
          </a:ln>
        </p:spPr>
      </p:pic>
      <p:cxnSp>
        <p:nvCxnSpPr>
          <p:cNvPr id="2778" name="Google Shape;2778;p216"/>
          <p:cNvCxnSpPr/>
          <p:nvPr/>
        </p:nvCxnSpPr>
        <p:spPr>
          <a:xfrm>
            <a:off x="3081528"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2779" name="Google Shape;2779;p216"/>
          <p:cNvCxnSpPr/>
          <p:nvPr/>
        </p:nvCxnSpPr>
        <p:spPr>
          <a:xfrm>
            <a:off x="603504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2780" name="Google Shape;2780;p216"/>
          <p:cNvCxnSpPr/>
          <p:nvPr/>
        </p:nvCxnSpPr>
        <p:spPr>
          <a:xfrm>
            <a:off x="486025" y="2867475"/>
            <a:ext cx="8199000" cy="0"/>
          </a:xfrm>
          <a:prstGeom prst="straightConnector1">
            <a:avLst/>
          </a:prstGeom>
          <a:noFill/>
          <a:ln cap="flat" cmpd="sng" w="9525">
            <a:solidFill>
              <a:schemeClr val="lt2"/>
            </a:solidFill>
            <a:prstDash val="solid"/>
            <a:round/>
            <a:headEnd len="med" w="med" type="none"/>
            <a:tailEnd len="med" w="med" type="none"/>
          </a:ln>
        </p:spPr>
      </p:cxnSp>
      <p:sp>
        <p:nvSpPr>
          <p:cNvPr id="2781" name="Google Shape;2781;p216"/>
          <p:cNvSpPr/>
          <p:nvPr>
            <p:ph idx="2" type="pic"/>
          </p:nvPr>
        </p:nvSpPr>
        <p:spPr>
          <a:xfrm>
            <a:off x="365750" y="1094900"/>
            <a:ext cx="2514600" cy="1280100"/>
          </a:xfrm>
          <a:prstGeom prst="rect">
            <a:avLst/>
          </a:prstGeom>
          <a:noFill/>
          <a:ln>
            <a:noFill/>
          </a:ln>
        </p:spPr>
      </p:sp>
      <p:sp>
        <p:nvSpPr>
          <p:cNvPr id="2782" name="Google Shape;2782;p216"/>
          <p:cNvSpPr/>
          <p:nvPr>
            <p:ph idx="3" type="pic"/>
          </p:nvPr>
        </p:nvSpPr>
        <p:spPr>
          <a:xfrm>
            <a:off x="3285275" y="1094900"/>
            <a:ext cx="2514600" cy="1280100"/>
          </a:xfrm>
          <a:prstGeom prst="rect">
            <a:avLst/>
          </a:prstGeom>
          <a:noFill/>
          <a:ln>
            <a:noFill/>
          </a:ln>
        </p:spPr>
      </p:sp>
      <p:sp>
        <p:nvSpPr>
          <p:cNvPr id="2783" name="Google Shape;2783;p216"/>
          <p:cNvSpPr/>
          <p:nvPr>
            <p:ph idx="4" type="pic"/>
          </p:nvPr>
        </p:nvSpPr>
        <p:spPr>
          <a:xfrm>
            <a:off x="6263650" y="1094900"/>
            <a:ext cx="2514600" cy="1280100"/>
          </a:xfrm>
          <a:prstGeom prst="rect">
            <a:avLst/>
          </a:prstGeom>
          <a:noFill/>
          <a:ln>
            <a:noFill/>
          </a:ln>
        </p:spPr>
      </p:sp>
      <p:sp>
        <p:nvSpPr>
          <p:cNvPr id="2784" name="Google Shape;2784;p216"/>
          <p:cNvSpPr/>
          <p:nvPr>
            <p:ph idx="5" type="pic"/>
          </p:nvPr>
        </p:nvSpPr>
        <p:spPr>
          <a:xfrm>
            <a:off x="365750" y="3030450"/>
            <a:ext cx="2514600" cy="1280100"/>
          </a:xfrm>
          <a:prstGeom prst="rect">
            <a:avLst/>
          </a:prstGeom>
          <a:noFill/>
          <a:ln>
            <a:noFill/>
          </a:ln>
        </p:spPr>
      </p:sp>
      <p:sp>
        <p:nvSpPr>
          <p:cNvPr id="2785" name="Google Shape;2785;p216"/>
          <p:cNvSpPr/>
          <p:nvPr>
            <p:ph idx="6" type="pic"/>
          </p:nvPr>
        </p:nvSpPr>
        <p:spPr>
          <a:xfrm>
            <a:off x="3285275" y="3030450"/>
            <a:ext cx="2514600" cy="1280100"/>
          </a:xfrm>
          <a:prstGeom prst="rect">
            <a:avLst/>
          </a:prstGeom>
          <a:noFill/>
          <a:ln>
            <a:noFill/>
          </a:ln>
        </p:spPr>
      </p:sp>
      <p:sp>
        <p:nvSpPr>
          <p:cNvPr id="2786" name="Google Shape;2786;p216"/>
          <p:cNvSpPr/>
          <p:nvPr>
            <p:ph idx="7" type="pic"/>
          </p:nvPr>
        </p:nvSpPr>
        <p:spPr>
          <a:xfrm>
            <a:off x="6263650" y="3030450"/>
            <a:ext cx="2514600" cy="1280100"/>
          </a:xfrm>
          <a:prstGeom prst="rect">
            <a:avLst/>
          </a:prstGeom>
          <a:noFill/>
          <a:ln>
            <a:noFill/>
          </a:ln>
        </p:spPr>
      </p:sp>
      <p:sp>
        <p:nvSpPr>
          <p:cNvPr id="2787" name="Google Shape;2787;p216"/>
          <p:cNvSpPr txBox="1"/>
          <p:nvPr>
            <p:ph idx="1" type="subTitle"/>
          </p:nvPr>
        </p:nvSpPr>
        <p:spPr>
          <a:xfrm>
            <a:off x="365700" y="23926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788" name="Google Shape;2788;p216"/>
          <p:cNvSpPr txBox="1"/>
          <p:nvPr>
            <p:ph idx="8" type="subTitle"/>
          </p:nvPr>
        </p:nvSpPr>
        <p:spPr>
          <a:xfrm>
            <a:off x="3291900" y="23926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789" name="Google Shape;2789;p216"/>
          <p:cNvSpPr txBox="1"/>
          <p:nvPr>
            <p:ph idx="9" type="subTitle"/>
          </p:nvPr>
        </p:nvSpPr>
        <p:spPr>
          <a:xfrm>
            <a:off x="6218100" y="2410275"/>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790" name="Google Shape;2790;p216"/>
          <p:cNvSpPr txBox="1"/>
          <p:nvPr>
            <p:ph idx="13" type="subTitle"/>
          </p:nvPr>
        </p:nvSpPr>
        <p:spPr>
          <a:xfrm>
            <a:off x="3291900" y="43499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791" name="Google Shape;2791;p216"/>
          <p:cNvSpPr txBox="1"/>
          <p:nvPr>
            <p:ph idx="14" type="subTitle"/>
          </p:nvPr>
        </p:nvSpPr>
        <p:spPr>
          <a:xfrm>
            <a:off x="6218100" y="43497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792" name="Google Shape;2792;p216"/>
          <p:cNvSpPr txBox="1"/>
          <p:nvPr>
            <p:ph idx="15" type="subTitle"/>
          </p:nvPr>
        </p:nvSpPr>
        <p:spPr>
          <a:xfrm>
            <a:off x="365700" y="43497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pic>
        <p:nvPicPr>
          <p:cNvPr id="2793" name="Google Shape;2793;p216"/>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Watermark">
  <p:cSld name="TITLE_AND_BODY_3">
    <p:spTree>
      <p:nvGrpSpPr>
        <p:cNvPr id="2794" name="Shape 2794"/>
        <p:cNvGrpSpPr/>
        <p:nvPr/>
      </p:nvGrpSpPr>
      <p:grpSpPr>
        <a:xfrm>
          <a:off x="0" y="0"/>
          <a:ext cx="0" cy="0"/>
          <a:chOff x="0" y="0"/>
          <a:chExt cx="0" cy="0"/>
        </a:xfrm>
      </p:grpSpPr>
      <p:pic>
        <p:nvPicPr>
          <p:cNvPr id="2795" name="Google Shape;2795;p217"/>
          <p:cNvPicPr preferRelativeResize="0"/>
          <p:nvPr/>
        </p:nvPicPr>
        <p:blipFill>
          <a:blip r:embed="rId2">
            <a:alphaModFix/>
          </a:blip>
          <a:stretch>
            <a:fillRect/>
          </a:stretch>
        </p:blipFill>
        <p:spPr>
          <a:xfrm>
            <a:off x="3505561" y="0"/>
            <a:ext cx="5636961" cy="5142161"/>
          </a:xfrm>
          <a:prstGeom prst="rect">
            <a:avLst/>
          </a:prstGeom>
          <a:noFill/>
          <a:ln>
            <a:noFill/>
          </a:ln>
        </p:spPr>
      </p:pic>
      <p:sp>
        <p:nvSpPr>
          <p:cNvPr id="2796" name="Google Shape;2796;p217"/>
          <p:cNvSpPr txBox="1"/>
          <p:nvPr>
            <p:ph type="title"/>
          </p:nvPr>
        </p:nvSpPr>
        <p:spPr>
          <a:xfrm>
            <a:off x="365696"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97" name="Google Shape;2797;p217"/>
          <p:cNvSpPr txBox="1"/>
          <p:nvPr>
            <p:ph idx="1" type="body"/>
          </p:nvPr>
        </p:nvSpPr>
        <p:spPr>
          <a:xfrm>
            <a:off x="365696" y="914400"/>
            <a:ext cx="8139300" cy="3416400"/>
          </a:xfrm>
          <a:prstGeom prst="rect">
            <a:avLst/>
          </a:prstGeom>
        </p:spPr>
        <p:txBody>
          <a:bodyPr anchorCtr="0" anchor="t" bIns="0" lIns="0" spcFirstLastPara="1" rIns="0" wrap="square" tIns="0">
            <a:normAutofit/>
          </a:bodyPr>
          <a:lstStyle>
            <a:lvl1pPr indent="-317500" lvl="0" marL="457200">
              <a:spcBef>
                <a:spcPts val="0"/>
              </a:spcBef>
              <a:spcAft>
                <a:spcPts val="0"/>
              </a:spcAft>
              <a:buSzPts val="1400"/>
              <a:buChar char="●"/>
              <a:defRPr/>
            </a:lvl1pPr>
            <a:lvl2pPr indent="-304800" lvl="1" marL="914400">
              <a:spcBef>
                <a:spcPts val="600"/>
              </a:spcBef>
              <a:spcAft>
                <a:spcPts val="0"/>
              </a:spcAft>
              <a:buSzPts val="1200"/>
              <a:buChar char="○"/>
              <a:defRPr/>
            </a:lvl2pPr>
            <a:lvl3pPr indent="-292100" lvl="2" marL="1371600">
              <a:spcBef>
                <a:spcPts val="600"/>
              </a:spcBef>
              <a:spcAft>
                <a:spcPts val="0"/>
              </a:spcAft>
              <a:buSzPts val="1000"/>
              <a:buChar char="■"/>
              <a:defRPr/>
            </a:lvl3pPr>
            <a:lvl4pPr indent="-292100" lvl="3" marL="1828800">
              <a:spcBef>
                <a:spcPts val="600"/>
              </a:spcBef>
              <a:spcAft>
                <a:spcPts val="0"/>
              </a:spcAft>
              <a:buSzPts val="1000"/>
              <a:buChar char="●"/>
              <a:defRPr/>
            </a:lvl4pPr>
            <a:lvl5pPr indent="-292100" lvl="4" marL="2286000">
              <a:spcBef>
                <a:spcPts val="600"/>
              </a:spcBef>
              <a:spcAft>
                <a:spcPts val="0"/>
              </a:spcAft>
              <a:buSzPts val="1000"/>
              <a:buChar char="○"/>
              <a:defRPr/>
            </a:lvl5pPr>
            <a:lvl6pPr indent="-292100" lvl="5" marL="2743200">
              <a:spcBef>
                <a:spcPts val="600"/>
              </a:spcBef>
              <a:spcAft>
                <a:spcPts val="0"/>
              </a:spcAft>
              <a:buSzPts val="1000"/>
              <a:buChar char="■"/>
              <a:defRPr/>
            </a:lvl6pPr>
            <a:lvl7pPr indent="-292100" lvl="6" marL="3200400">
              <a:spcBef>
                <a:spcPts val="600"/>
              </a:spcBef>
              <a:spcAft>
                <a:spcPts val="0"/>
              </a:spcAft>
              <a:buSzPts val="1000"/>
              <a:buChar char="●"/>
              <a:defRPr/>
            </a:lvl7pPr>
            <a:lvl8pPr indent="-292100" lvl="7" marL="3657600">
              <a:spcBef>
                <a:spcPts val="600"/>
              </a:spcBef>
              <a:spcAft>
                <a:spcPts val="0"/>
              </a:spcAft>
              <a:buSzPts val="1000"/>
              <a:buChar char="○"/>
              <a:defRPr/>
            </a:lvl8pPr>
            <a:lvl9pPr indent="-292100" lvl="8" marL="4114800">
              <a:spcBef>
                <a:spcPts val="600"/>
              </a:spcBef>
              <a:spcAft>
                <a:spcPts val="600"/>
              </a:spcAft>
              <a:buSzPts val="1000"/>
              <a:buChar char="■"/>
              <a:defRPr/>
            </a:lvl9pPr>
          </a:lstStyle>
          <a:p/>
        </p:txBody>
      </p:sp>
      <p:sp>
        <p:nvSpPr>
          <p:cNvPr id="2798" name="Google Shape;2798;p217"/>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pic>
        <p:nvPicPr>
          <p:cNvPr id="2799" name="Google Shape;2799;p217"/>
          <p:cNvPicPr preferRelativeResize="0"/>
          <p:nvPr/>
        </p:nvPicPr>
        <p:blipFill>
          <a:blip r:embed="rId3">
            <a:alphaModFix/>
          </a:blip>
          <a:stretch>
            <a:fillRect/>
          </a:stretch>
        </p:blipFill>
        <p:spPr>
          <a:xfrm>
            <a:off x="7863840" y="4846320"/>
            <a:ext cx="914160" cy="194717"/>
          </a:xfrm>
          <a:prstGeom prst="rect">
            <a:avLst/>
          </a:prstGeom>
          <a:noFill/>
          <a:ln>
            <a:noFill/>
          </a:ln>
        </p:spPr>
      </p:pic>
      <p:pic>
        <p:nvPicPr>
          <p:cNvPr id="2800" name="Google Shape;2800;p217"/>
          <p:cNvPicPr preferRelativeResize="0"/>
          <p:nvPr/>
        </p:nvPicPr>
        <p:blipFill>
          <a:blip r:embed="rId4">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p:cSld name="TITLE_AND_BODY_2">
    <p:bg>
      <p:bgPr>
        <a:solidFill>
          <a:srgbClr val="063849"/>
        </a:solidFill>
      </p:bgPr>
    </p:bg>
    <p:spTree>
      <p:nvGrpSpPr>
        <p:cNvPr id="2801" name="Shape 2801"/>
        <p:cNvGrpSpPr/>
        <p:nvPr/>
      </p:nvGrpSpPr>
      <p:grpSpPr>
        <a:xfrm>
          <a:off x="0" y="0"/>
          <a:ext cx="0" cy="0"/>
          <a:chOff x="0" y="0"/>
          <a:chExt cx="0" cy="0"/>
        </a:xfrm>
      </p:grpSpPr>
      <p:sp>
        <p:nvSpPr>
          <p:cNvPr id="2802" name="Google Shape;2802;p218"/>
          <p:cNvSpPr txBox="1"/>
          <p:nvPr>
            <p:ph idx="1" type="body"/>
          </p:nvPr>
        </p:nvSpPr>
        <p:spPr>
          <a:xfrm>
            <a:off x="365700" y="773038"/>
            <a:ext cx="8139300" cy="3417000"/>
          </a:xfrm>
          <a:prstGeom prst="rect">
            <a:avLst/>
          </a:prstGeom>
        </p:spPr>
        <p:txBody>
          <a:bodyPr anchorCtr="0" anchor="t" bIns="0" lIns="0" spcFirstLastPara="1" rIns="0" wrap="square" tIns="0">
            <a:normAutofit/>
          </a:bodyPr>
          <a:lstStyle>
            <a:lvl1pPr indent="-317500" lvl="0" marL="457200">
              <a:spcBef>
                <a:spcPts val="0"/>
              </a:spcBef>
              <a:spcAft>
                <a:spcPts val="0"/>
              </a:spcAft>
              <a:buClr>
                <a:srgbClr val="EBF1F3"/>
              </a:buClr>
              <a:buSzPts val="1400"/>
              <a:buChar char="●"/>
              <a:defRPr>
                <a:solidFill>
                  <a:srgbClr val="EBF1F3"/>
                </a:solidFill>
              </a:defRPr>
            </a:lvl1pPr>
            <a:lvl2pPr indent="-304800" lvl="1" marL="914400">
              <a:spcBef>
                <a:spcPts val="600"/>
              </a:spcBef>
              <a:spcAft>
                <a:spcPts val="0"/>
              </a:spcAft>
              <a:buClr>
                <a:srgbClr val="EBF1F3"/>
              </a:buClr>
              <a:buSzPts val="1200"/>
              <a:buChar char="○"/>
              <a:defRPr>
                <a:solidFill>
                  <a:srgbClr val="EBF1F3"/>
                </a:solidFill>
              </a:defRPr>
            </a:lvl2pPr>
            <a:lvl3pPr indent="-292100" lvl="2" marL="1371600">
              <a:spcBef>
                <a:spcPts val="600"/>
              </a:spcBef>
              <a:spcAft>
                <a:spcPts val="0"/>
              </a:spcAft>
              <a:buClr>
                <a:srgbClr val="EBF1F3"/>
              </a:buClr>
              <a:buSzPts val="1000"/>
              <a:buChar char="■"/>
              <a:defRPr>
                <a:solidFill>
                  <a:srgbClr val="EBF1F3"/>
                </a:solidFill>
              </a:defRPr>
            </a:lvl3pPr>
            <a:lvl4pPr indent="-292100" lvl="3" marL="1828800">
              <a:spcBef>
                <a:spcPts val="600"/>
              </a:spcBef>
              <a:spcAft>
                <a:spcPts val="0"/>
              </a:spcAft>
              <a:buClr>
                <a:srgbClr val="EBF1F3"/>
              </a:buClr>
              <a:buSzPts val="1000"/>
              <a:buChar char="●"/>
              <a:defRPr>
                <a:solidFill>
                  <a:srgbClr val="EBF1F3"/>
                </a:solidFill>
              </a:defRPr>
            </a:lvl4pPr>
            <a:lvl5pPr indent="-292100" lvl="4" marL="2286000">
              <a:spcBef>
                <a:spcPts val="600"/>
              </a:spcBef>
              <a:spcAft>
                <a:spcPts val="0"/>
              </a:spcAft>
              <a:buClr>
                <a:srgbClr val="EBF1F3"/>
              </a:buClr>
              <a:buSzPts val="1000"/>
              <a:buChar char="○"/>
              <a:defRPr>
                <a:solidFill>
                  <a:srgbClr val="EBF1F3"/>
                </a:solidFill>
              </a:defRPr>
            </a:lvl5pPr>
            <a:lvl6pPr indent="-292100" lvl="5" marL="2743200">
              <a:spcBef>
                <a:spcPts val="600"/>
              </a:spcBef>
              <a:spcAft>
                <a:spcPts val="0"/>
              </a:spcAft>
              <a:buClr>
                <a:srgbClr val="EBF1F3"/>
              </a:buClr>
              <a:buSzPts val="1000"/>
              <a:buChar char="■"/>
              <a:defRPr>
                <a:solidFill>
                  <a:srgbClr val="EBF1F3"/>
                </a:solidFill>
              </a:defRPr>
            </a:lvl6pPr>
            <a:lvl7pPr indent="-292100" lvl="6" marL="3200400">
              <a:spcBef>
                <a:spcPts val="600"/>
              </a:spcBef>
              <a:spcAft>
                <a:spcPts val="0"/>
              </a:spcAft>
              <a:buClr>
                <a:srgbClr val="EBF1F3"/>
              </a:buClr>
              <a:buSzPts val="1000"/>
              <a:buChar char="●"/>
              <a:defRPr>
                <a:solidFill>
                  <a:srgbClr val="EBF1F3"/>
                </a:solidFill>
              </a:defRPr>
            </a:lvl7pPr>
            <a:lvl8pPr indent="-292100" lvl="7" marL="3657600">
              <a:spcBef>
                <a:spcPts val="600"/>
              </a:spcBef>
              <a:spcAft>
                <a:spcPts val="0"/>
              </a:spcAft>
              <a:buClr>
                <a:srgbClr val="EBF1F3"/>
              </a:buClr>
              <a:buSzPts val="1000"/>
              <a:buChar char="○"/>
              <a:defRPr>
                <a:solidFill>
                  <a:srgbClr val="EBF1F3"/>
                </a:solidFill>
              </a:defRPr>
            </a:lvl8pPr>
            <a:lvl9pPr indent="-292100" lvl="8" marL="4114800">
              <a:spcBef>
                <a:spcPts val="600"/>
              </a:spcBef>
              <a:spcAft>
                <a:spcPts val="600"/>
              </a:spcAft>
              <a:buClr>
                <a:srgbClr val="EBF1F3"/>
              </a:buClr>
              <a:buSzPts val="1000"/>
              <a:buChar char="■"/>
              <a:defRPr>
                <a:solidFill>
                  <a:srgbClr val="EBF1F3"/>
                </a:solidFill>
              </a:defRPr>
            </a:lvl9pPr>
          </a:lstStyle>
          <a:p/>
        </p:txBody>
      </p:sp>
      <p:sp>
        <p:nvSpPr>
          <p:cNvPr id="2803" name="Google Shape;2803;p218"/>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solidFill>
                  <a:srgbClr val="A5BEC4"/>
                </a:solidFill>
              </a:defRPr>
            </a:lvl1pPr>
            <a:lvl2pPr lvl="1">
              <a:buNone/>
              <a:defRPr>
                <a:solidFill>
                  <a:srgbClr val="A5BEC4"/>
                </a:solidFill>
              </a:defRPr>
            </a:lvl2pPr>
            <a:lvl3pPr lvl="2">
              <a:buNone/>
              <a:defRPr>
                <a:solidFill>
                  <a:srgbClr val="A5BEC4"/>
                </a:solidFill>
              </a:defRPr>
            </a:lvl3pPr>
            <a:lvl4pPr lvl="3">
              <a:buNone/>
              <a:defRPr>
                <a:solidFill>
                  <a:srgbClr val="A5BEC4"/>
                </a:solidFill>
              </a:defRPr>
            </a:lvl4pPr>
            <a:lvl5pPr lvl="4">
              <a:buNone/>
              <a:defRPr>
                <a:solidFill>
                  <a:srgbClr val="A5BEC4"/>
                </a:solidFill>
              </a:defRPr>
            </a:lvl5pPr>
            <a:lvl6pPr lvl="5">
              <a:buNone/>
              <a:defRPr>
                <a:solidFill>
                  <a:srgbClr val="A5BEC4"/>
                </a:solidFill>
              </a:defRPr>
            </a:lvl6pPr>
            <a:lvl7pPr lvl="6">
              <a:buNone/>
              <a:defRPr>
                <a:solidFill>
                  <a:srgbClr val="A5BEC4"/>
                </a:solidFill>
              </a:defRPr>
            </a:lvl7pPr>
            <a:lvl8pPr lvl="7">
              <a:buNone/>
              <a:defRPr>
                <a:solidFill>
                  <a:srgbClr val="A5BEC4"/>
                </a:solidFill>
              </a:defRPr>
            </a:lvl8pPr>
            <a:lvl9pPr lvl="8">
              <a:buNone/>
              <a:defRPr>
                <a:solidFill>
                  <a:srgbClr val="A5BEC4"/>
                </a:solidFill>
              </a:defRPr>
            </a:lvl9pPr>
          </a:lstStyle>
          <a:p>
            <a:pPr indent="0" lvl="0" marL="0" rtl="0" algn="ctr">
              <a:spcBef>
                <a:spcPts val="0"/>
              </a:spcBef>
              <a:spcAft>
                <a:spcPts val="0"/>
              </a:spcAft>
              <a:buNone/>
            </a:pPr>
            <a:fld id="{00000000-1234-1234-1234-123412341234}" type="slidenum">
              <a:rPr lang="en-US"/>
              <a:t>‹#›</a:t>
            </a:fld>
            <a:endParaRPr/>
          </a:p>
        </p:txBody>
      </p:sp>
      <p:pic>
        <p:nvPicPr>
          <p:cNvPr id="2804" name="Google Shape;2804;p218"/>
          <p:cNvPicPr preferRelativeResize="0"/>
          <p:nvPr/>
        </p:nvPicPr>
        <p:blipFill rotWithShape="1">
          <a:blip r:embed="rId2">
            <a:alphaModFix/>
          </a:blip>
          <a:srcRect b="0" l="416" r="416" t="0"/>
          <a:stretch/>
        </p:blipFill>
        <p:spPr>
          <a:xfrm>
            <a:off x="7863840" y="4846320"/>
            <a:ext cx="914160" cy="195892"/>
          </a:xfrm>
          <a:prstGeom prst="rect">
            <a:avLst/>
          </a:prstGeom>
          <a:noFill/>
          <a:ln>
            <a:noFill/>
          </a:ln>
        </p:spPr>
      </p:pic>
      <p:sp>
        <p:nvSpPr>
          <p:cNvPr id="2805" name="Google Shape;2805;p218"/>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2806" name="Google Shape;2806;p218"/>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Watermark">
  <p:cSld name="TITLE_AND_BODY_2_1">
    <p:bg>
      <p:bgPr>
        <a:solidFill>
          <a:srgbClr val="063849"/>
        </a:solidFill>
      </p:bgPr>
    </p:bg>
    <p:spTree>
      <p:nvGrpSpPr>
        <p:cNvPr id="2807" name="Shape 2807"/>
        <p:cNvGrpSpPr/>
        <p:nvPr/>
      </p:nvGrpSpPr>
      <p:grpSpPr>
        <a:xfrm>
          <a:off x="0" y="0"/>
          <a:ext cx="0" cy="0"/>
          <a:chOff x="0" y="0"/>
          <a:chExt cx="0" cy="0"/>
        </a:xfrm>
      </p:grpSpPr>
      <p:pic>
        <p:nvPicPr>
          <p:cNvPr id="2808" name="Google Shape;2808;p219"/>
          <p:cNvPicPr preferRelativeResize="0"/>
          <p:nvPr/>
        </p:nvPicPr>
        <p:blipFill rotWithShape="1">
          <a:blip r:embed="rId2">
            <a:alphaModFix amt="12000"/>
          </a:blip>
          <a:srcRect b="0" l="0" r="0" t="0"/>
          <a:stretch/>
        </p:blipFill>
        <p:spPr>
          <a:xfrm>
            <a:off x="3487911" y="0"/>
            <a:ext cx="5636961" cy="5142161"/>
          </a:xfrm>
          <a:prstGeom prst="rect">
            <a:avLst/>
          </a:prstGeom>
          <a:noFill/>
          <a:ln>
            <a:noFill/>
          </a:ln>
        </p:spPr>
      </p:pic>
      <p:sp>
        <p:nvSpPr>
          <p:cNvPr id="2809" name="Google Shape;2809;p219"/>
          <p:cNvSpPr txBox="1"/>
          <p:nvPr>
            <p:ph idx="1" type="body"/>
          </p:nvPr>
        </p:nvSpPr>
        <p:spPr>
          <a:xfrm>
            <a:off x="365700" y="773038"/>
            <a:ext cx="8139300" cy="3417000"/>
          </a:xfrm>
          <a:prstGeom prst="rect">
            <a:avLst/>
          </a:prstGeom>
        </p:spPr>
        <p:txBody>
          <a:bodyPr anchorCtr="0" anchor="t" bIns="0" lIns="0" spcFirstLastPara="1" rIns="0" wrap="square" tIns="0">
            <a:normAutofit/>
          </a:bodyPr>
          <a:lstStyle>
            <a:lvl1pPr indent="-317500" lvl="0" marL="457200">
              <a:spcBef>
                <a:spcPts val="0"/>
              </a:spcBef>
              <a:spcAft>
                <a:spcPts val="0"/>
              </a:spcAft>
              <a:buClr>
                <a:srgbClr val="EBF1F3"/>
              </a:buClr>
              <a:buSzPts val="1400"/>
              <a:buChar char="●"/>
              <a:defRPr>
                <a:solidFill>
                  <a:srgbClr val="EBF1F3"/>
                </a:solidFill>
              </a:defRPr>
            </a:lvl1pPr>
            <a:lvl2pPr indent="-304800" lvl="1" marL="914400">
              <a:spcBef>
                <a:spcPts val="600"/>
              </a:spcBef>
              <a:spcAft>
                <a:spcPts val="0"/>
              </a:spcAft>
              <a:buClr>
                <a:srgbClr val="EBF1F3"/>
              </a:buClr>
              <a:buSzPts val="1200"/>
              <a:buChar char="○"/>
              <a:defRPr>
                <a:solidFill>
                  <a:srgbClr val="EBF1F3"/>
                </a:solidFill>
              </a:defRPr>
            </a:lvl2pPr>
            <a:lvl3pPr indent="-292100" lvl="2" marL="1371600">
              <a:spcBef>
                <a:spcPts val="600"/>
              </a:spcBef>
              <a:spcAft>
                <a:spcPts val="0"/>
              </a:spcAft>
              <a:buClr>
                <a:srgbClr val="EBF1F3"/>
              </a:buClr>
              <a:buSzPts val="1000"/>
              <a:buChar char="■"/>
              <a:defRPr>
                <a:solidFill>
                  <a:srgbClr val="EBF1F3"/>
                </a:solidFill>
              </a:defRPr>
            </a:lvl3pPr>
            <a:lvl4pPr indent="-292100" lvl="3" marL="1828800">
              <a:spcBef>
                <a:spcPts val="600"/>
              </a:spcBef>
              <a:spcAft>
                <a:spcPts val="0"/>
              </a:spcAft>
              <a:buClr>
                <a:srgbClr val="EBF1F3"/>
              </a:buClr>
              <a:buSzPts val="1000"/>
              <a:buChar char="●"/>
              <a:defRPr>
                <a:solidFill>
                  <a:srgbClr val="EBF1F3"/>
                </a:solidFill>
              </a:defRPr>
            </a:lvl4pPr>
            <a:lvl5pPr indent="-292100" lvl="4" marL="2286000">
              <a:spcBef>
                <a:spcPts val="600"/>
              </a:spcBef>
              <a:spcAft>
                <a:spcPts val="0"/>
              </a:spcAft>
              <a:buClr>
                <a:srgbClr val="EBF1F3"/>
              </a:buClr>
              <a:buSzPts val="1000"/>
              <a:buChar char="○"/>
              <a:defRPr>
                <a:solidFill>
                  <a:srgbClr val="EBF1F3"/>
                </a:solidFill>
              </a:defRPr>
            </a:lvl5pPr>
            <a:lvl6pPr indent="-292100" lvl="5" marL="2743200">
              <a:spcBef>
                <a:spcPts val="600"/>
              </a:spcBef>
              <a:spcAft>
                <a:spcPts val="0"/>
              </a:spcAft>
              <a:buClr>
                <a:srgbClr val="EBF1F3"/>
              </a:buClr>
              <a:buSzPts val="1000"/>
              <a:buChar char="■"/>
              <a:defRPr>
                <a:solidFill>
                  <a:srgbClr val="EBF1F3"/>
                </a:solidFill>
              </a:defRPr>
            </a:lvl6pPr>
            <a:lvl7pPr indent="-292100" lvl="6" marL="3200400">
              <a:spcBef>
                <a:spcPts val="600"/>
              </a:spcBef>
              <a:spcAft>
                <a:spcPts val="0"/>
              </a:spcAft>
              <a:buClr>
                <a:srgbClr val="EBF1F3"/>
              </a:buClr>
              <a:buSzPts val="1000"/>
              <a:buChar char="●"/>
              <a:defRPr>
                <a:solidFill>
                  <a:srgbClr val="EBF1F3"/>
                </a:solidFill>
              </a:defRPr>
            </a:lvl7pPr>
            <a:lvl8pPr indent="-292100" lvl="7" marL="3657600">
              <a:spcBef>
                <a:spcPts val="600"/>
              </a:spcBef>
              <a:spcAft>
                <a:spcPts val="0"/>
              </a:spcAft>
              <a:buClr>
                <a:srgbClr val="EBF1F3"/>
              </a:buClr>
              <a:buSzPts val="1000"/>
              <a:buChar char="○"/>
              <a:defRPr>
                <a:solidFill>
                  <a:srgbClr val="EBF1F3"/>
                </a:solidFill>
              </a:defRPr>
            </a:lvl8pPr>
            <a:lvl9pPr indent="-292100" lvl="8" marL="4114800">
              <a:spcBef>
                <a:spcPts val="600"/>
              </a:spcBef>
              <a:spcAft>
                <a:spcPts val="600"/>
              </a:spcAft>
              <a:buClr>
                <a:srgbClr val="EBF1F3"/>
              </a:buClr>
              <a:buSzPts val="1000"/>
              <a:buChar char="■"/>
              <a:defRPr>
                <a:solidFill>
                  <a:srgbClr val="EBF1F3"/>
                </a:solidFill>
              </a:defRPr>
            </a:lvl9pPr>
          </a:lstStyle>
          <a:p/>
        </p:txBody>
      </p:sp>
      <p:sp>
        <p:nvSpPr>
          <p:cNvPr id="2810" name="Google Shape;2810;p219"/>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solidFill>
                  <a:srgbClr val="A5BEC4"/>
                </a:solidFill>
              </a:defRPr>
            </a:lvl1pPr>
            <a:lvl2pPr lvl="1">
              <a:buNone/>
              <a:defRPr>
                <a:solidFill>
                  <a:srgbClr val="A5BEC4"/>
                </a:solidFill>
              </a:defRPr>
            </a:lvl2pPr>
            <a:lvl3pPr lvl="2">
              <a:buNone/>
              <a:defRPr>
                <a:solidFill>
                  <a:srgbClr val="A5BEC4"/>
                </a:solidFill>
              </a:defRPr>
            </a:lvl3pPr>
            <a:lvl4pPr lvl="3">
              <a:buNone/>
              <a:defRPr>
                <a:solidFill>
                  <a:srgbClr val="A5BEC4"/>
                </a:solidFill>
              </a:defRPr>
            </a:lvl4pPr>
            <a:lvl5pPr lvl="4">
              <a:buNone/>
              <a:defRPr>
                <a:solidFill>
                  <a:srgbClr val="A5BEC4"/>
                </a:solidFill>
              </a:defRPr>
            </a:lvl5pPr>
            <a:lvl6pPr lvl="5">
              <a:buNone/>
              <a:defRPr>
                <a:solidFill>
                  <a:srgbClr val="A5BEC4"/>
                </a:solidFill>
              </a:defRPr>
            </a:lvl6pPr>
            <a:lvl7pPr lvl="6">
              <a:buNone/>
              <a:defRPr>
                <a:solidFill>
                  <a:srgbClr val="A5BEC4"/>
                </a:solidFill>
              </a:defRPr>
            </a:lvl7pPr>
            <a:lvl8pPr lvl="7">
              <a:buNone/>
              <a:defRPr>
                <a:solidFill>
                  <a:srgbClr val="A5BEC4"/>
                </a:solidFill>
              </a:defRPr>
            </a:lvl8pPr>
            <a:lvl9pPr lvl="8">
              <a:buNone/>
              <a:defRPr>
                <a:solidFill>
                  <a:srgbClr val="A5BEC4"/>
                </a:solidFill>
              </a:defRPr>
            </a:lvl9pPr>
          </a:lstStyle>
          <a:p>
            <a:pPr indent="0" lvl="0" marL="0" rtl="0" algn="ctr">
              <a:spcBef>
                <a:spcPts val="0"/>
              </a:spcBef>
              <a:spcAft>
                <a:spcPts val="0"/>
              </a:spcAft>
              <a:buNone/>
            </a:pPr>
            <a:fld id="{00000000-1234-1234-1234-123412341234}" type="slidenum">
              <a:rPr lang="en-US"/>
              <a:t>‹#›</a:t>
            </a:fld>
            <a:endParaRPr/>
          </a:p>
        </p:txBody>
      </p:sp>
      <p:pic>
        <p:nvPicPr>
          <p:cNvPr id="2811" name="Google Shape;2811;p219"/>
          <p:cNvPicPr preferRelativeResize="0"/>
          <p:nvPr/>
        </p:nvPicPr>
        <p:blipFill rotWithShape="1">
          <a:blip r:embed="rId3">
            <a:alphaModFix/>
          </a:blip>
          <a:srcRect b="0" l="416" r="416" t="0"/>
          <a:stretch/>
        </p:blipFill>
        <p:spPr>
          <a:xfrm>
            <a:off x="7863840" y="4846320"/>
            <a:ext cx="914160" cy="195892"/>
          </a:xfrm>
          <a:prstGeom prst="rect">
            <a:avLst/>
          </a:prstGeom>
          <a:noFill/>
          <a:ln>
            <a:noFill/>
          </a:ln>
        </p:spPr>
      </p:pic>
      <p:sp>
        <p:nvSpPr>
          <p:cNvPr id="2812" name="Google Shape;2812;p219"/>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2813" name="Google Shape;2813;p219"/>
          <p:cNvPicPr preferRelativeResize="0"/>
          <p:nvPr/>
        </p:nvPicPr>
        <p:blipFill>
          <a:blip r:embed="rId4">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Left Showcase">
  <p:cSld name="TITLE_AND_BODY_1">
    <p:spTree>
      <p:nvGrpSpPr>
        <p:cNvPr id="2814" name="Shape 2814"/>
        <p:cNvGrpSpPr/>
        <p:nvPr/>
      </p:nvGrpSpPr>
      <p:grpSpPr>
        <a:xfrm>
          <a:off x="0" y="0"/>
          <a:ext cx="0" cy="0"/>
          <a:chOff x="0" y="0"/>
          <a:chExt cx="0" cy="0"/>
        </a:xfrm>
      </p:grpSpPr>
      <p:sp>
        <p:nvSpPr>
          <p:cNvPr id="2815" name="Google Shape;2815;p220"/>
          <p:cNvSpPr/>
          <p:nvPr/>
        </p:nvSpPr>
        <p:spPr>
          <a:xfrm>
            <a:off x="381725" y="487500"/>
            <a:ext cx="5595300" cy="41730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816" name="Google Shape;2816;p220"/>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2817" name="Google Shape;2817;p220"/>
          <p:cNvSpPr txBox="1"/>
          <p:nvPr>
            <p:ph idx="1" type="subTitle"/>
          </p:nvPr>
        </p:nvSpPr>
        <p:spPr>
          <a:xfrm>
            <a:off x="6111875" y="435425"/>
            <a:ext cx="2660100" cy="1218000"/>
          </a:xfrm>
          <a:prstGeom prst="rect">
            <a:avLst/>
          </a:prstGeom>
        </p:spPr>
        <p:txBody>
          <a:bodyPr anchorCtr="0" anchor="t" bIns="0" lIns="0" spcFirstLastPara="1" rIns="0" wrap="square" tIns="0">
            <a:normAutofit/>
          </a:bodyPr>
          <a:lstStyle>
            <a:lvl1pPr lvl="0">
              <a:lnSpc>
                <a:spcPct val="100000"/>
              </a:lnSpc>
              <a:spcBef>
                <a:spcPts val="0"/>
              </a:spcBef>
              <a:spcAft>
                <a:spcPts val="0"/>
              </a:spcAft>
              <a:buClr>
                <a:srgbClr val="FF6529"/>
              </a:buClr>
              <a:buSzPts val="1400"/>
              <a:buFont typeface="Roboto Slab Light"/>
              <a:buNone/>
              <a:defRPr>
                <a:solidFill>
                  <a:srgbClr val="FF6529"/>
                </a:solidFill>
                <a:latin typeface="Roboto Slab Light"/>
                <a:ea typeface="Roboto Slab Light"/>
                <a:cs typeface="Roboto Slab Light"/>
                <a:sym typeface="Roboto Slab Light"/>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18" name="Google Shape;2818;p220"/>
          <p:cNvSpPr txBox="1"/>
          <p:nvPr>
            <p:ph idx="2" type="body"/>
          </p:nvPr>
        </p:nvSpPr>
        <p:spPr>
          <a:xfrm>
            <a:off x="6213925" y="1183825"/>
            <a:ext cx="2557800" cy="3537900"/>
          </a:xfrm>
          <a:prstGeom prst="rect">
            <a:avLst/>
          </a:prstGeom>
        </p:spPr>
        <p:txBody>
          <a:bodyPr anchorCtr="0" anchor="t" bIns="0" lIns="0" spcFirstLastPara="1" rIns="0" wrap="square" tIns="0">
            <a:normAutofit/>
          </a:bodyPr>
          <a:lstStyle>
            <a:lvl1pPr indent="-317500" lvl="0" marL="457200">
              <a:spcBef>
                <a:spcPts val="0"/>
              </a:spcBef>
              <a:spcAft>
                <a:spcPts val="0"/>
              </a:spcAft>
              <a:buSzPts val="1400"/>
              <a:buChar char="●"/>
              <a:defRPr/>
            </a:lvl1pPr>
            <a:lvl2pPr indent="-304800" lvl="1" marL="914400">
              <a:spcBef>
                <a:spcPts val="600"/>
              </a:spcBef>
              <a:spcAft>
                <a:spcPts val="0"/>
              </a:spcAft>
              <a:buSzPts val="1200"/>
              <a:buChar char="○"/>
              <a:defRPr/>
            </a:lvl2pPr>
            <a:lvl3pPr indent="-292100" lvl="2" marL="1371600">
              <a:spcBef>
                <a:spcPts val="600"/>
              </a:spcBef>
              <a:spcAft>
                <a:spcPts val="0"/>
              </a:spcAft>
              <a:buSzPts val="1000"/>
              <a:buChar char="■"/>
              <a:defRPr/>
            </a:lvl3pPr>
            <a:lvl4pPr indent="-292100" lvl="3" marL="1828800">
              <a:spcBef>
                <a:spcPts val="600"/>
              </a:spcBef>
              <a:spcAft>
                <a:spcPts val="0"/>
              </a:spcAft>
              <a:buSzPts val="1000"/>
              <a:buChar char="●"/>
              <a:defRPr/>
            </a:lvl4pPr>
            <a:lvl5pPr indent="-292100" lvl="4" marL="2286000">
              <a:spcBef>
                <a:spcPts val="600"/>
              </a:spcBef>
              <a:spcAft>
                <a:spcPts val="0"/>
              </a:spcAft>
              <a:buSzPts val="1000"/>
              <a:buChar char="○"/>
              <a:defRPr/>
            </a:lvl5pPr>
            <a:lvl6pPr indent="-292100" lvl="5" marL="2743200">
              <a:spcBef>
                <a:spcPts val="600"/>
              </a:spcBef>
              <a:spcAft>
                <a:spcPts val="0"/>
              </a:spcAft>
              <a:buSzPts val="1000"/>
              <a:buChar char="■"/>
              <a:defRPr/>
            </a:lvl6pPr>
            <a:lvl7pPr indent="-292100" lvl="6" marL="3200400">
              <a:spcBef>
                <a:spcPts val="600"/>
              </a:spcBef>
              <a:spcAft>
                <a:spcPts val="0"/>
              </a:spcAft>
              <a:buSzPts val="1000"/>
              <a:buChar char="●"/>
              <a:defRPr/>
            </a:lvl7pPr>
            <a:lvl8pPr indent="-292100" lvl="7" marL="3657600">
              <a:spcBef>
                <a:spcPts val="600"/>
              </a:spcBef>
              <a:spcAft>
                <a:spcPts val="0"/>
              </a:spcAft>
              <a:buSzPts val="1000"/>
              <a:buChar char="○"/>
              <a:defRPr/>
            </a:lvl8pPr>
            <a:lvl9pPr indent="-292100" lvl="8" marL="4114800">
              <a:spcBef>
                <a:spcPts val="600"/>
              </a:spcBef>
              <a:spcAft>
                <a:spcPts val="600"/>
              </a:spcAft>
              <a:buSzPts val="1000"/>
              <a:buChar char="■"/>
              <a:defRPr/>
            </a:lvl9pPr>
          </a:lstStyle>
          <a:p/>
        </p:txBody>
      </p:sp>
      <p:pic>
        <p:nvPicPr>
          <p:cNvPr id="2819" name="Google Shape;2819;p220"/>
          <p:cNvPicPr preferRelativeResize="0"/>
          <p:nvPr/>
        </p:nvPicPr>
        <p:blipFill>
          <a:blip r:embed="rId2">
            <a:alphaModFix/>
          </a:blip>
          <a:stretch>
            <a:fillRect/>
          </a:stretch>
        </p:blipFill>
        <p:spPr>
          <a:xfrm>
            <a:off x="7863840" y="4846320"/>
            <a:ext cx="914165" cy="194716"/>
          </a:xfrm>
          <a:prstGeom prst="rect">
            <a:avLst/>
          </a:prstGeom>
          <a:noFill/>
          <a:ln>
            <a:noFill/>
          </a:ln>
        </p:spPr>
      </p:pic>
      <p:sp>
        <p:nvSpPr>
          <p:cNvPr id="2820" name="Google Shape;2820;p220"/>
          <p:cNvSpPr/>
          <p:nvPr>
            <p:ph idx="3" type="pic"/>
          </p:nvPr>
        </p:nvSpPr>
        <p:spPr>
          <a:xfrm>
            <a:off x="381725" y="487500"/>
            <a:ext cx="5595300" cy="4173000"/>
          </a:xfrm>
          <a:prstGeom prst="rect">
            <a:avLst/>
          </a:prstGeom>
          <a:solidFill>
            <a:srgbClr val="EBF1F3"/>
          </a:solidFill>
          <a:ln>
            <a:noFill/>
          </a:ln>
        </p:spPr>
      </p:sp>
      <p:pic>
        <p:nvPicPr>
          <p:cNvPr id="2821" name="Google Shape;2821;p220"/>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Right Image">
  <p:cSld name="TITLE_AND_BODY_1_1">
    <p:spTree>
      <p:nvGrpSpPr>
        <p:cNvPr id="2822" name="Shape 2822"/>
        <p:cNvGrpSpPr/>
        <p:nvPr/>
      </p:nvGrpSpPr>
      <p:grpSpPr>
        <a:xfrm>
          <a:off x="0" y="0"/>
          <a:ext cx="0" cy="0"/>
          <a:chOff x="0" y="0"/>
          <a:chExt cx="0" cy="0"/>
        </a:xfrm>
      </p:grpSpPr>
      <p:sp>
        <p:nvSpPr>
          <p:cNvPr id="2823" name="Google Shape;2823;p221"/>
          <p:cNvSpPr/>
          <p:nvPr/>
        </p:nvSpPr>
        <p:spPr>
          <a:xfrm>
            <a:off x="3931100" y="710400"/>
            <a:ext cx="5213100" cy="37272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824" name="Google Shape;2824;p221"/>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2825" name="Google Shape;2825;p221"/>
          <p:cNvSpPr txBox="1"/>
          <p:nvPr>
            <p:ph idx="1" type="subTitle"/>
          </p:nvPr>
        </p:nvSpPr>
        <p:spPr>
          <a:xfrm>
            <a:off x="769200" y="559725"/>
            <a:ext cx="2916300" cy="3877800"/>
          </a:xfrm>
          <a:prstGeom prst="rect">
            <a:avLst/>
          </a:prstGeom>
        </p:spPr>
        <p:txBody>
          <a:bodyPr anchorCtr="0" anchor="t" bIns="0" lIns="0" spcFirstLastPara="1" rIns="0" wrap="square" tIns="0">
            <a:normAutofit/>
          </a:bodyPr>
          <a:lstStyle>
            <a:lvl1pPr lvl="0">
              <a:lnSpc>
                <a:spcPct val="100000"/>
              </a:lnSpc>
              <a:spcBef>
                <a:spcPts val="0"/>
              </a:spcBef>
              <a:spcAft>
                <a:spcPts val="0"/>
              </a:spcAft>
              <a:buClr>
                <a:srgbClr val="021C23"/>
              </a:buClr>
              <a:buSzPts val="1700"/>
              <a:buFont typeface="Roboto Slab Light"/>
              <a:buNone/>
              <a:defRPr sz="1700">
                <a:solidFill>
                  <a:srgbClr val="021C23"/>
                </a:solidFill>
                <a:latin typeface="Roboto Slab Light"/>
                <a:ea typeface="Roboto Slab Light"/>
                <a:cs typeface="Roboto Slab Light"/>
                <a:sym typeface="Roboto Slab Light"/>
              </a:defRPr>
            </a:lvl1pPr>
            <a:lvl2pPr lvl="1">
              <a:spcBef>
                <a:spcPts val="0"/>
              </a:spcBef>
              <a:spcAft>
                <a:spcPts val="0"/>
              </a:spcAft>
              <a:buSzPts val="1500"/>
              <a:buNone/>
              <a:defRPr sz="15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p:txBody>
      </p:sp>
      <p:sp>
        <p:nvSpPr>
          <p:cNvPr id="2826" name="Google Shape;2826;p221"/>
          <p:cNvSpPr/>
          <p:nvPr>
            <p:ph idx="2" type="pic"/>
          </p:nvPr>
        </p:nvSpPr>
        <p:spPr>
          <a:xfrm>
            <a:off x="3944325" y="484632"/>
            <a:ext cx="5199600" cy="4169700"/>
          </a:xfrm>
          <a:prstGeom prst="rect">
            <a:avLst/>
          </a:prstGeom>
          <a:solidFill>
            <a:srgbClr val="EBF1F3"/>
          </a:solidFill>
          <a:ln>
            <a:noFill/>
          </a:ln>
        </p:spPr>
      </p:sp>
      <p:pic>
        <p:nvPicPr>
          <p:cNvPr id="2827" name="Google Shape;2827;p221"/>
          <p:cNvPicPr preferRelativeResize="0"/>
          <p:nvPr/>
        </p:nvPicPr>
        <p:blipFill>
          <a:blip r:embed="rId2">
            <a:alphaModFix/>
          </a:blip>
          <a:stretch>
            <a:fillRect/>
          </a:stretch>
        </p:blipFill>
        <p:spPr>
          <a:xfrm>
            <a:off x="7863840" y="4846320"/>
            <a:ext cx="914165" cy="194716"/>
          </a:xfrm>
          <a:prstGeom prst="rect">
            <a:avLst/>
          </a:prstGeom>
          <a:noFill/>
          <a:ln>
            <a:noFill/>
          </a:ln>
        </p:spPr>
      </p:pic>
      <p:pic>
        <p:nvPicPr>
          <p:cNvPr id="2828" name="Google Shape;2828;p221"/>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type="titleOnly">
  <p:cSld name="TITLE_ONLY">
    <p:spTree>
      <p:nvGrpSpPr>
        <p:cNvPr id="2829" name="Shape 2829"/>
        <p:cNvGrpSpPr/>
        <p:nvPr/>
      </p:nvGrpSpPr>
      <p:grpSpPr>
        <a:xfrm>
          <a:off x="0" y="0"/>
          <a:ext cx="0" cy="0"/>
          <a:chOff x="0" y="0"/>
          <a:chExt cx="0" cy="0"/>
        </a:xfrm>
      </p:grpSpPr>
      <p:sp>
        <p:nvSpPr>
          <p:cNvPr id="2830" name="Google Shape;2830;p222"/>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31" name="Google Shape;2831;p222"/>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2832" name="Google Shape;2832;p222"/>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833" name="Google Shape;2833;p222"/>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834" name="Google Shape;2834;p222"/>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pic>
        <p:nvPicPr>
          <p:cNvPr id="2835" name="Google Shape;2835;p222"/>
          <p:cNvPicPr preferRelativeResize="0"/>
          <p:nvPr/>
        </p:nvPicPr>
        <p:blipFill>
          <a:blip r:embed="rId2">
            <a:alphaModFix/>
          </a:blip>
          <a:stretch>
            <a:fillRect/>
          </a:stretch>
        </p:blipFill>
        <p:spPr>
          <a:xfrm>
            <a:off x="7863840" y="4846320"/>
            <a:ext cx="914165" cy="194716"/>
          </a:xfrm>
          <a:prstGeom prst="rect">
            <a:avLst/>
          </a:prstGeom>
          <a:noFill/>
          <a:ln>
            <a:noFill/>
          </a:ln>
        </p:spPr>
      </p:pic>
      <p:sp>
        <p:nvSpPr>
          <p:cNvPr id="2836" name="Google Shape;2836;p222"/>
          <p:cNvSpPr txBox="1"/>
          <p:nvPr>
            <p:ph idx="1" type="subTitle"/>
          </p:nvPr>
        </p:nvSpPr>
        <p:spPr>
          <a:xfrm>
            <a:off x="458825" y="1132500"/>
            <a:ext cx="2302500" cy="2167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37" name="Google Shape;2837;p222"/>
          <p:cNvSpPr txBox="1"/>
          <p:nvPr>
            <p:ph idx="2" type="subTitle"/>
          </p:nvPr>
        </p:nvSpPr>
        <p:spPr>
          <a:xfrm>
            <a:off x="3413550" y="1128750"/>
            <a:ext cx="2265000" cy="21750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38" name="Google Shape;2838;p222"/>
          <p:cNvSpPr txBox="1"/>
          <p:nvPr>
            <p:ph idx="3" type="subTitle"/>
          </p:nvPr>
        </p:nvSpPr>
        <p:spPr>
          <a:xfrm>
            <a:off x="6365775" y="1128750"/>
            <a:ext cx="2265000" cy="2298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pic>
        <p:nvPicPr>
          <p:cNvPr id="2839" name="Google Shape;2839;p222"/>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1">
  <p:cSld name="TITLE_ONLY_2">
    <p:spTree>
      <p:nvGrpSpPr>
        <p:cNvPr id="2840" name="Shape 2840"/>
        <p:cNvGrpSpPr/>
        <p:nvPr/>
      </p:nvGrpSpPr>
      <p:grpSpPr>
        <a:xfrm>
          <a:off x="0" y="0"/>
          <a:ext cx="0" cy="0"/>
          <a:chOff x="0" y="0"/>
          <a:chExt cx="0" cy="0"/>
        </a:xfrm>
      </p:grpSpPr>
      <p:sp>
        <p:nvSpPr>
          <p:cNvPr id="2841" name="Google Shape;2841;p223"/>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42" name="Google Shape;2842;p223"/>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2843" name="Google Shape;2843;p223"/>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844" name="Google Shape;2844;p223"/>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845" name="Google Shape;2845;p223"/>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pic>
        <p:nvPicPr>
          <p:cNvPr id="2846" name="Google Shape;2846;p223"/>
          <p:cNvPicPr preferRelativeResize="0"/>
          <p:nvPr/>
        </p:nvPicPr>
        <p:blipFill>
          <a:blip r:embed="rId2">
            <a:alphaModFix/>
          </a:blip>
          <a:stretch>
            <a:fillRect/>
          </a:stretch>
        </p:blipFill>
        <p:spPr>
          <a:xfrm>
            <a:off x="7863840" y="4846320"/>
            <a:ext cx="914165" cy="194716"/>
          </a:xfrm>
          <a:prstGeom prst="rect">
            <a:avLst/>
          </a:prstGeom>
          <a:noFill/>
          <a:ln>
            <a:noFill/>
          </a:ln>
        </p:spPr>
      </p:pic>
      <p:sp>
        <p:nvSpPr>
          <p:cNvPr id="2847" name="Google Shape;2847;p223"/>
          <p:cNvSpPr txBox="1"/>
          <p:nvPr>
            <p:ph idx="1" type="subTitle"/>
          </p:nvPr>
        </p:nvSpPr>
        <p:spPr>
          <a:xfrm>
            <a:off x="458825" y="2474656"/>
            <a:ext cx="2302500" cy="1939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48" name="Google Shape;2848;p223"/>
          <p:cNvSpPr txBox="1"/>
          <p:nvPr>
            <p:ph idx="2" type="subTitle"/>
          </p:nvPr>
        </p:nvSpPr>
        <p:spPr>
          <a:xfrm>
            <a:off x="3413550" y="2471300"/>
            <a:ext cx="2265000" cy="19464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49" name="Google Shape;2849;p223"/>
          <p:cNvSpPr txBox="1"/>
          <p:nvPr>
            <p:ph idx="3" type="subTitle"/>
          </p:nvPr>
        </p:nvSpPr>
        <p:spPr>
          <a:xfrm>
            <a:off x="6365775" y="2471300"/>
            <a:ext cx="2265000" cy="20574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50" name="Google Shape;2850;p223"/>
          <p:cNvSpPr/>
          <p:nvPr>
            <p:ph idx="4" type="pic"/>
          </p:nvPr>
        </p:nvSpPr>
        <p:spPr>
          <a:xfrm>
            <a:off x="365725" y="1012950"/>
            <a:ext cx="2527800" cy="1371600"/>
          </a:xfrm>
          <a:prstGeom prst="rect">
            <a:avLst/>
          </a:prstGeom>
          <a:noFill/>
          <a:ln>
            <a:noFill/>
          </a:ln>
        </p:spPr>
      </p:sp>
      <p:sp>
        <p:nvSpPr>
          <p:cNvPr id="2851" name="Google Shape;2851;p223"/>
          <p:cNvSpPr/>
          <p:nvPr>
            <p:ph idx="5" type="pic"/>
          </p:nvPr>
        </p:nvSpPr>
        <p:spPr>
          <a:xfrm>
            <a:off x="3299550" y="1012950"/>
            <a:ext cx="2527800" cy="1371600"/>
          </a:xfrm>
          <a:prstGeom prst="rect">
            <a:avLst/>
          </a:prstGeom>
          <a:noFill/>
          <a:ln>
            <a:noFill/>
          </a:ln>
        </p:spPr>
      </p:sp>
      <p:sp>
        <p:nvSpPr>
          <p:cNvPr id="2852" name="Google Shape;2852;p223"/>
          <p:cNvSpPr/>
          <p:nvPr>
            <p:ph idx="6" type="pic"/>
          </p:nvPr>
        </p:nvSpPr>
        <p:spPr>
          <a:xfrm>
            <a:off x="6250475" y="1012950"/>
            <a:ext cx="2527800" cy="1371600"/>
          </a:xfrm>
          <a:prstGeom prst="rect">
            <a:avLst/>
          </a:prstGeom>
          <a:noFill/>
          <a:ln>
            <a:noFill/>
          </a:ln>
        </p:spPr>
      </p:sp>
      <p:pic>
        <p:nvPicPr>
          <p:cNvPr id="2853" name="Google Shape;2853;p223"/>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p:cSld name="TITLE_ONLY_1">
    <p:spTree>
      <p:nvGrpSpPr>
        <p:cNvPr id="2854" name="Shape 2854"/>
        <p:cNvGrpSpPr/>
        <p:nvPr/>
      </p:nvGrpSpPr>
      <p:grpSpPr>
        <a:xfrm>
          <a:off x="0" y="0"/>
          <a:ext cx="0" cy="0"/>
          <a:chOff x="0" y="0"/>
          <a:chExt cx="0" cy="0"/>
        </a:xfrm>
      </p:grpSpPr>
      <p:sp>
        <p:nvSpPr>
          <p:cNvPr id="2855" name="Google Shape;2855;p224"/>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56" name="Google Shape;2856;p224"/>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2857" name="Google Shape;2857;p224"/>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858" name="Google Shape;2858;p224"/>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pic>
        <p:nvPicPr>
          <p:cNvPr id="2859" name="Google Shape;2859;p224"/>
          <p:cNvPicPr preferRelativeResize="0"/>
          <p:nvPr/>
        </p:nvPicPr>
        <p:blipFill>
          <a:blip r:embed="rId2">
            <a:alphaModFix/>
          </a:blip>
          <a:stretch>
            <a:fillRect/>
          </a:stretch>
        </p:blipFill>
        <p:spPr>
          <a:xfrm>
            <a:off x="7863840" y="4846320"/>
            <a:ext cx="914165" cy="194716"/>
          </a:xfrm>
          <a:prstGeom prst="rect">
            <a:avLst/>
          </a:prstGeom>
          <a:noFill/>
          <a:ln>
            <a:noFill/>
          </a:ln>
        </p:spPr>
      </p:pic>
      <p:sp>
        <p:nvSpPr>
          <p:cNvPr id="2860" name="Google Shape;2860;p224"/>
          <p:cNvSpPr txBox="1"/>
          <p:nvPr>
            <p:ph idx="1" type="subTitle"/>
          </p:nvPr>
        </p:nvSpPr>
        <p:spPr>
          <a:xfrm>
            <a:off x="473825" y="1140000"/>
            <a:ext cx="3690000" cy="3352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61" name="Google Shape;2861;p224"/>
          <p:cNvSpPr txBox="1"/>
          <p:nvPr>
            <p:ph idx="2" type="subTitle"/>
          </p:nvPr>
        </p:nvSpPr>
        <p:spPr>
          <a:xfrm>
            <a:off x="4955725" y="1177500"/>
            <a:ext cx="3690000" cy="33150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pic>
        <p:nvPicPr>
          <p:cNvPr id="2862" name="Google Shape;2862;p224"/>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1">
  <p:cSld name="TITLE_ONLY_1_2">
    <p:spTree>
      <p:nvGrpSpPr>
        <p:cNvPr id="2863" name="Shape 2863"/>
        <p:cNvGrpSpPr/>
        <p:nvPr/>
      </p:nvGrpSpPr>
      <p:grpSpPr>
        <a:xfrm>
          <a:off x="0" y="0"/>
          <a:ext cx="0" cy="0"/>
          <a:chOff x="0" y="0"/>
          <a:chExt cx="0" cy="0"/>
        </a:xfrm>
      </p:grpSpPr>
      <p:sp>
        <p:nvSpPr>
          <p:cNvPr id="2864" name="Google Shape;2864;p225"/>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65" name="Google Shape;2865;p225"/>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2866" name="Google Shape;2866;p225"/>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867" name="Google Shape;2867;p225"/>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pic>
        <p:nvPicPr>
          <p:cNvPr id="2868" name="Google Shape;2868;p225"/>
          <p:cNvPicPr preferRelativeResize="0"/>
          <p:nvPr/>
        </p:nvPicPr>
        <p:blipFill>
          <a:blip r:embed="rId2">
            <a:alphaModFix/>
          </a:blip>
          <a:stretch>
            <a:fillRect/>
          </a:stretch>
        </p:blipFill>
        <p:spPr>
          <a:xfrm>
            <a:off x="7863840" y="4846320"/>
            <a:ext cx="914165" cy="194716"/>
          </a:xfrm>
          <a:prstGeom prst="rect">
            <a:avLst/>
          </a:prstGeom>
          <a:noFill/>
          <a:ln>
            <a:noFill/>
          </a:ln>
        </p:spPr>
      </p:pic>
      <p:sp>
        <p:nvSpPr>
          <p:cNvPr id="2869" name="Google Shape;2869;p225"/>
          <p:cNvSpPr txBox="1"/>
          <p:nvPr>
            <p:ph idx="1" type="subTitle"/>
          </p:nvPr>
        </p:nvSpPr>
        <p:spPr>
          <a:xfrm>
            <a:off x="473825" y="2718000"/>
            <a:ext cx="3690000" cy="18288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70" name="Google Shape;2870;p225"/>
          <p:cNvSpPr txBox="1"/>
          <p:nvPr>
            <p:ph idx="2" type="subTitle"/>
          </p:nvPr>
        </p:nvSpPr>
        <p:spPr>
          <a:xfrm>
            <a:off x="4955725" y="2718000"/>
            <a:ext cx="3690000" cy="18288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71" name="Google Shape;2871;p225"/>
          <p:cNvSpPr/>
          <p:nvPr>
            <p:ph idx="3" type="pic"/>
          </p:nvPr>
        </p:nvSpPr>
        <p:spPr>
          <a:xfrm>
            <a:off x="372325" y="1012875"/>
            <a:ext cx="3949800" cy="1600200"/>
          </a:xfrm>
          <a:prstGeom prst="rect">
            <a:avLst/>
          </a:prstGeom>
          <a:noFill/>
          <a:ln>
            <a:noFill/>
          </a:ln>
        </p:spPr>
      </p:sp>
      <p:sp>
        <p:nvSpPr>
          <p:cNvPr id="2872" name="Google Shape;2872;p225"/>
          <p:cNvSpPr/>
          <p:nvPr>
            <p:ph idx="4" type="pic"/>
          </p:nvPr>
        </p:nvSpPr>
        <p:spPr>
          <a:xfrm>
            <a:off x="4825825" y="1012875"/>
            <a:ext cx="3949800" cy="1600200"/>
          </a:xfrm>
          <a:prstGeom prst="rect">
            <a:avLst/>
          </a:prstGeom>
          <a:noFill/>
          <a:ln>
            <a:noFill/>
          </a:ln>
        </p:spPr>
      </p:sp>
      <p:pic>
        <p:nvPicPr>
          <p:cNvPr id="2873" name="Google Shape;2873;p225"/>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Monochrome">
  <p:cSld name="SECTION_HEADER_1_1">
    <p:bg>
      <p:bgPr>
        <a:solidFill>
          <a:srgbClr val="A5BEC4"/>
        </a:solidFill>
      </p:bgPr>
    </p:bg>
    <p:spTree>
      <p:nvGrpSpPr>
        <p:cNvPr id="193" name="Shape 193"/>
        <p:cNvGrpSpPr/>
        <p:nvPr/>
      </p:nvGrpSpPr>
      <p:grpSpPr>
        <a:xfrm>
          <a:off x="0" y="0"/>
          <a:ext cx="0" cy="0"/>
          <a:chOff x="0" y="0"/>
          <a:chExt cx="0" cy="0"/>
        </a:xfrm>
      </p:grpSpPr>
      <p:pic>
        <p:nvPicPr>
          <p:cNvPr id="194" name="Google Shape;194;p23"/>
          <p:cNvPicPr preferRelativeResize="0"/>
          <p:nvPr/>
        </p:nvPicPr>
        <p:blipFill rotWithShape="1">
          <a:blip r:embed="rId2">
            <a:alphaModFix/>
          </a:blip>
          <a:srcRect b="8" l="0" r="0" t="9"/>
          <a:stretch/>
        </p:blipFill>
        <p:spPr>
          <a:xfrm>
            <a:off x="3585225" y="0"/>
            <a:ext cx="5558780" cy="5143500"/>
          </a:xfrm>
          <a:prstGeom prst="rect">
            <a:avLst/>
          </a:prstGeom>
          <a:noFill/>
          <a:ln>
            <a:noFill/>
          </a:ln>
        </p:spPr>
      </p:pic>
      <p:sp>
        <p:nvSpPr>
          <p:cNvPr id="195" name="Google Shape;195;p23"/>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2600"/>
              <a:buNone/>
              <a:defRPr sz="2600">
                <a:solidFill>
                  <a:srgbClr val="06384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6" name="Google Shape;196;p23"/>
          <p:cNvSpPr/>
          <p:nvPr/>
        </p:nvSpPr>
        <p:spPr>
          <a:xfrm>
            <a:off x="288925" y="4762500"/>
            <a:ext cx="2610000" cy="304800"/>
          </a:xfrm>
          <a:prstGeom prst="rect">
            <a:avLst/>
          </a:prstGeom>
          <a:solidFill>
            <a:srgbClr val="A5BEC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97" name="Google Shape;197;p23"/>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algn="l">
              <a:lnSpc>
                <a:spcPct val="115000"/>
              </a:lnSpc>
              <a:spcBef>
                <a:spcPts val="0"/>
              </a:spcBef>
              <a:spcAft>
                <a:spcPts val="0"/>
              </a:spcAft>
              <a:buClr>
                <a:schemeClr val="dk1"/>
              </a:buClr>
              <a:buSzPts val="1200"/>
              <a:buNone/>
              <a:defRPr>
                <a:solidFill>
                  <a:schemeClr val="dk1"/>
                </a:solidFill>
              </a:defRPr>
            </a:lvl2pPr>
            <a:lvl3pPr lvl="2" algn="l">
              <a:lnSpc>
                <a:spcPct val="115000"/>
              </a:lnSpc>
              <a:spcBef>
                <a:spcPts val="0"/>
              </a:spcBef>
              <a:spcAft>
                <a:spcPts val="0"/>
              </a:spcAft>
              <a:buClr>
                <a:schemeClr val="dk1"/>
              </a:buClr>
              <a:buSzPts val="1000"/>
              <a:buNone/>
              <a:defRPr>
                <a:solidFill>
                  <a:schemeClr val="dk1"/>
                </a:solidFill>
              </a:defRPr>
            </a:lvl3pPr>
            <a:lvl4pPr lvl="3" algn="l">
              <a:lnSpc>
                <a:spcPct val="115000"/>
              </a:lnSpc>
              <a:spcBef>
                <a:spcPts val="0"/>
              </a:spcBef>
              <a:spcAft>
                <a:spcPts val="0"/>
              </a:spcAft>
              <a:buClr>
                <a:schemeClr val="dk1"/>
              </a:buClr>
              <a:buSzPts val="1000"/>
              <a:buNone/>
              <a:defRPr>
                <a:solidFill>
                  <a:schemeClr val="dk1"/>
                </a:solidFill>
              </a:defRPr>
            </a:lvl4pPr>
            <a:lvl5pPr lvl="4" algn="l">
              <a:lnSpc>
                <a:spcPct val="115000"/>
              </a:lnSpc>
              <a:spcBef>
                <a:spcPts val="0"/>
              </a:spcBef>
              <a:spcAft>
                <a:spcPts val="0"/>
              </a:spcAft>
              <a:buClr>
                <a:schemeClr val="dk1"/>
              </a:buClr>
              <a:buSzPts val="1000"/>
              <a:buNone/>
              <a:defRPr>
                <a:solidFill>
                  <a:schemeClr val="dk1"/>
                </a:solidFill>
              </a:defRPr>
            </a:lvl5pPr>
            <a:lvl6pPr lvl="5" algn="l">
              <a:lnSpc>
                <a:spcPct val="115000"/>
              </a:lnSpc>
              <a:spcBef>
                <a:spcPts val="0"/>
              </a:spcBef>
              <a:spcAft>
                <a:spcPts val="0"/>
              </a:spcAft>
              <a:buClr>
                <a:schemeClr val="dk1"/>
              </a:buClr>
              <a:buSzPts val="1000"/>
              <a:buNone/>
              <a:defRPr>
                <a:solidFill>
                  <a:schemeClr val="dk1"/>
                </a:solidFill>
              </a:defRPr>
            </a:lvl6pPr>
            <a:lvl7pPr lvl="6" algn="l">
              <a:lnSpc>
                <a:spcPct val="115000"/>
              </a:lnSpc>
              <a:spcBef>
                <a:spcPts val="0"/>
              </a:spcBef>
              <a:spcAft>
                <a:spcPts val="0"/>
              </a:spcAft>
              <a:buClr>
                <a:schemeClr val="dk1"/>
              </a:buClr>
              <a:buSzPts val="1000"/>
              <a:buNone/>
              <a:defRPr>
                <a:solidFill>
                  <a:schemeClr val="dk1"/>
                </a:solidFill>
              </a:defRPr>
            </a:lvl7pPr>
            <a:lvl8pPr lvl="7" algn="l">
              <a:lnSpc>
                <a:spcPct val="115000"/>
              </a:lnSpc>
              <a:spcBef>
                <a:spcPts val="0"/>
              </a:spcBef>
              <a:spcAft>
                <a:spcPts val="0"/>
              </a:spcAft>
              <a:buClr>
                <a:schemeClr val="dk1"/>
              </a:buClr>
              <a:buSzPts val="1000"/>
              <a:buNone/>
              <a:defRPr>
                <a:solidFill>
                  <a:schemeClr val="dk1"/>
                </a:solidFill>
              </a:defRPr>
            </a:lvl8pPr>
            <a:lvl9pPr lvl="8" algn="l">
              <a:lnSpc>
                <a:spcPct val="115000"/>
              </a:lnSpc>
              <a:spcBef>
                <a:spcPts val="0"/>
              </a:spcBef>
              <a:spcAft>
                <a:spcPts val="0"/>
              </a:spcAft>
              <a:buClr>
                <a:schemeClr val="dk1"/>
              </a:buClr>
              <a:buSzPts val="1000"/>
              <a:buNone/>
              <a:defRPr>
                <a:solidFill>
                  <a:schemeClr val="dk1"/>
                </a:solidFill>
              </a:defRPr>
            </a:lvl9pPr>
          </a:lstStyle>
          <a:p/>
        </p:txBody>
      </p:sp>
      <p:sp>
        <p:nvSpPr>
          <p:cNvPr id="198" name="Google Shape;198;p23"/>
          <p:cNvSpPr/>
          <p:nvPr/>
        </p:nvSpPr>
        <p:spPr>
          <a:xfrm>
            <a:off x="288925" y="4762500"/>
            <a:ext cx="2610000" cy="304800"/>
          </a:xfrm>
          <a:prstGeom prst="rect">
            <a:avLst/>
          </a:prstGeom>
          <a:solidFill>
            <a:srgbClr val="A5BEC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pic>
        <p:nvPicPr>
          <p:cNvPr id="199" name="Google Shape;199;p23" title="Placeholder Box.png"/>
          <p:cNvPicPr preferRelativeResize="0"/>
          <p:nvPr/>
        </p:nvPicPr>
        <p:blipFill>
          <a:blip r:embed="rId3">
            <a:alphaModFix/>
          </a:blip>
          <a:stretch>
            <a:fillRect/>
          </a:stretch>
        </p:blipFill>
        <p:spPr>
          <a:xfrm>
            <a:off x="2357298" y="4629601"/>
            <a:ext cx="1853277" cy="331500"/>
          </a:xfrm>
          <a:prstGeom prst="rect">
            <a:avLst/>
          </a:prstGeom>
          <a:noFill/>
          <a:ln>
            <a:noFill/>
          </a:ln>
        </p:spPr>
      </p:pic>
      <p:pic>
        <p:nvPicPr>
          <p:cNvPr id="200" name="Google Shape;200;p23" title="Jitterbit-White-RGB-01.png"/>
          <p:cNvPicPr preferRelativeResize="0"/>
          <p:nvPr/>
        </p:nvPicPr>
        <p:blipFill>
          <a:blip r:embed="rId4">
            <a:alphaModFix/>
          </a:blip>
          <a:stretch>
            <a:fillRect/>
          </a:stretch>
        </p:blipFill>
        <p:spPr>
          <a:xfrm>
            <a:off x="360313" y="4621662"/>
            <a:ext cx="1639926" cy="349100"/>
          </a:xfrm>
          <a:prstGeom prst="rect">
            <a:avLst/>
          </a:prstGeom>
          <a:noFill/>
          <a:ln>
            <a:noFill/>
          </a:ln>
        </p:spPr>
      </p:pic>
      <p:pic>
        <p:nvPicPr>
          <p:cNvPr id="201" name="Google Shape;201;p23" title="JB Light with Bar.png"/>
          <p:cNvPicPr preferRelativeResize="0"/>
          <p:nvPr/>
        </p:nvPicPr>
        <p:blipFill rotWithShape="1">
          <a:blip r:embed="rId5">
            <a:alphaModFix/>
          </a:blip>
          <a:srcRect b="0" l="94638" r="0" t="0"/>
          <a:stretch/>
        </p:blipFill>
        <p:spPr>
          <a:xfrm>
            <a:off x="2099811" y="4629600"/>
            <a:ext cx="95186" cy="331500"/>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p:cSld name="TITLE_ONLY_1_1">
    <p:spTree>
      <p:nvGrpSpPr>
        <p:cNvPr id="2874" name="Shape 2874"/>
        <p:cNvGrpSpPr/>
        <p:nvPr/>
      </p:nvGrpSpPr>
      <p:grpSpPr>
        <a:xfrm>
          <a:off x="0" y="0"/>
          <a:ext cx="0" cy="0"/>
          <a:chOff x="0" y="0"/>
          <a:chExt cx="0" cy="0"/>
        </a:xfrm>
      </p:grpSpPr>
      <p:sp>
        <p:nvSpPr>
          <p:cNvPr id="2875" name="Google Shape;2875;p226"/>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76" name="Google Shape;2876;p226"/>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2877" name="Google Shape;2877;p226"/>
          <p:cNvSpPr/>
          <p:nvPr/>
        </p:nvSpPr>
        <p:spPr>
          <a:xfrm>
            <a:off x="36570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878" name="Google Shape;2878;p226"/>
          <p:cNvSpPr/>
          <p:nvPr/>
        </p:nvSpPr>
        <p:spPr>
          <a:xfrm>
            <a:off x="482845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pic>
        <p:nvPicPr>
          <p:cNvPr id="2879" name="Google Shape;2879;p226"/>
          <p:cNvPicPr preferRelativeResize="0"/>
          <p:nvPr/>
        </p:nvPicPr>
        <p:blipFill>
          <a:blip r:embed="rId2">
            <a:alphaModFix/>
          </a:blip>
          <a:stretch>
            <a:fillRect/>
          </a:stretch>
        </p:blipFill>
        <p:spPr>
          <a:xfrm>
            <a:off x="7863840" y="4846320"/>
            <a:ext cx="914165" cy="194716"/>
          </a:xfrm>
          <a:prstGeom prst="rect">
            <a:avLst/>
          </a:prstGeom>
          <a:noFill/>
          <a:ln>
            <a:noFill/>
          </a:ln>
        </p:spPr>
      </p:pic>
      <p:sp>
        <p:nvSpPr>
          <p:cNvPr id="2880" name="Google Shape;2880;p226"/>
          <p:cNvSpPr txBox="1"/>
          <p:nvPr>
            <p:ph idx="1" type="subTitle"/>
          </p:nvPr>
        </p:nvSpPr>
        <p:spPr>
          <a:xfrm>
            <a:off x="488825" y="2227500"/>
            <a:ext cx="3697500" cy="2424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81" name="Google Shape;2881;p226"/>
          <p:cNvSpPr txBox="1"/>
          <p:nvPr>
            <p:ph idx="2" type="subTitle"/>
          </p:nvPr>
        </p:nvSpPr>
        <p:spPr>
          <a:xfrm>
            <a:off x="4947075" y="2227500"/>
            <a:ext cx="3668700" cy="2424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pic>
        <p:nvPicPr>
          <p:cNvPr id="2882" name="Google Shape;2882;p226"/>
          <p:cNvPicPr preferRelativeResize="0"/>
          <p:nvPr/>
        </p:nvPicPr>
        <p:blipFill>
          <a:blip r:embed="rId3">
            <a:alphaModFix/>
          </a:blip>
          <a:stretch>
            <a:fillRect/>
          </a:stretch>
        </p:blipFill>
        <p:spPr>
          <a:xfrm>
            <a:off x="127582" y="329184"/>
            <a:ext cx="110807" cy="182832"/>
          </a:xfrm>
          <a:prstGeom prst="rect">
            <a:avLst/>
          </a:prstGeom>
          <a:noFill/>
          <a:ln>
            <a:noFill/>
          </a:ln>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1">
  <p:cSld name="TITLE_ONLY_1_1_1">
    <p:spTree>
      <p:nvGrpSpPr>
        <p:cNvPr id="2883" name="Shape 2883"/>
        <p:cNvGrpSpPr/>
        <p:nvPr/>
      </p:nvGrpSpPr>
      <p:grpSpPr>
        <a:xfrm>
          <a:off x="0" y="0"/>
          <a:ext cx="0" cy="0"/>
          <a:chOff x="0" y="0"/>
          <a:chExt cx="0" cy="0"/>
        </a:xfrm>
      </p:grpSpPr>
      <p:sp>
        <p:nvSpPr>
          <p:cNvPr id="2884" name="Google Shape;2884;p227"/>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pic>
        <p:nvPicPr>
          <p:cNvPr id="2885" name="Google Shape;2885;p227"/>
          <p:cNvPicPr preferRelativeResize="0"/>
          <p:nvPr/>
        </p:nvPicPr>
        <p:blipFill>
          <a:blip r:embed="rId2">
            <a:alphaModFix/>
          </a:blip>
          <a:stretch>
            <a:fillRect/>
          </a:stretch>
        </p:blipFill>
        <p:spPr>
          <a:xfrm>
            <a:off x="7863840" y="4846320"/>
            <a:ext cx="914165" cy="194716"/>
          </a:xfrm>
          <a:prstGeom prst="rect">
            <a:avLst/>
          </a:prstGeom>
          <a:noFill/>
          <a:ln>
            <a:noFill/>
          </a:ln>
        </p:spPr>
      </p:pic>
      <p:pic>
        <p:nvPicPr>
          <p:cNvPr id="2886" name="Google Shape;2886;p227"/>
          <p:cNvPicPr preferRelativeResize="0"/>
          <p:nvPr/>
        </p:nvPicPr>
        <p:blipFill>
          <a:blip r:embed="rId3">
            <a:alphaModFix/>
          </a:blip>
          <a:stretch>
            <a:fillRect/>
          </a:stretch>
        </p:blipFill>
        <p:spPr>
          <a:xfrm>
            <a:off x="182880" y="182880"/>
            <a:ext cx="182833" cy="304540"/>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Text">
  <p:cSld name="MAIN_POINT">
    <p:spTree>
      <p:nvGrpSpPr>
        <p:cNvPr id="2887" name="Shape 2887"/>
        <p:cNvGrpSpPr/>
        <p:nvPr/>
      </p:nvGrpSpPr>
      <p:grpSpPr>
        <a:xfrm>
          <a:off x="0" y="0"/>
          <a:ext cx="0" cy="0"/>
          <a:chOff x="0" y="0"/>
          <a:chExt cx="0" cy="0"/>
        </a:xfrm>
      </p:grpSpPr>
      <p:sp>
        <p:nvSpPr>
          <p:cNvPr id="2888" name="Google Shape;2888;p228"/>
          <p:cNvSpPr txBox="1"/>
          <p:nvPr>
            <p:ph type="title"/>
          </p:nvPr>
        </p:nvSpPr>
        <p:spPr>
          <a:xfrm>
            <a:off x="365700" y="450150"/>
            <a:ext cx="6492300" cy="4090800"/>
          </a:xfrm>
          <a:prstGeom prst="rect">
            <a:avLst/>
          </a:prstGeom>
        </p:spPr>
        <p:txBody>
          <a:bodyPr anchorCtr="0" anchor="ctr" bIns="0" lIns="0" spcFirstLastPara="1" rIns="0" wrap="square" tIns="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889" name="Google Shape;2889;p228"/>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pic>
        <p:nvPicPr>
          <p:cNvPr id="2890" name="Google Shape;2890;p228"/>
          <p:cNvPicPr preferRelativeResize="0"/>
          <p:nvPr/>
        </p:nvPicPr>
        <p:blipFill>
          <a:blip r:embed="rId2">
            <a:alphaModFix/>
          </a:blip>
          <a:stretch>
            <a:fillRect/>
          </a:stretch>
        </p:blipFill>
        <p:spPr>
          <a:xfrm>
            <a:off x="7863840" y="4846320"/>
            <a:ext cx="914165" cy="194716"/>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APTION_ONLY">
    <p:spTree>
      <p:nvGrpSpPr>
        <p:cNvPr id="2891" name="Shape 2891"/>
        <p:cNvGrpSpPr/>
        <p:nvPr/>
      </p:nvGrpSpPr>
      <p:grpSpPr>
        <a:xfrm>
          <a:off x="0" y="0"/>
          <a:ext cx="0" cy="0"/>
          <a:chOff x="0" y="0"/>
          <a:chExt cx="0" cy="0"/>
        </a:xfrm>
      </p:grpSpPr>
      <p:sp>
        <p:nvSpPr>
          <p:cNvPr id="2892" name="Google Shape;2892;p229"/>
          <p:cNvSpPr txBox="1"/>
          <p:nvPr>
            <p:ph idx="12" type="sldNum"/>
          </p:nvPr>
        </p:nvSpPr>
        <p:spPr>
          <a:xfrm>
            <a:off x="4297658" y="47788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pic>
        <p:nvPicPr>
          <p:cNvPr id="2893" name="Google Shape;2893;p229"/>
          <p:cNvPicPr preferRelativeResize="0"/>
          <p:nvPr/>
        </p:nvPicPr>
        <p:blipFill>
          <a:blip r:embed="rId2">
            <a:alphaModFix/>
          </a:blip>
          <a:stretch>
            <a:fillRect/>
          </a:stretch>
        </p:blipFill>
        <p:spPr>
          <a:xfrm>
            <a:off x="7863840" y="4846320"/>
            <a:ext cx="914165" cy="194716"/>
          </a:xfrm>
          <a:prstGeom prst="rect">
            <a:avLst/>
          </a:prstGeom>
          <a:noFill/>
          <a:ln>
            <a:noFill/>
          </a:ln>
        </p:spPr>
      </p:pic>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3">
    <p:bg>
      <p:bgPr>
        <a:solidFill>
          <a:srgbClr val="CFDDE5"/>
        </a:solidFill>
      </p:bgPr>
    </p:bg>
    <p:spTree>
      <p:nvGrpSpPr>
        <p:cNvPr id="2894" name="Shape 2894"/>
        <p:cNvGrpSpPr/>
        <p:nvPr/>
      </p:nvGrpSpPr>
      <p:grpSpPr>
        <a:xfrm>
          <a:off x="0" y="0"/>
          <a:ext cx="0" cy="0"/>
          <a:chOff x="0" y="0"/>
          <a:chExt cx="0" cy="0"/>
        </a:xfrm>
      </p:grpSpPr>
      <p:pic>
        <p:nvPicPr>
          <p:cNvPr id="2895" name="Google Shape;2895;p230"/>
          <p:cNvPicPr preferRelativeResize="0"/>
          <p:nvPr/>
        </p:nvPicPr>
        <p:blipFill>
          <a:blip r:embed="rId2">
            <a:alphaModFix/>
          </a:blip>
          <a:stretch>
            <a:fillRect/>
          </a:stretch>
        </p:blipFill>
        <p:spPr>
          <a:xfrm>
            <a:off x="2267825" y="1984250"/>
            <a:ext cx="4607150" cy="981295"/>
          </a:xfrm>
          <a:prstGeom prst="rect">
            <a:avLst/>
          </a:prstGeom>
          <a:noFill/>
          <a:ln>
            <a:noFill/>
          </a:ln>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1_Caption 4">
    <p:spTree>
      <p:nvGrpSpPr>
        <p:cNvPr id="2896" name="Shape 2896"/>
        <p:cNvGrpSpPr/>
        <p:nvPr/>
      </p:nvGrpSpPr>
      <p:grpSpPr>
        <a:xfrm>
          <a:off x="0" y="0"/>
          <a:ext cx="0" cy="0"/>
          <a:chOff x="0" y="0"/>
          <a:chExt cx="0" cy="0"/>
        </a:xfrm>
      </p:grpSpPr>
      <p:pic>
        <p:nvPicPr>
          <p:cNvPr descr="Background pattern&#10;&#10;Description automatically generated" id="2897" name="Google Shape;2897;p231"/>
          <p:cNvPicPr preferRelativeResize="0"/>
          <p:nvPr/>
        </p:nvPicPr>
        <p:blipFill rotWithShape="1">
          <a:blip r:embed="rId2">
            <a:alphaModFix amt="40000"/>
          </a:blip>
          <a:srcRect b="0" l="0" r="0" t="0"/>
          <a:stretch/>
        </p:blipFill>
        <p:spPr>
          <a:xfrm>
            <a:off x="1531558" y="685801"/>
            <a:ext cx="10445011" cy="5545297"/>
          </a:xfrm>
          <a:prstGeom prst="rect">
            <a:avLst/>
          </a:prstGeom>
          <a:noFill/>
          <a:ln>
            <a:noFill/>
          </a:ln>
        </p:spPr>
      </p:pic>
      <p:sp>
        <p:nvSpPr>
          <p:cNvPr id="2898" name="Google Shape;2898;p231"/>
          <p:cNvSpPr txBox="1"/>
          <p:nvPr>
            <p:ph idx="12" type="sldNum"/>
          </p:nvPr>
        </p:nvSpPr>
        <p:spPr>
          <a:xfrm>
            <a:off x="8472625" y="4714913"/>
            <a:ext cx="500100" cy="428700"/>
          </a:xfrm>
          <a:prstGeom prst="rect">
            <a:avLst/>
          </a:prstGeom>
          <a:noFill/>
          <a:ln>
            <a:noFill/>
          </a:ln>
        </p:spPr>
        <p:txBody>
          <a:bodyPr anchorCtr="0" anchor="ctr" bIns="0" lIns="0" spcFirstLastPara="1" rIns="0" wrap="square" tIns="0">
            <a:norm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oppins SemiBold"/>
                <a:ea typeface="Poppins SemiBold"/>
                <a:cs typeface="Poppins SemiBold"/>
                <a:sym typeface="Poppins SemiBold"/>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oppins SemiBold"/>
                <a:ea typeface="Poppins SemiBold"/>
                <a:cs typeface="Poppins SemiBold"/>
                <a:sym typeface="Poppins SemiBold"/>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oppins SemiBold"/>
                <a:ea typeface="Poppins SemiBold"/>
                <a:cs typeface="Poppins SemiBold"/>
                <a:sym typeface="Poppins SemiBold"/>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oppins SemiBold"/>
                <a:ea typeface="Poppins SemiBold"/>
                <a:cs typeface="Poppins SemiBold"/>
                <a:sym typeface="Poppins SemiBold"/>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oppins SemiBold"/>
                <a:ea typeface="Poppins SemiBold"/>
                <a:cs typeface="Poppins SemiBold"/>
                <a:sym typeface="Poppins SemiBold"/>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oppins SemiBold"/>
                <a:ea typeface="Poppins SemiBold"/>
                <a:cs typeface="Poppins SemiBold"/>
                <a:sym typeface="Poppins SemiBold"/>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oppins SemiBold"/>
                <a:ea typeface="Poppins SemiBold"/>
                <a:cs typeface="Poppins SemiBold"/>
                <a:sym typeface="Poppins SemiBold"/>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oppins SemiBold"/>
                <a:ea typeface="Poppins SemiBold"/>
                <a:cs typeface="Poppins SemiBold"/>
                <a:sym typeface="Poppins SemiBold"/>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oppins SemiBold"/>
                <a:ea typeface="Poppins SemiBold"/>
                <a:cs typeface="Poppins SemiBold"/>
                <a:sym typeface="Poppins SemiBol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cSld name="CUSTOM">
    <p:bg>
      <p:bgPr>
        <a:solidFill>
          <a:srgbClr val="CFDDE5"/>
        </a:solidFill>
      </p:bgPr>
    </p:bg>
    <p:spTree>
      <p:nvGrpSpPr>
        <p:cNvPr id="2904" name="Shape 2904"/>
        <p:cNvGrpSpPr/>
        <p:nvPr/>
      </p:nvGrpSpPr>
      <p:grpSpPr>
        <a:xfrm>
          <a:off x="0" y="0"/>
          <a:ext cx="0" cy="0"/>
          <a:chOff x="0" y="0"/>
          <a:chExt cx="0" cy="0"/>
        </a:xfrm>
      </p:grpSpPr>
      <p:sp>
        <p:nvSpPr>
          <p:cNvPr id="2905" name="Google Shape;2905;p233"/>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3600"/>
              <a:buNone/>
              <a:defRPr sz="3600">
                <a:solidFill>
                  <a:srgbClr val="06384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06" name="Google Shape;2906;p23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rgbClr val="063849"/>
                </a:solidFill>
              </a:defRPr>
            </a:lvl1pPr>
            <a:lvl2pPr lvl="1" algn="ctr">
              <a:buNone/>
              <a:defRPr>
                <a:solidFill>
                  <a:srgbClr val="063849"/>
                </a:solidFill>
              </a:defRPr>
            </a:lvl2pPr>
            <a:lvl3pPr lvl="2" algn="ctr">
              <a:buNone/>
              <a:defRPr>
                <a:solidFill>
                  <a:srgbClr val="063849"/>
                </a:solidFill>
              </a:defRPr>
            </a:lvl3pPr>
            <a:lvl4pPr lvl="3" algn="ctr">
              <a:buNone/>
              <a:defRPr>
                <a:solidFill>
                  <a:srgbClr val="063849"/>
                </a:solidFill>
              </a:defRPr>
            </a:lvl4pPr>
            <a:lvl5pPr lvl="4" algn="ctr">
              <a:buNone/>
              <a:defRPr>
                <a:solidFill>
                  <a:srgbClr val="063849"/>
                </a:solidFill>
              </a:defRPr>
            </a:lvl5pPr>
            <a:lvl6pPr lvl="5" algn="ctr">
              <a:buNone/>
              <a:defRPr>
                <a:solidFill>
                  <a:srgbClr val="063849"/>
                </a:solidFill>
              </a:defRPr>
            </a:lvl6pPr>
            <a:lvl7pPr lvl="6" algn="ctr">
              <a:buNone/>
              <a:defRPr>
                <a:solidFill>
                  <a:srgbClr val="063849"/>
                </a:solidFill>
              </a:defRPr>
            </a:lvl7pPr>
            <a:lvl8pPr lvl="7" algn="ctr">
              <a:buNone/>
              <a:defRPr>
                <a:solidFill>
                  <a:srgbClr val="063849"/>
                </a:solidFill>
              </a:defRPr>
            </a:lvl8pPr>
            <a:lvl9pPr lvl="8" algn="ctr">
              <a:buNone/>
              <a:defRPr>
                <a:solidFill>
                  <a:srgbClr val="063849"/>
                </a:solidFill>
              </a:defRPr>
            </a:lvl9pPr>
          </a:lstStyle>
          <a:p>
            <a:pPr indent="0" lvl="0" marL="0" rtl="0" algn="ctr">
              <a:spcBef>
                <a:spcPts val="0"/>
              </a:spcBef>
              <a:spcAft>
                <a:spcPts val="0"/>
              </a:spcAft>
              <a:buNone/>
            </a:pPr>
            <a:fld id="{00000000-1234-1234-1234-123412341234}" type="slidenum">
              <a:rPr lang="en-US"/>
              <a:t>‹#›</a:t>
            </a:fld>
            <a:endParaRPr/>
          </a:p>
        </p:txBody>
      </p:sp>
      <p:grpSp>
        <p:nvGrpSpPr>
          <p:cNvPr id="2907" name="Google Shape;2907;p233"/>
          <p:cNvGrpSpPr/>
          <p:nvPr/>
        </p:nvGrpSpPr>
        <p:grpSpPr>
          <a:xfrm>
            <a:off x="8000973" y="4882757"/>
            <a:ext cx="777321" cy="155484"/>
            <a:chOff x="3424807" y="1107551"/>
            <a:chExt cx="4067616" cy="826163"/>
          </a:xfrm>
        </p:grpSpPr>
        <p:sp>
          <p:nvSpPr>
            <p:cNvPr id="2908" name="Google Shape;2908;p23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09" name="Google Shape;2909;p23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10" name="Google Shape;2910;p23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11" name="Google Shape;2911;p23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12" name="Google Shape;2912;p23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13" name="Google Shape;2913;p23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14" name="Google Shape;2914;p23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15" name="Google Shape;2915;p23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16" name="Google Shape;2916;p23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917" name="Google Shape;2917;p23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Dark Matter">
  <p:cSld name="CUSTOM_2">
    <p:bg>
      <p:bgPr>
        <a:solidFill>
          <a:srgbClr val="063849"/>
        </a:solidFill>
      </p:bgPr>
    </p:bg>
    <p:spTree>
      <p:nvGrpSpPr>
        <p:cNvPr id="2918" name="Shape 2918"/>
        <p:cNvGrpSpPr/>
        <p:nvPr/>
      </p:nvGrpSpPr>
      <p:grpSpPr>
        <a:xfrm>
          <a:off x="0" y="0"/>
          <a:ext cx="0" cy="0"/>
          <a:chOff x="0" y="0"/>
          <a:chExt cx="0" cy="0"/>
        </a:xfrm>
      </p:grpSpPr>
      <p:sp>
        <p:nvSpPr>
          <p:cNvPr id="2919" name="Google Shape;2919;p234"/>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20" name="Google Shape;2920;p23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grpSp>
        <p:nvGrpSpPr>
          <p:cNvPr id="2921" name="Google Shape;2921;p234"/>
          <p:cNvGrpSpPr/>
          <p:nvPr/>
        </p:nvGrpSpPr>
        <p:grpSpPr>
          <a:xfrm>
            <a:off x="8000973" y="4882762"/>
            <a:ext cx="777321" cy="155484"/>
            <a:chOff x="3424807" y="1107551"/>
            <a:chExt cx="4067616" cy="826163"/>
          </a:xfrm>
        </p:grpSpPr>
        <p:sp>
          <p:nvSpPr>
            <p:cNvPr id="2922" name="Google Shape;2922;p23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23" name="Google Shape;2923;p23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24" name="Google Shape;2924;p23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25" name="Google Shape;2925;p23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26" name="Google Shape;2926;p23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27" name="Google Shape;2927;p23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28" name="Google Shape;2928;p23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29" name="Google Shape;2929;p23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30" name="Google Shape;2930;p23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931" name="Google Shape;2931;p23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RollingSteel">
  <p:cSld name="CUSTOM_2_1">
    <p:bg>
      <p:bgPr>
        <a:blipFill>
          <a:blip r:embed="rId2">
            <a:alphaModFix/>
          </a:blip>
          <a:stretch>
            <a:fillRect/>
          </a:stretch>
        </a:blipFill>
      </p:bgPr>
    </p:bg>
    <p:spTree>
      <p:nvGrpSpPr>
        <p:cNvPr id="2932" name="Shape 2932"/>
        <p:cNvGrpSpPr/>
        <p:nvPr/>
      </p:nvGrpSpPr>
      <p:grpSpPr>
        <a:xfrm>
          <a:off x="0" y="0"/>
          <a:ext cx="0" cy="0"/>
          <a:chOff x="0" y="0"/>
          <a:chExt cx="0" cy="0"/>
        </a:xfrm>
      </p:grpSpPr>
      <p:sp>
        <p:nvSpPr>
          <p:cNvPr id="2933" name="Google Shape;2933;p235"/>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34" name="Google Shape;2934;p235"/>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sp>
        <p:nvSpPr>
          <p:cNvPr id="2935" name="Google Shape;2935;p235"/>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grpSp>
        <p:nvGrpSpPr>
          <p:cNvPr id="2936" name="Google Shape;2936;p235"/>
          <p:cNvGrpSpPr/>
          <p:nvPr/>
        </p:nvGrpSpPr>
        <p:grpSpPr>
          <a:xfrm>
            <a:off x="8000973" y="4882762"/>
            <a:ext cx="777321" cy="155484"/>
            <a:chOff x="3424807" y="1107551"/>
            <a:chExt cx="4067616" cy="826163"/>
          </a:xfrm>
        </p:grpSpPr>
        <p:sp>
          <p:nvSpPr>
            <p:cNvPr id="2937" name="Google Shape;2937;p23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38" name="Google Shape;2938;p23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39" name="Google Shape;2939;p23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40" name="Google Shape;2940;p23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41" name="Google Shape;2941;p23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42" name="Google Shape;2942;p23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43" name="Google Shape;2943;p23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44" name="Google Shape;2944;p23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45" name="Google Shape;2945;p23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946" name="Google Shape;2946;p23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WarpSpeed">
  <p:cSld name="CUSTOM_2_1_1">
    <p:bg>
      <p:bgPr>
        <a:blipFill>
          <a:blip r:embed="rId2">
            <a:alphaModFix/>
          </a:blip>
          <a:stretch>
            <a:fillRect/>
          </a:stretch>
        </a:blipFill>
      </p:bgPr>
    </p:bg>
    <p:spTree>
      <p:nvGrpSpPr>
        <p:cNvPr id="2947" name="Shape 2947"/>
        <p:cNvGrpSpPr/>
        <p:nvPr/>
      </p:nvGrpSpPr>
      <p:grpSpPr>
        <a:xfrm>
          <a:off x="0" y="0"/>
          <a:ext cx="0" cy="0"/>
          <a:chOff x="0" y="0"/>
          <a:chExt cx="0" cy="0"/>
        </a:xfrm>
      </p:grpSpPr>
      <p:sp>
        <p:nvSpPr>
          <p:cNvPr id="2948" name="Google Shape;2948;p236"/>
          <p:cNvSpPr/>
          <p:nvPr/>
        </p:nvSpPr>
        <p:spPr>
          <a:xfrm>
            <a:off x="-34350" y="-36350"/>
            <a:ext cx="9222900" cy="5223300"/>
          </a:xfrm>
          <a:prstGeom prst="rect">
            <a:avLst/>
          </a:prstGeom>
          <a:solidFill>
            <a:srgbClr val="021C23">
              <a:alpha val="710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949" name="Google Shape;2949;p236"/>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50" name="Google Shape;2950;p236"/>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sp>
        <p:nvSpPr>
          <p:cNvPr id="2951" name="Google Shape;2951;p236"/>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2952" name="Google Shape;2952;p236"/>
          <p:cNvGrpSpPr/>
          <p:nvPr/>
        </p:nvGrpSpPr>
        <p:grpSpPr>
          <a:xfrm>
            <a:off x="8000973" y="4882762"/>
            <a:ext cx="777321" cy="155484"/>
            <a:chOff x="3424807" y="1107551"/>
            <a:chExt cx="4067616" cy="826163"/>
          </a:xfrm>
        </p:grpSpPr>
        <p:sp>
          <p:nvSpPr>
            <p:cNvPr id="2953" name="Google Shape;2953;p23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54" name="Google Shape;2954;p23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55" name="Google Shape;2955;p23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56" name="Google Shape;2956;p23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57" name="Google Shape;2957;p23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58" name="Google Shape;2958;p23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59" name="Google Shape;2959;p23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60" name="Google Shape;2960;p23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61" name="Google Shape;2961;p23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962" name="Google Shape;2962;p23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p:cSld name="TITLE_AND_BODY_4">
    <p:spTree>
      <p:nvGrpSpPr>
        <p:cNvPr id="202" name="Shape 202"/>
        <p:cNvGrpSpPr/>
        <p:nvPr/>
      </p:nvGrpSpPr>
      <p:grpSpPr>
        <a:xfrm>
          <a:off x="0" y="0"/>
          <a:ext cx="0" cy="0"/>
          <a:chOff x="0" y="0"/>
          <a:chExt cx="0" cy="0"/>
        </a:xfrm>
      </p:grpSpPr>
      <p:sp>
        <p:nvSpPr>
          <p:cNvPr id="203" name="Google Shape;203;p24"/>
          <p:cNvSpPr txBox="1"/>
          <p:nvPr>
            <p:ph type="title"/>
          </p:nvPr>
        </p:nvSpPr>
        <p:spPr>
          <a:xfrm>
            <a:off x="365700" y="27630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4" name="Google Shape;204;p2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cxnSp>
        <p:nvCxnSpPr>
          <p:cNvPr id="205" name="Google Shape;205;p24"/>
          <p:cNvCxnSpPr/>
          <p:nvPr/>
        </p:nvCxnSpPr>
        <p:spPr>
          <a:xfrm>
            <a:off x="3065100"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206" name="Google Shape;206;p24"/>
          <p:cNvCxnSpPr/>
          <p:nvPr/>
        </p:nvCxnSpPr>
        <p:spPr>
          <a:xfrm>
            <a:off x="6098450"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207" name="Google Shape;207;p24"/>
          <p:cNvCxnSpPr/>
          <p:nvPr/>
        </p:nvCxnSpPr>
        <p:spPr>
          <a:xfrm>
            <a:off x="486025" y="2867475"/>
            <a:ext cx="8199000" cy="0"/>
          </a:xfrm>
          <a:prstGeom prst="straightConnector1">
            <a:avLst/>
          </a:prstGeom>
          <a:noFill/>
          <a:ln cap="flat" cmpd="sng" w="9525">
            <a:solidFill>
              <a:schemeClr val="lt2"/>
            </a:solidFill>
            <a:prstDash val="solid"/>
            <a:round/>
            <a:headEnd len="sm" w="sm" type="none"/>
            <a:tailEnd len="sm" w="sm" type="none"/>
          </a:ln>
        </p:spPr>
      </p:cxnSp>
      <p:sp>
        <p:nvSpPr>
          <p:cNvPr id="208" name="Google Shape;208;p24"/>
          <p:cNvSpPr txBox="1"/>
          <p:nvPr>
            <p:ph idx="1" type="subTitle"/>
          </p:nvPr>
        </p:nvSpPr>
        <p:spPr>
          <a:xfrm>
            <a:off x="365700" y="108045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09" name="Google Shape;209;p24"/>
          <p:cNvSpPr txBox="1"/>
          <p:nvPr>
            <p:ph idx="2" type="subTitle"/>
          </p:nvPr>
        </p:nvSpPr>
        <p:spPr>
          <a:xfrm>
            <a:off x="3291900" y="1084375"/>
            <a:ext cx="2560200" cy="1703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10" name="Google Shape;210;p24"/>
          <p:cNvSpPr txBox="1"/>
          <p:nvPr>
            <p:ph idx="3" type="subTitle"/>
          </p:nvPr>
        </p:nvSpPr>
        <p:spPr>
          <a:xfrm>
            <a:off x="6218100" y="1084350"/>
            <a:ext cx="2560200" cy="1703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11" name="Google Shape;211;p24"/>
          <p:cNvSpPr txBox="1"/>
          <p:nvPr>
            <p:ph idx="4" type="subTitle"/>
          </p:nvPr>
        </p:nvSpPr>
        <p:spPr>
          <a:xfrm>
            <a:off x="3291900" y="301230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12" name="Google Shape;212;p24"/>
          <p:cNvSpPr txBox="1"/>
          <p:nvPr>
            <p:ph idx="5" type="subTitle"/>
          </p:nvPr>
        </p:nvSpPr>
        <p:spPr>
          <a:xfrm>
            <a:off x="6218100" y="301210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13" name="Google Shape;213;p24"/>
          <p:cNvSpPr txBox="1"/>
          <p:nvPr>
            <p:ph idx="6" type="subTitle"/>
          </p:nvPr>
        </p:nvSpPr>
        <p:spPr>
          <a:xfrm>
            <a:off x="365700" y="301210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14" name="Google Shape;214;p2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15" name="Google Shape;215;p24"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16" name="Google Shape;216;p24"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Dark Matter">
  <p:cSld name="CUSTOM_1">
    <p:bg>
      <p:bgPr>
        <a:solidFill>
          <a:srgbClr val="063849"/>
        </a:solidFill>
      </p:bgPr>
    </p:bg>
    <p:spTree>
      <p:nvGrpSpPr>
        <p:cNvPr id="2963" name="Shape 2963"/>
        <p:cNvGrpSpPr/>
        <p:nvPr/>
      </p:nvGrpSpPr>
      <p:grpSpPr>
        <a:xfrm>
          <a:off x="0" y="0"/>
          <a:ext cx="0" cy="0"/>
          <a:chOff x="0" y="0"/>
          <a:chExt cx="0" cy="0"/>
        </a:xfrm>
      </p:grpSpPr>
      <p:sp>
        <p:nvSpPr>
          <p:cNvPr id="2964" name="Google Shape;2964;p237"/>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65" name="Google Shape;2965;p237"/>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Clr>
                <a:srgbClr val="FF6529"/>
              </a:buClr>
              <a:buSzPts val="2800"/>
              <a:buNone/>
              <a:defRPr>
                <a:solidFill>
                  <a:srgbClr val="FF6529"/>
                </a:solidFill>
              </a:defRPr>
            </a:lvl2pPr>
            <a:lvl3pPr lvl="2">
              <a:spcBef>
                <a:spcPts val="0"/>
              </a:spcBef>
              <a:spcAft>
                <a:spcPts val="0"/>
              </a:spcAft>
              <a:buClr>
                <a:srgbClr val="FF6529"/>
              </a:buClr>
              <a:buSzPts val="2800"/>
              <a:buNone/>
              <a:defRPr>
                <a:solidFill>
                  <a:srgbClr val="FF6529"/>
                </a:solidFill>
              </a:defRPr>
            </a:lvl3pPr>
            <a:lvl4pPr lvl="3">
              <a:spcBef>
                <a:spcPts val="0"/>
              </a:spcBef>
              <a:spcAft>
                <a:spcPts val="0"/>
              </a:spcAft>
              <a:buClr>
                <a:srgbClr val="FF6529"/>
              </a:buClr>
              <a:buSzPts val="2800"/>
              <a:buNone/>
              <a:defRPr>
                <a:solidFill>
                  <a:srgbClr val="FF6529"/>
                </a:solidFill>
              </a:defRPr>
            </a:lvl4pPr>
            <a:lvl5pPr lvl="4">
              <a:spcBef>
                <a:spcPts val="0"/>
              </a:spcBef>
              <a:spcAft>
                <a:spcPts val="0"/>
              </a:spcAft>
              <a:buClr>
                <a:srgbClr val="FF6529"/>
              </a:buClr>
              <a:buSzPts val="2800"/>
              <a:buNone/>
              <a:defRPr>
                <a:solidFill>
                  <a:srgbClr val="FF6529"/>
                </a:solidFill>
              </a:defRPr>
            </a:lvl5pPr>
            <a:lvl6pPr lvl="5">
              <a:spcBef>
                <a:spcPts val="0"/>
              </a:spcBef>
              <a:spcAft>
                <a:spcPts val="0"/>
              </a:spcAft>
              <a:buClr>
                <a:srgbClr val="FF6529"/>
              </a:buClr>
              <a:buSzPts val="2800"/>
              <a:buNone/>
              <a:defRPr>
                <a:solidFill>
                  <a:srgbClr val="FF6529"/>
                </a:solidFill>
              </a:defRPr>
            </a:lvl6pPr>
            <a:lvl7pPr lvl="6">
              <a:spcBef>
                <a:spcPts val="0"/>
              </a:spcBef>
              <a:spcAft>
                <a:spcPts val="0"/>
              </a:spcAft>
              <a:buClr>
                <a:srgbClr val="FF6529"/>
              </a:buClr>
              <a:buSzPts val="2800"/>
              <a:buNone/>
              <a:defRPr>
                <a:solidFill>
                  <a:srgbClr val="FF6529"/>
                </a:solidFill>
              </a:defRPr>
            </a:lvl7pPr>
            <a:lvl8pPr lvl="7">
              <a:spcBef>
                <a:spcPts val="0"/>
              </a:spcBef>
              <a:spcAft>
                <a:spcPts val="0"/>
              </a:spcAft>
              <a:buClr>
                <a:srgbClr val="FF6529"/>
              </a:buClr>
              <a:buSzPts val="2800"/>
              <a:buNone/>
              <a:defRPr>
                <a:solidFill>
                  <a:srgbClr val="FF6529"/>
                </a:solidFill>
              </a:defRPr>
            </a:lvl8pPr>
            <a:lvl9pPr lvl="8">
              <a:spcBef>
                <a:spcPts val="0"/>
              </a:spcBef>
              <a:spcAft>
                <a:spcPts val="0"/>
              </a:spcAft>
              <a:buClr>
                <a:srgbClr val="FF6529"/>
              </a:buClr>
              <a:buSzPts val="2800"/>
              <a:buNone/>
              <a:defRPr>
                <a:solidFill>
                  <a:srgbClr val="FF6529"/>
                </a:solidFill>
              </a:defRPr>
            </a:lvl9pPr>
          </a:lstStyle>
          <a:p/>
        </p:txBody>
      </p:sp>
      <p:sp>
        <p:nvSpPr>
          <p:cNvPr id="2966" name="Google Shape;2966;p237"/>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sp>
        <p:nvSpPr>
          <p:cNvPr id="2967" name="Google Shape;2967;p237"/>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2968" name="Google Shape;2968;p237"/>
          <p:cNvGrpSpPr/>
          <p:nvPr/>
        </p:nvGrpSpPr>
        <p:grpSpPr>
          <a:xfrm>
            <a:off x="8000973" y="4882762"/>
            <a:ext cx="777321" cy="155484"/>
            <a:chOff x="3424807" y="1107551"/>
            <a:chExt cx="4067616" cy="826163"/>
          </a:xfrm>
        </p:grpSpPr>
        <p:sp>
          <p:nvSpPr>
            <p:cNvPr id="2969" name="Google Shape;2969;p23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70" name="Google Shape;2970;p23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71" name="Google Shape;2971;p23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72" name="Google Shape;2972;p23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73" name="Google Shape;2973;p23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74" name="Google Shape;2974;p23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75" name="Google Shape;2975;p23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76" name="Google Shape;2976;p23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77" name="Google Shape;2977;p23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978" name="Google Shape;2978;p23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Velvet Indigo">
  <p:cSld name="CUSTOM_1_2">
    <p:bg>
      <p:bgPr>
        <a:solidFill>
          <a:srgbClr val="191A2E"/>
        </a:solidFill>
      </p:bgPr>
    </p:bg>
    <p:spTree>
      <p:nvGrpSpPr>
        <p:cNvPr id="2979" name="Shape 2979"/>
        <p:cNvGrpSpPr/>
        <p:nvPr/>
      </p:nvGrpSpPr>
      <p:grpSpPr>
        <a:xfrm>
          <a:off x="0" y="0"/>
          <a:ext cx="0" cy="0"/>
          <a:chOff x="0" y="0"/>
          <a:chExt cx="0" cy="0"/>
        </a:xfrm>
      </p:grpSpPr>
      <p:sp>
        <p:nvSpPr>
          <p:cNvPr id="2980" name="Google Shape;2980;p238"/>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81" name="Google Shape;2981;p238"/>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Clr>
                <a:srgbClr val="FF6529"/>
              </a:buClr>
              <a:buSzPts val="2800"/>
              <a:buNone/>
              <a:defRPr>
                <a:solidFill>
                  <a:srgbClr val="FF6529"/>
                </a:solidFill>
              </a:defRPr>
            </a:lvl2pPr>
            <a:lvl3pPr lvl="2">
              <a:spcBef>
                <a:spcPts val="0"/>
              </a:spcBef>
              <a:spcAft>
                <a:spcPts val="0"/>
              </a:spcAft>
              <a:buClr>
                <a:srgbClr val="FF6529"/>
              </a:buClr>
              <a:buSzPts val="2800"/>
              <a:buNone/>
              <a:defRPr>
                <a:solidFill>
                  <a:srgbClr val="FF6529"/>
                </a:solidFill>
              </a:defRPr>
            </a:lvl3pPr>
            <a:lvl4pPr lvl="3">
              <a:spcBef>
                <a:spcPts val="0"/>
              </a:spcBef>
              <a:spcAft>
                <a:spcPts val="0"/>
              </a:spcAft>
              <a:buClr>
                <a:srgbClr val="FF6529"/>
              </a:buClr>
              <a:buSzPts val="2800"/>
              <a:buNone/>
              <a:defRPr>
                <a:solidFill>
                  <a:srgbClr val="FF6529"/>
                </a:solidFill>
              </a:defRPr>
            </a:lvl4pPr>
            <a:lvl5pPr lvl="4">
              <a:spcBef>
                <a:spcPts val="0"/>
              </a:spcBef>
              <a:spcAft>
                <a:spcPts val="0"/>
              </a:spcAft>
              <a:buClr>
                <a:srgbClr val="FF6529"/>
              </a:buClr>
              <a:buSzPts val="2800"/>
              <a:buNone/>
              <a:defRPr>
                <a:solidFill>
                  <a:srgbClr val="FF6529"/>
                </a:solidFill>
              </a:defRPr>
            </a:lvl5pPr>
            <a:lvl6pPr lvl="5">
              <a:spcBef>
                <a:spcPts val="0"/>
              </a:spcBef>
              <a:spcAft>
                <a:spcPts val="0"/>
              </a:spcAft>
              <a:buClr>
                <a:srgbClr val="FF6529"/>
              </a:buClr>
              <a:buSzPts val="2800"/>
              <a:buNone/>
              <a:defRPr>
                <a:solidFill>
                  <a:srgbClr val="FF6529"/>
                </a:solidFill>
              </a:defRPr>
            </a:lvl6pPr>
            <a:lvl7pPr lvl="6">
              <a:spcBef>
                <a:spcPts val="0"/>
              </a:spcBef>
              <a:spcAft>
                <a:spcPts val="0"/>
              </a:spcAft>
              <a:buClr>
                <a:srgbClr val="FF6529"/>
              </a:buClr>
              <a:buSzPts val="2800"/>
              <a:buNone/>
              <a:defRPr>
                <a:solidFill>
                  <a:srgbClr val="FF6529"/>
                </a:solidFill>
              </a:defRPr>
            </a:lvl7pPr>
            <a:lvl8pPr lvl="7">
              <a:spcBef>
                <a:spcPts val="0"/>
              </a:spcBef>
              <a:spcAft>
                <a:spcPts val="0"/>
              </a:spcAft>
              <a:buClr>
                <a:srgbClr val="FF6529"/>
              </a:buClr>
              <a:buSzPts val="2800"/>
              <a:buNone/>
              <a:defRPr>
                <a:solidFill>
                  <a:srgbClr val="FF6529"/>
                </a:solidFill>
              </a:defRPr>
            </a:lvl8pPr>
            <a:lvl9pPr lvl="8">
              <a:spcBef>
                <a:spcPts val="0"/>
              </a:spcBef>
              <a:spcAft>
                <a:spcPts val="0"/>
              </a:spcAft>
              <a:buClr>
                <a:srgbClr val="FF6529"/>
              </a:buClr>
              <a:buSzPts val="2800"/>
              <a:buNone/>
              <a:defRPr>
                <a:solidFill>
                  <a:srgbClr val="FF6529"/>
                </a:solidFill>
              </a:defRPr>
            </a:lvl9pPr>
          </a:lstStyle>
          <a:p/>
        </p:txBody>
      </p:sp>
      <p:sp>
        <p:nvSpPr>
          <p:cNvPr id="2982" name="Google Shape;2982;p238"/>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sp>
        <p:nvSpPr>
          <p:cNvPr id="2983" name="Google Shape;2983;p238"/>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2984" name="Google Shape;2984;p238"/>
          <p:cNvGrpSpPr/>
          <p:nvPr/>
        </p:nvGrpSpPr>
        <p:grpSpPr>
          <a:xfrm>
            <a:off x="8000973" y="4882762"/>
            <a:ext cx="777321" cy="155484"/>
            <a:chOff x="3424807" y="1107551"/>
            <a:chExt cx="4067616" cy="826163"/>
          </a:xfrm>
        </p:grpSpPr>
        <p:sp>
          <p:nvSpPr>
            <p:cNvPr id="2985" name="Google Shape;2985;p23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86" name="Google Shape;2986;p23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87" name="Google Shape;2987;p23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88" name="Google Shape;2988;p23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89" name="Google Shape;2989;p23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90" name="Google Shape;2990;p23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91" name="Google Shape;2991;p23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92" name="Google Shape;2992;p23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93" name="Google Shape;2993;p23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994" name="Google Shape;2994;p23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ParticleAccelerator">
  <p:cSld name="CUSTOM_1_1">
    <p:bg>
      <p:bgPr>
        <a:blipFill>
          <a:blip r:embed="rId2">
            <a:alphaModFix/>
          </a:blip>
          <a:stretch>
            <a:fillRect/>
          </a:stretch>
        </a:blipFill>
      </p:bgPr>
    </p:bg>
    <p:spTree>
      <p:nvGrpSpPr>
        <p:cNvPr id="2995" name="Shape 2995"/>
        <p:cNvGrpSpPr/>
        <p:nvPr/>
      </p:nvGrpSpPr>
      <p:grpSpPr>
        <a:xfrm>
          <a:off x="0" y="0"/>
          <a:ext cx="0" cy="0"/>
          <a:chOff x="0" y="0"/>
          <a:chExt cx="0" cy="0"/>
        </a:xfrm>
      </p:grpSpPr>
      <p:sp>
        <p:nvSpPr>
          <p:cNvPr id="2996" name="Google Shape;2996;p239"/>
          <p:cNvSpPr/>
          <p:nvPr/>
        </p:nvSpPr>
        <p:spPr>
          <a:xfrm>
            <a:off x="-34350" y="-36350"/>
            <a:ext cx="9222900" cy="5223300"/>
          </a:xfrm>
          <a:prstGeom prst="rect">
            <a:avLst/>
          </a:prstGeom>
          <a:solidFill>
            <a:srgbClr val="021C23">
              <a:alpha val="710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997" name="Google Shape;2997;p239"/>
          <p:cNvSpPr/>
          <p:nvPr/>
        </p:nvSpPr>
        <p:spPr>
          <a:xfrm>
            <a:off x="-50525" y="-55550"/>
            <a:ext cx="9313800" cy="5259900"/>
          </a:xfrm>
          <a:prstGeom prst="rect">
            <a:avLst/>
          </a:prstGeom>
          <a:solidFill>
            <a:srgbClr val="021C23">
              <a:alpha val="20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2998" name="Google Shape;2998;p239"/>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99" name="Google Shape;2999;p239"/>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00" name="Google Shape;3000;p23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chemeClr val="lt1"/>
                </a:solidFill>
                <a:latin typeface="Roboto Light"/>
                <a:ea typeface="Roboto Light"/>
                <a:cs typeface="Roboto Light"/>
                <a:sym typeface="Roboto Light"/>
              </a:defRPr>
            </a:lvl1pPr>
            <a:lvl2pPr lvl="1" algn="ctr">
              <a:buNone/>
              <a:defRPr sz="900">
                <a:solidFill>
                  <a:schemeClr val="lt1"/>
                </a:solidFill>
                <a:latin typeface="Roboto Light"/>
                <a:ea typeface="Roboto Light"/>
                <a:cs typeface="Roboto Light"/>
                <a:sym typeface="Roboto Light"/>
              </a:defRPr>
            </a:lvl2pPr>
            <a:lvl3pPr lvl="2" algn="ctr">
              <a:buNone/>
              <a:defRPr sz="900">
                <a:solidFill>
                  <a:schemeClr val="lt1"/>
                </a:solidFill>
                <a:latin typeface="Roboto Light"/>
                <a:ea typeface="Roboto Light"/>
                <a:cs typeface="Roboto Light"/>
                <a:sym typeface="Roboto Light"/>
              </a:defRPr>
            </a:lvl3pPr>
            <a:lvl4pPr lvl="3" algn="ctr">
              <a:buNone/>
              <a:defRPr sz="900">
                <a:solidFill>
                  <a:schemeClr val="lt1"/>
                </a:solidFill>
                <a:latin typeface="Roboto Light"/>
                <a:ea typeface="Roboto Light"/>
                <a:cs typeface="Roboto Light"/>
                <a:sym typeface="Roboto Light"/>
              </a:defRPr>
            </a:lvl4pPr>
            <a:lvl5pPr lvl="4" algn="ctr">
              <a:buNone/>
              <a:defRPr sz="900">
                <a:solidFill>
                  <a:schemeClr val="lt1"/>
                </a:solidFill>
                <a:latin typeface="Roboto Light"/>
                <a:ea typeface="Roboto Light"/>
                <a:cs typeface="Roboto Light"/>
                <a:sym typeface="Roboto Light"/>
              </a:defRPr>
            </a:lvl5pPr>
            <a:lvl6pPr lvl="5" algn="ctr">
              <a:buNone/>
              <a:defRPr sz="900">
                <a:solidFill>
                  <a:schemeClr val="lt1"/>
                </a:solidFill>
                <a:latin typeface="Roboto Light"/>
                <a:ea typeface="Roboto Light"/>
                <a:cs typeface="Roboto Light"/>
                <a:sym typeface="Roboto Light"/>
              </a:defRPr>
            </a:lvl6pPr>
            <a:lvl7pPr lvl="6" algn="ctr">
              <a:buNone/>
              <a:defRPr sz="900">
                <a:solidFill>
                  <a:schemeClr val="lt1"/>
                </a:solidFill>
                <a:latin typeface="Roboto Light"/>
                <a:ea typeface="Roboto Light"/>
                <a:cs typeface="Roboto Light"/>
                <a:sym typeface="Roboto Light"/>
              </a:defRPr>
            </a:lvl7pPr>
            <a:lvl8pPr lvl="7" algn="ctr">
              <a:buNone/>
              <a:defRPr sz="900">
                <a:solidFill>
                  <a:schemeClr val="lt1"/>
                </a:solidFill>
                <a:latin typeface="Roboto Light"/>
                <a:ea typeface="Roboto Light"/>
                <a:cs typeface="Roboto Light"/>
                <a:sym typeface="Roboto Light"/>
              </a:defRPr>
            </a:lvl8pPr>
            <a:lvl9pPr lvl="8" algn="ctr">
              <a:buNone/>
              <a:defRPr sz="900">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3001" name="Google Shape;3001;p239"/>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3002" name="Google Shape;3002;p239"/>
          <p:cNvGrpSpPr/>
          <p:nvPr/>
        </p:nvGrpSpPr>
        <p:grpSpPr>
          <a:xfrm>
            <a:off x="8000973" y="4882762"/>
            <a:ext cx="777321" cy="155484"/>
            <a:chOff x="3424807" y="1107551"/>
            <a:chExt cx="4067616" cy="826163"/>
          </a:xfrm>
        </p:grpSpPr>
        <p:sp>
          <p:nvSpPr>
            <p:cNvPr id="3003" name="Google Shape;3003;p23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04" name="Google Shape;3004;p23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05" name="Google Shape;3005;p23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06" name="Google Shape;3006;p23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07" name="Google Shape;3007;p23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08" name="Google Shape;3008;p23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09" name="Google Shape;3009;p23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10" name="Google Shape;3010;p23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11" name="Google Shape;3011;p23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012" name="Google Shape;3012;p23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spTree>
      <p:nvGrpSpPr>
        <p:cNvPr id="3013" name="Shape 3013"/>
        <p:cNvGrpSpPr/>
        <p:nvPr/>
      </p:nvGrpSpPr>
      <p:grpSpPr>
        <a:xfrm>
          <a:off x="0" y="0"/>
          <a:ext cx="0" cy="0"/>
          <a:chOff x="0" y="0"/>
          <a:chExt cx="0" cy="0"/>
        </a:xfrm>
      </p:grpSpPr>
      <p:sp>
        <p:nvSpPr>
          <p:cNvPr id="3014" name="Google Shape;3014;p240"/>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3600"/>
              <a:buNone/>
              <a:defRPr sz="3600">
                <a:solidFill>
                  <a:srgbClr val="063849"/>
                </a:solidFill>
              </a:defRPr>
            </a:lvl1pPr>
            <a:lvl2pPr lvl="1">
              <a:spcBef>
                <a:spcPts val="0"/>
              </a:spcBef>
              <a:spcAft>
                <a:spcPts val="0"/>
              </a:spcAft>
              <a:buClr>
                <a:srgbClr val="063849"/>
              </a:buClr>
              <a:buSzPts val="2800"/>
              <a:buNone/>
              <a:defRPr>
                <a:solidFill>
                  <a:srgbClr val="063849"/>
                </a:solidFill>
              </a:defRPr>
            </a:lvl2pPr>
            <a:lvl3pPr lvl="2">
              <a:spcBef>
                <a:spcPts val="0"/>
              </a:spcBef>
              <a:spcAft>
                <a:spcPts val="0"/>
              </a:spcAft>
              <a:buClr>
                <a:srgbClr val="063849"/>
              </a:buClr>
              <a:buSzPts val="2800"/>
              <a:buNone/>
              <a:defRPr>
                <a:solidFill>
                  <a:srgbClr val="063849"/>
                </a:solidFill>
              </a:defRPr>
            </a:lvl3pPr>
            <a:lvl4pPr lvl="3">
              <a:spcBef>
                <a:spcPts val="0"/>
              </a:spcBef>
              <a:spcAft>
                <a:spcPts val="0"/>
              </a:spcAft>
              <a:buClr>
                <a:srgbClr val="063849"/>
              </a:buClr>
              <a:buSzPts val="2800"/>
              <a:buNone/>
              <a:defRPr>
                <a:solidFill>
                  <a:srgbClr val="063849"/>
                </a:solidFill>
              </a:defRPr>
            </a:lvl4pPr>
            <a:lvl5pPr lvl="4">
              <a:spcBef>
                <a:spcPts val="0"/>
              </a:spcBef>
              <a:spcAft>
                <a:spcPts val="0"/>
              </a:spcAft>
              <a:buClr>
                <a:srgbClr val="063849"/>
              </a:buClr>
              <a:buSzPts val="2800"/>
              <a:buNone/>
              <a:defRPr>
                <a:solidFill>
                  <a:srgbClr val="063849"/>
                </a:solidFill>
              </a:defRPr>
            </a:lvl5pPr>
            <a:lvl6pPr lvl="5">
              <a:spcBef>
                <a:spcPts val="0"/>
              </a:spcBef>
              <a:spcAft>
                <a:spcPts val="0"/>
              </a:spcAft>
              <a:buClr>
                <a:srgbClr val="063849"/>
              </a:buClr>
              <a:buSzPts val="2800"/>
              <a:buNone/>
              <a:defRPr>
                <a:solidFill>
                  <a:srgbClr val="063849"/>
                </a:solidFill>
              </a:defRPr>
            </a:lvl6pPr>
            <a:lvl7pPr lvl="6">
              <a:spcBef>
                <a:spcPts val="0"/>
              </a:spcBef>
              <a:spcAft>
                <a:spcPts val="0"/>
              </a:spcAft>
              <a:buClr>
                <a:srgbClr val="063849"/>
              </a:buClr>
              <a:buSzPts val="2800"/>
              <a:buNone/>
              <a:defRPr>
                <a:solidFill>
                  <a:srgbClr val="063849"/>
                </a:solidFill>
              </a:defRPr>
            </a:lvl7pPr>
            <a:lvl8pPr lvl="7">
              <a:spcBef>
                <a:spcPts val="0"/>
              </a:spcBef>
              <a:spcAft>
                <a:spcPts val="0"/>
              </a:spcAft>
              <a:buClr>
                <a:srgbClr val="063849"/>
              </a:buClr>
              <a:buSzPts val="2800"/>
              <a:buNone/>
              <a:defRPr>
                <a:solidFill>
                  <a:srgbClr val="063849"/>
                </a:solidFill>
              </a:defRPr>
            </a:lvl8pPr>
            <a:lvl9pPr lvl="8">
              <a:spcBef>
                <a:spcPts val="0"/>
              </a:spcBef>
              <a:spcAft>
                <a:spcPts val="0"/>
              </a:spcAft>
              <a:buClr>
                <a:srgbClr val="063849"/>
              </a:buClr>
              <a:buSzPts val="2800"/>
              <a:buNone/>
              <a:defRPr>
                <a:solidFill>
                  <a:srgbClr val="063849"/>
                </a:solidFill>
              </a:defRPr>
            </a:lvl9pPr>
          </a:lstStyle>
          <a:p/>
        </p:txBody>
      </p:sp>
      <p:sp>
        <p:nvSpPr>
          <p:cNvPr id="3015" name="Google Shape;3015;p240"/>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16" name="Google Shape;3016;p24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3017" name="Google Shape;3017;p240"/>
          <p:cNvGrpSpPr/>
          <p:nvPr/>
        </p:nvGrpSpPr>
        <p:grpSpPr>
          <a:xfrm>
            <a:off x="8000973" y="4882757"/>
            <a:ext cx="777321" cy="155484"/>
            <a:chOff x="3424807" y="1107551"/>
            <a:chExt cx="4067616" cy="826163"/>
          </a:xfrm>
        </p:grpSpPr>
        <p:sp>
          <p:nvSpPr>
            <p:cNvPr id="3018" name="Google Shape;3018;p24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19" name="Google Shape;3019;p24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20" name="Google Shape;3020;p24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21" name="Google Shape;3021;p24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22" name="Google Shape;3022;p24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23" name="Google Shape;3023;p24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24" name="Google Shape;3024;p24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25" name="Google Shape;3025;p24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26" name="Google Shape;3026;p24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027" name="Google Shape;3027;p24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Icy Blue">
  <p:cSld name="CUSTOM_1_1_1_1">
    <p:bg>
      <p:bgPr>
        <a:solidFill>
          <a:srgbClr val="A5BEC4"/>
        </a:solidFill>
      </p:bgPr>
    </p:bg>
    <p:spTree>
      <p:nvGrpSpPr>
        <p:cNvPr id="3028" name="Shape 3028"/>
        <p:cNvGrpSpPr/>
        <p:nvPr/>
      </p:nvGrpSpPr>
      <p:grpSpPr>
        <a:xfrm>
          <a:off x="0" y="0"/>
          <a:ext cx="0" cy="0"/>
          <a:chOff x="0" y="0"/>
          <a:chExt cx="0" cy="0"/>
        </a:xfrm>
      </p:grpSpPr>
      <p:pic>
        <p:nvPicPr>
          <p:cNvPr id="3029" name="Google Shape;3029;p241"/>
          <p:cNvPicPr preferRelativeResize="0"/>
          <p:nvPr/>
        </p:nvPicPr>
        <p:blipFill rotWithShape="1">
          <a:blip r:embed="rId2">
            <a:alphaModFix amt="45000"/>
          </a:blip>
          <a:srcRect b="0" l="0" r="0" t="0"/>
          <a:stretch/>
        </p:blipFill>
        <p:spPr>
          <a:xfrm>
            <a:off x="3505561" y="0"/>
            <a:ext cx="5636961" cy="5142161"/>
          </a:xfrm>
          <a:prstGeom prst="rect">
            <a:avLst/>
          </a:prstGeom>
          <a:noFill/>
          <a:ln>
            <a:noFill/>
          </a:ln>
        </p:spPr>
      </p:pic>
      <p:sp>
        <p:nvSpPr>
          <p:cNvPr id="3030" name="Google Shape;3030;p241"/>
          <p:cNvSpPr txBox="1"/>
          <p:nvPr>
            <p:ph type="title"/>
          </p:nvPr>
        </p:nvSpPr>
        <p:spPr>
          <a:xfrm>
            <a:off x="755075" y="524250"/>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3031" name="Google Shape;3031;p24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3032" name="Google Shape;3032;p241"/>
          <p:cNvGrpSpPr/>
          <p:nvPr/>
        </p:nvGrpSpPr>
        <p:grpSpPr>
          <a:xfrm>
            <a:off x="8000973" y="4882757"/>
            <a:ext cx="777321" cy="155484"/>
            <a:chOff x="3424807" y="1107551"/>
            <a:chExt cx="4067616" cy="826163"/>
          </a:xfrm>
        </p:grpSpPr>
        <p:sp>
          <p:nvSpPr>
            <p:cNvPr id="3033" name="Google Shape;3033;p24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34" name="Google Shape;3034;p24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35" name="Google Shape;3035;p24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36" name="Google Shape;3036;p24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37" name="Google Shape;3037;p24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38" name="Google Shape;3038;p24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39" name="Google Shape;3039;p24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40" name="Google Shape;3040;p24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41" name="Google Shape;3041;p24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042" name="Google Shape;3042;p241"/>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Dark Matter">
  <p:cSld name="CUSTOM_1_1_1_1_1">
    <p:bg>
      <p:bgPr>
        <a:solidFill>
          <a:srgbClr val="063849"/>
        </a:solidFill>
      </p:bgPr>
    </p:bg>
    <p:spTree>
      <p:nvGrpSpPr>
        <p:cNvPr id="3043" name="Shape 3043"/>
        <p:cNvGrpSpPr/>
        <p:nvPr/>
      </p:nvGrpSpPr>
      <p:grpSpPr>
        <a:xfrm>
          <a:off x="0" y="0"/>
          <a:ext cx="0" cy="0"/>
          <a:chOff x="0" y="0"/>
          <a:chExt cx="0" cy="0"/>
        </a:xfrm>
      </p:grpSpPr>
      <p:pic>
        <p:nvPicPr>
          <p:cNvPr id="3044" name="Google Shape;3044;p242"/>
          <p:cNvPicPr preferRelativeResize="0"/>
          <p:nvPr/>
        </p:nvPicPr>
        <p:blipFill rotWithShape="1">
          <a:blip r:embed="rId2">
            <a:alphaModFix amt="12000"/>
          </a:blip>
          <a:srcRect b="0" l="0" r="0" t="0"/>
          <a:stretch/>
        </p:blipFill>
        <p:spPr>
          <a:xfrm>
            <a:off x="3505561" y="0"/>
            <a:ext cx="5636961" cy="5142161"/>
          </a:xfrm>
          <a:prstGeom prst="rect">
            <a:avLst/>
          </a:prstGeom>
          <a:noFill/>
          <a:ln>
            <a:noFill/>
          </a:ln>
        </p:spPr>
      </p:pic>
      <p:sp>
        <p:nvSpPr>
          <p:cNvPr id="3045" name="Google Shape;3045;p242"/>
          <p:cNvSpPr txBox="1"/>
          <p:nvPr>
            <p:ph type="title"/>
          </p:nvPr>
        </p:nvSpPr>
        <p:spPr>
          <a:xfrm>
            <a:off x="755075" y="524263"/>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rgbClr val="FAF8FD"/>
              </a:buClr>
              <a:buSzPts val="2800"/>
              <a:buNone/>
              <a:defRPr sz="2800">
                <a:solidFill>
                  <a:srgbClr val="FAF8FD"/>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3046" name="Google Shape;3046;p24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3047" name="Google Shape;3047;p242"/>
          <p:cNvGrpSpPr/>
          <p:nvPr/>
        </p:nvGrpSpPr>
        <p:grpSpPr>
          <a:xfrm>
            <a:off x="8000973" y="4882762"/>
            <a:ext cx="777321" cy="155484"/>
            <a:chOff x="3424807" y="1107551"/>
            <a:chExt cx="4067616" cy="826163"/>
          </a:xfrm>
        </p:grpSpPr>
        <p:sp>
          <p:nvSpPr>
            <p:cNvPr id="3048" name="Google Shape;3048;p24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49" name="Google Shape;3049;p24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50" name="Google Shape;3050;p24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51" name="Google Shape;3051;p24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52" name="Google Shape;3052;p24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53" name="Google Shape;3053;p24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54" name="Google Shape;3054;p24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55" name="Google Shape;3055;p24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56" name="Google Shape;3056;p24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057" name="Google Shape;3057;p242"/>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p:cSld name="CUSTOM_1_1_1_1_1_2">
    <p:bg>
      <p:bgPr>
        <a:solidFill>
          <a:srgbClr val="063849"/>
        </a:solidFill>
      </p:bgPr>
    </p:bg>
    <p:spTree>
      <p:nvGrpSpPr>
        <p:cNvPr id="3058" name="Shape 3058"/>
        <p:cNvGrpSpPr/>
        <p:nvPr/>
      </p:nvGrpSpPr>
      <p:grpSpPr>
        <a:xfrm>
          <a:off x="0" y="0"/>
          <a:ext cx="0" cy="0"/>
          <a:chOff x="0" y="0"/>
          <a:chExt cx="0" cy="0"/>
        </a:xfrm>
      </p:grpSpPr>
      <p:pic>
        <p:nvPicPr>
          <p:cNvPr id="3059" name="Google Shape;3059;p243"/>
          <p:cNvPicPr preferRelativeResize="0"/>
          <p:nvPr/>
        </p:nvPicPr>
        <p:blipFill rotWithShape="1">
          <a:blip r:embed="rId2">
            <a:alphaModFix amt="12000"/>
          </a:blip>
          <a:srcRect b="0" l="0" r="0" t="0"/>
          <a:stretch/>
        </p:blipFill>
        <p:spPr>
          <a:xfrm>
            <a:off x="3505561" y="0"/>
            <a:ext cx="5636961" cy="5142161"/>
          </a:xfrm>
          <a:prstGeom prst="rect">
            <a:avLst/>
          </a:prstGeom>
          <a:noFill/>
          <a:ln>
            <a:noFill/>
          </a:ln>
        </p:spPr>
      </p:pic>
      <p:sp>
        <p:nvSpPr>
          <p:cNvPr id="3060" name="Google Shape;3060;p24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3061" name="Google Shape;3061;p243"/>
          <p:cNvSpPr/>
          <p:nvPr>
            <p:ph idx="2" type="pic"/>
          </p:nvPr>
        </p:nvSpPr>
        <p:spPr>
          <a:xfrm>
            <a:off x="3114475" y="1567775"/>
            <a:ext cx="1645500" cy="1645500"/>
          </a:xfrm>
          <a:prstGeom prst="ellipse">
            <a:avLst/>
          </a:prstGeom>
          <a:noFill/>
          <a:ln cap="flat" cmpd="sng" w="19050">
            <a:solidFill>
              <a:schemeClr val="dk2"/>
            </a:solidFill>
            <a:prstDash val="solid"/>
            <a:round/>
            <a:headEnd len="sm" w="sm" type="none"/>
            <a:tailEnd len="sm" w="sm" type="none"/>
          </a:ln>
        </p:spPr>
      </p:sp>
      <p:sp>
        <p:nvSpPr>
          <p:cNvPr id="3062" name="Google Shape;3062;p243"/>
          <p:cNvSpPr/>
          <p:nvPr>
            <p:ph idx="3" type="pic"/>
          </p:nvPr>
        </p:nvSpPr>
        <p:spPr>
          <a:xfrm>
            <a:off x="6040550" y="1567775"/>
            <a:ext cx="1645500" cy="1645500"/>
          </a:xfrm>
          <a:prstGeom prst="ellipse">
            <a:avLst/>
          </a:prstGeom>
          <a:noFill/>
          <a:ln cap="flat" cmpd="sng" w="19050">
            <a:solidFill>
              <a:schemeClr val="dk2"/>
            </a:solidFill>
            <a:prstDash val="solid"/>
            <a:round/>
            <a:headEnd len="sm" w="sm" type="none"/>
            <a:tailEnd len="sm" w="sm" type="none"/>
          </a:ln>
        </p:spPr>
      </p:sp>
      <p:sp>
        <p:nvSpPr>
          <p:cNvPr id="3063" name="Google Shape;3063;p243"/>
          <p:cNvSpPr txBox="1"/>
          <p:nvPr>
            <p:ph idx="1" type="subTitle"/>
          </p:nvPr>
        </p:nvSpPr>
        <p:spPr>
          <a:xfrm>
            <a:off x="2794375" y="3422110"/>
            <a:ext cx="2286000" cy="5061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spcBef>
                <a:spcPts val="0"/>
              </a:spcBef>
              <a:spcAft>
                <a:spcPts val="0"/>
              </a:spcAft>
              <a:buClr>
                <a:schemeClr val="lt2"/>
              </a:buClr>
              <a:buSzPts val="1200"/>
              <a:buNone/>
              <a:defRPr b="1" sz="1200">
                <a:solidFill>
                  <a:schemeClr val="lt2"/>
                </a:solidFill>
              </a:defRPr>
            </a:lvl3pPr>
            <a:lvl4pPr lvl="3" algn="ctr">
              <a:spcBef>
                <a:spcPts val="0"/>
              </a:spcBef>
              <a:spcAft>
                <a:spcPts val="0"/>
              </a:spcAft>
              <a:buClr>
                <a:schemeClr val="lt2"/>
              </a:buClr>
              <a:buSzPts val="1200"/>
              <a:buNone/>
              <a:defRPr b="1" sz="1200">
                <a:solidFill>
                  <a:schemeClr val="lt2"/>
                </a:solidFill>
              </a:defRPr>
            </a:lvl4pPr>
            <a:lvl5pPr lvl="4" algn="ctr">
              <a:spcBef>
                <a:spcPts val="0"/>
              </a:spcBef>
              <a:spcAft>
                <a:spcPts val="0"/>
              </a:spcAft>
              <a:buClr>
                <a:schemeClr val="lt2"/>
              </a:buClr>
              <a:buSzPts val="1200"/>
              <a:buNone/>
              <a:defRPr b="1" sz="1200">
                <a:solidFill>
                  <a:schemeClr val="lt2"/>
                </a:solidFill>
              </a:defRPr>
            </a:lvl5pPr>
            <a:lvl6pPr lvl="5" algn="ctr">
              <a:spcBef>
                <a:spcPts val="0"/>
              </a:spcBef>
              <a:spcAft>
                <a:spcPts val="0"/>
              </a:spcAft>
              <a:buClr>
                <a:schemeClr val="lt2"/>
              </a:buClr>
              <a:buSzPts val="1200"/>
              <a:buNone/>
              <a:defRPr b="1" sz="1200">
                <a:solidFill>
                  <a:schemeClr val="lt2"/>
                </a:solidFill>
              </a:defRPr>
            </a:lvl6pPr>
            <a:lvl7pPr lvl="6" algn="ctr">
              <a:spcBef>
                <a:spcPts val="0"/>
              </a:spcBef>
              <a:spcAft>
                <a:spcPts val="0"/>
              </a:spcAft>
              <a:buClr>
                <a:schemeClr val="lt2"/>
              </a:buClr>
              <a:buSzPts val="1200"/>
              <a:buNone/>
              <a:defRPr b="1" sz="1200">
                <a:solidFill>
                  <a:schemeClr val="lt2"/>
                </a:solidFill>
              </a:defRPr>
            </a:lvl7pPr>
            <a:lvl8pPr lvl="7" algn="ctr">
              <a:spcBef>
                <a:spcPts val="0"/>
              </a:spcBef>
              <a:spcAft>
                <a:spcPts val="0"/>
              </a:spcAft>
              <a:buClr>
                <a:schemeClr val="lt2"/>
              </a:buClr>
              <a:buSzPts val="1200"/>
              <a:buNone/>
              <a:defRPr b="1" sz="1200">
                <a:solidFill>
                  <a:schemeClr val="lt2"/>
                </a:solidFill>
              </a:defRPr>
            </a:lvl8pPr>
            <a:lvl9pPr lvl="8" algn="ctr">
              <a:spcBef>
                <a:spcPts val="0"/>
              </a:spcBef>
              <a:spcAft>
                <a:spcPts val="0"/>
              </a:spcAft>
              <a:buClr>
                <a:schemeClr val="lt2"/>
              </a:buClr>
              <a:buSzPts val="1200"/>
              <a:buNone/>
              <a:defRPr b="1" sz="1200">
                <a:solidFill>
                  <a:schemeClr val="lt2"/>
                </a:solidFill>
              </a:defRPr>
            </a:lvl9pPr>
          </a:lstStyle>
          <a:p/>
        </p:txBody>
      </p:sp>
      <p:sp>
        <p:nvSpPr>
          <p:cNvPr id="3064" name="Google Shape;3064;p243"/>
          <p:cNvSpPr txBox="1"/>
          <p:nvPr>
            <p:ph idx="4" type="subTitle"/>
          </p:nvPr>
        </p:nvSpPr>
        <p:spPr>
          <a:xfrm>
            <a:off x="2794375" y="3638729"/>
            <a:ext cx="2286000" cy="482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3065" name="Google Shape;3065;p243"/>
          <p:cNvSpPr txBox="1"/>
          <p:nvPr>
            <p:ph idx="5" type="subTitle"/>
          </p:nvPr>
        </p:nvSpPr>
        <p:spPr>
          <a:xfrm>
            <a:off x="5720450" y="3422100"/>
            <a:ext cx="2286000" cy="8814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spcBef>
                <a:spcPts val="0"/>
              </a:spcBef>
              <a:spcAft>
                <a:spcPts val="0"/>
              </a:spcAft>
              <a:buClr>
                <a:schemeClr val="lt2"/>
              </a:buClr>
              <a:buSzPts val="1200"/>
              <a:buNone/>
              <a:defRPr b="1" sz="1200">
                <a:solidFill>
                  <a:schemeClr val="lt2"/>
                </a:solidFill>
              </a:defRPr>
            </a:lvl3pPr>
            <a:lvl4pPr lvl="3" algn="ctr">
              <a:spcBef>
                <a:spcPts val="0"/>
              </a:spcBef>
              <a:spcAft>
                <a:spcPts val="0"/>
              </a:spcAft>
              <a:buClr>
                <a:schemeClr val="lt2"/>
              </a:buClr>
              <a:buSzPts val="1200"/>
              <a:buNone/>
              <a:defRPr b="1" sz="1200">
                <a:solidFill>
                  <a:schemeClr val="lt2"/>
                </a:solidFill>
              </a:defRPr>
            </a:lvl4pPr>
            <a:lvl5pPr lvl="4" algn="ctr">
              <a:spcBef>
                <a:spcPts val="0"/>
              </a:spcBef>
              <a:spcAft>
                <a:spcPts val="0"/>
              </a:spcAft>
              <a:buClr>
                <a:schemeClr val="lt2"/>
              </a:buClr>
              <a:buSzPts val="1200"/>
              <a:buNone/>
              <a:defRPr b="1" sz="1200">
                <a:solidFill>
                  <a:schemeClr val="lt2"/>
                </a:solidFill>
              </a:defRPr>
            </a:lvl5pPr>
            <a:lvl6pPr lvl="5" algn="ctr">
              <a:spcBef>
                <a:spcPts val="0"/>
              </a:spcBef>
              <a:spcAft>
                <a:spcPts val="0"/>
              </a:spcAft>
              <a:buClr>
                <a:schemeClr val="lt2"/>
              </a:buClr>
              <a:buSzPts val="1200"/>
              <a:buNone/>
              <a:defRPr b="1" sz="1200">
                <a:solidFill>
                  <a:schemeClr val="lt2"/>
                </a:solidFill>
              </a:defRPr>
            </a:lvl6pPr>
            <a:lvl7pPr lvl="6" algn="ctr">
              <a:spcBef>
                <a:spcPts val="0"/>
              </a:spcBef>
              <a:spcAft>
                <a:spcPts val="0"/>
              </a:spcAft>
              <a:buClr>
                <a:schemeClr val="lt2"/>
              </a:buClr>
              <a:buSzPts val="1200"/>
              <a:buNone/>
              <a:defRPr b="1" sz="1200">
                <a:solidFill>
                  <a:schemeClr val="lt2"/>
                </a:solidFill>
              </a:defRPr>
            </a:lvl7pPr>
            <a:lvl8pPr lvl="7" algn="ctr">
              <a:spcBef>
                <a:spcPts val="0"/>
              </a:spcBef>
              <a:spcAft>
                <a:spcPts val="0"/>
              </a:spcAft>
              <a:buClr>
                <a:schemeClr val="lt2"/>
              </a:buClr>
              <a:buSzPts val="1200"/>
              <a:buNone/>
              <a:defRPr b="1" sz="1200">
                <a:solidFill>
                  <a:schemeClr val="lt2"/>
                </a:solidFill>
              </a:defRPr>
            </a:lvl8pPr>
            <a:lvl9pPr lvl="8" algn="ctr">
              <a:spcBef>
                <a:spcPts val="0"/>
              </a:spcBef>
              <a:spcAft>
                <a:spcPts val="0"/>
              </a:spcAft>
              <a:buClr>
                <a:schemeClr val="lt2"/>
              </a:buClr>
              <a:buSzPts val="1200"/>
              <a:buNone/>
              <a:defRPr b="1" sz="1200">
                <a:solidFill>
                  <a:schemeClr val="lt2"/>
                </a:solidFill>
              </a:defRPr>
            </a:lvl9pPr>
          </a:lstStyle>
          <a:p/>
        </p:txBody>
      </p:sp>
      <p:sp>
        <p:nvSpPr>
          <p:cNvPr id="3066" name="Google Shape;3066;p243"/>
          <p:cNvSpPr txBox="1"/>
          <p:nvPr>
            <p:ph idx="6" type="subTitle"/>
          </p:nvPr>
        </p:nvSpPr>
        <p:spPr>
          <a:xfrm>
            <a:off x="5720450" y="3638729"/>
            <a:ext cx="2286000" cy="8394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3067" name="Google Shape;3067;p243"/>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rtl="0" algn="l">
              <a:lnSpc>
                <a:spcPct val="80000"/>
              </a:lnSpc>
              <a:spcBef>
                <a:spcPts val="0"/>
              </a:spcBef>
              <a:spcAft>
                <a:spcPts val="0"/>
              </a:spcAft>
              <a:buNone/>
            </a:pPr>
            <a:r>
              <a:rPr lang="en-US" sz="2000">
                <a:solidFill>
                  <a:srgbClr val="FF6529"/>
                </a:solidFill>
                <a:latin typeface="Roboto Slab Medium"/>
                <a:ea typeface="Roboto Slab Medium"/>
                <a:cs typeface="Roboto Slab Medium"/>
                <a:sym typeface="Roboto Slab Medium"/>
              </a:rPr>
              <a:t>Meet the speakers</a:t>
            </a:r>
            <a:endParaRPr sz="2000">
              <a:solidFill>
                <a:srgbClr val="FF6529"/>
              </a:solidFill>
              <a:latin typeface="Roboto Slab Medium"/>
              <a:ea typeface="Roboto Slab Medium"/>
              <a:cs typeface="Roboto Slab Medium"/>
              <a:sym typeface="Roboto Slab Medium"/>
            </a:endParaRPr>
          </a:p>
        </p:txBody>
      </p:sp>
      <p:grpSp>
        <p:nvGrpSpPr>
          <p:cNvPr id="3068" name="Google Shape;3068;p243"/>
          <p:cNvGrpSpPr/>
          <p:nvPr/>
        </p:nvGrpSpPr>
        <p:grpSpPr>
          <a:xfrm>
            <a:off x="8000973" y="4882762"/>
            <a:ext cx="777321" cy="155484"/>
            <a:chOff x="3424807" y="1107551"/>
            <a:chExt cx="4067616" cy="826163"/>
          </a:xfrm>
        </p:grpSpPr>
        <p:sp>
          <p:nvSpPr>
            <p:cNvPr id="3069" name="Google Shape;3069;p24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70" name="Google Shape;3070;p24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71" name="Google Shape;3071;p24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72" name="Google Shape;3072;p24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73" name="Google Shape;3073;p24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74" name="Google Shape;3074;p24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75" name="Google Shape;3075;p24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76" name="Google Shape;3076;p24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77" name="Google Shape;3077;p24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078" name="Google Shape;3078;p243"/>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1">
  <p:cSld name="CUSTOM_1_1_1_1_1_2_1">
    <p:bg>
      <p:bgPr>
        <a:solidFill>
          <a:srgbClr val="063849"/>
        </a:solidFill>
      </p:bgPr>
    </p:bg>
    <p:spTree>
      <p:nvGrpSpPr>
        <p:cNvPr id="3079" name="Shape 3079"/>
        <p:cNvGrpSpPr/>
        <p:nvPr/>
      </p:nvGrpSpPr>
      <p:grpSpPr>
        <a:xfrm>
          <a:off x="0" y="0"/>
          <a:ext cx="0" cy="0"/>
          <a:chOff x="0" y="0"/>
          <a:chExt cx="0" cy="0"/>
        </a:xfrm>
      </p:grpSpPr>
      <p:pic>
        <p:nvPicPr>
          <p:cNvPr id="3080" name="Google Shape;3080;p244"/>
          <p:cNvPicPr preferRelativeResize="0"/>
          <p:nvPr/>
        </p:nvPicPr>
        <p:blipFill rotWithShape="1">
          <a:blip r:embed="rId2">
            <a:alphaModFix amt="12000"/>
          </a:blip>
          <a:srcRect b="0" l="0" r="0" t="0"/>
          <a:stretch/>
        </p:blipFill>
        <p:spPr>
          <a:xfrm>
            <a:off x="3505561" y="0"/>
            <a:ext cx="5636961" cy="5142161"/>
          </a:xfrm>
          <a:prstGeom prst="rect">
            <a:avLst/>
          </a:prstGeom>
          <a:noFill/>
          <a:ln>
            <a:noFill/>
          </a:ln>
        </p:spPr>
      </p:pic>
      <p:sp>
        <p:nvSpPr>
          <p:cNvPr id="3081" name="Google Shape;3081;p24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3082" name="Google Shape;3082;p244"/>
          <p:cNvSpPr/>
          <p:nvPr>
            <p:ph idx="2" type="pic"/>
          </p:nvPr>
        </p:nvSpPr>
        <p:spPr>
          <a:xfrm>
            <a:off x="2715882" y="1741900"/>
            <a:ext cx="1371300" cy="1371300"/>
          </a:xfrm>
          <a:prstGeom prst="ellipse">
            <a:avLst/>
          </a:prstGeom>
          <a:noFill/>
          <a:ln cap="flat" cmpd="sng" w="19050">
            <a:solidFill>
              <a:schemeClr val="dk2"/>
            </a:solidFill>
            <a:prstDash val="solid"/>
            <a:round/>
            <a:headEnd len="sm" w="sm" type="none"/>
            <a:tailEnd len="sm" w="sm" type="none"/>
          </a:ln>
        </p:spPr>
      </p:sp>
      <p:sp>
        <p:nvSpPr>
          <p:cNvPr id="3083" name="Google Shape;3083;p244"/>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rtl="0" algn="l">
              <a:lnSpc>
                <a:spcPct val="80000"/>
              </a:lnSpc>
              <a:spcBef>
                <a:spcPts val="0"/>
              </a:spcBef>
              <a:spcAft>
                <a:spcPts val="0"/>
              </a:spcAft>
              <a:buNone/>
            </a:pPr>
            <a:r>
              <a:rPr lang="en-US" sz="2000">
                <a:solidFill>
                  <a:srgbClr val="FF6529"/>
                </a:solidFill>
                <a:latin typeface="Roboto Slab Medium"/>
                <a:ea typeface="Roboto Slab Medium"/>
                <a:cs typeface="Roboto Slab Medium"/>
                <a:sym typeface="Roboto Slab Medium"/>
              </a:rPr>
              <a:t>Meet the speakers</a:t>
            </a:r>
            <a:endParaRPr sz="2000">
              <a:solidFill>
                <a:srgbClr val="FF6529"/>
              </a:solidFill>
              <a:latin typeface="Roboto Slab Medium"/>
              <a:ea typeface="Roboto Slab Medium"/>
              <a:cs typeface="Roboto Slab Medium"/>
              <a:sym typeface="Roboto Slab Medium"/>
            </a:endParaRPr>
          </a:p>
        </p:txBody>
      </p:sp>
      <p:sp>
        <p:nvSpPr>
          <p:cNvPr id="3084" name="Google Shape;3084;p244"/>
          <p:cNvSpPr/>
          <p:nvPr>
            <p:ph idx="3" type="pic"/>
          </p:nvPr>
        </p:nvSpPr>
        <p:spPr>
          <a:xfrm>
            <a:off x="4870791" y="1741900"/>
            <a:ext cx="1371300" cy="1371300"/>
          </a:xfrm>
          <a:prstGeom prst="ellipse">
            <a:avLst/>
          </a:prstGeom>
          <a:noFill/>
          <a:ln cap="flat" cmpd="sng" w="19050">
            <a:solidFill>
              <a:schemeClr val="dk2"/>
            </a:solidFill>
            <a:prstDash val="solid"/>
            <a:round/>
            <a:headEnd len="sm" w="sm" type="none"/>
            <a:tailEnd len="sm" w="sm" type="none"/>
          </a:ln>
        </p:spPr>
      </p:sp>
      <p:sp>
        <p:nvSpPr>
          <p:cNvPr id="3085" name="Google Shape;3085;p244"/>
          <p:cNvSpPr txBox="1"/>
          <p:nvPr>
            <p:ph idx="1" type="subTitle"/>
          </p:nvPr>
        </p:nvSpPr>
        <p:spPr>
          <a:xfrm>
            <a:off x="2487282" y="3340210"/>
            <a:ext cx="1828800" cy="4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3086" name="Google Shape;3086;p244"/>
          <p:cNvSpPr txBox="1"/>
          <p:nvPr>
            <p:ph idx="4" type="subTitle"/>
          </p:nvPr>
        </p:nvSpPr>
        <p:spPr>
          <a:xfrm>
            <a:off x="2487282" y="3556829"/>
            <a:ext cx="1828800" cy="3876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3087" name="Google Shape;3087;p244"/>
          <p:cNvSpPr txBox="1"/>
          <p:nvPr>
            <p:ph idx="5" type="subTitle"/>
          </p:nvPr>
        </p:nvSpPr>
        <p:spPr>
          <a:xfrm>
            <a:off x="4642188" y="3340200"/>
            <a:ext cx="1828800" cy="7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3088" name="Google Shape;3088;p244"/>
          <p:cNvSpPr txBox="1"/>
          <p:nvPr>
            <p:ph idx="6" type="subTitle"/>
          </p:nvPr>
        </p:nvSpPr>
        <p:spPr>
          <a:xfrm>
            <a:off x="4642188" y="3556829"/>
            <a:ext cx="1828800" cy="6729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3089" name="Google Shape;3089;p244"/>
          <p:cNvSpPr/>
          <p:nvPr>
            <p:ph idx="7" type="pic"/>
          </p:nvPr>
        </p:nvSpPr>
        <p:spPr>
          <a:xfrm>
            <a:off x="7025700" y="1741900"/>
            <a:ext cx="1371300" cy="1371300"/>
          </a:xfrm>
          <a:prstGeom prst="ellipse">
            <a:avLst/>
          </a:prstGeom>
          <a:noFill/>
          <a:ln cap="flat" cmpd="sng" w="19050">
            <a:solidFill>
              <a:schemeClr val="dk2"/>
            </a:solidFill>
            <a:prstDash val="solid"/>
            <a:round/>
            <a:headEnd len="sm" w="sm" type="none"/>
            <a:tailEnd len="sm" w="sm" type="none"/>
          </a:ln>
        </p:spPr>
      </p:sp>
      <p:sp>
        <p:nvSpPr>
          <p:cNvPr id="3090" name="Google Shape;3090;p244"/>
          <p:cNvSpPr txBox="1"/>
          <p:nvPr>
            <p:ph idx="8" type="subTitle"/>
          </p:nvPr>
        </p:nvSpPr>
        <p:spPr>
          <a:xfrm>
            <a:off x="6797100" y="3340200"/>
            <a:ext cx="1828800" cy="7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3091" name="Google Shape;3091;p244"/>
          <p:cNvSpPr txBox="1"/>
          <p:nvPr>
            <p:ph idx="9" type="subTitle"/>
          </p:nvPr>
        </p:nvSpPr>
        <p:spPr>
          <a:xfrm>
            <a:off x="6797100" y="3556829"/>
            <a:ext cx="1828800" cy="6729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grpSp>
        <p:nvGrpSpPr>
          <p:cNvPr id="3092" name="Google Shape;3092;p244"/>
          <p:cNvGrpSpPr/>
          <p:nvPr/>
        </p:nvGrpSpPr>
        <p:grpSpPr>
          <a:xfrm>
            <a:off x="8000973" y="4882762"/>
            <a:ext cx="777321" cy="155484"/>
            <a:chOff x="3424807" y="1107551"/>
            <a:chExt cx="4067616" cy="826163"/>
          </a:xfrm>
        </p:grpSpPr>
        <p:sp>
          <p:nvSpPr>
            <p:cNvPr id="3093" name="Google Shape;3093;p24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94" name="Google Shape;3094;p24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95" name="Google Shape;3095;p24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96" name="Google Shape;3096;p24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97" name="Google Shape;3097;p24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98" name="Google Shape;3098;p24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99" name="Google Shape;3099;p24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00" name="Google Shape;3100;p24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01" name="Google Shape;3101;p24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102" name="Google Shape;3102;p244"/>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olar Flare">
  <p:cSld name="CUSTOM_1_1_1_1_1_1">
    <p:bg>
      <p:bgPr>
        <a:solidFill>
          <a:srgbClr val="FF6529"/>
        </a:solidFill>
      </p:bgPr>
    </p:bg>
    <p:spTree>
      <p:nvGrpSpPr>
        <p:cNvPr id="3103" name="Shape 3103"/>
        <p:cNvGrpSpPr/>
        <p:nvPr/>
      </p:nvGrpSpPr>
      <p:grpSpPr>
        <a:xfrm>
          <a:off x="0" y="0"/>
          <a:ext cx="0" cy="0"/>
          <a:chOff x="0" y="0"/>
          <a:chExt cx="0" cy="0"/>
        </a:xfrm>
      </p:grpSpPr>
      <p:sp>
        <p:nvSpPr>
          <p:cNvPr id="3104" name="Google Shape;3104;p245"/>
          <p:cNvSpPr/>
          <p:nvPr/>
        </p:nvSpPr>
        <p:spPr>
          <a:xfrm>
            <a:off x="258425" y="4821575"/>
            <a:ext cx="2687700" cy="321900"/>
          </a:xfrm>
          <a:prstGeom prst="rect">
            <a:avLst/>
          </a:prstGeom>
          <a:solidFill>
            <a:srgbClr val="FF652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pic>
        <p:nvPicPr>
          <p:cNvPr id="3105" name="Google Shape;3105;p245"/>
          <p:cNvPicPr preferRelativeResize="0"/>
          <p:nvPr/>
        </p:nvPicPr>
        <p:blipFill rotWithShape="1">
          <a:blip r:embed="rId2">
            <a:alphaModFix/>
          </a:blip>
          <a:srcRect b="0" l="0" r="0" t="0"/>
          <a:stretch/>
        </p:blipFill>
        <p:spPr>
          <a:xfrm>
            <a:off x="3487911" y="0"/>
            <a:ext cx="5636961" cy="5142161"/>
          </a:xfrm>
          <a:prstGeom prst="rect">
            <a:avLst/>
          </a:prstGeom>
          <a:noFill/>
          <a:ln>
            <a:noFill/>
          </a:ln>
        </p:spPr>
      </p:pic>
      <p:sp>
        <p:nvSpPr>
          <p:cNvPr id="3106" name="Google Shape;3106;p245"/>
          <p:cNvSpPr txBox="1"/>
          <p:nvPr>
            <p:ph type="title"/>
          </p:nvPr>
        </p:nvSpPr>
        <p:spPr>
          <a:xfrm>
            <a:off x="755075" y="524263"/>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3107" name="Google Shape;3107;p245"/>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3108" name="Google Shape;3108;p245"/>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3109" name="Google Shape;3109;p245"/>
          <p:cNvGrpSpPr/>
          <p:nvPr/>
        </p:nvGrpSpPr>
        <p:grpSpPr>
          <a:xfrm>
            <a:off x="8000973" y="4883353"/>
            <a:ext cx="777321" cy="155484"/>
            <a:chOff x="3424807" y="1107551"/>
            <a:chExt cx="4067616" cy="826163"/>
          </a:xfrm>
        </p:grpSpPr>
        <p:sp>
          <p:nvSpPr>
            <p:cNvPr id="3110" name="Google Shape;3110;p24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11" name="Google Shape;3111;p24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12" name="Google Shape;3112;p24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13" name="Google Shape;3113;p24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14" name="Google Shape;3114;p24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15" name="Google Shape;3115;p24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16" name="Google Shape;3116;p24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17" name="Google Shape;3117;p24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18" name="Google Shape;3118;p24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119" name="Google Shape;3119;p245"/>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efault" type="secHead">
  <p:cSld name="SECTION_HEADER">
    <p:bg>
      <p:bgPr>
        <a:solidFill>
          <a:srgbClr val="063849"/>
        </a:solidFill>
      </p:bgPr>
    </p:bg>
    <p:spTree>
      <p:nvGrpSpPr>
        <p:cNvPr id="3120" name="Shape 3120"/>
        <p:cNvGrpSpPr/>
        <p:nvPr/>
      </p:nvGrpSpPr>
      <p:grpSpPr>
        <a:xfrm>
          <a:off x="0" y="0"/>
          <a:ext cx="0" cy="0"/>
          <a:chOff x="0" y="0"/>
          <a:chExt cx="0" cy="0"/>
        </a:xfrm>
      </p:grpSpPr>
      <p:pic>
        <p:nvPicPr>
          <p:cNvPr id="3121" name="Google Shape;3121;p246"/>
          <p:cNvPicPr preferRelativeResize="0"/>
          <p:nvPr/>
        </p:nvPicPr>
        <p:blipFill>
          <a:blip r:embed="rId2">
            <a:alphaModFix/>
          </a:blip>
          <a:stretch>
            <a:fillRect/>
          </a:stretch>
        </p:blipFill>
        <p:spPr>
          <a:xfrm>
            <a:off x="3585225" y="0"/>
            <a:ext cx="5557335" cy="5142163"/>
          </a:xfrm>
          <a:prstGeom prst="rect">
            <a:avLst/>
          </a:prstGeom>
          <a:noFill/>
          <a:ln>
            <a:noFill/>
          </a:ln>
        </p:spPr>
      </p:pic>
      <p:sp>
        <p:nvSpPr>
          <p:cNvPr id="3122" name="Google Shape;3122;p246"/>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23" name="Google Shape;3123;p246"/>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124" name="Google Shape;3124;p246"/>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1400"/>
              <a:buFont typeface="Roboto"/>
              <a:buNone/>
              <a:defRPr>
                <a:solidFill>
                  <a:srgbClr val="FF6529"/>
                </a:solidFill>
                <a:latin typeface="Roboto"/>
                <a:ea typeface="Roboto"/>
                <a:cs typeface="Roboto"/>
                <a:sym typeface="Roboto"/>
              </a:defRPr>
            </a:lvl1pPr>
            <a:lvl2pPr lvl="1">
              <a:spcBef>
                <a:spcPts val="0"/>
              </a:spcBef>
              <a:spcAft>
                <a:spcPts val="0"/>
              </a:spcAft>
              <a:buClr>
                <a:srgbClr val="FF6529"/>
              </a:buClr>
              <a:buSzPts val="1200"/>
              <a:buNone/>
              <a:defRPr>
                <a:solidFill>
                  <a:srgbClr val="FF6529"/>
                </a:solidFill>
              </a:defRPr>
            </a:lvl2pPr>
            <a:lvl3pPr lvl="2">
              <a:spcBef>
                <a:spcPts val="0"/>
              </a:spcBef>
              <a:spcAft>
                <a:spcPts val="0"/>
              </a:spcAft>
              <a:buClr>
                <a:srgbClr val="FF6529"/>
              </a:buClr>
              <a:buSzPts val="1000"/>
              <a:buNone/>
              <a:defRPr>
                <a:solidFill>
                  <a:srgbClr val="FF6529"/>
                </a:solidFill>
              </a:defRPr>
            </a:lvl3pPr>
            <a:lvl4pPr lvl="3">
              <a:spcBef>
                <a:spcPts val="0"/>
              </a:spcBef>
              <a:spcAft>
                <a:spcPts val="0"/>
              </a:spcAft>
              <a:buClr>
                <a:srgbClr val="FF6529"/>
              </a:buClr>
              <a:buSzPts val="1000"/>
              <a:buNone/>
              <a:defRPr>
                <a:solidFill>
                  <a:srgbClr val="FF6529"/>
                </a:solidFill>
              </a:defRPr>
            </a:lvl4pPr>
            <a:lvl5pPr lvl="4">
              <a:spcBef>
                <a:spcPts val="0"/>
              </a:spcBef>
              <a:spcAft>
                <a:spcPts val="0"/>
              </a:spcAft>
              <a:buClr>
                <a:srgbClr val="FF6529"/>
              </a:buClr>
              <a:buSzPts val="1000"/>
              <a:buNone/>
              <a:defRPr>
                <a:solidFill>
                  <a:srgbClr val="FF6529"/>
                </a:solidFill>
              </a:defRPr>
            </a:lvl5pPr>
            <a:lvl6pPr lvl="5">
              <a:spcBef>
                <a:spcPts val="0"/>
              </a:spcBef>
              <a:spcAft>
                <a:spcPts val="0"/>
              </a:spcAft>
              <a:buClr>
                <a:srgbClr val="FF6529"/>
              </a:buClr>
              <a:buSzPts val="1000"/>
              <a:buNone/>
              <a:defRPr>
                <a:solidFill>
                  <a:srgbClr val="FF6529"/>
                </a:solidFill>
              </a:defRPr>
            </a:lvl6pPr>
            <a:lvl7pPr lvl="6">
              <a:spcBef>
                <a:spcPts val="0"/>
              </a:spcBef>
              <a:spcAft>
                <a:spcPts val="0"/>
              </a:spcAft>
              <a:buClr>
                <a:srgbClr val="FF6529"/>
              </a:buClr>
              <a:buSzPts val="1000"/>
              <a:buNone/>
              <a:defRPr>
                <a:solidFill>
                  <a:srgbClr val="FF6529"/>
                </a:solidFill>
              </a:defRPr>
            </a:lvl7pPr>
            <a:lvl8pPr lvl="7">
              <a:spcBef>
                <a:spcPts val="0"/>
              </a:spcBef>
              <a:spcAft>
                <a:spcPts val="0"/>
              </a:spcAft>
              <a:buClr>
                <a:srgbClr val="FF6529"/>
              </a:buClr>
              <a:buSzPts val="1000"/>
              <a:buNone/>
              <a:defRPr>
                <a:solidFill>
                  <a:srgbClr val="FF6529"/>
                </a:solidFill>
              </a:defRPr>
            </a:lvl8pPr>
            <a:lvl9pPr lvl="8">
              <a:spcBef>
                <a:spcPts val="0"/>
              </a:spcBef>
              <a:spcAft>
                <a:spcPts val="0"/>
              </a:spcAft>
              <a:buClr>
                <a:srgbClr val="FF6529"/>
              </a:buClr>
              <a:buSzPts val="1000"/>
              <a:buNone/>
              <a:defRPr>
                <a:solidFill>
                  <a:srgbClr val="FF6529"/>
                </a:solidFill>
              </a:defRPr>
            </a:lvl9pPr>
          </a:lstStyle>
          <a:p/>
        </p:txBody>
      </p:sp>
      <p:sp>
        <p:nvSpPr>
          <p:cNvPr id="3125" name="Google Shape;3125;p246"/>
          <p:cNvSpPr txBox="1"/>
          <p:nvPr/>
        </p:nvSpPr>
        <p:spPr>
          <a:xfrm>
            <a:off x="1959975" y="3821375"/>
            <a:ext cx="334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400">
              <a:solidFill>
                <a:srgbClr val="063849"/>
              </a:solidFill>
              <a:latin typeface="Roboto Light"/>
              <a:ea typeface="Roboto Light"/>
              <a:cs typeface="Roboto Light"/>
              <a:sym typeface="Roboto Light"/>
            </a:endParaRPr>
          </a:p>
        </p:txBody>
      </p:sp>
      <p:sp>
        <p:nvSpPr>
          <p:cNvPr id="3126" name="Google Shape;3126;p246"/>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1">
  <p:cSld name="TITLE_AND_BODY_4_1">
    <p:spTree>
      <p:nvGrpSpPr>
        <p:cNvPr id="217" name="Shape 217"/>
        <p:cNvGrpSpPr/>
        <p:nvPr/>
      </p:nvGrpSpPr>
      <p:grpSpPr>
        <a:xfrm>
          <a:off x="0" y="0"/>
          <a:ext cx="0" cy="0"/>
          <a:chOff x="0" y="0"/>
          <a:chExt cx="0" cy="0"/>
        </a:xfrm>
      </p:grpSpPr>
      <p:sp>
        <p:nvSpPr>
          <p:cNvPr id="218" name="Google Shape;218;p25"/>
          <p:cNvSpPr txBox="1"/>
          <p:nvPr>
            <p:ph type="title"/>
          </p:nvPr>
        </p:nvSpPr>
        <p:spPr>
          <a:xfrm>
            <a:off x="365700" y="27630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9" name="Google Shape;219;p25"/>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cxnSp>
        <p:nvCxnSpPr>
          <p:cNvPr id="220" name="Google Shape;220;p25"/>
          <p:cNvCxnSpPr/>
          <p:nvPr/>
        </p:nvCxnSpPr>
        <p:spPr>
          <a:xfrm>
            <a:off x="3081528"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221" name="Google Shape;221;p25"/>
          <p:cNvCxnSpPr/>
          <p:nvPr/>
        </p:nvCxnSpPr>
        <p:spPr>
          <a:xfrm>
            <a:off x="6035040"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222" name="Google Shape;222;p25"/>
          <p:cNvCxnSpPr/>
          <p:nvPr/>
        </p:nvCxnSpPr>
        <p:spPr>
          <a:xfrm>
            <a:off x="486025" y="2867475"/>
            <a:ext cx="8199000" cy="0"/>
          </a:xfrm>
          <a:prstGeom prst="straightConnector1">
            <a:avLst/>
          </a:prstGeom>
          <a:noFill/>
          <a:ln cap="flat" cmpd="sng" w="9525">
            <a:solidFill>
              <a:schemeClr val="lt2"/>
            </a:solidFill>
            <a:prstDash val="solid"/>
            <a:round/>
            <a:headEnd len="sm" w="sm" type="none"/>
            <a:tailEnd len="sm" w="sm" type="none"/>
          </a:ln>
        </p:spPr>
      </p:cxnSp>
      <p:sp>
        <p:nvSpPr>
          <p:cNvPr id="223" name="Google Shape;223;p25"/>
          <p:cNvSpPr/>
          <p:nvPr>
            <p:ph idx="2" type="pic"/>
          </p:nvPr>
        </p:nvSpPr>
        <p:spPr>
          <a:xfrm>
            <a:off x="365750" y="1094900"/>
            <a:ext cx="2514600" cy="1280100"/>
          </a:xfrm>
          <a:prstGeom prst="rect">
            <a:avLst/>
          </a:prstGeom>
          <a:noFill/>
          <a:ln>
            <a:noFill/>
          </a:ln>
        </p:spPr>
      </p:sp>
      <p:sp>
        <p:nvSpPr>
          <p:cNvPr id="224" name="Google Shape;224;p25"/>
          <p:cNvSpPr/>
          <p:nvPr>
            <p:ph idx="3" type="pic"/>
          </p:nvPr>
        </p:nvSpPr>
        <p:spPr>
          <a:xfrm>
            <a:off x="3285275" y="1094900"/>
            <a:ext cx="2514600" cy="1280100"/>
          </a:xfrm>
          <a:prstGeom prst="rect">
            <a:avLst/>
          </a:prstGeom>
          <a:noFill/>
          <a:ln>
            <a:noFill/>
          </a:ln>
        </p:spPr>
      </p:sp>
      <p:sp>
        <p:nvSpPr>
          <p:cNvPr id="225" name="Google Shape;225;p25"/>
          <p:cNvSpPr/>
          <p:nvPr>
            <p:ph idx="4" type="pic"/>
          </p:nvPr>
        </p:nvSpPr>
        <p:spPr>
          <a:xfrm>
            <a:off x="6263650" y="1094900"/>
            <a:ext cx="2514600" cy="1280100"/>
          </a:xfrm>
          <a:prstGeom prst="rect">
            <a:avLst/>
          </a:prstGeom>
          <a:noFill/>
          <a:ln>
            <a:noFill/>
          </a:ln>
        </p:spPr>
      </p:sp>
      <p:sp>
        <p:nvSpPr>
          <p:cNvPr id="226" name="Google Shape;226;p25"/>
          <p:cNvSpPr/>
          <p:nvPr>
            <p:ph idx="5" type="pic"/>
          </p:nvPr>
        </p:nvSpPr>
        <p:spPr>
          <a:xfrm>
            <a:off x="365750" y="3030450"/>
            <a:ext cx="2514600" cy="1280100"/>
          </a:xfrm>
          <a:prstGeom prst="rect">
            <a:avLst/>
          </a:prstGeom>
          <a:noFill/>
          <a:ln>
            <a:noFill/>
          </a:ln>
        </p:spPr>
      </p:sp>
      <p:sp>
        <p:nvSpPr>
          <p:cNvPr id="227" name="Google Shape;227;p25"/>
          <p:cNvSpPr/>
          <p:nvPr>
            <p:ph idx="6" type="pic"/>
          </p:nvPr>
        </p:nvSpPr>
        <p:spPr>
          <a:xfrm>
            <a:off x="3285275" y="3030450"/>
            <a:ext cx="2514600" cy="1280100"/>
          </a:xfrm>
          <a:prstGeom prst="rect">
            <a:avLst/>
          </a:prstGeom>
          <a:noFill/>
          <a:ln>
            <a:noFill/>
          </a:ln>
        </p:spPr>
      </p:sp>
      <p:sp>
        <p:nvSpPr>
          <p:cNvPr id="228" name="Google Shape;228;p25"/>
          <p:cNvSpPr/>
          <p:nvPr>
            <p:ph idx="7" type="pic"/>
          </p:nvPr>
        </p:nvSpPr>
        <p:spPr>
          <a:xfrm>
            <a:off x="6263650" y="3030450"/>
            <a:ext cx="2514600" cy="1280100"/>
          </a:xfrm>
          <a:prstGeom prst="rect">
            <a:avLst/>
          </a:prstGeom>
          <a:noFill/>
          <a:ln>
            <a:noFill/>
          </a:ln>
        </p:spPr>
      </p:sp>
      <p:sp>
        <p:nvSpPr>
          <p:cNvPr id="229" name="Google Shape;229;p25"/>
          <p:cNvSpPr txBox="1"/>
          <p:nvPr>
            <p:ph idx="1" type="subTitle"/>
          </p:nvPr>
        </p:nvSpPr>
        <p:spPr>
          <a:xfrm>
            <a:off x="365700" y="23926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30" name="Google Shape;230;p25"/>
          <p:cNvSpPr txBox="1"/>
          <p:nvPr>
            <p:ph idx="8" type="subTitle"/>
          </p:nvPr>
        </p:nvSpPr>
        <p:spPr>
          <a:xfrm>
            <a:off x="3291900" y="23926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1" name="Google Shape;231;p25"/>
          <p:cNvSpPr txBox="1"/>
          <p:nvPr>
            <p:ph idx="9" type="subTitle"/>
          </p:nvPr>
        </p:nvSpPr>
        <p:spPr>
          <a:xfrm>
            <a:off x="6218100" y="2410275"/>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2" name="Google Shape;232;p25"/>
          <p:cNvSpPr txBox="1"/>
          <p:nvPr>
            <p:ph idx="13" type="subTitle"/>
          </p:nvPr>
        </p:nvSpPr>
        <p:spPr>
          <a:xfrm>
            <a:off x="3291900" y="43499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3" name="Google Shape;233;p25"/>
          <p:cNvSpPr txBox="1"/>
          <p:nvPr>
            <p:ph idx="14" type="subTitle"/>
          </p:nvPr>
        </p:nvSpPr>
        <p:spPr>
          <a:xfrm>
            <a:off x="6218100" y="43497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4" name="Google Shape;234;p25"/>
          <p:cNvSpPr txBox="1"/>
          <p:nvPr>
            <p:ph idx="15" type="subTitle"/>
          </p:nvPr>
        </p:nvSpPr>
        <p:spPr>
          <a:xfrm>
            <a:off x="365700" y="43497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235" name="Google Shape;235;p2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36" name="Google Shape;236;p25"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37" name="Google Shape;237;p25"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
  <p:cSld name="SECTION_HEADER_2">
    <p:bg>
      <p:bgPr>
        <a:solidFill>
          <a:srgbClr val="063849"/>
        </a:solidFill>
      </p:bgPr>
    </p:bg>
    <p:spTree>
      <p:nvGrpSpPr>
        <p:cNvPr id="3127" name="Shape 3127"/>
        <p:cNvGrpSpPr/>
        <p:nvPr/>
      </p:nvGrpSpPr>
      <p:grpSpPr>
        <a:xfrm>
          <a:off x="0" y="0"/>
          <a:ext cx="0" cy="0"/>
          <a:chOff x="0" y="0"/>
          <a:chExt cx="0" cy="0"/>
        </a:xfrm>
      </p:grpSpPr>
      <p:pic>
        <p:nvPicPr>
          <p:cNvPr id="3128" name="Google Shape;3128;p247"/>
          <p:cNvPicPr preferRelativeResize="0"/>
          <p:nvPr/>
        </p:nvPicPr>
        <p:blipFill>
          <a:blip r:embed="rId2">
            <a:alphaModFix/>
          </a:blip>
          <a:stretch>
            <a:fillRect/>
          </a:stretch>
        </p:blipFill>
        <p:spPr>
          <a:xfrm>
            <a:off x="3585225" y="0"/>
            <a:ext cx="5557335" cy="5142163"/>
          </a:xfrm>
          <a:prstGeom prst="rect">
            <a:avLst/>
          </a:prstGeom>
          <a:noFill/>
          <a:ln>
            <a:noFill/>
          </a:ln>
        </p:spPr>
      </p:pic>
      <p:sp>
        <p:nvSpPr>
          <p:cNvPr id="3129" name="Google Shape;3129;p247"/>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30" name="Google Shape;3130;p247"/>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131" name="Google Shape;3131;p247"/>
          <p:cNvSpPr txBox="1"/>
          <p:nvPr>
            <p:ph idx="1" type="subTitle"/>
          </p:nvPr>
        </p:nvSpPr>
        <p:spPr>
          <a:xfrm>
            <a:off x="365700"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400"/>
              <a:buFont typeface="Roboto"/>
              <a:buNone/>
              <a:defRPr b="1">
                <a:solidFill>
                  <a:schemeClr val="lt2"/>
                </a:solidFill>
                <a:latin typeface="Roboto"/>
                <a:ea typeface="Roboto"/>
                <a:cs typeface="Roboto"/>
                <a:sym typeface="Roboto"/>
              </a:defRPr>
            </a:lvl1pPr>
            <a:lvl2pPr lvl="1">
              <a:spcBef>
                <a:spcPts val="0"/>
              </a:spcBef>
              <a:spcAft>
                <a:spcPts val="0"/>
              </a:spcAft>
              <a:buClr>
                <a:schemeClr val="lt2"/>
              </a:buClr>
              <a:buSzPts val="1400"/>
              <a:buFont typeface="Roboto"/>
              <a:buNone/>
              <a:defRPr b="1" sz="1400">
                <a:solidFill>
                  <a:schemeClr val="lt2"/>
                </a:solidFill>
                <a:latin typeface="Roboto"/>
                <a:ea typeface="Roboto"/>
                <a:cs typeface="Roboto"/>
                <a:sym typeface="Roboto"/>
              </a:defRPr>
            </a:lvl2pPr>
            <a:lvl3pPr lvl="2">
              <a:spcBef>
                <a:spcPts val="0"/>
              </a:spcBef>
              <a:spcAft>
                <a:spcPts val="0"/>
              </a:spcAft>
              <a:buClr>
                <a:schemeClr val="lt2"/>
              </a:buClr>
              <a:buSzPts val="1400"/>
              <a:buNone/>
              <a:defRPr b="1" sz="1400">
                <a:solidFill>
                  <a:schemeClr val="lt2"/>
                </a:solidFill>
              </a:defRPr>
            </a:lvl3pPr>
            <a:lvl4pPr lvl="3">
              <a:spcBef>
                <a:spcPts val="0"/>
              </a:spcBef>
              <a:spcAft>
                <a:spcPts val="0"/>
              </a:spcAft>
              <a:buClr>
                <a:schemeClr val="lt2"/>
              </a:buClr>
              <a:buSzPts val="1400"/>
              <a:buNone/>
              <a:defRPr b="1" sz="1400">
                <a:solidFill>
                  <a:schemeClr val="lt2"/>
                </a:solidFill>
              </a:defRPr>
            </a:lvl4pPr>
            <a:lvl5pPr lvl="4">
              <a:spcBef>
                <a:spcPts val="0"/>
              </a:spcBef>
              <a:spcAft>
                <a:spcPts val="0"/>
              </a:spcAft>
              <a:buClr>
                <a:schemeClr val="lt2"/>
              </a:buClr>
              <a:buSzPts val="1400"/>
              <a:buNone/>
              <a:defRPr b="1" sz="1400">
                <a:solidFill>
                  <a:schemeClr val="lt2"/>
                </a:solidFill>
              </a:defRPr>
            </a:lvl5pPr>
            <a:lvl6pPr lvl="5">
              <a:spcBef>
                <a:spcPts val="0"/>
              </a:spcBef>
              <a:spcAft>
                <a:spcPts val="0"/>
              </a:spcAft>
              <a:buClr>
                <a:schemeClr val="lt2"/>
              </a:buClr>
              <a:buSzPts val="1400"/>
              <a:buNone/>
              <a:defRPr b="1" sz="1400">
                <a:solidFill>
                  <a:schemeClr val="lt2"/>
                </a:solidFill>
              </a:defRPr>
            </a:lvl6pPr>
            <a:lvl7pPr lvl="6">
              <a:spcBef>
                <a:spcPts val="0"/>
              </a:spcBef>
              <a:spcAft>
                <a:spcPts val="0"/>
              </a:spcAft>
              <a:buClr>
                <a:schemeClr val="lt2"/>
              </a:buClr>
              <a:buSzPts val="1400"/>
              <a:buNone/>
              <a:defRPr b="1" sz="1400">
                <a:solidFill>
                  <a:schemeClr val="lt2"/>
                </a:solidFill>
              </a:defRPr>
            </a:lvl7pPr>
            <a:lvl8pPr lvl="7">
              <a:spcBef>
                <a:spcPts val="0"/>
              </a:spcBef>
              <a:spcAft>
                <a:spcPts val="0"/>
              </a:spcAft>
              <a:buClr>
                <a:schemeClr val="lt2"/>
              </a:buClr>
              <a:buSzPts val="1400"/>
              <a:buNone/>
              <a:defRPr b="1" sz="1400">
                <a:solidFill>
                  <a:schemeClr val="lt2"/>
                </a:solidFill>
              </a:defRPr>
            </a:lvl8pPr>
            <a:lvl9pPr lvl="8">
              <a:spcBef>
                <a:spcPts val="0"/>
              </a:spcBef>
              <a:spcAft>
                <a:spcPts val="0"/>
              </a:spcAft>
              <a:buClr>
                <a:schemeClr val="lt2"/>
              </a:buClr>
              <a:buSzPts val="1400"/>
              <a:buNone/>
              <a:defRPr b="1" sz="1400">
                <a:solidFill>
                  <a:schemeClr val="lt2"/>
                </a:solidFill>
              </a:defRPr>
            </a:lvl9pPr>
          </a:lstStyle>
          <a:p/>
        </p:txBody>
      </p:sp>
      <p:sp>
        <p:nvSpPr>
          <p:cNvPr id="3132" name="Google Shape;3132;p247"/>
          <p:cNvSpPr txBox="1"/>
          <p:nvPr>
            <p:ph idx="2" type="subTitle"/>
          </p:nvPr>
        </p:nvSpPr>
        <p:spPr>
          <a:xfrm>
            <a:off x="365700" y="3813048"/>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9pPr>
          </a:lstStyle>
          <a:p/>
        </p:txBody>
      </p:sp>
      <p:sp>
        <p:nvSpPr>
          <p:cNvPr id="3133" name="Google Shape;3133;p247"/>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s 2">
  <p:cSld name="SECTION_HEADER_2_1">
    <p:bg>
      <p:bgPr>
        <a:solidFill>
          <a:srgbClr val="063849"/>
        </a:solidFill>
      </p:bgPr>
    </p:bg>
    <p:spTree>
      <p:nvGrpSpPr>
        <p:cNvPr id="3134" name="Shape 3134"/>
        <p:cNvGrpSpPr/>
        <p:nvPr/>
      </p:nvGrpSpPr>
      <p:grpSpPr>
        <a:xfrm>
          <a:off x="0" y="0"/>
          <a:ext cx="0" cy="0"/>
          <a:chOff x="0" y="0"/>
          <a:chExt cx="0" cy="0"/>
        </a:xfrm>
      </p:grpSpPr>
      <p:pic>
        <p:nvPicPr>
          <p:cNvPr id="3135" name="Google Shape;3135;p248"/>
          <p:cNvPicPr preferRelativeResize="0"/>
          <p:nvPr/>
        </p:nvPicPr>
        <p:blipFill>
          <a:blip r:embed="rId2">
            <a:alphaModFix/>
          </a:blip>
          <a:stretch>
            <a:fillRect/>
          </a:stretch>
        </p:blipFill>
        <p:spPr>
          <a:xfrm>
            <a:off x="3585225" y="0"/>
            <a:ext cx="5557335" cy="5142163"/>
          </a:xfrm>
          <a:prstGeom prst="rect">
            <a:avLst/>
          </a:prstGeom>
          <a:noFill/>
          <a:ln>
            <a:noFill/>
          </a:ln>
        </p:spPr>
      </p:pic>
      <p:sp>
        <p:nvSpPr>
          <p:cNvPr id="3136" name="Google Shape;3136;p248"/>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37" name="Google Shape;3137;p248"/>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138" name="Google Shape;3138;p248"/>
          <p:cNvSpPr txBox="1"/>
          <p:nvPr>
            <p:ph idx="1" type="subTitle"/>
          </p:nvPr>
        </p:nvSpPr>
        <p:spPr>
          <a:xfrm>
            <a:off x="365700"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spcBef>
                <a:spcPts val="0"/>
              </a:spcBef>
              <a:spcAft>
                <a:spcPts val="0"/>
              </a:spcAft>
              <a:buClr>
                <a:schemeClr val="lt2"/>
              </a:buClr>
              <a:buSzPts val="1200"/>
              <a:buNone/>
              <a:defRPr b="1" sz="1200">
                <a:solidFill>
                  <a:schemeClr val="lt2"/>
                </a:solidFill>
              </a:defRPr>
            </a:lvl3pPr>
            <a:lvl4pPr lvl="3">
              <a:spcBef>
                <a:spcPts val="0"/>
              </a:spcBef>
              <a:spcAft>
                <a:spcPts val="0"/>
              </a:spcAft>
              <a:buClr>
                <a:schemeClr val="lt2"/>
              </a:buClr>
              <a:buSzPts val="1200"/>
              <a:buNone/>
              <a:defRPr b="1" sz="1200">
                <a:solidFill>
                  <a:schemeClr val="lt2"/>
                </a:solidFill>
              </a:defRPr>
            </a:lvl4pPr>
            <a:lvl5pPr lvl="4">
              <a:spcBef>
                <a:spcPts val="0"/>
              </a:spcBef>
              <a:spcAft>
                <a:spcPts val="0"/>
              </a:spcAft>
              <a:buClr>
                <a:schemeClr val="lt2"/>
              </a:buClr>
              <a:buSzPts val="1200"/>
              <a:buNone/>
              <a:defRPr b="1" sz="1200">
                <a:solidFill>
                  <a:schemeClr val="lt2"/>
                </a:solidFill>
              </a:defRPr>
            </a:lvl5pPr>
            <a:lvl6pPr lvl="5">
              <a:spcBef>
                <a:spcPts val="0"/>
              </a:spcBef>
              <a:spcAft>
                <a:spcPts val="0"/>
              </a:spcAft>
              <a:buClr>
                <a:schemeClr val="lt2"/>
              </a:buClr>
              <a:buSzPts val="1200"/>
              <a:buNone/>
              <a:defRPr b="1" sz="1200">
                <a:solidFill>
                  <a:schemeClr val="lt2"/>
                </a:solidFill>
              </a:defRPr>
            </a:lvl6pPr>
            <a:lvl7pPr lvl="6">
              <a:spcBef>
                <a:spcPts val="0"/>
              </a:spcBef>
              <a:spcAft>
                <a:spcPts val="0"/>
              </a:spcAft>
              <a:buClr>
                <a:schemeClr val="lt2"/>
              </a:buClr>
              <a:buSzPts val="1200"/>
              <a:buNone/>
              <a:defRPr b="1" sz="1200">
                <a:solidFill>
                  <a:schemeClr val="lt2"/>
                </a:solidFill>
              </a:defRPr>
            </a:lvl7pPr>
            <a:lvl8pPr lvl="7">
              <a:spcBef>
                <a:spcPts val="0"/>
              </a:spcBef>
              <a:spcAft>
                <a:spcPts val="0"/>
              </a:spcAft>
              <a:buClr>
                <a:schemeClr val="lt2"/>
              </a:buClr>
              <a:buSzPts val="1200"/>
              <a:buNone/>
              <a:defRPr b="1" sz="1200">
                <a:solidFill>
                  <a:schemeClr val="lt2"/>
                </a:solidFill>
              </a:defRPr>
            </a:lvl8pPr>
            <a:lvl9pPr lvl="8">
              <a:spcBef>
                <a:spcPts val="0"/>
              </a:spcBef>
              <a:spcAft>
                <a:spcPts val="0"/>
              </a:spcAft>
              <a:buClr>
                <a:schemeClr val="lt2"/>
              </a:buClr>
              <a:buSzPts val="1200"/>
              <a:buNone/>
              <a:defRPr b="1" sz="1200">
                <a:solidFill>
                  <a:schemeClr val="lt2"/>
                </a:solidFill>
              </a:defRPr>
            </a:lvl9pPr>
          </a:lstStyle>
          <a:p/>
        </p:txBody>
      </p:sp>
      <p:sp>
        <p:nvSpPr>
          <p:cNvPr id="3139" name="Google Shape;3139;p248"/>
          <p:cNvSpPr txBox="1"/>
          <p:nvPr>
            <p:ph idx="2" type="subTitle"/>
          </p:nvPr>
        </p:nvSpPr>
        <p:spPr>
          <a:xfrm>
            <a:off x="365700" y="3794760"/>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3140" name="Google Shape;3140;p248"/>
          <p:cNvSpPr txBox="1"/>
          <p:nvPr>
            <p:ph idx="3" type="subTitle"/>
          </p:nvPr>
        </p:nvSpPr>
        <p:spPr>
          <a:xfrm>
            <a:off x="2940125"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spcBef>
                <a:spcPts val="0"/>
              </a:spcBef>
              <a:spcAft>
                <a:spcPts val="0"/>
              </a:spcAft>
              <a:buClr>
                <a:schemeClr val="lt2"/>
              </a:buClr>
              <a:buSzPts val="1200"/>
              <a:buNone/>
              <a:defRPr b="1" sz="1200">
                <a:solidFill>
                  <a:schemeClr val="lt2"/>
                </a:solidFill>
              </a:defRPr>
            </a:lvl3pPr>
            <a:lvl4pPr lvl="3">
              <a:spcBef>
                <a:spcPts val="0"/>
              </a:spcBef>
              <a:spcAft>
                <a:spcPts val="0"/>
              </a:spcAft>
              <a:buClr>
                <a:schemeClr val="lt2"/>
              </a:buClr>
              <a:buSzPts val="1200"/>
              <a:buNone/>
              <a:defRPr b="1" sz="1200">
                <a:solidFill>
                  <a:schemeClr val="lt2"/>
                </a:solidFill>
              </a:defRPr>
            </a:lvl4pPr>
            <a:lvl5pPr lvl="4">
              <a:spcBef>
                <a:spcPts val="0"/>
              </a:spcBef>
              <a:spcAft>
                <a:spcPts val="0"/>
              </a:spcAft>
              <a:buClr>
                <a:schemeClr val="lt2"/>
              </a:buClr>
              <a:buSzPts val="1200"/>
              <a:buNone/>
              <a:defRPr b="1" sz="1200">
                <a:solidFill>
                  <a:schemeClr val="lt2"/>
                </a:solidFill>
              </a:defRPr>
            </a:lvl5pPr>
            <a:lvl6pPr lvl="5">
              <a:spcBef>
                <a:spcPts val="0"/>
              </a:spcBef>
              <a:spcAft>
                <a:spcPts val="0"/>
              </a:spcAft>
              <a:buClr>
                <a:schemeClr val="lt2"/>
              </a:buClr>
              <a:buSzPts val="1200"/>
              <a:buNone/>
              <a:defRPr b="1" sz="1200">
                <a:solidFill>
                  <a:schemeClr val="lt2"/>
                </a:solidFill>
              </a:defRPr>
            </a:lvl6pPr>
            <a:lvl7pPr lvl="6">
              <a:spcBef>
                <a:spcPts val="0"/>
              </a:spcBef>
              <a:spcAft>
                <a:spcPts val="0"/>
              </a:spcAft>
              <a:buClr>
                <a:schemeClr val="lt2"/>
              </a:buClr>
              <a:buSzPts val="1200"/>
              <a:buNone/>
              <a:defRPr b="1" sz="1200">
                <a:solidFill>
                  <a:schemeClr val="lt2"/>
                </a:solidFill>
              </a:defRPr>
            </a:lvl7pPr>
            <a:lvl8pPr lvl="7">
              <a:spcBef>
                <a:spcPts val="0"/>
              </a:spcBef>
              <a:spcAft>
                <a:spcPts val="0"/>
              </a:spcAft>
              <a:buClr>
                <a:schemeClr val="lt2"/>
              </a:buClr>
              <a:buSzPts val="1200"/>
              <a:buNone/>
              <a:defRPr b="1" sz="1200">
                <a:solidFill>
                  <a:schemeClr val="lt2"/>
                </a:solidFill>
              </a:defRPr>
            </a:lvl8pPr>
            <a:lvl9pPr lvl="8">
              <a:spcBef>
                <a:spcPts val="0"/>
              </a:spcBef>
              <a:spcAft>
                <a:spcPts val="0"/>
              </a:spcAft>
              <a:buClr>
                <a:schemeClr val="lt2"/>
              </a:buClr>
              <a:buSzPts val="1200"/>
              <a:buNone/>
              <a:defRPr b="1" sz="1200">
                <a:solidFill>
                  <a:schemeClr val="lt2"/>
                </a:solidFill>
              </a:defRPr>
            </a:lvl9pPr>
          </a:lstStyle>
          <a:p/>
        </p:txBody>
      </p:sp>
      <p:sp>
        <p:nvSpPr>
          <p:cNvPr id="3141" name="Google Shape;3141;p248"/>
          <p:cNvSpPr txBox="1"/>
          <p:nvPr>
            <p:ph idx="4" type="subTitle"/>
          </p:nvPr>
        </p:nvSpPr>
        <p:spPr>
          <a:xfrm>
            <a:off x="2940125" y="3794760"/>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3142" name="Google Shape;3142;p248"/>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ynamic">
  <p:cSld name="SECTION_HEADER_1">
    <p:bg>
      <p:bgPr>
        <a:solidFill>
          <a:srgbClr val="063849"/>
        </a:solidFill>
      </p:bgPr>
    </p:bg>
    <p:spTree>
      <p:nvGrpSpPr>
        <p:cNvPr id="3143" name="Shape 3143"/>
        <p:cNvGrpSpPr/>
        <p:nvPr/>
      </p:nvGrpSpPr>
      <p:grpSpPr>
        <a:xfrm>
          <a:off x="0" y="0"/>
          <a:ext cx="0" cy="0"/>
          <a:chOff x="0" y="0"/>
          <a:chExt cx="0" cy="0"/>
        </a:xfrm>
      </p:grpSpPr>
      <p:pic>
        <p:nvPicPr>
          <p:cNvPr id="3144" name="Google Shape;3144;p249"/>
          <p:cNvPicPr preferRelativeResize="0"/>
          <p:nvPr/>
        </p:nvPicPr>
        <p:blipFill rotWithShape="1">
          <a:blip r:embed="rId2">
            <a:alphaModFix/>
          </a:blip>
          <a:srcRect b="9" l="0" r="0" t="9"/>
          <a:stretch/>
        </p:blipFill>
        <p:spPr>
          <a:xfrm>
            <a:off x="3585225" y="0"/>
            <a:ext cx="5557333" cy="5142161"/>
          </a:xfrm>
          <a:prstGeom prst="rect">
            <a:avLst/>
          </a:prstGeom>
          <a:noFill/>
          <a:ln>
            <a:noFill/>
          </a:ln>
        </p:spPr>
      </p:pic>
      <p:sp>
        <p:nvSpPr>
          <p:cNvPr id="3145" name="Google Shape;3145;p249"/>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2"/>
              </a:buClr>
              <a:buSzPts val="2600"/>
              <a:buNone/>
              <a:defRPr sz="2600">
                <a:solidFill>
                  <a:schemeClr val="lt2"/>
                </a:solidFill>
              </a:defRPr>
            </a:lvl1pPr>
            <a:lvl2pPr lvl="1">
              <a:spcBef>
                <a:spcPts val="0"/>
              </a:spcBef>
              <a:spcAft>
                <a:spcPts val="0"/>
              </a:spcAft>
              <a:buClr>
                <a:schemeClr val="lt2"/>
              </a:buClr>
              <a:buSzPts val="2800"/>
              <a:buNone/>
              <a:defRPr>
                <a:solidFill>
                  <a:schemeClr val="lt2"/>
                </a:solidFill>
              </a:defRPr>
            </a:lvl2pPr>
            <a:lvl3pPr lvl="2">
              <a:spcBef>
                <a:spcPts val="0"/>
              </a:spcBef>
              <a:spcAft>
                <a:spcPts val="0"/>
              </a:spcAft>
              <a:buClr>
                <a:schemeClr val="lt2"/>
              </a:buClr>
              <a:buSzPts val="2800"/>
              <a:buNone/>
              <a:defRPr>
                <a:solidFill>
                  <a:schemeClr val="lt2"/>
                </a:solidFill>
              </a:defRPr>
            </a:lvl3pPr>
            <a:lvl4pPr lvl="3">
              <a:spcBef>
                <a:spcPts val="0"/>
              </a:spcBef>
              <a:spcAft>
                <a:spcPts val="0"/>
              </a:spcAft>
              <a:buClr>
                <a:schemeClr val="lt2"/>
              </a:buClr>
              <a:buSzPts val="2800"/>
              <a:buNone/>
              <a:defRPr>
                <a:solidFill>
                  <a:schemeClr val="lt2"/>
                </a:solidFill>
              </a:defRPr>
            </a:lvl4pPr>
            <a:lvl5pPr lvl="4">
              <a:spcBef>
                <a:spcPts val="0"/>
              </a:spcBef>
              <a:spcAft>
                <a:spcPts val="0"/>
              </a:spcAft>
              <a:buClr>
                <a:schemeClr val="lt2"/>
              </a:buClr>
              <a:buSzPts val="2800"/>
              <a:buNone/>
              <a:defRPr>
                <a:solidFill>
                  <a:schemeClr val="lt2"/>
                </a:solidFill>
              </a:defRPr>
            </a:lvl5pPr>
            <a:lvl6pPr lvl="5">
              <a:spcBef>
                <a:spcPts val="0"/>
              </a:spcBef>
              <a:spcAft>
                <a:spcPts val="0"/>
              </a:spcAft>
              <a:buClr>
                <a:schemeClr val="lt2"/>
              </a:buClr>
              <a:buSzPts val="2800"/>
              <a:buNone/>
              <a:defRPr>
                <a:solidFill>
                  <a:schemeClr val="lt2"/>
                </a:solidFill>
              </a:defRPr>
            </a:lvl6pPr>
            <a:lvl7pPr lvl="6">
              <a:spcBef>
                <a:spcPts val="0"/>
              </a:spcBef>
              <a:spcAft>
                <a:spcPts val="0"/>
              </a:spcAft>
              <a:buClr>
                <a:schemeClr val="lt2"/>
              </a:buClr>
              <a:buSzPts val="2800"/>
              <a:buNone/>
              <a:defRPr>
                <a:solidFill>
                  <a:schemeClr val="lt2"/>
                </a:solidFill>
              </a:defRPr>
            </a:lvl7pPr>
            <a:lvl8pPr lvl="7">
              <a:spcBef>
                <a:spcPts val="0"/>
              </a:spcBef>
              <a:spcAft>
                <a:spcPts val="0"/>
              </a:spcAft>
              <a:buClr>
                <a:schemeClr val="lt2"/>
              </a:buClr>
              <a:buSzPts val="2800"/>
              <a:buNone/>
              <a:defRPr>
                <a:solidFill>
                  <a:schemeClr val="lt2"/>
                </a:solidFill>
              </a:defRPr>
            </a:lvl8pPr>
            <a:lvl9pPr lvl="8">
              <a:spcBef>
                <a:spcPts val="0"/>
              </a:spcBef>
              <a:spcAft>
                <a:spcPts val="0"/>
              </a:spcAft>
              <a:buClr>
                <a:schemeClr val="lt2"/>
              </a:buClr>
              <a:buSzPts val="2800"/>
              <a:buNone/>
              <a:defRPr>
                <a:solidFill>
                  <a:schemeClr val="lt2"/>
                </a:solidFill>
              </a:defRPr>
            </a:lvl9pPr>
          </a:lstStyle>
          <a:p/>
        </p:txBody>
      </p:sp>
      <p:sp>
        <p:nvSpPr>
          <p:cNvPr id="3146" name="Google Shape;3146;p249"/>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147" name="Google Shape;3147;p249"/>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chemeClr val="lt2"/>
              </a:buClr>
              <a:buSzPts val="1400"/>
              <a:buFont typeface="Roboto"/>
              <a:buNone/>
              <a:defRPr>
                <a:solidFill>
                  <a:schemeClr val="lt2"/>
                </a:solidFill>
                <a:latin typeface="Roboto"/>
                <a:ea typeface="Roboto"/>
                <a:cs typeface="Roboto"/>
                <a:sym typeface="Roboto"/>
              </a:defRPr>
            </a:lvl1pPr>
            <a:lvl2pPr lvl="1">
              <a:spcBef>
                <a:spcPts val="0"/>
              </a:spcBef>
              <a:spcAft>
                <a:spcPts val="0"/>
              </a:spcAft>
              <a:buClr>
                <a:schemeClr val="lt2"/>
              </a:buClr>
              <a:buSzPts val="1200"/>
              <a:buNone/>
              <a:defRPr>
                <a:solidFill>
                  <a:schemeClr val="lt2"/>
                </a:solidFill>
              </a:defRPr>
            </a:lvl2pPr>
            <a:lvl3pPr lvl="2">
              <a:spcBef>
                <a:spcPts val="0"/>
              </a:spcBef>
              <a:spcAft>
                <a:spcPts val="0"/>
              </a:spcAft>
              <a:buClr>
                <a:schemeClr val="lt2"/>
              </a:buClr>
              <a:buSzPts val="1000"/>
              <a:buNone/>
              <a:defRPr>
                <a:solidFill>
                  <a:schemeClr val="lt2"/>
                </a:solidFill>
              </a:defRPr>
            </a:lvl3pPr>
            <a:lvl4pPr lvl="3">
              <a:spcBef>
                <a:spcPts val="0"/>
              </a:spcBef>
              <a:spcAft>
                <a:spcPts val="0"/>
              </a:spcAft>
              <a:buClr>
                <a:schemeClr val="lt2"/>
              </a:buClr>
              <a:buSzPts val="1000"/>
              <a:buNone/>
              <a:defRPr>
                <a:solidFill>
                  <a:schemeClr val="lt2"/>
                </a:solidFill>
              </a:defRPr>
            </a:lvl4pPr>
            <a:lvl5pPr lvl="4">
              <a:spcBef>
                <a:spcPts val="0"/>
              </a:spcBef>
              <a:spcAft>
                <a:spcPts val="0"/>
              </a:spcAft>
              <a:buClr>
                <a:schemeClr val="lt2"/>
              </a:buClr>
              <a:buSzPts val="1000"/>
              <a:buNone/>
              <a:defRPr>
                <a:solidFill>
                  <a:schemeClr val="lt2"/>
                </a:solidFill>
              </a:defRPr>
            </a:lvl5pPr>
            <a:lvl6pPr lvl="5">
              <a:spcBef>
                <a:spcPts val="0"/>
              </a:spcBef>
              <a:spcAft>
                <a:spcPts val="0"/>
              </a:spcAft>
              <a:buClr>
                <a:schemeClr val="lt2"/>
              </a:buClr>
              <a:buSzPts val="1000"/>
              <a:buNone/>
              <a:defRPr>
                <a:solidFill>
                  <a:schemeClr val="lt2"/>
                </a:solidFill>
              </a:defRPr>
            </a:lvl6pPr>
            <a:lvl7pPr lvl="6">
              <a:spcBef>
                <a:spcPts val="0"/>
              </a:spcBef>
              <a:spcAft>
                <a:spcPts val="0"/>
              </a:spcAft>
              <a:buClr>
                <a:schemeClr val="lt2"/>
              </a:buClr>
              <a:buSzPts val="1000"/>
              <a:buNone/>
              <a:defRPr>
                <a:solidFill>
                  <a:schemeClr val="lt2"/>
                </a:solidFill>
              </a:defRPr>
            </a:lvl7pPr>
            <a:lvl8pPr lvl="7">
              <a:spcBef>
                <a:spcPts val="0"/>
              </a:spcBef>
              <a:spcAft>
                <a:spcPts val="0"/>
              </a:spcAft>
              <a:buClr>
                <a:schemeClr val="lt2"/>
              </a:buClr>
              <a:buSzPts val="1000"/>
              <a:buNone/>
              <a:defRPr>
                <a:solidFill>
                  <a:schemeClr val="lt2"/>
                </a:solidFill>
              </a:defRPr>
            </a:lvl8pPr>
            <a:lvl9pPr lvl="8">
              <a:spcBef>
                <a:spcPts val="0"/>
              </a:spcBef>
              <a:spcAft>
                <a:spcPts val="0"/>
              </a:spcAft>
              <a:buClr>
                <a:schemeClr val="lt2"/>
              </a:buClr>
              <a:buSzPts val="1000"/>
              <a:buNone/>
              <a:defRPr>
                <a:solidFill>
                  <a:schemeClr val="lt2"/>
                </a:solidFill>
              </a:defRPr>
            </a:lvl9pPr>
          </a:lstStyle>
          <a:p/>
        </p:txBody>
      </p:sp>
      <p:sp>
        <p:nvSpPr>
          <p:cNvPr id="3148" name="Google Shape;3148;p249"/>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Monochrome">
  <p:cSld name="SECTION_HEADER_1_1">
    <p:bg>
      <p:bgPr>
        <a:solidFill>
          <a:srgbClr val="A5BEC4"/>
        </a:solidFill>
      </p:bgPr>
    </p:bg>
    <p:spTree>
      <p:nvGrpSpPr>
        <p:cNvPr id="3149" name="Shape 3149"/>
        <p:cNvGrpSpPr/>
        <p:nvPr/>
      </p:nvGrpSpPr>
      <p:grpSpPr>
        <a:xfrm>
          <a:off x="0" y="0"/>
          <a:ext cx="0" cy="0"/>
          <a:chOff x="0" y="0"/>
          <a:chExt cx="0" cy="0"/>
        </a:xfrm>
      </p:grpSpPr>
      <p:pic>
        <p:nvPicPr>
          <p:cNvPr id="3150" name="Google Shape;3150;p250"/>
          <p:cNvPicPr preferRelativeResize="0"/>
          <p:nvPr/>
        </p:nvPicPr>
        <p:blipFill rotWithShape="1">
          <a:blip r:embed="rId2">
            <a:alphaModFix/>
          </a:blip>
          <a:srcRect b="9" l="0" r="0" t="9"/>
          <a:stretch/>
        </p:blipFill>
        <p:spPr>
          <a:xfrm>
            <a:off x="3585225" y="0"/>
            <a:ext cx="5557333" cy="5142161"/>
          </a:xfrm>
          <a:prstGeom prst="rect">
            <a:avLst/>
          </a:prstGeom>
          <a:noFill/>
          <a:ln>
            <a:noFill/>
          </a:ln>
        </p:spPr>
      </p:pic>
      <p:sp>
        <p:nvSpPr>
          <p:cNvPr id="3151" name="Google Shape;3151;p250"/>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2600"/>
              <a:buNone/>
              <a:defRPr sz="2600">
                <a:solidFill>
                  <a:srgbClr val="06384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52" name="Google Shape;3152;p250"/>
          <p:cNvSpPr/>
          <p:nvPr/>
        </p:nvSpPr>
        <p:spPr>
          <a:xfrm>
            <a:off x="288925" y="4762500"/>
            <a:ext cx="2610000" cy="304800"/>
          </a:xfrm>
          <a:prstGeom prst="rect">
            <a:avLst/>
          </a:prstGeom>
          <a:solidFill>
            <a:srgbClr val="A5BEC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153" name="Google Shape;3153;p250"/>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a:spcBef>
                <a:spcPts val="0"/>
              </a:spcBef>
              <a:spcAft>
                <a:spcPts val="0"/>
              </a:spcAft>
              <a:buClr>
                <a:schemeClr val="dk1"/>
              </a:buClr>
              <a:buSzPts val="1200"/>
              <a:buNone/>
              <a:defRPr>
                <a:solidFill>
                  <a:schemeClr val="dk1"/>
                </a:solidFill>
              </a:defRPr>
            </a:lvl2pPr>
            <a:lvl3pPr lvl="2">
              <a:spcBef>
                <a:spcPts val="0"/>
              </a:spcBef>
              <a:spcAft>
                <a:spcPts val="0"/>
              </a:spcAft>
              <a:buClr>
                <a:schemeClr val="dk1"/>
              </a:buClr>
              <a:buSzPts val="1000"/>
              <a:buNone/>
              <a:defRPr>
                <a:solidFill>
                  <a:schemeClr val="dk1"/>
                </a:solidFill>
              </a:defRPr>
            </a:lvl3pPr>
            <a:lvl4pPr lvl="3">
              <a:spcBef>
                <a:spcPts val="0"/>
              </a:spcBef>
              <a:spcAft>
                <a:spcPts val="0"/>
              </a:spcAft>
              <a:buClr>
                <a:schemeClr val="dk1"/>
              </a:buClr>
              <a:buSzPts val="1000"/>
              <a:buNone/>
              <a:defRPr>
                <a:solidFill>
                  <a:schemeClr val="dk1"/>
                </a:solidFill>
              </a:defRPr>
            </a:lvl4pPr>
            <a:lvl5pPr lvl="4">
              <a:spcBef>
                <a:spcPts val="0"/>
              </a:spcBef>
              <a:spcAft>
                <a:spcPts val="0"/>
              </a:spcAft>
              <a:buClr>
                <a:schemeClr val="dk1"/>
              </a:buClr>
              <a:buSzPts val="1000"/>
              <a:buNone/>
              <a:defRPr>
                <a:solidFill>
                  <a:schemeClr val="dk1"/>
                </a:solidFill>
              </a:defRPr>
            </a:lvl5pPr>
            <a:lvl6pPr lvl="5">
              <a:spcBef>
                <a:spcPts val="0"/>
              </a:spcBef>
              <a:spcAft>
                <a:spcPts val="0"/>
              </a:spcAft>
              <a:buClr>
                <a:schemeClr val="dk1"/>
              </a:buClr>
              <a:buSzPts val="1000"/>
              <a:buNone/>
              <a:defRPr>
                <a:solidFill>
                  <a:schemeClr val="dk1"/>
                </a:solidFill>
              </a:defRPr>
            </a:lvl6pPr>
            <a:lvl7pPr lvl="6">
              <a:spcBef>
                <a:spcPts val="0"/>
              </a:spcBef>
              <a:spcAft>
                <a:spcPts val="0"/>
              </a:spcAft>
              <a:buClr>
                <a:schemeClr val="dk1"/>
              </a:buClr>
              <a:buSzPts val="1000"/>
              <a:buNone/>
              <a:defRPr>
                <a:solidFill>
                  <a:schemeClr val="dk1"/>
                </a:solidFill>
              </a:defRPr>
            </a:lvl7pPr>
            <a:lvl8pPr lvl="7">
              <a:spcBef>
                <a:spcPts val="0"/>
              </a:spcBef>
              <a:spcAft>
                <a:spcPts val="0"/>
              </a:spcAft>
              <a:buClr>
                <a:schemeClr val="dk1"/>
              </a:buClr>
              <a:buSzPts val="1000"/>
              <a:buNone/>
              <a:defRPr>
                <a:solidFill>
                  <a:schemeClr val="dk1"/>
                </a:solidFill>
              </a:defRPr>
            </a:lvl8pPr>
            <a:lvl9pPr lvl="8">
              <a:spcBef>
                <a:spcPts val="0"/>
              </a:spcBef>
              <a:spcAft>
                <a:spcPts val="0"/>
              </a:spcAft>
              <a:buClr>
                <a:schemeClr val="dk1"/>
              </a:buClr>
              <a:buSzPts val="1000"/>
              <a:buNone/>
              <a:defRPr>
                <a:solidFill>
                  <a:schemeClr val="dk1"/>
                </a:solidFill>
              </a:defRPr>
            </a:lvl9pPr>
          </a:lstStyle>
          <a:p/>
        </p:txBody>
      </p:sp>
      <p:sp>
        <p:nvSpPr>
          <p:cNvPr id="3154" name="Google Shape;3154;p250"/>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efault" type="tx">
  <p:cSld name="TITLE_AND_BODY">
    <p:spTree>
      <p:nvGrpSpPr>
        <p:cNvPr id="3155" name="Shape 3155"/>
        <p:cNvGrpSpPr/>
        <p:nvPr/>
      </p:nvGrpSpPr>
      <p:grpSpPr>
        <a:xfrm>
          <a:off x="0" y="0"/>
          <a:ext cx="0" cy="0"/>
          <a:chOff x="0" y="0"/>
          <a:chExt cx="0" cy="0"/>
        </a:xfrm>
      </p:grpSpPr>
      <p:sp>
        <p:nvSpPr>
          <p:cNvPr id="3156" name="Google Shape;3156;p251"/>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57" name="Google Shape;3157;p251"/>
          <p:cNvSpPr txBox="1"/>
          <p:nvPr>
            <p:ph idx="1" type="body"/>
          </p:nvPr>
        </p:nvSpPr>
        <p:spPr>
          <a:xfrm>
            <a:off x="365696" y="914400"/>
            <a:ext cx="8139300" cy="3416400"/>
          </a:xfrm>
          <a:prstGeom prst="rect">
            <a:avLst/>
          </a:prstGeom>
        </p:spPr>
        <p:txBody>
          <a:bodyPr anchorCtr="0" anchor="t" bIns="0" lIns="0" spcFirstLastPara="1" rIns="0" wrap="square" tIns="0">
            <a:normAutofit/>
          </a:bodyPr>
          <a:lstStyle>
            <a:lvl1pPr indent="-317500" lvl="0" marL="457200">
              <a:spcBef>
                <a:spcPts val="0"/>
              </a:spcBef>
              <a:spcAft>
                <a:spcPts val="0"/>
              </a:spcAft>
              <a:buClr>
                <a:schemeClr val="dk1"/>
              </a:buClr>
              <a:buSzPts val="1400"/>
              <a:buChar char="●"/>
              <a:defRPr>
                <a:solidFill>
                  <a:schemeClr val="dk1"/>
                </a:solidFill>
              </a:defRPr>
            </a:lvl1pPr>
            <a:lvl2pPr indent="-304800" lvl="1" marL="914400">
              <a:spcBef>
                <a:spcPts val="600"/>
              </a:spcBef>
              <a:spcAft>
                <a:spcPts val="0"/>
              </a:spcAft>
              <a:buClr>
                <a:schemeClr val="dk1"/>
              </a:buClr>
              <a:buSzPts val="1200"/>
              <a:buChar char="○"/>
              <a:defRPr>
                <a:solidFill>
                  <a:schemeClr val="dk1"/>
                </a:solidFill>
              </a:defRPr>
            </a:lvl2pPr>
            <a:lvl3pPr indent="-292100" lvl="2" marL="1371600">
              <a:spcBef>
                <a:spcPts val="600"/>
              </a:spcBef>
              <a:spcAft>
                <a:spcPts val="0"/>
              </a:spcAft>
              <a:buClr>
                <a:schemeClr val="dk1"/>
              </a:buClr>
              <a:buSzPts val="1000"/>
              <a:buChar char="■"/>
              <a:defRPr>
                <a:solidFill>
                  <a:schemeClr val="dk1"/>
                </a:solidFill>
              </a:defRPr>
            </a:lvl3pPr>
            <a:lvl4pPr indent="-292100" lvl="3" marL="1828800">
              <a:spcBef>
                <a:spcPts val="600"/>
              </a:spcBef>
              <a:spcAft>
                <a:spcPts val="0"/>
              </a:spcAft>
              <a:buClr>
                <a:schemeClr val="dk1"/>
              </a:buClr>
              <a:buSzPts val="1000"/>
              <a:buChar char="●"/>
              <a:defRPr>
                <a:solidFill>
                  <a:schemeClr val="dk1"/>
                </a:solidFill>
              </a:defRPr>
            </a:lvl4pPr>
            <a:lvl5pPr indent="-292100" lvl="4" marL="2286000">
              <a:spcBef>
                <a:spcPts val="600"/>
              </a:spcBef>
              <a:spcAft>
                <a:spcPts val="0"/>
              </a:spcAft>
              <a:buClr>
                <a:schemeClr val="dk1"/>
              </a:buClr>
              <a:buSzPts val="1000"/>
              <a:buChar char="○"/>
              <a:defRPr>
                <a:solidFill>
                  <a:schemeClr val="dk1"/>
                </a:solidFill>
              </a:defRPr>
            </a:lvl5pPr>
            <a:lvl6pPr indent="-292100" lvl="5" marL="2743200">
              <a:spcBef>
                <a:spcPts val="600"/>
              </a:spcBef>
              <a:spcAft>
                <a:spcPts val="0"/>
              </a:spcAft>
              <a:buClr>
                <a:schemeClr val="dk1"/>
              </a:buClr>
              <a:buSzPts val="1000"/>
              <a:buChar char="■"/>
              <a:defRPr>
                <a:solidFill>
                  <a:schemeClr val="dk1"/>
                </a:solidFill>
              </a:defRPr>
            </a:lvl6pPr>
            <a:lvl7pPr indent="-292100" lvl="6" marL="3200400">
              <a:spcBef>
                <a:spcPts val="600"/>
              </a:spcBef>
              <a:spcAft>
                <a:spcPts val="0"/>
              </a:spcAft>
              <a:buClr>
                <a:schemeClr val="dk1"/>
              </a:buClr>
              <a:buSzPts val="1000"/>
              <a:buChar char="●"/>
              <a:defRPr>
                <a:solidFill>
                  <a:schemeClr val="dk1"/>
                </a:solidFill>
              </a:defRPr>
            </a:lvl7pPr>
            <a:lvl8pPr indent="-292100" lvl="7" marL="3657600">
              <a:spcBef>
                <a:spcPts val="600"/>
              </a:spcBef>
              <a:spcAft>
                <a:spcPts val="0"/>
              </a:spcAft>
              <a:buClr>
                <a:schemeClr val="dk1"/>
              </a:buClr>
              <a:buSzPts val="1000"/>
              <a:buChar char="○"/>
              <a:defRPr>
                <a:solidFill>
                  <a:schemeClr val="dk1"/>
                </a:solidFill>
              </a:defRPr>
            </a:lvl8pPr>
            <a:lvl9pPr indent="-292100" lvl="8" marL="4114800">
              <a:spcBef>
                <a:spcPts val="600"/>
              </a:spcBef>
              <a:spcAft>
                <a:spcPts val="600"/>
              </a:spcAft>
              <a:buClr>
                <a:schemeClr val="dk1"/>
              </a:buClr>
              <a:buSzPts val="1000"/>
              <a:buChar char="■"/>
              <a:defRPr>
                <a:solidFill>
                  <a:schemeClr val="dk1"/>
                </a:solidFill>
              </a:defRPr>
            </a:lvl9pPr>
          </a:lstStyle>
          <a:p/>
        </p:txBody>
      </p:sp>
      <p:sp>
        <p:nvSpPr>
          <p:cNvPr id="3158" name="Google Shape;3158;p25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3159" name="Google Shape;3159;p251"/>
          <p:cNvGrpSpPr/>
          <p:nvPr/>
        </p:nvGrpSpPr>
        <p:grpSpPr>
          <a:xfrm>
            <a:off x="8000973" y="4882757"/>
            <a:ext cx="777321" cy="155484"/>
            <a:chOff x="3424807" y="1107551"/>
            <a:chExt cx="4067616" cy="826163"/>
          </a:xfrm>
        </p:grpSpPr>
        <p:sp>
          <p:nvSpPr>
            <p:cNvPr id="3160" name="Google Shape;3160;p25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61" name="Google Shape;3161;p25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62" name="Google Shape;3162;p25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63" name="Google Shape;3163;p25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64" name="Google Shape;3164;p25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65" name="Google Shape;3165;p25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66" name="Google Shape;3166;p25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67" name="Google Shape;3167;p25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68" name="Google Shape;3168;p25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169" name="Google Shape;3169;p25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p:cSld name="TITLE_AND_BODY_4">
    <p:spTree>
      <p:nvGrpSpPr>
        <p:cNvPr id="3170" name="Shape 3170"/>
        <p:cNvGrpSpPr/>
        <p:nvPr/>
      </p:nvGrpSpPr>
      <p:grpSpPr>
        <a:xfrm>
          <a:off x="0" y="0"/>
          <a:ext cx="0" cy="0"/>
          <a:chOff x="0" y="0"/>
          <a:chExt cx="0" cy="0"/>
        </a:xfrm>
      </p:grpSpPr>
      <p:sp>
        <p:nvSpPr>
          <p:cNvPr id="3171" name="Google Shape;3171;p252"/>
          <p:cNvSpPr txBox="1"/>
          <p:nvPr>
            <p:ph type="title"/>
          </p:nvPr>
        </p:nvSpPr>
        <p:spPr>
          <a:xfrm>
            <a:off x="365700" y="27630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72" name="Google Shape;3172;p25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cxnSp>
        <p:nvCxnSpPr>
          <p:cNvPr id="3173" name="Google Shape;3173;p252"/>
          <p:cNvCxnSpPr/>
          <p:nvPr/>
        </p:nvCxnSpPr>
        <p:spPr>
          <a:xfrm>
            <a:off x="306510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3174" name="Google Shape;3174;p252"/>
          <p:cNvCxnSpPr/>
          <p:nvPr/>
        </p:nvCxnSpPr>
        <p:spPr>
          <a:xfrm>
            <a:off x="609845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3175" name="Google Shape;3175;p252"/>
          <p:cNvCxnSpPr/>
          <p:nvPr/>
        </p:nvCxnSpPr>
        <p:spPr>
          <a:xfrm>
            <a:off x="486025" y="2867475"/>
            <a:ext cx="8199000" cy="0"/>
          </a:xfrm>
          <a:prstGeom prst="straightConnector1">
            <a:avLst/>
          </a:prstGeom>
          <a:noFill/>
          <a:ln cap="flat" cmpd="sng" w="9525">
            <a:solidFill>
              <a:schemeClr val="lt2"/>
            </a:solidFill>
            <a:prstDash val="solid"/>
            <a:round/>
            <a:headEnd len="med" w="med" type="none"/>
            <a:tailEnd len="med" w="med" type="none"/>
          </a:ln>
        </p:spPr>
      </p:cxnSp>
      <p:sp>
        <p:nvSpPr>
          <p:cNvPr id="3176" name="Google Shape;3176;p252"/>
          <p:cNvSpPr txBox="1"/>
          <p:nvPr>
            <p:ph idx="1" type="subTitle"/>
          </p:nvPr>
        </p:nvSpPr>
        <p:spPr>
          <a:xfrm>
            <a:off x="365700" y="108045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177" name="Google Shape;3177;p252"/>
          <p:cNvSpPr txBox="1"/>
          <p:nvPr>
            <p:ph idx="2" type="subTitle"/>
          </p:nvPr>
        </p:nvSpPr>
        <p:spPr>
          <a:xfrm>
            <a:off x="3291900" y="1084375"/>
            <a:ext cx="2560200" cy="17031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178" name="Google Shape;3178;p252"/>
          <p:cNvSpPr txBox="1"/>
          <p:nvPr>
            <p:ph idx="3" type="subTitle"/>
          </p:nvPr>
        </p:nvSpPr>
        <p:spPr>
          <a:xfrm>
            <a:off x="6218100" y="1084350"/>
            <a:ext cx="2560200" cy="17031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179" name="Google Shape;3179;p252"/>
          <p:cNvSpPr txBox="1"/>
          <p:nvPr>
            <p:ph idx="4" type="subTitle"/>
          </p:nvPr>
        </p:nvSpPr>
        <p:spPr>
          <a:xfrm>
            <a:off x="3291900" y="30123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180" name="Google Shape;3180;p252"/>
          <p:cNvSpPr txBox="1"/>
          <p:nvPr>
            <p:ph idx="5" type="subTitle"/>
          </p:nvPr>
        </p:nvSpPr>
        <p:spPr>
          <a:xfrm>
            <a:off x="6218100" y="30121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181" name="Google Shape;3181;p252"/>
          <p:cNvSpPr txBox="1"/>
          <p:nvPr>
            <p:ph idx="6" type="subTitle"/>
          </p:nvPr>
        </p:nvSpPr>
        <p:spPr>
          <a:xfrm>
            <a:off x="365700" y="30121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grpSp>
        <p:nvGrpSpPr>
          <p:cNvPr id="3182" name="Google Shape;3182;p252"/>
          <p:cNvGrpSpPr/>
          <p:nvPr/>
        </p:nvGrpSpPr>
        <p:grpSpPr>
          <a:xfrm>
            <a:off x="8000973" y="4882757"/>
            <a:ext cx="777321" cy="155484"/>
            <a:chOff x="3424807" y="1107551"/>
            <a:chExt cx="4067616" cy="826163"/>
          </a:xfrm>
        </p:grpSpPr>
        <p:sp>
          <p:nvSpPr>
            <p:cNvPr id="3183" name="Google Shape;3183;p25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84" name="Google Shape;3184;p25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85" name="Google Shape;3185;p25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86" name="Google Shape;3186;p25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87" name="Google Shape;3187;p25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88" name="Google Shape;3188;p25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89" name="Google Shape;3189;p25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90" name="Google Shape;3190;p25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91" name="Google Shape;3191;p25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192" name="Google Shape;3192;p25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1">
  <p:cSld name="TITLE_AND_BODY_4_1">
    <p:spTree>
      <p:nvGrpSpPr>
        <p:cNvPr id="3193" name="Shape 3193"/>
        <p:cNvGrpSpPr/>
        <p:nvPr/>
      </p:nvGrpSpPr>
      <p:grpSpPr>
        <a:xfrm>
          <a:off x="0" y="0"/>
          <a:ext cx="0" cy="0"/>
          <a:chOff x="0" y="0"/>
          <a:chExt cx="0" cy="0"/>
        </a:xfrm>
      </p:grpSpPr>
      <p:sp>
        <p:nvSpPr>
          <p:cNvPr id="3194" name="Google Shape;3194;p253"/>
          <p:cNvSpPr txBox="1"/>
          <p:nvPr>
            <p:ph type="title"/>
          </p:nvPr>
        </p:nvSpPr>
        <p:spPr>
          <a:xfrm>
            <a:off x="365700" y="27630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95" name="Google Shape;3195;p25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cxnSp>
        <p:nvCxnSpPr>
          <p:cNvPr id="3196" name="Google Shape;3196;p253"/>
          <p:cNvCxnSpPr/>
          <p:nvPr/>
        </p:nvCxnSpPr>
        <p:spPr>
          <a:xfrm>
            <a:off x="3081528"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3197" name="Google Shape;3197;p253"/>
          <p:cNvCxnSpPr/>
          <p:nvPr/>
        </p:nvCxnSpPr>
        <p:spPr>
          <a:xfrm>
            <a:off x="603504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3198" name="Google Shape;3198;p253"/>
          <p:cNvCxnSpPr/>
          <p:nvPr/>
        </p:nvCxnSpPr>
        <p:spPr>
          <a:xfrm>
            <a:off x="486025" y="2867475"/>
            <a:ext cx="8199000" cy="0"/>
          </a:xfrm>
          <a:prstGeom prst="straightConnector1">
            <a:avLst/>
          </a:prstGeom>
          <a:noFill/>
          <a:ln cap="flat" cmpd="sng" w="9525">
            <a:solidFill>
              <a:schemeClr val="lt2"/>
            </a:solidFill>
            <a:prstDash val="solid"/>
            <a:round/>
            <a:headEnd len="med" w="med" type="none"/>
            <a:tailEnd len="med" w="med" type="none"/>
          </a:ln>
        </p:spPr>
      </p:cxnSp>
      <p:sp>
        <p:nvSpPr>
          <p:cNvPr id="3199" name="Google Shape;3199;p253"/>
          <p:cNvSpPr/>
          <p:nvPr>
            <p:ph idx="2" type="pic"/>
          </p:nvPr>
        </p:nvSpPr>
        <p:spPr>
          <a:xfrm>
            <a:off x="365750" y="1094900"/>
            <a:ext cx="2514600" cy="1280100"/>
          </a:xfrm>
          <a:prstGeom prst="rect">
            <a:avLst/>
          </a:prstGeom>
          <a:noFill/>
          <a:ln>
            <a:noFill/>
          </a:ln>
        </p:spPr>
      </p:sp>
      <p:sp>
        <p:nvSpPr>
          <p:cNvPr id="3200" name="Google Shape;3200;p253"/>
          <p:cNvSpPr/>
          <p:nvPr>
            <p:ph idx="3" type="pic"/>
          </p:nvPr>
        </p:nvSpPr>
        <p:spPr>
          <a:xfrm>
            <a:off x="3285275" y="1094900"/>
            <a:ext cx="2514600" cy="1280100"/>
          </a:xfrm>
          <a:prstGeom prst="rect">
            <a:avLst/>
          </a:prstGeom>
          <a:noFill/>
          <a:ln>
            <a:noFill/>
          </a:ln>
        </p:spPr>
      </p:sp>
      <p:sp>
        <p:nvSpPr>
          <p:cNvPr id="3201" name="Google Shape;3201;p253"/>
          <p:cNvSpPr/>
          <p:nvPr>
            <p:ph idx="4" type="pic"/>
          </p:nvPr>
        </p:nvSpPr>
        <p:spPr>
          <a:xfrm>
            <a:off x="6263650" y="1094900"/>
            <a:ext cx="2514600" cy="1280100"/>
          </a:xfrm>
          <a:prstGeom prst="rect">
            <a:avLst/>
          </a:prstGeom>
          <a:noFill/>
          <a:ln>
            <a:noFill/>
          </a:ln>
        </p:spPr>
      </p:sp>
      <p:sp>
        <p:nvSpPr>
          <p:cNvPr id="3202" name="Google Shape;3202;p253"/>
          <p:cNvSpPr/>
          <p:nvPr>
            <p:ph idx="5" type="pic"/>
          </p:nvPr>
        </p:nvSpPr>
        <p:spPr>
          <a:xfrm>
            <a:off x="365750" y="3030450"/>
            <a:ext cx="2514600" cy="1280100"/>
          </a:xfrm>
          <a:prstGeom prst="rect">
            <a:avLst/>
          </a:prstGeom>
          <a:noFill/>
          <a:ln>
            <a:noFill/>
          </a:ln>
        </p:spPr>
      </p:sp>
      <p:sp>
        <p:nvSpPr>
          <p:cNvPr id="3203" name="Google Shape;3203;p253"/>
          <p:cNvSpPr/>
          <p:nvPr>
            <p:ph idx="6" type="pic"/>
          </p:nvPr>
        </p:nvSpPr>
        <p:spPr>
          <a:xfrm>
            <a:off x="3285275" y="3030450"/>
            <a:ext cx="2514600" cy="1280100"/>
          </a:xfrm>
          <a:prstGeom prst="rect">
            <a:avLst/>
          </a:prstGeom>
          <a:noFill/>
          <a:ln>
            <a:noFill/>
          </a:ln>
        </p:spPr>
      </p:sp>
      <p:sp>
        <p:nvSpPr>
          <p:cNvPr id="3204" name="Google Shape;3204;p253"/>
          <p:cNvSpPr/>
          <p:nvPr>
            <p:ph idx="7" type="pic"/>
          </p:nvPr>
        </p:nvSpPr>
        <p:spPr>
          <a:xfrm>
            <a:off x="6263650" y="3030450"/>
            <a:ext cx="2514600" cy="1280100"/>
          </a:xfrm>
          <a:prstGeom prst="rect">
            <a:avLst/>
          </a:prstGeom>
          <a:noFill/>
          <a:ln>
            <a:noFill/>
          </a:ln>
        </p:spPr>
      </p:sp>
      <p:sp>
        <p:nvSpPr>
          <p:cNvPr id="3205" name="Google Shape;3205;p253"/>
          <p:cNvSpPr txBox="1"/>
          <p:nvPr>
            <p:ph idx="1" type="subTitle"/>
          </p:nvPr>
        </p:nvSpPr>
        <p:spPr>
          <a:xfrm>
            <a:off x="365700" y="23926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206" name="Google Shape;3206;p253"/>
          <p:cNvSpPr txBox="1"/>
          <p:nvPr>
            <p:ph idx="8" type="subTitle"/>
          </p:nvPr>
        </p:nvSpPr>
        <p:spPr>
          <a:xfrm>
            <a:off x="3291900" y="23926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207" name="Google Shape;3207;p253"/>
          <p:cNvSpPr txBox="1"/>
          <p:nvPr>
            <p:ph idx="9" type="subTitle"/>
          </p:nvPr>
        </p:nvSpPr>
        <p:spPr>
          <a:xfrm>
            <a:off x="6218100" y="2410275"/>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208" name="Google Shape;3208;p253"/>
          <p:cNvSpPr txBox="1"/>
          <p:nvPr>
            <p:ph idx="13" type="subTitle"/>
          </p:nvPr>
        </p:nvSpPr>
        <p:spPr>
          <a:xfrm>
            <a:off x="3291900" y="43499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209" name="Google Shape;3209;p253"/>
          <p:cNvSpPr txBox="1"/>
          <p:nvPr>
            <p:ph idx="14" type="subTitle"/>
          </p:nvPr>
        </p:nvSpPr>
        <p:spPr>
          <a:xfrm>
            <a:off x="6218100" y="43497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210" name="Google Shape;3210;p253"/>
          <p:cNvSpPr txBox="1"/>
          <p:nvPr>
            <p:ph idx="15" type="subTitle"/>
          </p:nvPr>
        </p:nvSpPr>
        <p:spPr>
          <a:xfrm>
            <a:off x="365700" y="43497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grpSp>
        <p:nvGrpSpPr>
          <p:cNvPr id="3211" name="Google Shape;3211;p253"/>
          <p:cNvGrpSpPr/>
          <p:nvPr/>
        </p:nvGrpSpPr>
        <p:grpSpPr>
          <a:xfrm>
            <a:off x="8000973" y="4882757"/>
            <a:ext cx="777321" cy="155484"/>
            <a:chOff x="3424807" y="1107551"/>
            <a:chExt cx="4067616" cy="826163"/>
          </a:xfrm>
        </p:grpSpPr>
        <p:sp>
          <p:nvSpPr>
            <p:cNvPr id="3212" name="Google Shape;3212;p25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13" name="Google Shape;3213;p25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14" name="Google Shape;3214;p25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15" name="Google Shape;3215;p25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16" name="Google Shape;3216;p25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17" name="Google Shape;3217;p25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18" name="Google Shape;3218;p25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19" name="Google Shape;3219;p25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20" name="Google Shape;3220;p25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221" name="Google Shape;3221;p25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Watermark">
  <p:cSld name="TITLE_AND_BODY_3">
    <p:spTree>
      <p:nvGrpSpPr>
        <p:cNvPr id="3222" name="Shape 3222"/>
        <p:cNvGrpSpPr/>
        <p:nvPr/>
      </p:nvGrpSpPr>
      <p:grpSpPr>
        <a:xfrm>
          <a:off x="0" y="0"/>
          <a:ext cx="0" cy="0"/>
          <a:chOff x="0" y="0"/>
          <a:chExt cx="0" cy="0"/>
        </a:xfrm>
      </p:grpSpPr>
      <p:pic>
        <p:nvPicPr>
          <p:cNvPr id="3223" name="Google Shape;3223;p254"/>
          <p:cNvPicPr preferRelativeResize="0"/>
          <p:nvPr/>
        </p:nvPicPr>
        <p:blipFill>
          <a:blip r:embed="rId2">
            <a:alphaModFix/>
          </a:blip>
          <a:stretch>
            <a:fillRect/>
          </a:stretch>
        </p:blipFill>
        <p:spPr>
          <a:xfrm>
            <a:off x="3505561" y="0"/>
            <a:ext cx="5636961" cy="5142161"/>
          </a:xfrm>
          <a:prstGeom prst="rect">
            <a:avLst/>
          </a:prstGeom>
          <a:noFill/>
          <a:ln>
            <a:noFill/>
          </a:ln>
        </p:spPr>
      </p:pic>
      <p:sp>
        <p:nvSpPr>
          <p:cNvPr id="3224" name="Google Shape;3224;p254"/>
          <p:cNvSpPr txBox="1"/>
          <p:nvPr>
            <p:ph type="title"/>
          </p:nvPr>
        </p:nvSpPr>
        <p:spPr>
          <a:xfrm>
            <a:off x="365696"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25" name="Google Shape;3225;p254"/>
          <p:cNvSpPr txBox="1"/>
          <p:nvPr>
            <p:ph idx="1" type="body"/>
          </p:nvPr>
        </p:nvSpPr>
        <p:spPr>
          <a:xfrm>
            <a:off x="365696" y="914400"/>
            <a:ext cx="8139300" cy="3416400"/>
          </a:xfrm>
          <a:prstGeom prst="rect">
            <a:avLst/>
          </a:prstGeom>
        </p:spPr>
        <p:txBody>
          <a:bodyPr anchorCtr="0" anchor="t" bIns="0" lIns="0" spcFirstLastPara="1" rIns="0" wrap="square" tIns="0">
            <a:normAutofit/>
          </a:bodyPr>
          <a:lstStyle>
            <a:lvl1pPr indent="-317500" lvl="0" marL="457200">
              <a:spcBef>
                <a:spcPts val="0"/>
              </a:spcBef>
              <a:spcAft>
                <a:spcPts val="0"/>
              </a:spcAft>
              <a:buSzPts val="1400"/>
              <a:buChar char="●"/>
              <a:defRPr/>
            </a:lvl1pPr>
            <a:lvl2pPr indent="-304800" lvl="1" marL="914400">
              <a:spcBef>
                <a:spcPts val="600"/>
              </a:spcBef>
              <a:spcAft>
                <a:spcPts val="0"/>
              </a:spcAft>
              <a:buSzPts val="1200"/>
              <a:buChar char="○"/>
              <a:defRPr/>
            </a:lvl2pPr>
            <a:lvl3pPr indent="-292100" lvl="2" marL="1371600">
              <a:spcBef>
                <a:spcPts val="600"/>
              </a:spcBef>
              <a:spcAft>
                <a:spcPts val="0"/>
              </a:spcAft>
              <a:buSzPts val="1000"/>
              <a:buChar char="■"/>
              <a:defRPr/>
            </a:lvl3pPr>
            <a:lvl4pPr indent="-292100" lvl="3" marL="1828800">
              <a:spcBef>
                <a:spcPts val="600"/>
              </a:spcBef>
              <a:spcAft>
                <a:spcPts val="0"/>
              </a:spcAft>
              <a:buSzPts val="1000"/>
              <a:buChar char="●"/>
              <a:defRPr/>
            </a:lvl4pPr>
            <a:lvl5pPr indent="-292100" lvl="4" marL="2286000">
              <a:spcBef>
                <a:spcPts val="600"/>
              </a:spcBef>
              <a:spcAft>
                <a:spcPts val="0"/>
              </a:spcAft>
              <a:buSzPts val="1000"/>
              <a:buChar char="○"/>
              <a:defRPr/>
            </a:lvl5pPr>
            <a:lvl6pPr indent="-292100" lvl="5" marL="2743200">
              <a:spcBef>
                <a:spcPts val="600"/>
              </a:spcBef>
              <a:spcAft>
                <a:spcPts val="0"/>
              </a:spcAft>
              <a:buSzPts val="1000"/>
              <a:buChar char="■"/>
              <a:defRPr/>
            </a:lvl6pPr>
            <a:lvl7pPr indent="-292100" lvl="6" marL="3200400">
              <a:spcBef>
                <a:spcPts val="600"/>
              </a:spcBef>
              <a:spcAft>
                <a:spcPts val="0"/>
              </a:spcAft>
              <a:buSzPts val="1000"/>
              <a:buChar char="●"/>
              <a:defRPr/>
            </a:lvl7pPr>
            <a:lvl8pPr indent="-292100" lvl="7" marL="3657600">
              <a:spcBef>
                <a:spcPts val="600"/>
              </a:spcBef>
              <a:spcAft>
                <a:spcPts val="0"/>
              </a:spcAft>
              <a:buSzPts val="1000"/>
              <a:buChar char="○"/>
              <a:defRPr/>
            </a:lvl8pPr>
            <a:lvl9pPr indent="-292100" lvl="8" marL="4114800">
              <a:spcBef>
                <a:spcPts val="600"/>
              </a:spcBef>
              <a:spcAft>
                <a:spcPts val="600"/>
              </a:spcAft>
              <a:buSzPts val="1000"/>
              <a:buChar char="■"/>
              <a:defRPr/>
            </a:lvl9pPr>
          </a:lstStyle>
          <a:p/>
        </p:txBody>
      </p:sp>
      <p:sp>
        <p:nvSpPr>
          <p:cNvPr id="3226" name="Google Shape;3226;p25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3227" name="Google Shape;3227;p254"/>
          <p:cNvGrpSpPr/>
          <p:nvPr/>
        </p:nvGrpSpPr>
        <p:grpSpPr>
          <a:xfrm>
            <a:off x="8000973" y="4882757"/>
            <a:ext cx="777321" cy="155484"/>
            <a:chOff x="3424807" y="1107551"/>
            <a:chExt cx="4067616" cy="826163"/>
          </a:xfrm>
        </p:grpSpPr>
        <p:sp>
          <p:nvSpPr>
            <p:cNvPr id="3228" name="Google Shape;3228;p25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29" name="Google Shape;3229;p25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30" name="Google Shape;3230;p25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31" name="Google Shape;3231;p25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32" name="Google Shape;3232;p25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33" name="Google Shape;3233;p25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34" name="Google Shape;3234;p25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35" name="Google Shape;3235;p25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36" name="Google Shape;3236;p25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237" name="Google Shape;3237;p25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p:cSld name="TITLE_AND_BODY_2">
    <p:bg>
      <p:bgPr>
        <a:solidFill>
          <a:srgbClr val="063849"/>
        </a:solidFill>
      </p:bgPr>
    </p:bg>
    <p:spTree>
      <p:nvGrpSpPr>
        <p:cNvPr id="3238" name="Shape 3238"/>
        <p:cNvGrpSpPr/>
        <p:nvPr/>
      </p:nvGrpSpPr>
      <p:grpSpPr>
        <a:xfrm>
          <a:off x="0" y="0"/>
          <a:ext cx="0" cy="0"/>
          <a:chOff x="0" y="0"/>
          <a:chExt cx="0" cy="0"/>
        </a:xfrm>
      </p:grpSpPr>
      <p:sp>
        <p:nvSpPr>
          <p:cNvPr id="3239" name="Google Shape;3239;p255"/>
          <p:cNvSpPr txBox="1"/>
          <p:nvPr>
            <p:ph idx="1" type="body"/>
          </p:nvPr>
        </p:nvSpPr>
        <p:spPr>
          <a:xfrm>
            <a:off x="365700" y="773038"/>
            <a:ext cx="8139300" cy="3417000"/>
          </a:xfrm>
          <a:prstGeom prst="rect">
            <a:avLst/>
          </a:prstGeom>
        </p:spPr>
        <p:txBody>
          <a:bodyPr anchorCtr="0" anchor="t" bIns="0" lIns="0" spcFirstLastPara="1" rIns="0" wrap="square" tIns="0">
            <a:normAutofit/>
          </a:bodyPr>
          <a:lstStyle>
            <a:lvl1pPr indent="-317500" lvl="0" marL="457200">
              <a:spcBef>
                <a:spcPts val="0"/>
              </a:spcBef>
              <a:spcAft>
                <a:spcPts val="0"/>
              </a:spcAft>
              <a:buClr>
                <a:srgbClr val="EBF1F3"/>
              </a:buClr>
              <a:buSzPts val="1400"/>
              <a:buChar char="●"/>
              <a:defRPr>
                <a:solidFill>
                  <a:srgbClr val="EBF1F3"/>
                </a:solidFill>
              </a:defRPr>
            </a:lvl1pPr>
            <a:lvl2pPr indent="-304800" lvl="1" marL="914400">
              <a:spcBef>
                <a:spcPts val="600"/>
              </a:spcBef>
              <a:spcAft>
                <a:spcPts val="0"/>
              </a:spcAft>
              <a:buClr>
                <a:srgbClr val="EBF1F3"/>
              </a:buClr>
              <a:buSzPts val="1200"/>
              <a:buChar char="○"/>
              <a:defRPr>
                <a:solidFill>
                  <a:srgbClr val="EBF1F3"/>
                </a:solidFill>
              </a:defRPr>
            </a:lvl2pPr>
            <a:lvl3pPr indent="-292100" lvl="2" marL="1371600">
              <a:spcBef>
                <a:spcPts val="600"/>
              </a:spcBef>
              <a:spcAft>
                <a:spcPts val="0"/>
              </a:spcAft>
              <a:buClr>
                <a:srgbClr val="EBF1F3"/>
              </a:buClr>
              <a:buSzPts val="1000"/>
              <a:buChar char="■"/>
              <a:defRPr>
                <a:solidFill>
                  <a:srgbClr val="EBF1F3"/>
                </a:solidFill>
              </a:defRPr>
            </a:lvl3pPr>
            <a:lvl4pPr indent="-292100" lvl="3" marL="1828800">
              <a:spcBef>
                <a:spcPts val="600"/>
              </a:spcBef>
              <a:spcAft>
                <a:spcPts val="0"/>
              </a:spcAft>
              <a:buClr>
                <a:srgbClr val="EBF1F3"/>
              </a:buClr>
              <a:buSzPts val="1000"/>
              <a:buChar char="●"/>
              <a:defRPr>
                <a:solidFill>
                  <a:srgbClr val="EBF1F3"/>
                </a:solidFill>
              </a:defRPr>
            </a:lvl4pPr>
            <a:lvl5pPr indent="-292100" lvl="4" marL="2286000">
              <a:spcBef>
                <a:spcPts val="600"/>
              </a:spcBef>
              <a:spcAft>
                <a:spcPts val="0"/>
              </a:spcAft>
              <a:buClr>
                <a:srgbClr val="EBF1F3"/>
              </a:buClr>
              <a:buSzPts val="1000"/>
              <a:buChar char="○"/>
              <a:defRPr>
                <a:solidFill>
                  <a:srgbClr val="EBF1F3"/>
                </a:solidFill>
              </a:defRPr>
            </a:lvl5pPr>
            <a:lvl6pPr indent="-292100" lvl="5" marL="2743200">
              <a:spcBef>
                <a:spcPts val="600"/>
              </a:spcBef>
              <a:spcAft>
                <a:spcPts val="0"/>
              </a:spcAft>
              <a:buClr>
                <a:srgbClr val="EBF1F3"/>
              </a:buClr>
              <a:buSzPts val="1000"/>
              <a:buChar char="■"/>
              <a:defRPr>
                <a:solidFill>
                  <a:srgbClr val="EBF1F3"/>
                </a:solidFill>
              </a:defRPr>
            </a:lvl6pPr>
            <a:lvl7pPr indent="-292100" lvl="6" marL="3200400">
              <a:spcBef>
                <a:spcPts val="600"/>
              </a:spcBef>
              <a:spcAft>
                <a:spcPts val="0"/>
              </a:spcAft>
              <a:buClr>
                <a:srgbClr val="EBF1F3"/>
              </a:buClr>
              <a:buSzPts val="1000"/>
              <a:buChar char="●"/>
              <a:defRPr>
                <a:solidFill>
                  <a:srgbClr val="EBF1F3"/>
                </a:solidFill>
              </a:defRPr>
            </a:lvl7pPr>
            <a:lvl8pPr indent="-292100" lvl="7" marL="3657600">
              <a:spcBef>
                <a:spcPts val="600"/>
              </a:spcBef>
              <a:spcAft>
                <a:spcPts val="0"/>
              </a:spcAft>
              <a:buClr>
                <a:srgbClr val="EBF1F3"/>
              </a:buClr>
              <a:buSzPts val="1000"/>
              <a:buChar char="○"/>
              <a:defRPr>
                <a:solidFill>
                  <a:srgbClr val="EBF1F3"/>
                </a:solidFill>
              </a:defRPr>
            </a:lvl8pPr>
            <a:lvl9pPr indent="-292100" lvl="8" marL="4114800">
              <a:spcBef>
                <a:spcPts val="600"/>
              </a:spcBef>
              <a:spcAft>
                <a:spcPts val="600"/>
              </a:spcAft>
              <a:buClr>
                <a:srgbClr val="EBF1F3"/>
              </a:buClr>
              <a:buSzPts val="1000"/>
              <a:buChar char="■"/>
              <a:defRPr>
                <a:solidFill>
                  <a:srgbClr val="EBF1F3"/>
                </a:solidFill>
              </a:defRPr>
            </a:lvl9pPr>
          </a:lstStyle>
          <a:p/>
        </p:txBody>
      </p:sp>
      <p:sp>
        <p:nvSpPr>
          <p:cNvPr id="3240" name="Google Shape;3240;p255"/>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solidFill>
                  <a:srgbClr val="A5BEC4"/>
                </a:solidFill>
              </a:defRPr>
            </a:lvl1pPr>
            <a:lvl2pPr lvl="1">
              <a:buNone/>
              <a:defRPr>
                <a:solidFill>
                  <a:srgbClr val="A5BEC4"/>
                </a:solidFill>
              </a:defRPr>
            </a:lvl2pPr>
            <a:lvl3pPr lvl="2">
              <a:buNone/>
              <a:defRPr>
                <a:solidFill>
                  <a:srgbClr val="A5BEC4"/>
                </a:solidFill>
              </a:defRPr>
            </a:lvl3pPr>
            <a:lvl4pPr lvl="3">
              <a:buNone/>
              <a:defRPr>
                <a:solidFill>
                  <a:srgbClr val="A5BEC4"/>
                </a:solidFill>
              </a:defRPr>
            </a:lvl4pPr>
            <a:lvl5pPr lvl="4">
              <a:buNone/>
              <a:defRPr>
                <a:solidFill>
                  <a:srgbClr val="A5BEC4"/>
                </a:solidFill>
              </a:defRPr>
            </a:lvl5pPr>
            <a:lvl6pPr lvl="5">
              <a:buNone/>
              <a:defRPr>
                <a:solidFill>
                  <a:srgbClr val="A5BEC4"/>
                </a:solidFill>
              </a:defRPr>
            </a:lvl6pPr>
            <a:lvl7pPr lvl="6">
              <a:buNone/>
              <a:defRPr>
                <a:solidFill>
                  <a:srgbClr val="A5BEC4"/>
                </a:solidFill>
              </a:defRPr>
            </a:lvl7pPr>
            <a:lvl8pPr lvl="7">
              <a:buNone/>
              <a:defRPr>
                <a:solidFill>
                  <a:srgbClr val="A5BEC4"/>
                </a:solidFill>
              </a:defRPr>
            </a:lvl8pPr>
            <a:lvl9pPr lvl="8">
              <a:buNone/>
              <a:defRPr>
                <a:solidFill>
                  <a:srgbClr val="A5BEC4"/>
                </a:solidFill>
              </a:defRPr>
            </a:lvl9pPr>
          </a:lstStyle>
          <a:p>
            <a:pPr indent="0" lvl="0" marL="0" rtl="0" algn="ctr">
              <a:spcBef>
                <a:spcPts val="0"/>
              </a:spcBef>
              <a:spcAft>
                <a:spcPts val="0"/>
              </a:spcAft>
              <a:buNone/>
            </a:pPr>
            <a:fld id="{00000000-1234-1234-1234-123412341234}" type="slidenum">
              <a:rPr lang="en-US"/>
              <a:t>‹#›</a:t>
            </a:fld>
            <a:endParaRPr/>
          </a:p>
        </p:txBody>
      </p:sp>
      <p:sp>
        <p:nvSpPr>
          <p:cNvPr id="3241" name="Google Shape;3241;p255"/>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3242" name="Google Shape;3242;p255"/>
          <p:cNvGrpSpPr/>
          <p:nvPr/>
        </p:nvGrpSpPr>
        <p:grpSpPr>
          <a:xfrm>
            <a:off x="8000973" y="4882762"/>
            <a:ext cx="777321" cy="155484"/>
            <a:chOff x="3424807" y="1107551"/>
            <a:chExt cx="4067616" cy="826163"/>
          </a:xfrm>
        </p:grpSpPr>
        <p:sp>
          <p:nvSpPr>
            <p:cNvPr id="3243" name="Google Shape;3243;p25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44" name="Google Shape;3244;p25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45" name="Google Shape;3245;p25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46" name="Google Shape;3246;p25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47" name="Google Shape;3247;p25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48" name="Google Shape;3248;p25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49" name="Google Shape;3249;p25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50" name="Google Shape;3250;p25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51" name="Google Shape;3251;p25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252" name="Google Shape;3252;p25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Watermark">
  <p:cSld name="TITLE_AND_BODY_2_1">
    <p:bg>
      <p:bgPr>
        <a:solidFill>
          <a:srgbClr val="063849"/>
        </a:solidFill>
      </p:bgPr>
    </p:bg>
    <p:spTree>
      <p:nvGrpSpPr>
        <p:cNvPr id="3253" name="Shape 3253"/>
        <p:cNvGrpSpPr/>
        <p:nvPr/>
      </p:nvGrpSpPr>
      <p:grpSpPr>
        <a:xfrm>
          <a:off x="0" y="0"/>
          <a:ext cx="0" cy="0"/>
          <a:chOff x="0" y="0"/>
          <a:chExt cx="0" cy="0"/>
        </a:xfrm>
      </p:grpSpPr>
      <p:pic>
        <p:nvPicPr>
          <p:cNvPr id="3254" name="Google Shape;3254;p256"/>
          <p:cNvPicPr preferRelativeResize="0"/>
          <p:nvPr/>
        </p:nvPicPr>
        <p:blipFill rotWithShape="1">
          <a:blip r:embed="rId2">
            <a:alphaModFix amt="12000"/>
          </a:blip>
          <a:srcRect b="0" l="0" r="0" t="0"/>
          <a:stretch/>
        </p:blipFill>
        <p:spPr>
          <a:xfrm>
            <a:off x="3487911" y="0"/>
            <a:ext cx="5636961" cy="5142161"/>
          </a:xfrm>
          <a:prstGeom prst="rect">
            <a:avLst/>
          </a:prstGeom>
          <a:noFill/>
          <a:ln>
            <a:noFill/>
          </a:ln>
        </p:spPr>
      </p:pic>
      <p:sp>
        <p:nvSpPr>
          <p:cNvPr id="3255" name="Google Shape;3255;p256"/>
          <p:cNvSpPr txBox="1"/>
          <p:nvPr>
            <p:ph idx="1" type="body"/>
          </p:nvPr>
        </p:nvSpPr>
        <p:spPr>
          <a:xfrm>
            <a:off x="365700" y="773038"/>
            <a:ext cx="8139300" cy="3417000"/>
          </a:xfrm>
          <a:prstGeom prst="rect">
            <a:avLst/>
          </a:prstGeom>
        </p:spPr>
        <p:txBody>
          <a:bodyPr anchorCtr="0" anchor="t" bIns="0" lIns="0" spcFirstLastPara="1" rIns="0" wrap="square" tIns="0">
            <a:normAutofit/>
          </a:bodyPr>
          <a:lstStyle>
            <a:lvl1pPr indent="-317500" lvl="0" marL="457200">
              <a:spcBef>
                <a:spcPts val="0"/>
              </a:spcBef>
              <a:spcAft>
                <a:spcPts val="0"/>
              </a:spcAft>
              <a:buClr>
                <a:srgbClr val="EBF1F3"/>
              </a:buClr>
              <a:buSzPts val="1400"/>
              <a:buChar char="●"/>
              <a:defRPr>
                <a:solidFill>
                  <a:srgbClr val="EBF1F3"/>
                </a:solidFill>
              </a:defRPr>
            </a:lvl1pPr>
            <a:lvl2pPr indent="-304800" lvl="1" marL="914400">
              <a:spcBef>
                <a:spcPts val="600"/>
              </a:spcBef>
              <a:spcAft>
                <a:spcPts val="0"/>
              </a:spcAft>
              <a:buClr>
                <a:srgbClr val="EBF1F3"/>
              </a:buClr>
              <a:buSzPts val="1200"/>
              <a:buChar char="○"/>
              <a:defRPr>
                <a:solidFill>
                  <a:srgbClr val="EBF1F3"/>
                </a:solidFill>
              </a:defRPr>
            </a:lvl2pPr>
            <a:lvl3pPr indent="-292100" lvl="2" marL="1371600">
              <a:spcBef>
                <a:spcPts val="600"/>
              </a:spcBef>
              <a:spcAft>
                <a:spcPts val="0"/>
              </a:spcAft>
              <a:buClr>
                <a:srgbClr val="EBF1F3"/>
              </a:buClr>
              <a:buSzPts val="1000"/>
              <a:buChar char="■"/>
              <a:defRPr>
                <a:solidFill>
                  <a:srgbClr val="EBF1F3"/>
                </a:solidFill>
              </a:defRPr>
            </a:lvl3pPr>
            <a:lvl4pPr indent="-292100" lvl="3" marL="1828800">
              <a:spcBef>
                <a:spcPts val="600"/>
              </a:spcBef>
              <a:spcAft>
                <a:spcPts val="0"/>
              </a:spcAft>
              <a:buClr>
                <a:srgbClr val="EBF1F3"/>
              </a:buClr>
              <a:buSzPts val="1000"/>
              <a:buChar char="●"/>
              <a:defRPr>
                <a:solidFill>
                  <a:srgbClr val="EBF1F3"/>
                </a:solidFill>
              </a:defRPr>
            </a:lvl4pPr>
            <a:lvl5pPr indent="-292100" lvl="4" marL="2286000">
              <a:spcBef>
                <a:spcPts val="600"/>
              </a:spcBef>
              <a:spcAft>
                <a:spcPts val="0"/>
              </a:spcAft>
              <a:buClr>
                <a:srgbClr val="EBF1F3"/>
              </a:buClr>
              <a:buSzPts val="1000"/>
              <a:buChar char="○"/>
              <a:defRPr>
                <a:solidFill>
                  <a:srgbClr val="EBF1F3"/>
                </a:solidFill>
              </a:defRPr>
            </a:lvl5pPr>
            <a:lvl6pPr indent="-292100" lvl="5" marL="2743200">
              <a:spcBef>
                <a:spcPts val="600"/>
              </a:spcBef>
              <a:spcAft>
                <a:spcPts val="0"/>
              </a:spcAft>
              <a:buClr>
                <a:srgbClr val="EBF1F3"/>
              </a:buClr>
              <a:buSzPts val="1000"/>
              <a:buChar char="■"/>
              <a:defRPr>
                <a:solidFill>
                  <a:srgbClr val="EBF1F3"/>
                </a:solidFill>
              </a:defRPr>
            </a:lvl6pPr>
            <a:lvl7pPr indent="-292100" lvl="6" marL="3200400">
              <a:spcBef>
                <a:spcPts val="600"/>
              </a:spcBef>
              <a:spcAft>
                <a:spcPts val="0"/>
              </a:spcAft>
              <a:buClr>
                <a:srgbClr val="EBF1F3"/>
              </a:buClr>
              <a:buSzPts val="1000"/>
              <a:buChar char="●"/>
              <a:defRPr>
                <a:solidFill>
                  <a:srgbClr val="EBF1F3"/>
                </a:solidFill>
              </a:defRPr>
            </a:lvl7pPr>
            <a:lvl8pPr indent="-292100" lvl="7" marL="3657600">
              <a:spcBef>
                <a:spcPts val="600"/>
              </a:spcBef>
              <a:spcAft>
                <a:spcPts val="0"/>
              </a:spcAft>
              <a:buClr>
                <a:srgbClr val="EBF1F3"/>
              </a:buClr>
              <a:buSzPts val="1000"/>
              <a:buChar char="○"/>
              <a:defRPr>
                <a:solidFill>
                  <a:srgbClr val="EBF1F3"/>
                </a:solidFill>
              </a:defRPr>
            </a:lvl8pPr>
            <a:lvl9pPr indent="-292100" lvl="8" marL="4114800">
              <a:spcBef>
                <a:spcPts val="600"/>
              </a:spcBef>
              <a:spcAft>
                <a:spcPts val="600"/>
              </a:spcAft>
              <a:buClr>
                <a:srgbClr val="EBF1F3"/>
              </a:buClr>
              <a:buSzPts val="1000"/>
              <a:buChar char="■"/>
              <a:defRPr>
                <a:solidFill>
                  <a:srgbClr val="EBF1F3"/>
                </a:solidFill>
              </a:defRPr>
            </a:lvl9pPr>
          </a:lstStyle>
          <a:p/>
        </p:txBody>
      </p:sp>
      <p:sp>
        <p:nvSpPr>
          <p:cNvPr id="3256" name="Google Shape;3256;p256"/>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solidFill>
                  <a:srgbClr val="A5BEC4"/>
                </a:solidFill>
              </a:defRPr>
            </a:lvl1pPr>
            <a:lvl2pPr lvl="1">
              <a:buNone/>
              <a:defRPr>
                <a:solidFill>
                  <a:srgbClr val="A5BEC4"/>
                </a:solidFill>
              </a:defRPr>
            </a:lvl2pPr>
            <a:lvl3pPr lvl="2">
              <a:buNone/>
              <a:defRPr>
                <a:solidFill>
                  <a:srgbClr val="A5BEC4"/>
                </a:solidFill>
              </a:defRPr>
            </a:lvl3pPr>
            <a:lvl4pPr lvl="3">
              <a:buNone/>
              <a:defRPr>
                <a:solidFill>
                  <a:srgbClr val="A5BEC4"/>
                </a:solidFill>
              </a:defRPr>
            </a:lvl4pPr>
            <a:lvl5pPr lvl="4">
              <a:buNone/>
              <a:defRPr>
                <a:solidFill>
                  <a:srgbClr val="A5BEC4"/>
                </a:solidFill>
              </a:defRPr>
            </a:lvl5pPr>
            <a:lvl6pPr lvl="5">
              <a:buNone/>
              <a:defRPr>
                <a:solidFill>
                  <a:srgbClr val="A5BEC4"/>
                </a:solidFill>
              </a:defRPr>
            </a:lvl6pPr>
            <a:lvl7pPr lvl="6">
              <a:buNone/>
              <a:defRPr>
                <a:solidFill>
                  <a:srgbClr val="A5BEC4"/>
                </a:solidFill>
              </a:defRPr>
            </a:lvl7pPr>
            <a:lvl8pPr lvl="7">
              <a:buNone/>
              <a:defRPr>
                <a:solidFill>
                  <a:srgbClr val="A5BEC4"/>
                </a:solidFill>
              </a:defRPr>
            </a:lvl8pPr>
            <a:lvl9pPr lvl="8">
              <a:buNone/>
              <a:defRPr>
                <a:solidFill>
                  <a:srgbClr val="A5BEC4"/>
                </a:solidFill>
              </a:defRPr>
            </a:lvl9pPr>
          </a:lstStyle>
          <a:p>
            <a:pPr indent="0" lvl="0" marL="0" rtl="0" algn="ctr">
              <a:spcBef>
                <a:spcPts val="0"/>
              </a:spcBef>
              <a:spcAft>
                <a:spcPts val="0"/>
              </a:spcAft>
              <a:buNone/>
            </a:pPr>
            <a:fld id="{00000000-1234-1234-1234-123412341234}" type="slidenum">
              <a:rPr lang="en-US"/>
              <a:t>‹#›</a:t>
            </a:fld>
            <a:endParaRPr/>
          </a:p>
        </p:txBody>
      </p:sp>
      <p:sp>
        <p:nvSpPr>
          <p:cNvPr id="3257" name="Google Shape;3257;p256"/>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3258" name="Google Shape;3258;p256"/>
          <p:cNvGrpSpPr/>
          <p:nvPr/>
        </p:nvGrpSpPr>
        <p:grpSpPr>
          <a:xfrm>
            <a:off x="8000973" y="4882762"/>
            <a:ext cx="777321" cy="155484"/>
            <a:chOff x="3424807" y="1107551"/>
            <a:chExt cx="4067616" cy="826163"/>
          </a:xfrm>
        </p:grpSpPr>
        <p:sp>
          <p:nvSpPr>
            <p:cNvPr id="3259" name="Google Shape;3259;p25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60" name="Google Shape;3260;p25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61" name="Google Shape;3261;p25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62" name="Google Shape;3262;p25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63" name="Google Shape;3263;p25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64" name="Google Shape;3264;p25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65" name="Google Shape;3265;p25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66" name="Google Shape;3266;p25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67" name="Google Shape;3267;p25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268" name="Google Shape;3268;p25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Watermark">
  <p:cSld name="TITLE_AND_BODY_3">
    <p:spTree>
      <p:nvGrpSpPr>
        <p:cNvPr id="238" name="Shape 238"/>
        <p:cNvGrpSpPr/>
        <p:nvPr/>
      </p:nvGrpSpPr>
      <p:grpSpPr>
        <a:xfrm>
          <a:off x="0" y="0"/>
          <a:ext cx="0" cy="0"/>
          <a:chOff x="0" y="0"/>
          <a:chExt cx="0" cy="0"/>
        </a:xfrm>
      </p:grpSpPr>
      <p:pic>
        <p:nvPicPr>
          <p:cNvPr id="239" name="Google Shape;239;p26"/>
          <p:cNvPicPr preferRelativeResize="0"/>
          <p:nvPr/>
        </p:nvPicPr>
        <p:blipFill rotWithShape="1">
          <a:blip r:embed="rId2">
            <a:alphaModFix/>
          </a:blip>
          <a:srcRect b="0" l="0" r="0" t="0"/>
          <a:stretch/>
        </p:blipFill>
        <p:spPr>
          <a:xfrm>
            <a:off x="3505561" y="0"/>
            <a:ext cx="5638428" cy="5143499"/>
          </a:xfrm>
          <a:prstGeom prst="rect">
            <a:avLst/>
          </a:prstGeom>
          <a:noFill/>
          <a:ln>
            <a:noFill/>
          </a:ln>
        </p:spPr>
      </p:pic>
      <p:sp>
        <p:nvSpPr>
          <p:cNvPr id="240" name="Google Shape;240;p26"/>
          <p:cNvSpPr txBox="1"/>
          <p:nvPr>
            <p:ph type="title"/>
          </p:nvPr>
        </p:nvSpPr>
        <p:spPr>
          <a:xfrm>
            <a:off x="365696"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1" name="Google Shape;241;p26"/>
          <p:cNvSpPr txBox="1"/>
          <p:nvPr>
            <p:ph idx="1" type="body"/>
          </p:nvPr>
        </p:nvSpPr>
        <p:spPr>
          <a:xfrm>
            <a:off x="365696" y="914400"/>
            <a:ext cx="8139300" cy="34164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292100" lvl="2" marL="1371600" algn="l">
              <a:lnSpc>
                <a:spcPct val="115000"/>
              </a:lnSpc>
              <a:spcBef>
                <a:spcPts val="600"/>
              </a:spcBef>
              <a:spcAft>
                <a:spcPts val="0"/>
              </a:spcAft>
              <a:buSzPts val="1000"/>
              <a:buChar char="■"/>
              <a:defRPr/>
            </a:lvl3pPr>
            <a:lvl4pPr indent="-292100" lvl="3" marL="1828800" algn="l">
              <a:lnSpc>
                <a:spcPct val="115000"/>
              </a:lnSpc>
              <a:spcBef>
                <a:spcPts val="600"/>
              </a:spcBef>
              <a:spcAft>
                <a:spcPts val="0"/>
              </a:spcAft>
              <a:buSzPts val="1000"/>
              <a:buChar char="●"/>
              <a:defRPr/>
            </a:lvl4pPr>
            <a:lvl5pPr indent="-292100" lvl="4" marL="2286000" algn="l">
              <a:lnSpc>
                <a:spcPct val="115000"/>
              </a:lnSpc>
              <a:spcBef>
                <a:spcPts val="600"/>
              </a:spcBef>
              <a:spcAft>
                <a:spcPts val="0"/>
              </a:spcAft>
              <a:buSzPts val="1000"/>
              <a:buChar char="○"/>
              <a:defRPr/>
            </a:lvl5pPr>
            <a:lvl6pPr indent="-292100" lvl="5" marL="2743200" algn="l">
              <a:lnSpc>
                <a:spcPct val="115000"/>
              </a:lnSpc>
              <a:spcBef>
                <a:spcPts val="600"/>
              </a:spcBef>
              <a:spcAft>
                <a:spcPts val="0"/>
              </a:spcAft>
              <a:buSzPts val="1000"/>
              <a:buChar char="■"/>
              <a:defRPr/>
            </a:lvl6pPr>
            <a:lvl7pPr indent="-292100" lvl="6" marL="3200400" algn="l">
              <a:lnSpc>
                <a:spcPct val="115000"/>
              </a:lnSpc>
              <a:spcBef>
                <a:spcPts val="600"/>
              </a:spcBef>
              <a:spcAft>
                <a:spcPts val="0"/>
              </a:spcAft>
              <a:buSzPts val="1000"/>
              <a:buChar char="●"/>
              <a:defRPr/>
            </a:lvl7pPr>
            <a:lvl8pPr indent="-292100" lvl="7" marL="3657600" algn="l">
              <a:lnSpc>
                <a:spcPct val="115000"/>
              </a:lnSpc>
              <a:spcBef>
                <a:spcPts val="600"/>
              </a:spcBef>
              <a:spcAft>
                <a:spcPts val="0"/>
              </a:spcAft>
              <a:buSzPts val="1000"/>
              <a:buChar char="○"/>
              <a:defRPr/>
            </a:lvl8pPr>
            <a:lvl9pPr indent="-292100" lvl="8" marL="4114800" algn="l">
              <a:lnSpc>
                <a:spcPct val="115000"/>
              </a:lnSpc>
              <a:spcBef>
                <a:spcPts val="600"/>
              </a:spcBef>
              <a:spcAft>
                <a:spcPts val="600"/>
              </a:spcAft>
              <a:buSzPts val="1000"/>
              <a:buChar char="■"/>
              <a:defRPr/>
            </a:lvl9pPr>
          </a:lstStyle>
          <a:p/>
        </p:txBody>
      </p:sp>
      <p:sp>
        <p:nvSpPr>
          <p:cNvPr id="242" name="Google Shape;242;p26"/>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43" name="Google Shape;243;p2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44" name="Google Shape;244;p26" title="JB Dark with Bar.png"/>
          <p:cNvPicPr preferRelativeResize="0"/>
          <p:nvPr/>
        </p:nvPicPr>
        <p:blipFill>
          <a:blip r:embed="rId3">
            <a:alphaModFix/>
          </a:blip>
          <a:stretch>
            <a:fillRect/>
          </a:stretch>
        </p:blipFill>
        <p:spPr>
          <a:xfrm>
            <a:off x="6979023" y="4887050"/>
            <a:ext cx="845927" cy="155500"/>
          </a:xfrm>
          <a:prstGeom prst="rect">
            <a:avLst/>
          </a:prstGeom>
          <a:noFill/>
          <a:ln>
            <a:noFill/>
          </a:ln>
        </p:spPr>
      </p:pic>
      <p:pic>
        <p:nvPicPr>
          <p:cNvPr id="245" name="Google Shape;245;p26" title="Placeholder Box.png"/>
          <p:cNvPicPr preferRelativeResize="0"/>
          <p:nvPr/>
        </p:nvPicPr>
        <p:blipFill>
          <a:blip r:embed="rId4">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Left Showcase">
  <p:cSld name="TITLE_AND_BODY_1">
    <p:spTree>
      <p:nvGrpSpPr>
        <p:cNvPr id="3269" name="Shape 3269"/>
        <p:cNvGrpSpPr/>
        <p:nvPr/>
      </p:nvGrpSpPr>
      <p:grpSpPr>
        <a:xfrm>
          <a:off x="0" y="0"/>
          <a:ext cx="0" cy="0"/>
          <a:chOff x="0" y="0"/>
          <a:chExt cx="0" cy="0"/>
        </a:xfrm>
      </p:grpSpPr>
      <p:sp>
        <p:nvSpPr>
          <p:cNvPr id="3270" name="Google Shape;3270;p257"/>
          <p:cNvSpPr/>
          <p:nvPr/>
        </p:nvSpPr>
        <p:spPr>
          <a:xfrm>
            <a:off x="381725" y="487500"/>
            <a:ext cx="5595300" cy="41730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271" name="Google Shape;3271;p257"/>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3272" name="Google Shape;3272;p257"/>
          <p:cNvSpPr txBox="1"/>
          <p:nvPr>
            <p:ph idx="1" type="subTitle"/>
          </p:nvPr>
        </p:nvSpPr>
        <p:spPr>
          <a:xfrm>
            <a:off x="6111875" y="435425"/>
            <a:ext cx="2660100" cy="1218000"/>
          </a:xfrm>
          <a:prstGeom prst="rect">
            <a:avLst/>
          </a:prstGeom>
        </p:spPr>
        <p:txBody>
          <a:bodyPr anchorCtr="0" anchor="t" bIns="0" lIns="0" spcFirstLastPara="1" rIns="0" wrap="square" tIns="0">
            <a:normAutofit/>
          </a:bodyPr>
          <a:lstStyle>
            <a:lvl1pPr lvl="0">
              <a:lnSpc>
                <a:spcPct val="100000"/>
              </a:lnSpc>
              <a:spcBef>
                <a:spcPts val="0"/>
              </a:spcBef>
              <a:spcAft>
                <a:spcPts val="0"/>
              </a:spcAft>
              <a:buClr>
                <a:srgbClr val="FF6529"/>
              </a:buClr>
              <a:buSzPts val="1400"/>
              <a:buFont typeface="Roboto Slab Light"/>
              <a:buNone/>
              <a:defRPr>
                <a:solidFill>
                  <a:srgbClr val="FF6529"/>
                </a:solidFill>
                <a:latin typeface="Roboto Slab Light"/>
                <a:ea typeface="Roboto Slab Light"/>
                <a:cs typeface="Roboto Slab Light"/>
                <a:sym typeface="Roboto Slab Light"/>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273" name="Google Shape;3273;p257"/>
          <p:cNvSpPr txBox="1"/>
          <p:nvPr>
            <p:ph idx="2" type="body"/>
          </p:nvPr>
        </p:nvSpPr>
        <p:spPr>
          <a:xfrm>
            <a:off x="6213925" y="1183825"/>
            <a:ext cx="2557800" cy="3537900"/>
          </a:xfrm>
          <a:prstGeom prst="rect">
            <a:avLst/>
          </a:prstGeom>
        </p:spPr>
        <p:txBody>
          <a:bodyPr anchorCtr="0" anchor="t" bIns="0" lIns="0" spcFirstLastPara="1" rIns="0" wrap="square" tIns="0">
            <a:normAutofit/>
          </a:bodyPr>
          <a:lstStyle>
            <a:lvl1pPr indent="-317500" lvl="0" marL="457200">
              <a:spcBef>
                <a:spcPts val="0"/>
              </a:spcBef>
              <a:spcAft>
                <a:spcPts val="0"/>
              </a:spcAft>
              <a:buSzPts val="1400"/>
              <a:buChar char="●"/>
              <a:defRPr/>
            </a:lvl1pPr>
            <a:lvl2pPr indent="-304800" lvl="1" marL="914400">
              <a:spcBef>
                <a:spcPts val="600"/>
              </a:spcBef>
              <a:spcAft>
                <a:spcPts val="0"/>
              </a:spcAft>
              <a:buSzPts val="1200"/>
              <a:buChar char="○"/>
              <a:defRPr/>
            </a:lvl2pPr>
            <a:lvl3pPr indent="-292100" lvl="2" marL="1371600">
              <a:spcBef>
                <a:spcPts val="600"/>
              </a:spcBef>
              <a:spcAft>
                <a:spcPts val="0"/>
              </a:spcAft>
              <a:buSzPts val="1000"/>
              <a:buChar char="■"/>
              <a:defRPr/>
            </a:lvl3pPr>
            <a:lvl4pPr indent="-292100" lvl="3" marL="1828800">
              <a:spcBef>
                <a:spcPts val="600"/>
              </a:spcBef>
              <a:spcAft>
                <a:spcPts val="0"/>
              </a:spcAft>
              <a:buSzPts val="1000"/>
              <a:buChar char="●"/>
              <a:defRPr/>
            </a:lvl4pPr>
            <a:lvl5pPr indent="-292100" lvl="4" marL="2286000">
              <a:spcBef>
                <a:spcPts val="600"/>
              </a:spcBef>
              <a:spcAft>
                <a:spcPts val="0"/>
              </a:spcAft>
              <a:buSzPts val="1000"/>
              <a:buChar char="○"/>
              <a:defRPr/>
            </a:lvl5pPr>
            <a:lvl6pPr indent="-292100" lvl="5" marL="2743200">
              <a:spcBef>
                <a:spcPts val="600"/>
              </a:spcBef>
              <a:spcAft>
                <a:spcPts val="0"/>
              </a:spcAft>
              <a:buSzPts val="1000"/>
              <a:buChar char="■"/>
              <a:defRPr/>
            </a:lvl6pPr>
            <a:lvl7pPr indent="-292100" lvl="6" marL="3200400">
              <a:spcBef>
                <a:spcPts val="600"/>
              </a:spcBef>
              <a:spcAft>
                <a:spcPts val="0"/>
              </a:spcAft>
              <a:buSzPts val="1000"/>
              <a:buChar char="●"/>
              <a:defRPr/>
            </a:lvl7pPr>
            <a:lvl8pPr indent="-292100" lvl="7" marL="3657600">
              <a:spcBef>
                <a:spcPts val="600"/>
              </a:spcBef>
              <a:spcAft>
                <a:spcPts val="0"/>
              </a:spcAft>
              <a:buSzPts val="1000"/>
              <a:buChar char="○"/>
              <a:defRPr/>
            </a:lvl8pPr>
            <a:lvl9pPr indent="-292100" lvl="8" marL="4114800">
              <a:spcBef>
                <a:spcPts val="600"/>
              </a:spcBef>
              <a:spcAft>
                <a:spcPts val="600"/>
              </a:spcAft>
              <a:buSzPts val="1000"/>
              <a:buChar char="■"/>
              <a:defRPr/>
            </a:lvl9pPr>
          </a:lstStyle>
          <a:p/>
        </p:txBody>
      </p:sp>
      <p:sp>
        <p:nvSpPr>
          <p:cNvPr id="3274" name="Google Shape;3274;p257"/>
          <p:cNvSpPr/>
          <p:nvPr>
            <p:ph idx="3" type="pic"/>
          </p:nvPr>
        </p:nvSpPr>
        <p:spPr>
          <a:xfrm>
            <a:off x="381725" y="487500"/>
            <a:ext cx="5595300" cy="4173000"/>
          </a:xfrm>
          <a:prstGeom prst="rect">
            <a:avLst/>
          </a:prstGeom>
          <a:solidFill>
            <a:srgbClr val="EBF1F3"/>
          </a:solidFill>
          <a:ln>
            <a:noFill/>
          </a:ln>
        </p:spPr>
      </p:sp>
      <p:grpSp>
        <p:nvGrpSpPr>
          <p:cNvPr id="3275" name="Google Shape;3275;p257"/>
          <p:cNvGrpSpPr/>
          <p:nvPr/>
        </p:nvGrpSpPr>
        <p:grpSpPr>
          <a:xfrm>
            <a:off x="8000973" y="4882757"/>
            <a:ext cx="777321" cy="155484"/>
            <a:chOff x="3424807" y="1107551"/>
            <a:chExt cx="4067616" cy="826163"/>
          </a:xfrm>
        </p:grpSpPr>
        <p:sp>
          <p:nvSpPr>
            <p:cNvPr id="3276" name="Google Shape;3276;p25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77" name="Google Shape;3277;p25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78" name="Google Shape;3278;p25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79" name="Google Shape;3279;p25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80" name="Google Shape;3280;p25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81" name="Google Shape;3281;p25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82" name="Google Shape;3282;p25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83" name="Google Shape;3283;p25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84" name="Google Shape;3284;p25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285" name="Google Shape;3285;p25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Right Image">
  <p:cSld name="TITLE_AND_BODY_1_1">
    <p:spTree>
      <p:nvGrpSpPr>
        <p:cNvPr id="3286" name="Shape 3286"/>
        <p:cNvGrpSpPr/>
        <p:nvPr/>
      </p:nvGrpSpPr>
      <p:grpSpPr>
        <a:xfrm>
          <a:off x="0" y="0"/>
          <a:ext cx="0" cy="0"/>
          <a:chOff x="0" y="0"/>
          <a:chExt cx="0" cy="0"/>
        </a:xfrm>
      </p:grpSpPr>
      <p:sp>
        <p:nvSpPr>
          <p:cNvPr id="3287" name="Google Shape;3287;p258"/>
          <p:cNvSpPr/>
          <p:nvPr/>
        </p:nvSpPr>
        <p:spPr>
          <a:xfrm>
            <a:off x="3931100" y="710400"/>
            <a:ext cx="5213100" cy="37272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288" name="Google Shape;3288;p258"/>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3289" name="Google Shape;3289;p258"/>
          <p:cNvSpPr txBox="1"/>
          <p:nvPr>
            <p:ph idx="1" type="subTitle"/>
          </p:nvPr>
        </p:nvSpPr>
        <p:spPr>
          <a:xfrm>
            <a:off x="769200" y="559725"/>
            <a:ext cx="2916300" cy="3877800"/>
          </a:xfrm>
          <a:prstGeom prst="rect">
            <a:avLst/>
          </a:prstGeom>
        </p:spPr>
        <p:txBody>
          <a:bodyPr anchorCtr="0" anchor="t" bIns="0" lIns="0" spcFirstLastPara="1" rIns="0" wrap="square" tIns="0">
            <a:normAutofit/>
          </a:bodyPr>
          <a:lstStyle>
            <a:lvl1pPr lvl="0">
              <a:lnSpc>
                <a:spcPct val="100000"/>
              </a:lnSpc>
              <a:spcBef>
                <a:spcPts val="0"/>
              </a:spcBef>
              <a:spcAft>
                <a:spcPts val="0"/>
              </a:spcAft>
              <a:buClr>
                <a:srgbClr val="021C23"/>
              </a:buClr>
              <a:buSzPts val="1700"/>
              <a:buFont typeface="Roboto Slab Light"/>
              <a:buNone/>
              <a:defRPr sz="1700">
                <a:solidFill>
                  <a:srgbClr val="021C23"/>
                </a:solidFill>
                <a:latin typeface="Roboto Slab Light"/>
                <a:ea typeface="Roboto Slab Light"/>
                <a:cs typeface="Roboto Slab Light"/>
                <a:sym typeface="Roboto Slab Light"/>
              </a:defRPr>
            </a:lvl1pPr>
            <a:lvl2pPr lvl="1">
              <a:spcBef>
                <a:spcPts val="0"/>
              </a:spcBef>
              <a:spcAft>
                <a:spcPts val="0"/>
              </a:spcAft>
              <a:buSzPts val="1500"/>
              <a:buNone/>
              <a:defRPr sz="15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p:txBody>
      </p:sp>
      <p:sp>
        <p:nvSpPr>
          <p:cNvPr id="3290" name="Google Shape;3290;p258"/>
          <p:cNvSpPr/>
          <p:nvPr>
            <p:ph idx="2" type="pic"/>
          </p:nvPr>
        </p:nvSpPr>
        <p:spPr>
          <a:xfrm>
            <a:off x="3944325" y="484632"/>
            <a:ext cx="5199600" cy="4169700"/>
          </a:xfrm>
          <a:prstGeom prst="rect">
            <a:avLst/>
          </a:prstGeom>
          <a:solidFill>
            <a:srgbClr val="EBF1F3"/>
          </a:solidFill>
          <a:ln>
            <a:noFill/>
          </a:ln>
        </p:spPr>
      </p:sp>
      <p:grpSp>
        <p:nvGrpSpPr>
          <p:cNvPr id="3291" name="Google Shape;3291;p258"/>
          <p:cNvGrpSpPr/>
          <p:nvPr/>
        </p:nvGrpSpPr>
        <p:grpSpPr>
          <a:xfrm>
            <a:off x="8000973" y="4882757"/>
            <a:ext cx="777321" cy="155484"/>
            <a:chOff x="3424807" y="1107551"/>
            <a:chExt cx="4067616" cy="826163"/>
          </a:xfrm>
        </p:grpSpPr>
        <p:sp>
          <p:nvSpPr>
            <p:cNvPr id="3292" name="Google Shape;3292;p25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93" name="Google Shape;3293;p25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94" name="Google Shape;3294;p25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95" name="Google Shape;3295;p25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96" name="Google Shape;3296;p25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97" name="Google Shape;3297;p25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98" name="Google Shape;3298;p25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99" name="Google Shape;3299;p25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00" name="Google Shape;3300;p25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301" name="Google Shape;3301;p25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type="titleOnly">
  <p:cSld name="TITLE_ONLY">
    <p:spTree>
      <p:nvGrpSpPr>
        <p:cNvPr id="3302" name="Shape 3302"/>
        <p:cNvGrpSpPr/>
        <p:nvPr/>
      </p:nvGrpSpPr>
      <p:grpSpPr>
        <a:xfrm>
          <a:off x="0" y="0"/>
          <a:ext cx="0" cy="0"/>
          <a:chOff x="0" y="0"/>
          <a:chExt cx="0" cy="0"/>
        </a:xfrm>
      </p:grpSpPr>
      <p:sp>
        <p:nvSpPr>
          <p:cNvPr id="3303" name="Google Shape;3303;p259"/>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04" name="Google Shape;3304;p25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3305" name="Google Shape;3305;p259"/>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06" name="Google Shape;3306;p259"/>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07" name="Google Shape;3307;p259"/>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08" name="Google Shape;3308;p259"/>
          <p:cNvSpPr txBox="1"/>
          <p:nvPr>
            <p:ph idx="1" type="subTitle"/>
          </p:nvPr>
        </p:nvSpPr>
        <p:spPr>
          <a:xfrm>
            <a:off x="458825" y="1132500"/>
            <a:ext cx="2302500" cy="2167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09" name="Google Shape;3309;p259"/>
          <p:cNvSpPr txBox="1"/>
          <p:nvPr>
            <p:ph idx="2" type="subTitle"/>
          </p:nvPr>
        </p:nvSpPr>
        <p:spPr>
          <a:xfrm>
            <a:off x="3413550" y="1128750"/>
            <a:ext cx="2265000" cy="21750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10" name="Google Shape;3310;p259"/>
          <p:cNvSpPr txBox="1"/>
          <p:nvPr>
            <p:ph idx="3" type="subTitle"/>
          </p:nvPr>
        </p:nvSpPr>
        <p:spPr>
          <a:xfrm>
            <a:off x="6365775" y="1128750"/>
            <a:ext cx="2265000" cy="2298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grpSp>
        <p:nvGrpSpPr>
          <p:cNvPr id="3311" name="Google Shape;3311;p259"/>
          <p:cNvGrpSpPr/>
          <p:nvPr/>
        </p:nvGrpSpPr>
        <p:grpSpPr>
          <a:xfrm>
            <a:off x="8000973" y="4882757"/>
            <a:ext cx="777321" cy="155484"/>
            <a:chOff x="3424807" y="1107551"/>
            <a:chExt cx="4067616" cy="826163"/>
          </a:xfrm>
        </p:grpSpPr>
        <p:sp>
          <p:nvSpPr>
            <p:cNvPr id="3312" name="Google Shape;3312;p25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13" name="Google Shape;3313;p25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14" name="Google Shape;3314;p25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15" name="Google Shape;3315;p25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16" name="Google Shape;3316;p25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17" name="Google Shape;3317;p25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18" name="Google Shape;3318;p25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19" name="Google Shape;3319;p25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20" name="Google Shape;3320;p25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321" name="Google Shape;3321;p25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1">
  <p:cSld name="TITLE_ONLY_2">
    <p:spTree>
      <p:nvGrpSpPr>
        <p:cNvPr id="3322" name="Shape 3322"/>
        <p:cNvGrpSpPr/>
        <p:nvPr/>
      </p:nvGrpSpPr>
      <p:grpSpPr>
        <a:xfrm>
          <a:off x="0" y="0"/>
          <a:ext cx="0" cy="0"/>
          <a:chOff x="0" y="0"/>
          <a:chExt cx="0" cy="0"/>
        </a:xfrm>
      </p:grpSpPr>
      <p:sp>
        <p:nvSpPr>
          <p:cNvPr id="3323" name="Google Shape;3323;p260"/>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24" name="Google Shape;3324;p26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3325" name="Google Shape;3325;p260"/>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26" name="Google Shape;3326;p260"/>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27" name="Google Shape;3327;p260"/>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28" name="Google Shape;3328;p260"/>
          <p:cNvSpPr txBox="1"/>
          <p:nvPr>
            <p:ph idx="1" type="subTitle"/>
          </p:nvPr>
        </p:nvSpPr>
        <p:spPr>
          <a:xfrm>
            <a:off x="458825" y="2474656"/>
            <a:ext cx="2302500" cy="1939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29" name="Google Shape;3329;p260"/>
          <p:cNvSpPr txBox="1"/>
          <p:nvPr>
            <p:ph idx="2" type="subTitle"/>
          </p:nvPr>
        </p:nvSpPr>
        <p:spPr>
          <a:xfrm>
            <a:off x="3413550" y="2471300"/>
            <a:ext cx="2265000" cy="19464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30" name="Google Shape;3330;p260"/>
          <p:cNvSpPr txBox="1"/>
          <p:nvPr>
            <p:ph idx="3" type="subTitle"/>
          </p:nvPr>
        </p:nvSpPr>
        <p:spPr>
          <a:xfrm>
            <a:off x="6365775" y="2471300"/>
            <a:ext cx="2265000" cy="20574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31" name="Google Shape;3331;p260"/>
          <p:cNvSpPr/>
          <p:nvPr>
            <p:ph idx="4" type="pic"/>
          </p:nvPr>
        </p:nvSpPr>
        <p:spPr>
          <a:xfrm>
            <a:off x="365725" y="1012950"/>
            <a:ext cx="2527800" cy="1371600"/>
          </a:xfrm>
          <a:prstGeom prst="rect">
            <a:avLst/>
          </a:prstGeom>
          <a:noFill/>
          <a:ln>
            <a:noFill/>
          </a:ln>
        </p:spPr>
      </p:sp>
      <p:sp>
        <p:nvSpPr>
          <p:cNvPr id="3332" name="Google Shape;3332;p260"/>
          <p:cNvSpPr/>
          <p:nvPr>
            <p:ph idx="5" type="pic"/>
          </p:nvPr>
        </p:nvSpPr>
        <p:spPr>
          <a:xfrm>
            <a:off x="3299550" y="1012950"/>
            <a:ext cx="2527800" cy="1371600"/>
          </a:xfrm>
          <a:prstGeom prst="rect">
            <a:avLst/>
          </a:prstGeom>
          <a:noFill/>
          <a:ln>
            <a:noFill/>
          </a:ln>
        </p:spPr>
      </p:sp>
      <p:sp>
        <p:nvSpPr>
          <p:cNvPr id="3333" name="Google Shape;3333;p260"/>
          <p:cNvSpPr/>
          <p:nvPr>
            <p:ph idx="6" type="pic"/>
          </p:nvPr>
        </p:nvSpPr>
        <p:spPr>
          <a:xfrm>
            <a:off x="6250475" y="1012950"/>
            <a:ext cx="2527800" cy="1371600"/>
          </a:xfrm>
          <a:prstGeom prst="rect">
            <a:avLst/>
          </a:prstGeom>
          <a:noFill/>
          <a:ln>
            <a:noFill/>
          </a:ln>
        </p:spPr>
      </p:sp>
      <p:grpSp>
        <p:nvGrpSpPr>
          <p:cNvPr id="3334" name="Google Shape;3334;p260"/>
          <p:cNvGrpSpPr/>
          <p:nvPr/>
        </p:nvGrpSpPr>
        <p:grpSpPr>
          <a:xfrm>
            <a:off x="8000973" y="4882757"/>
            <a:ext cx="777321" cy="155484"/>
            <a:chOff x="3424807" y="1107551"/>
            <a:chExt cx="4067616" cy="826163"/>
          </a:xfrm>
        </p:grpSpPr>
        <p:sp>
          <p:nvSpPr>
            <p:cNvPr id="3335" name="Google Shape;3335;p26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36" name="Google Shape;3336;p26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37" name="Google Shape;3337;p26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38" name="Google Shape;3338;p26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39" name="Google Shape;3339;p26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40" name="Google Shape;3340;p26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41" name="Google Shape;3341;p26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42" name="Google Shape;3342;p26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43" name="Google Shape;3343;p26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344" name="Google Shape;3344;p26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p:cSld name="TITLE_ONLY_1">
    <p:spTree>
      <p:nvGrpSpPr>
        <p:cNvPr id="3345" name="Shape 3345"/>
        <p:cNvGrpSpPr/>
        <p:nvPr/>
      </p:nvGrpSpPr>
      <p:grpSpPr>
        <a:xfrm>
          <a:off x="0" y="0"/>
          <a:ext cx="0" cy="0"/>
          <a:chOff x="0" y="0"/>
          <a:chExt cx="0" cy="0"/>
        </a:xfrm>
      </p:grpSpPr>
      <p:sp>
        <p:nvSpPr>
          <p:cNvPr id="3346" name="Google Shape;3346;p261"/>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47" name="Google Shape;3347;p26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3348" name="Google Shape;3348;p261"/>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49" name="Google Shape;3349;p261"/>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50" name="Google Shape;3350;p261"/>
          <p:cNvSpPr txBox="1"/>
          <p:nvPr>
            <p:ph idx="1" type="subTitle"/>
          </p:nvPr>
        </p:nvSpPr>
        <p:spPr>
          <a:xfrm>
            <a:off x="473825" y="1140000"/>
            <a:ext cx="3690000" cy="3352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51" name="Google Shape;3351;p261"/>
          <p:cNvSpPr txBox="1"/>
          <p:nvPr>
            <p:ph idx="2" type="subTitle"/>
          </p:nvPr>
        </p:nvSpPr>
        <p:spPr>
          <a:xfrm>
            <a:off x="4955725" y="1177500"/>
            <a:ext cx="3690000" cy="33150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grpSp>
        <p:nvGrpSpPr>
          <p:cNvPr id="3352" name="Google Shape;3352;p261"/>
          <p:cNvGrpSpPr/>
          <p:nvPr/>
        </p:nvGrpSpPr>
        <p:grpSpPr>
          <a:xfrm>
            <a:off x="8000973" y="4882757"/>
            <a:ext cx="777321" cy="155484"/>
            <a:chOff x="3424807" y="1107551"/>
            <a:chExt cx="4067616" cy="826163"/>
          </a:xfrm>
        </p:grpSpPr>
        <p:sp>
          <p:nvSpPr>
            <p:cNvPr id="3353" name="Google Shape;3353;p26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54" name="Google Shape;3354;p26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55" name="Google Shape;3355;p26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56" name="Google Shape;3356;p26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57" name="Google Shape;3357;p26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58" name="Google Shape;3358;p26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59" name="Google Shape;3359;p26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60" name="Google Shape;3360;p26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61" name="Google Shape;3361;p26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362" name="Google Shape;3362;p26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1">
  <p:cSld name="TITLE_ONLY_1_2">
    <p:spTree>
      <p:nvGrpSpPr>
        <p:cNvPr id="3363" name="Shape 3363"/>
        <p:cNvGrpSpPr/>
        <p:nvPr/>
      </p:nvGrpSpPr>
      <p:grpSpPr>
        <a:xfrm>
          <a:off x="0" y="0"/>
          <a:ext cx="0" cy="0"/>
          <a:chOff x="0" y="0"/>
          <a:chExt cx="0" cy="0"/>
        </a:xfrm>
      </p:grpSpPr>
      <p:sp>
        <p:nvSpPr>
          <p:cNvPr id="3364" name="Google Shape;3364;p262"/>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65" name="Google Shape;3365;p26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3366" name="Google Shape;3366;p262"/>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67" name="Google Shape;3367;p262"/>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68" name="Google Shape;3368;p262"/>
          <p:cNvSpPr txBox="1"/>
          <p:nvPr>
            <p:ph idx="1" type="subTitle"/>
          </p:nvPr>
        </p:nvSpPr>
        <p:spPr>
          <a:xfrm>
            <a:off x="473825" y="2718000"/>
            <a:ext cx="3690000" cy="18288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69" name="Google Shape;3369;p262"/>
          <p:cNvSpPr txBox="1"/>
          <p:nvPr>
            <p:ph idx="2" type="subTitle"/>
          </p:nvPr>
        </p:nvSpPr>
        <p:spPr>
          <a:xfrm>
            <a:off x="4955725" y="2718000"/>
            <a:ext cx="3690000" cy="18288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70" name="Google Shape;3370;p262"/>
          <p:cNvSpPr/>
          <p:nvPr>
            <p:ph idx="3" type="pic"/>
          </p:nvPr>
        </p:nvSpPr>
        <p:spPr>
          <a:xfrm>
            <a:off x="372325" y="1012875"/>
            <a:ext cx="3949800" cy="1600200"/>
          </a:xfrm>
          <a:prstGeom prst="rect">
            <a:avLst/>
          </a:prstGeom>
          <a:noFill/>
          <a:ln>
            <a:noFill/>
          </a:ln>
        </p:spPr>
      </p:sp>
      <p:sp>
        <p:nvSpPr>
          <p:cNvPr id="3371" name="Google Shape;3371;p262"/>
          <p:cNvSpPr/>
          <p:nvPr>
            <p:ph idx="4" type="pic"/>
          </p:nvPr>
        </p:nvSpPr>
        <p:spPr>
          <a:xfrm>
            <a:off x="4825825" y="1012875"/>
            <a:ext cx="3949800" cy="1600200"/>
          </a:xfrm>
          <a:prstGeom prst="rect">
            <a:avLst/>
          </a:prstGeom>
          <a:noFill/>
          <a:ln>
            <a:noFill/>
          </a:ln>
        </p:spPr>
      </p:sp>
      <p:grpSp>
        <p:nvGrpSpPr>
          <p:cNvPr id="3372" name="Google Shape;3372;p262"/>
          <p:cNvGrpSpPr/>
          <p:nvPr/>
        </p:nvGrpSpPr>
        <p:grpSpPr>
          <a:xfrm>
            <a:off x="8000973" y="4882757"/>
            <a:ext cx="777321" cy="155484"/>
            <a:chOff x="3424807" y="1107551"/>
            <a:chExt cx="4067616" cy="826163"/>
          </a:xfrm>
        </p:grpSpPr>
        <p:sp>
          <p:nvSpPr>
            <p:cNvPr id="3373" name="Google Shape;3373;p26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74" name="Google Shape;3374;p26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75" name="Google Shape;3375;p26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76" name="Google Shape;3376;p26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77" name="Google Shape;3377;p26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78" name="Google Shape;3378;p26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79" name="Google Shape;3379;p26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80" name="Google Shape;3380;p26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81" name="Google Shape;3381;p26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382" name="Google Shape;3382;p26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p:cSld name="TITLE_ONLY_1_1">
    <p:spTree>
      <p:nvGrpSpPr>
        <p:cNvPr id="3383" name="Shape 3383"/>
        <p:cNvGrpSpPr/>
        <p:nvPr/>
      </p:nvGrpSpPr>
      <p:grpSpPr>
        <a:xfrm>
          <a:off x="0" y="0"/>
          <a:ext cx="0" cy="0"/>
          <a:chOff x="0" y="0"/>
          <a:chExt cx="0" cy="0"/>
        </a:xfrm>
      </p:grpSpPr>
      <p:sp>
        <p:nvSpPr>
          <p:cNvPr id="3384" name="Google Shape;3384;p263"/>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85" name="Google Shape;3385;p26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3386" name="Google Shape;3386;p263"/>
          <p:cNvSpPr/>
          <p:nvPr/>
        </p:nvSpPr>
        <p:spPr>
          <a:xfrm>
            <a:off x="36570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87" name="Google Shape;3387;p263"/>
          <p:cNvSpPr/>
          <p:nvPr/>
        </p:nvSpPr>
        <p:spPr>
          <a:xfrm>
            <a:off x="482845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3388" name="Google Shape;3388;p263"/>
          <p:cNvSpPr txBox="1"/>
          <p:nvPr>
            <p:ph idx="1" type="subTitle"/>
          </p:nvPr>
        </p:nvSpPr>
        <p:spPr>
          <a:xfrm>
            <a:off x="488825" y="2227500"/>
            <a:ext cx="3697500" cy="2424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89" name="Google Shape;3389;p263"/>
          <p:cNvSpPr txBox="1"/>
          <p:nvPr>
            <p:ph idx="2" type="subTitle"/>
          </p:nvPr>
        </p:nvSpPr>
        <p:spPr>
          <a:xfrm>
            <a:off x="4947075" y="2227500"/>
            <a:ext cx="3668700" cy="2424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grpSp>
        <p:nvGrpSpPr>
          <p:cNvPr id="3390" name="Google Shape;3390;p263"/>
          <p:cNvGrpSpPr/>
          <p:nvPr/>
        </p:nvGrpSpPr>
        <p:grpSpPr>
          <a:xfrm>
            <a:off x="8000973" y="4882757"/>
            <a:ext cx="777321" cy="155484"/>
            <a:chOff x="3424807" y="1107551"/>
            <a:chExt cx="4067616" cy="826163"/>
          </a:xfrm>
        </p:grpSpPr>
        <p:sp>
          <p:nvSpPr>
            <p:cNvPr id="3391" name="Google Shape;3391;p26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92" name="Google Shape;3392;p26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93" name="Google Shape;3393;p26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94" name="Google Shape;3394;p26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95" name="Google Shape;3395;p26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96" name="Google Shape;3396;p26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97" name="Google Shape;3397;p26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98" name="Google Shape;3398;p26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99" name="Google Shape;3399;p26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400" name="Google Shape;3400;p26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1">
  <p:cSld name="TITLE_ONLY_1_1_1">
    <p:spTree>
      <p:nvGrpSpPr>
        <p:cNvPr id="3401" name="Shape 3401"/>
        <p:cNvGrpSpPr/>
        <p:nvPr/>
      </p:nvGrpSpPr>
      <p:grpSpPr>
        <a:xfrm>
          <a:off x="0" y="0"/>
          <a:ext cx="0" cy="0"/>
          <a:chOff x="0" y="0"/>
          <a:chExt cx="0" cy="0"/>
        </a:xfrm>
      </p:grpSpPr>
      <p:sp>
        <p:nvSpPr>
          <p:cNvPr id="3402" name="Google Shape;3402;p26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3403" name="Google Shape;3403;p264"/>
          <p:cNvGrpSpPr/>
          <p:nvPr/>
        </p:nvGrpSpPr>
        <p:grpSpPr>
          <a:xfrm>
            <a:off x="8000973" y="4882757"/>
            <a:ext cx="777321" cy="155484"/>
            <a:chOff x="3424807" y="1107551"/>
            <a:chExt cx="4067616" cy="826163"/>
          </a:xfrm>
        </p:grpSpPr>
        <p:sp>
          <p:nvSpPr>
            <p:cNvPr id="3404" name="Google Shape;3404;p26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05" name="Google Shape;3405;p26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06" name="Google Shape;3406;p26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07" name="Google Shape;3407;p26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08" name="Google Shape;3408;p26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09" name="Google Shape;3409;p26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10" name="Google Shape;3410;p26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11" name="Google Shape;3411;p26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12" name="Google Shape;3412;p26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413" name="Google Shape;3413;p26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Text">
  <p:cSld name="MAIN_POINT">
    <p:spTree>
      <p:nvGrpSpPr>
        <p:cNvPr id="3414" name="Shape 3414"/>
        <p:cNvGrpSpPr/>
        <p:nvPr/>
      </p:nvGrpSpPr>
      <p:grpSpPr>
        <a:xfrm>
          <a:off x="0" y="0"/>
          <a:ext cx="0" cy="0"/>
          <a:chOff x="0" y="0"/>
          <a:chExt cx="0" cy="0"/>
        </a:xfrm>
      </p:grpSpPr>
      <p:sp>
        <p:nvSpPr>
          <p:cNvPr id="3415" name="Google Shape;3415;p265"/>
          <p:cNvSpPr txBox="1"/>
          <p:nvPr>
            <p:ph type="title"/>
          </p:nvPr>
        </p:nvSpPr>
        <p:spPr>
          <a:xfrm>
            <a:off x="365700" y="450150"/>
            <a:ext cx="6492300" cy="4090800"/>
          </a:xfrm>
          <a:prstGeom prst="rect">
            <a:avLst/>
          </a:prstGeom>
        </p:spPr>
        <p:txBody>
          <a:bodyPr anchorCtr="0" anchor="ctr" bIns="0" lIns="0" spcFirstLastPara="1" rIns="0" wrap="square" tIns="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16" name="Google Shape;3416;p265"/>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3417" name="Google Shape;3417;p265"/>
          <p:cNvGrpSpPr/>
          <p:nvPr/>
        </p:nvGrpSpPr>
        <p:grpSpPr>
          <a:xfrm>
            <a:off x="8000973" y="4882757"/>
            <a:ext cx="777321" cy="155484"/>
            <a:chOff x="3424807" y="1107551"/>
            <a:chExt cx="4067616" cy="826163"/>
          </a:xfrm>
        </p:grpSpPr>
        <p:sp>
          <p:nvSpPr>
            <p:cNvPr id="3418" name="Google Shape;3418;p26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19" name="Google Shape;3419;p26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20" name="Google Shape;3420;p26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21" name="Google Shape;3421;p26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22" name="Google Shape;3422;p26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23" name="Google Shape;3423;p26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24" name="Google Shape;3424;p26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25" name="Google Shape;3425;p26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26" name="Google Shape;3426;p26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APTION_ONLY">
    <p:spTree>
      <p:nvGrpSpPr>
        <p:cNvPr id="3427" name="Shape 3427"/>
        <p:cNvGrpSpPr/>
        <p:nvPr/>
      </p:nvGrpSpPr>
      <p:grpSpPr>
        <a:xfrm>
          <a:off x="0" y="0"/>
          <a:ext cx="0" cy="0"/>
          <a:chOff x="0" y="0"/>
          <a:chExt cx="0" cy="0"/>
        </a:xfrm>
      </p:grpSpPr>
      <p:sp>
        <p:nvSpPr>
          <p:cNvPr id="3428" name="Google Shape;3428;p266"/>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3429" name="Google Shape;3429;p266"/>
          <p:cNvGrpSpPr/>
          <p:nvPr/>
        </p:nvGrpSpPr>
        <p:grpSpPr>
          <a:xfrm>
            <a:off x="8000973" y="4882757"/>
            <a:ext cx="777321" cy="155484"/>
            <a:chOff x="3424807" y="1107551"/>
            <a:chExt cx="4067616" cy="826163"/>
          </a:xfrm>
        </p:grpSpPr>
        <p:sp>
          <p:nvSpPr>
            <p:cNvPr id="3430" name="Google Shape;3430;p26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31" name="Google Shape;3431;p26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32" name="Google Shape;3432;p26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33" name="Google Shape;3433;p26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34" name="Google Shape;3434;p26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35" name="Google Shape;3435;p26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36" name="Google Shape;3436;p26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37" name="Google Shape;3437;p26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38" name="Google Shape;3438;p26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Watermark">
  <p:cSld name="TITLE_AND_BODY_2_1">
    <p:bg>
      <p:bgPr>
        <a:solidFill>
          <a:srgbClr val="063849"/>
        </a:solidFill>
      </p:bgPr>
    </p:bg>
    <p:spTree>
      <p:nvGrpSpPr>
        <p:cNvPr id="246" name="Shape 246"/>
        <p:cNvGrpSpPr/>
        <p:nvPr/>
      </p:nvGrpSpPr>
      <p:grpSpPr>
        <a:xfrm>
          <a:off x="0" y="0"/>
          <a:ext cx="0" cy="0"/>
          <a:chOff x="0" y="0"/>
          <a:chExt cx="0" cy="0"/>
        </a:xfrm>
      </p:grpSpPr>
      <p:pic>
        <p:nvPicPr>
          <p:cNvPr id="247" name="Google Shape;247;p27"/>
          <p:cNvPicPr preferRelativeResize="0"/>
          <p:nvPr/>
        </p:nvPicPr>
        <p:blipFill rotWithShape="1">
          <a:blip r:embed="rId2">
            <a:alphaModFix amt="12000"/>
          </a:blip>
          <a:srcRect b="0" l="0" r="0" t="0"/>
          <a:stretch/>
        </p:blipFill>
        <p:spPr>
          <a:xfrm>
            <a:off x="3487911" y="0"/>
            <a:ext cx="5638428" cy="5143499"/>
          </a:xfrm>
          <a:prstGeom prst="rect">
            <a:avLst/>
          </a:prstGeom>
          <a:noFill/>
          <a:ln>
            <a:noFill/>
          </a:ln>
        </p:spPr>
      </p:pic>
      <p:sp>
        <p:nvSpPr>
          <p:cNvPr id="248" name="Google Shape;248;p27"/>
          <p:cNvSpPr txBox="1"/>
          <p:nvPr>
            <p:ph idx="1" type="body"/>
          </p:nvPr>
        </p:nvSpPr>
        <p:spPr>
          <a:xfrm>
            <a:off x="365700" y="773038"/>
            <a:ext cx="8139300" cy="3417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rgbClr val="EBF1F3"/>
              </a:buClr>
              <a:buSzPts val="1400"/>
              <a:buChar char="●"/>
              <a:defRPr>
                <a:solidFill>
                  <a:srgbClr val="EBF1F3"/>
                </a:solidFill>
              </a:defRPr>
            </a:lvl1pPr>
            <a:lvl2pPr indent="-304800" lvl="1" marL="914400" algn="l">
              <a:lnSpc>
                <a:spcPct val="115000"/>
              </a:lnSpc>
              <a:spcBef>
                <a:spcPts val="600"/>
              </a:spcBef>
              <a:spcAft>
                <a:spcPts val="0"/>
              </a:spcAft>
              <a:buClr>
                <a:srgbClr val="EBF1F3"/>
              </a:buClr>
              <a:buSzPts val="1200"/>
              <a:buChar char="○"/>
              <a:defRPr>
                <a:solidFill>
                  <a:srgbClr val="EBF1F3"/>
                </a:solidFill>
              </a:defRPr>
            </a:lvl2pPr>
            <a:lvl3pPr indent="-292100" lvl="2" marL="1371600" algn="l">
              <a:lnSpc>
                <a:spcPct val="115000"/>
              </a:lnSpc>
              <a:spcBef>
                <a:spcPts val="600"/>
              </a:spcBef>
              <a:spcAft>
                <a:spcPts val="0"/>
              </a:spcAft>
              <a:buClr>
                <a:srgbClr val="EBF1F3"/>
              </a:buClr>
              <a:buSzPts val="1000"/>
              <a:buChar char="■"/>
              <a:defRPr>
                <a:solidFill>
                  <a:srgbClr val="EBF1F3"/>
                </a:solidFill>
              </a:defRPr>
            </a:lvl3pPr>
            <a:lvl4pPr indent="-292100" lvl="3" marL="1828800" algn="l">
              <a:lnSpc>
                <a:spcPct val="115000"/>
              </a:lnSpc>
              <a:spcBef>
                <a:spcPts val="600"/>
              </a:spcBef>
              <a:spcAft>
                <a:spcPts val="0"/>
              </a:spcAft>
              <a:buClr>
                <a:srgbClr val="EBF1F3"/>
              </a:buClr>
              <a:buSzPts val="1000"/>
              <a:buChar char="●"/>
              <a:defRPr>
                <a:solidFill>
                  <a:srgbClr val="EBF1F3"/>
                </a:solidFill>
              </a:defRPr>
            </a:lvl4pPr>
            <a:lvl5pPr indent="-292100" lvl="4" marL="2286000" algn="l">
              <a:lnSpc>
                <a:spcPct val="115000"/>
              </a:lnSpc>
              <a:spcBef>
                <a:spcPts val="600"/>
              </a:spcBef>
              <a:spcAft>
                <a:spcPts val="0"/>
              </a:spcAft>
              <a:buClr>
                <a:srgbClr val="EBF1F3"/>
              </a:buClr>
              <a:buSzPts val="1000"/>
              <a:buChar char="○"/>
              <a:defRPr>
                <a:solidFill>
                  <a:srgbClr val="EBF1F3"/>
                </a:solidFill>
              </a:defRPr>
            </a:lvl5pPr>
            <a:lvl6pPr indent="-292100" lvl="5" marL="2743200" algn="l">
              <a:lnSpc>
                <a:spcPct val="115000"/>
              </a:lnSpc>
              <a:spcBef>
                <a:spcPts val="600"/>
              </a:spcBef>
              <a:spcAft>
                <a:spcPts val="0"/>
              </a:spcAft>
              <a:buClr>
                <a:srgbClr val="EBF1F3"/>
              </a:buClr>
              <a:buSzPts val="1000"/>
              <a:buChar char="■"/>
              <a:defRPr>
                <a:solidFill>
                  <a:srgbClr val="EBF1F3"/>
                </a:solidFill>
              </a:defRPr>
            </a:lvl6pPr>
            <a:lvl7pPr indent="-292100" lvl="6" marL="3200400" algn="l">
              <a:lnSpc>
                <a:spcPct val="115000"/>
              </a:lnSpc>
              <a:spcBef>
                <a:spcPts val="600"/>
              </a:spcBef>
              <a:spcAft>
                <a:spcPts val="0"/>
              </a:spcAft>
              <a:buClr>
                <a:srgbClr val="EBF1F3"/>
              </a:buClr>
              <a:buSzPts val="1000"/>
              <a:buChar char="●"/>
              <a:defRPr>
                <a:solidFill>
                  <a:srgbClr val="EBF1F3"/>
                </a:solidFill>
              </a:defRPr>
            </a:lvl7pPr>
            <a:lvl8pPr indent="-292100" lvl="7" marL="3657600" algn="l">
              <a:lnSpc>
                <a:spcPct val="115000"/>
              </a:lnSpc>
              <a:spcBef>
                <a:spcPts val="600"/>
              </a:spcBef>
              <a:spcAft>
                <a:spcPts val="0"/>
              </a:spcAft>
              <a:buClr>
                <a:srgbClr val="EBF1F3"/>
              </a:buClr>
              <a:buSzPts val="1000"/>
              <a:buChar char="○"/>
              <a:defRPr>
                <a:solidFill>
                  <a:srgbClr val="EBF1F3"/>
                </a:solidFill>
              </a:defRPr>
            </a:lvl8pPr>
            <a:lvl9pPr indent="-292100" lvl="8" marL="4114800" algn="l">
              <a:lnSpc>
                <a:spcPct val="115000"/>
              </a:lnSpc>
              <a:spcBef>
                <a:spcPts val="600"/>
              </a:spcBef>
              <a:spcAft>
                <a:spcPts val="600"/>
              </a:spcAft>
              <a:buClr>
                <a:srgbClr val="EBF1F3"/>
              </a:buClr>
              <a:buSzPts val="1000"/>
              <a:buChar char="■"/>
              <a:defRPr>
                <a:solidFill>
                  <a:srgbClr val="EBF1F3"/>
                </a:solidFill>
              </a:defRPr>
            </a:lvl9pPr>
          </a:lstStyle>
          <a:p/>
        </p:txBody>
      </p:sp>
      <p:sp>
        <p:nvSpPr>
          <p:cNvPr id="249" name="Google Shape;249;p27"/>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50" name="Google Shape;250;p27"/>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1" name="Google Shape;251;p2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52" name="Google Shape;252;p27"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253" name="Google Shape;253;p27"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3">
    <p:bg>
      <p:bgPr>
        <a:solidFill>
          <a:srgbClr val="CFDDE5"/>
        </a:solidFill>
      </p:bgPr>
    </p:bg>
    <p:spTree>
      <p:nvGrpSpPr>
        <p:cNvPr id="3439" name="Shape 3439"/>
        <p:cNvGrpSpPr/>
        <p:nvPr/>
      </p:nvGrpSpPr>
      <p:grpSpPr>
        <a:xfrm>
          <a:off x="0" y="0"/>
          <a:ext cx="0" cy="0"/>
          <a:chOff x="0" y="0"/>
          <a:chExt cx="0" cy="0"/>
        </a:xfrm>
      </p:grpSpPr>
      <p:grpSp>
        <p:nvGrpSpPr>
          <p:cNvPr id="3440" name="Google Shape;3440;p267"/>
          <p:cNvGrpSpPr/>
          <p:nvPr/>
        </p:nvGrpSpPr>
        <p:grpSpPr>
          <a:xfrm>
            <a:off x="2286000" y="1946695"/>
            <a:ext cx="4572000" cy="928359"/>
            <a:chOff x="3424807" y="1107551"/>
            <a:chExt cx="4067616" cy="826163"/>
          </a:xfrm>
        </p:grpSpPr>
        <p:sp>
          <p:nvSpPr>
            <p:cNvPr id="3441" name="Google Shape;3441;p26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42" name="Google Shape;3442;p26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43" name="Google Shape;3443;p26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44" name="Google Shape;3444;p26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45" name="Google Shape;3445;p26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46" name="Google Shape;3446;p26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47" name="Google Shape;3447;p26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48" name="Google Shape;3448;p26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49" name="Google Shape;3449;p26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50" name="Shape 3450"/>
        <p:cNvGrpSpPr/>
        <p:nvPr/>
      </p:nvGrpSpPr>
      <p:grpSpPr>
        <a:xfrm>
          <a:off x="0" y="0"/>
          <a:ext cx="0" cy="0"/>
          <a:chOff x="0" y="0"/>
          <a:chExt cx="0" cy="0"/>
        </a:xfrm>
      </p:grpSpPr>
      <p:sp>
        <p:nvSpPr>
          <p:cNvPr id="3451" name="Google Shape;3451;p268"/>
          <p:cNvSpPr txBox="1"/>
          <p:nvPr>
            <p:ph type="ctrTitle"/>
          </p:nvPr>
        </p:nvSpPr>
        <p:spPr>
          <a:xfrm>
            <a:off x="365700" y="1148250"/>
            <a:ext cx="8412900" cy="14235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52" name="Google Shape;3452;p268"/>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sp>
        <p:nvSpPr>
          <p:cNvPr id="3453" name="Google Shape;3453;p268"/>
          <p:cNvSpPr txBox="1"/>
          <p:nvPr>
            <p:ph idx="12" type="sldNum"/>
          </p:nvPr>
        </p:nvSpPr>
        <p:spPr>
          <a:xfrm>
            <a:off x="6457950" y="4767275"/>
            <a:ext cx="2320500" cy="376200"/>
          </a:xfrm>
          <a:prstGeom prst="rect">
            <a:avLst/>
          </a:prstGeom>
          <a:noFill/>
          <a:ln>
            <a:noFill/>
          </a:ln>
        </p:spPr>
        <p:txBody>
          <a:bodyPr anchorCtr="0" anchor="ctr" bIns="0" lIns="0" spcFirstLastPara="1" rIns="0" wrap="square" tIns="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54" name="Shape 3454"/>
        <p:cNvGrpSpPr/>
        <p:nvPr/>
      </p:nvGrpSpPr>
      <p:grpSpPr>
        <a:xfrm>
          <a:off x="0" y="0"/>
          <a:ext cx="0" cy="0"/>
          <a:chOff x="0" y="0"/>
          <a:chExt cx="0" cy="0"/>
        </a:xfrm>
      </p:grpSpPr>
      <p:sp>
        <p:nvSpPr>
          <p:cNvPr id="3455" name="Google Shape;3455;p269"/>
          <p:cNvSpPr txBox="1"/>
          <p:nvPr>
            <p:ph type="title"/>
          </p:nvPr>
        </p:nvSpPr>
        <p:spPr>
          <a:xfrm>
            <a:off x="365700" y="274350"/>
            <a:ext cx="8412600" cy="401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56" name="Google Shape;3456;p269"/>
          <p:cNvSpPr txBox="1"/>
          <p:nvPr>
            <p:ph idx="1" type="body"/>
          </p:nvPr>
        </p:nvSpPr>
        <p:spPr>
          <a:xfrm>
            <a:off x="365700" y="940050"/>
            <a:ext cx="84126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3457" name="Google Shape;3457;p269"/>
          <p:cNvSpPr txBox="1"/>
          <p:nvPr>
            <p:ph idx="12" type="sldNum"/>
          </p:nvPr>
        </p:nvSpPr>
        <p:spPr>
          <a:xfrm>
            <a:off x="6457950" y="4778850"/>
            <a:ext cx="2320500" cy="36480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458" name="Google Shape;3458;p26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1_Caption 3_1">
    <p:spTree>
      <p:nvGrpSpPr>
        <p:cNvPr id="3459" name="Shape 3459"/>
        <p:cNvGrpSpPr/>
        <p:nvPr/>
      </p:nvGrpSpPr>
      <p:grpSpPr>
        <a:xfrm>
          <a:off x="0" y="0"/>
          <a:ext cx="0" cy="0"/>
          <a:chOff x="0" y="0"/>
          <a:chExt cx="0" cy="0"/>
        </a:xfrm>
      </p:grpSpPr>
      <p:sp>
        <p:nvSpPr>
          <p:cNvPr id="3460" name="Google Shape;3460;p270"/>
          <p:cNvSpPr txBox="1"/>
          <p:nvPr>
            <p:ph idx="12" type="sldNum"/>
          </p:nvPr>
        </p:nvSpPr>
        <p:spPr>
          <a:xfrm>
            <a:off x="8472538" y="4714913"/>
            <a:ext cx="500100" cy="428700"/>
          </a:xfrm>
          <a:prstGeom prst="rect">
            <a:avLst/>
          </a:prstGeom>
          <a:noFill/>
          <a:ln>
            <a:noFill/>
          </a:ln>
        </p:spPr>
        <p:txBody>
          <a:bodyPr anchorCtr="0" anchor="ctr" bIns="0" lIns="0" spcFirstLastPara="1" rIns="0" wrap="square" tIns="0">
            <a:norm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Poppins SemiBold"/>
                <a:ea typeface="Poppins SemiBold"/>
                <a:cs typeface="Poppins SemiBold"/>
                <a:sym typeface="Poppins SemiBold"/>
              </a:defRPr>
            </a:lvl9pPr>
          </a:lstStyle>
          <a:p>
            <a:pPr indent="0" lvl="0" marL="0" rtl="0" algn="r">
              <a:spcBef>
                <a:spcPts val="0"/>
              </a:spcBef>
              <a:spcAft>
                <a:spcPts val="0"/>
              </a:spcAft>
              <a:buNone/>
            </a:pPr>
            <a:fld id="{00000000-1234-1234-1234-123412341234}" type="slidenum">
              <a:rPr lang="en-US"/>
              <a:t>‹#›</a:t>
            </a:fld>
            <a:endParaRPr/>
          </a:p>
        </p:txBody>
      </p:sp>
      <p:sp>
        <p:nvSpPr>
          <p:cNvPr id="3461" name="Google Shape;3461;p270"/>
          <p:cNvSpPr txBox="1"/>
          <p:nvPr>
            <p:ph idx="1" type="subTitle"/>
          </p:nvPr>
        </p:nvSpPr>
        <p:spPr>
          <a:xfrm>
            <a:off x="342989" y="891813"/>
            <a:ext cx="8457900" cy="230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100"/>
              <a:buNone/>
              <a:defRPr sz="1500">
                <a:solidFill>
                  <a:schemeClr val="accent3"/>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462" name="Google Shape;3462;p270"/>
          <p:cNvSpPr txBox="1"/>
          <p:nvPr>
            <p:ph idx="2" type="body"/>
          </p:nvPr>
        </p:nvSpPr>
        <p:spPr>
          <a:xfrm>
            <a:off x="342990" y="1264443"/>
            <a:ext cx="8457900" cy="31932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accent3"/>
              </a:buClr>
              <a:buSzPts val="1800"/>
              <a:buFont typeface="Arial"/>
              <a:buChar char="•"/>
              <a:defRPr/>
            </a:lvl1pPr>
            <a:lvl2pPr indent="-317500" lvl="1" marL="914400" algn="l">
              <a:lnSpc>
                <a:spcPct val="115000"/>
              </a:lnSpc>
              <a:spcBef>
                <a:spcPts val="0"/>
              </a:spcBef>
              <a:spcAft>
                <a:spcPts val="0"/>
              </a:spcAft>
              <a:buClr>
                <a:schemeClr val="accent3"/>
              </a:buClr>
              <a:buSzPts val="1400"/>
              <a:buFont typeface="Arial"/>
              <a:buChar char="•"/>
              <a:defRPr/>
            </a:lvl2pPr>
            <a:lvl3pPr indent="-317500" lvl="2" marL="1371600" algn="l">
              <a:lnSpc>
                <a:spcPct val="115000"/>
              </a:lnSpc>
              <a:spcBef>
                <a:spcPts val="0"/>
              </a:spcBef>
              <a:spcAft>
                <a:spcPts val="0"/>
              </a:spcAft>
              <a:buClr>
                <a:schemeClr val="accent3"/>
              </a:buClr>
              <a:buSzPts val="1400"/>
              <a:buFont typeface="Arial"/>
              <a:buChar char="•"/>
              <a:defRPr/>
            </a:lvl3pPr>
            <a:lvl4pPr indent="-317500" lvl="3" marL="1828800" algn="l">
              <a:lnSpc>
                <a:spcPct val="115000"/>
              </a:lnSpc>
              <a:spcBef>
                <a:spcPts val="0"/>
              </a:spcBef>
              <a:spcAft>
                <a:spcPts val="0"/>
              </a:spcAft>
              <a:buClr>
                <a:schemeClr val="accent3"/>
              </a:buClr>
              <a:buSzPts val="1400"/>
              <a:buFont typeface="Arial"/>
              <a:buChar char="•"/>
              <a:defRPr/>
            </a:lvl4pPr>
            <a:lvl5pPr indent="-317500" lvl="4" marL="2286000" algn="l">
              <a:lnSpc>
                <a:spcPct val="115000"/>
              </a:lnSpc>
              <a:spcBef>
                <a:spcPts val="0"/>
              </a:spcBef>
              <a:spcAft>
                <a:spcPts val="0"/>
              </a:spcAft>
              <a:buClr>
                <a:schemeClr val="accent3"/>
              </a:buClr>
              <a:buSzPts val="1400"/>
              <a:buFont typeface="Arial"/>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463" name="Google Shape;3463;p270"/>
          <p:cNvSpPr txBox="1"/>
          <p:nvPr>
            <p:ph type="title"/>
          </p:nvPr>
        </p:nvSpPr>
        <p:spPr>
          <a:xfrm>
            <a:off x="342989" y="342900"/>
            <a:ext cx="8458200" cy="4272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27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S Template">
  <p:cSld name="SS Template">
    <p:spTree>
      <p:nvGrpSpPr>
        <p:cNvPr id="3464" name="Shape 3464"/>
        <p:cNvGrpSpPr/>
        <p:nvPr/>
      </p:nvGrpSpPr>
      <p:grpSpPr>
        <a:xfrm>
          <a:off x="0" y="0"/>
          <a:ext cx="0" cy="0"/>
          <a:chOff x="0" y="0"/>
          <a:chExt cx="0" cy="0"/>
        </a:xfrm>
      </p:grpSpPr>
      <p:sp>
        <p:nvSpPr>
          <p:cNvPr id="3465" name="Google Shape;3465;p271"/>
          <p:cNvSpPr txBox="1"/>
          <p:nvPr>
            <p:ph type="title"/>
          </p:nvPr>
        </p:nvSpPr>
        <p:spPr>
          <a:xfrm>
            <a:off x="226314" y="617221"/>
            <a:ext cx="4566300" cy="230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1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66" name="Google Shape;3466;p271"/>
          <p:cNvSpPr/>
          <p:nvPr>
            <p:ph idx="2" type="pic"/>
          </p:nvPr>
        </p:nvSpPr>
        <p:spPr>
          <a:xfrm>
            <a:off x="5029200" y="0"/>
            <a:ext cx="4114800" cy="4716600"/>
          </a:xfrm>
          <a:prstGeom prst="rect">
            <a:avLst/>
          </a:prstGeom>
          <a:noFill/>
          <a:ln>
            <a:noFill/>
          </a:ln>
        </p:spPr>
      </p:sp>
      <p:sp>
        <p:nvSpPr>
          <p:cNvPr id="3467" name="Google Shape;3467;p271"/>
          <p:cNvSpPr txBox="1"/>
          <p:nvPr/>
        </p:nvSpPr>
        <p:spPr>
          <a:xfrm>
            <a:off x="0" y="0"/>
            <a:ext cx="1744800" cy="377100"/>
          </a:xfrm>
          <a:prstGeom prst="rect">
            <a:avLst/>
          </a:prstGeom>
          <a:solidFill>
            <a:schemeClr val="accent1"/>
          </a:solidFill>
          <a:ln>
            <a:noFill/>
          </a:ln>
        </p:spPr>
        <p:txBody>
          <a:bodyPr anchorCtr="0" anchor="t" bIns="102875" lIns="102875" spcFirstLastPara="1" rIns="102875" wrap="square" tIns="10287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Poppins Medium"/>
                <a:ea typeface="Poppins Medium"/>
                <a:cs typeface="Poppins Medium"/>
                <a:sym typeface="Poppins Medium"/>
              </a:rPr>
              <a:t>Success Story</a:t>
            </a:r>
            <a:endParaRPr b="0" i="0" sz="1100" u="none" cap="none" strike="noStrike">
              <a:solidFill>
                <a:srgbClr val="000000"/>
              </a:solidFill>
              <a:latin typeface="Arial"/>
              <a:ea typeface="Arial"/>
              <a:cs typeface="Arial"/>
              <a:sym typeface="Arial"/>
            </a:endParaRPr>
          </a:p>
        </p:txBody>
      </p:sp>
    </p:spTree>
  </p:cSld>
  <p:clrMapOvr>
    <a:masterClrMapping/>
  </p:clrMapOvr>
  <p:transition spd="slow">
    <p:fade/>
  </p:transition>
  <p:extLst>
    <p:ext uri="{DCECCB84-F9BA-43D5-87BE-67443E8EF086}">
      <p15:sldGuideLst>
        <p15:guide id="1" orient="horz" pos="1620">
          <p15:clr>
            <a:srgbClr val="FBAE40"/>
          </p15:clr>
        </p15:guide>
        <p15:guide id="2" pos="2881">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Watermark">
  <p:cSld name="TITLE_AND_BODY_2_1">
    <p:bg>
      <p:bgPr>
        <a:solidFill>
          <a:srgbClr val="063849"/>
        </a:solidFill>
      </p:bgPr>
    </p:bg>
    <p:spTree>
      <p:nvGrpSpPr>
        <p:cNvPr id="3473" name="Shape 3473"/>
        <p:cNvGrpSpPr/>
        <p:nvPr/>
      </p:nvGrpSpPr>
      <p:grpSpPr>
        <a:xfrm>
          <a:off x="0" y="0"/>
          <a:ext cx="0" cy="0"/>
          <a:chOff x="0" y="0"/>
          <a:chExt cx="0" cy="0"/>
        </a:xfrm>
      </p:grpSpPr>
      <p:sp>
        <p:nvSpPr>
          <p:cNvPr id="3474" name="Google Shape;3474;p273"/>
          <p:cNvSpPr txBox="1"/>
          <p:nvPr>
            <p:ph idx="1" type="body"/>
          </p:nvPr>
        </p:nvSpPr>
        <p:spPr>
          <a:xfrm>
            <a:off x="365760" y="913788"/>
            <a:ext cx="8139300" cy="3417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rgbClr val="EBF1F3"/>
              </a:buClr>
              <a:buSzPts val="1400"/>
              <a:buChar char="●"/>
              <a:defRPr>
                <a:solidFill>
                  <a:srgbClr val="EBF1F3"/>
                </a:solidFill>
              </a:defRPr>
            </a:lvl1pPr>
            <a:lvl2pPr indent="-304800" lvl="1" marL="914400" algn="l">
              <a:lnSpc>
                <a:spcPct val="115000"/>
              </a:lnSpc>
              <a:spcBef>
                <a:spcPts val="600"/>
              </a:spcBef>
              <a:spcAft>
                <a:spcPts val="0"/>
              </a:spcAft>
              <a:buClr>
                <a:srgbClr val="EBF1F3"/>
              </a:buClr>
              <a:buSzPts val="1200"/>
              <a:buChar char="○"/>
              <a:defRPr>
                <a:solidFill>
                  <a:srgbClr val="EBF1F3"/>
                </a:solidFill>
              </a:defRPr>
            </a:lvl2pPr>
            <a:lvl3pPr indent="-292100" lvl="2" marL="1371600" algn="l">
              <a:lnSpc>
                <a:spcPct val="115000"/>
              </a:lnSpc>
              <a:spcBef>
                <a:spcPts val="600"/>
              </a:spcBef>
              <a:spcAft>
                <a:spcPts val="0"/>
              </a:spcAft>
              <a:buClr>
                <a:srgbClr val="EBF1F3"/>
              </a:buClr>
              <a:buSzPts val="1000"/>
              <a:buChar char="■"/>
              <a:defRPr>
                <a:solidFill>
                  <a:srgbClr val="EBF1F3"/>
                </a:solidFill>
              </a:defRPr>
            </a:lvl3pPr>
            <a:lvl4pPr indent="-292100" lvl="3" marL="1828800" algn="l">
              <a:lnSpc>
                <a:spcPct val="115000"/>
              </a:lnSpc>
              <a:spcBef>
                <a:spcPts val="600"/>
              </a:spcBef>
              <a:spcAft>
                <a:spcPts val="0"/>
              </a:spcAft>
              <a:buClr>
                <a:srgbClr val="EBF1F3"/>
              </a:buClr>
              <a:buSzPts val="1000"/>
              <a:buChar char="●"/>
              <a:defRPr>
                <a:solidFill>
                  <a:srgbClr val="EBF1F3"/>
                </a:solidFill>
              </a:defRPr>
            </a:lvl4pPr>
            <a:lvl5pPr indent="-292100" lvl="4" marL="2286000" algn="l">
              <a:lnSpc>
                <a:spcPct val="115000"/>
              </a:lnSpc>
              <a:spcBef>
                <a:spcPts val="600"/>
              </a:spcBef>
              <a:spcAft>
                <a:spcPts val="0"/>
              </a:spcAft>
              <a:buClr>
                <a:srgbClr val="EBF1F3"/>
              </a:buClr>
              <a:buSzPts val="1000"/>
              <a:buChar char="○"/>
              <a:defRPr>
                <a:solidFill>
                  <a:srgbClr val="EBF1F3"/>
                </a:solidFill>
              </a:defRPr>
            </a:lvl5pPr>
            <a:lvl6pPr indent="-292100" lvl="5" marL="2743200" algn="l">
              <a:lnSpc>
                <a:spcPct val="115000"/>
              </a:lnSpc>
              <a:spcBef>
                <a:spcPts val="600"/>
              </a:spcBef>
              <a:spcAft>
                <a:spcPts val="0"/>
              </a:spcAft>
              <a:buClr>
                <a:srgbClr val="EBF1F3"/>
              </a:buClr>
              <a:buSzPts val="1000"/>
              <a:buChar char="■"/>
              <a:defRPr>
                <a:solidFill>
                  <a:srgbClr val="EBF1F3"/>
                </a:solidFill>
              </a:defRPr>
            </a:lvl6pPr>
            <a:lvl7pPr indent="-292100" lvl="6" marL="3200400" algn="l">
              <a:lnSpc>
                <a:spcPct val="115000"/>
              </a:lnSpc>
              <a:spcBef>
                <a:spcPts val="600"/>
              </a:spcBef>
              <a:spcAft>
                <a:spcPts val="0"/>
              </a:spcAft>
              <a:buClr>
                <a:srgbClr val="EBF1F3"/>
              </a:buClr>
              <a:buSzPts val="1000"/>
              <a:buChar char="●"/>
              <a:defRPr>
                <a:solidFill>
                  <a:srgbClr val="EBF1F3"/>
                </a:solidFill>
              </a:defRPr>
            </a:lvl7pPr>
            <a:lvl8pPr indent="-292100" lvl="7" marL="3657600" algn="l">
              <a:lnSpc>
                <a:spcPct val="115000"/>
              </a:lnSpc>
              <a:spcBef>
                <a:spcPts val="600"/>
              </a:spcBef>
              <a:spcAft>
                <a:spcPts val="0"/>
              </a:spcAft>
              <a:buClr>
                <a:srgbClr val="EBF1F3"/>
              </a:buClr>
              <a:buSzPts val="1000"/>
              <a:buChar char="○"/>
              <a:defRPr>
                <a:solidFill>
                  <a:srgbClr val="EBF1F3"/>
                </a:solidFill>
              </a:defRPr>
            </a:lvl8pPr>
            <a:lvl9pPr indent="-292100" lvl="8" marL="4114800" algn="l">
              <a:lnSpc>
                <a:spcPct val="115000"/>
              </a:lnSpc>
              <a:spcBef>
                <a:spcPts val="600"/>
              </a:spcBef>
              <a:spcAft>
                <a:spcPts val="600"/>
              </a:spcAft>
              <a:buClr>
                <a:srgbClr val="EBF1F3"/>
              </a:buClr>
              <a:buSzPts val="1000"/>
              <a:buChar char="■"/>
              <a:defRPr>
                <a:solidFill>
                  <a:srgbClr val="EBF1F3"/>
                </a:solidFill>
              </a:defRPr>
            </a:lvl9pPr>
          </a:lstStyle>
          <a:p/>
        </p:txBody>
      </p:sp>
      <p:sp>
        <p:nvSpPr>
          <p:cNvPr id="3475" name="Google Shape;3475;p273"/>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3476" name="Google Shape;3476;p273"/>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477" name="Google Shape;3477;p273"/>
          <p:cNvPicPr preferRelativeResize="0"/>
          <p:nvPr/>
        </p:nvPicPr>
        <p:blipFill rotWithShape="1">
          <a:blip r:embed="rId2">
            <a:alphaModFix amt="12000"/>
          </a:blip>
          <a:srcRect b="0" l="0" r="0" t="0"/>
          <a:stretch/>
        </p:blipFill>
        <p:spPr>
          <a:xfrm>
            <a:off x="3487911" y="0"/>
            <a:ext cx="5638428" cy="5143499"/>
          </a:xfrm>
          <a:prstGeom prst="rect">
            <a:avLst/>
          </a:prstGeom>
          <a:noFill/>
          <a:ln>
            <a:noFill/>
          </a:ln>
        </p:spPr>
      </p:pic>
      <p:pic>
        <p:nvPicPr>
          <p:cNvPr id="3478" name="Google Shape;3478;p273"/>
          <p:cNvPicPr preferRelativeResize="0"/>
          <p:nvPr/>
        </p:nvPicPr>
        <p:blipFill rotWithShape="1">
          <a:blip r:embed="rId3">
            <a:alphaModFix/>
          </a:blip>
          <a:srcRect b="0" l="0" r="0" t="0"/>
          <a:stretch/>
        </p:blipFill>
        <p:spPr>
          <a:xfrm>
            <a:off x="127582" y="329184"/>
            <a:ext cx="110836" cy="182880"/>
          </a:xfrm>
          <a:prstGeom prst="rect">
            <a:avLst/>
          </a:prstGeom>
          <a:noFill/>
          <a:ln>
            <a:noFill/>
          </a:ln>
        </p:spPr>
      </p:pic>
      <p:pic>
        <p:nvPicPr>
          <p:cNvPr id="3479" name="Google Shape;3479;p273"/>
          <p:cNvPicPr preferRelativeResize="0"/>
          <p:nvPr/>
        </p:nvPicPr>
        <p:blipFill rotWithShape="1">
          <a:blip r:embed="rId4">
            <a:alphaModFix/>
          </a:blip>
          <a:srcRect b="0" l="0" r="0" t="0"/>
          <a:stretch/>
        </p:blipFill>
        <p:spPr>
          <a:xfrm>
            <a:off x="7867205" y="4846320"/>
            <a:ext cx="914400" cy="194767"/>
          </a:xfrm>
          <a:prstGeom prst="rect">
            <a:avLst/>
          </a:prstGeom>
          <a:noFill/>
          <a:ln>
            <a:noFill/>
          </a:ln>
        </p:spPr>
      </p:pic>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p:cSld name="TITLE_AND_BODY_2">
    <p:bg>
      <p:bgPr>
        <a:solidFill>
          <a:srgbClr val="063849"/>
        </a:solidFill>
      </p:bgPr>
    </p:bg>
    <p:spTree>
      <p:nvGrpSpPr>
        <p:cNvPr id="3480" name="Shape 3480"/>
        <p:cNvGrpSpPr/>
        <p:nvPr/>
      </p:nvGrpSpPr>
      <p:grpSpPr>
        <a:xfrm>
          <a:off x="0" y="0"/>
          <a:ext cx="0" cy="0"/>
          <a:chOff x="0" y="0"/>
          <a:chExt cx="0" cy="0"/>
        </a:xfrm>
      </p:grpSpPr>
      <p:sp>
        <p:nvSpPr>
          <p:cNvPr id="3481" name="Google Shape;3481;p274"/>
          <p:cNvSpPr txBox="1"/>
          <p:nvPr>
            <p:ph idx="1" type="body"/>
          </p:nvPr>
        </p:nvSpPr>
        <p:spPr>
          <a:xfrm>
            <a:off x="365760" y="913788"/>
            <a:ext cx="8139300" cy="3417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rgbClr val="EBF1F3"/>
              </a:buClr>
              <a:buSzPts val="1400"/>
              <a:buChar char="●"/>
              <a:defRPr>
                <a:solidFill>
                  <a:srgbClr val="EBF1F3"/>
                </a:solidFill>
              </a:defRPr>
            </a:lvl1pPr>
            <a:lvl2pPr indent="-304800" lvl="1" marL="914400" algn="l">
              <a:lnSpc>
                <a:spcPct val="115000"/>
              </a:lnSpc>
              <a:spcBef>
                <a:spcPts val="600"/>
              </a:spcBef>
              <a:spcAft>
                <a:spcPts val="0"/>
              </a:spcAft>
              <a:buClr>
                <a:srgbClr val="EBF1F3"/>
              </a:buClr>
              <a:buSzPts val="1200"/>
              <a:buChar char="○"/>
              <a:defRPr>
                <a:solidFill>
                  <a:srgbClr val="EBF1F3"/>
                </a:solidFill>
              </a:defRPr>
            </a:lvl2pPr>
            <a:lvl3pPr indent="-292100" lvl="2" marL="1371600" algn="l">
              <a:lnSpc>
                <a:spcPct val="115000"/>
              </a:lnSpc>
              <a:spcBef>
                <a:spcPts val="600"/>
              </a:spcBef>
              <a:spcAft>
                <a:spcPts val="0"/>
              </a:spcAft>
              <a:buClr>
                <a:srgbClr val="EBF1F3"/>
              </a:buClr>
              <a:buSzPts val="1000"/>
              <a:buChar char="■"/>
              <a:defRPr>
                <a:solidFill>
                  <a:srgbClr val="EBF1F3"/>
                </a:solidFill>
              </a:defRPr>
            </a:lvl3pPr>
            <a:lvl4pPr indent="-292100" lvl="3" marL="1828800" algn="l">
              <a:lnSpc>
                <a:spcPct val="115000"/>
              </a:lnSpc>
              <a:spcBef>
                <a:spcPts val="600"/>
              </a:spcBef>
              <a:spcAft>
                <a:spcPts val="0"/>
              </a:spcAft>
              <a:buClr>
                <a:srgbClr val="EBF1F3"/>
              </a:buClr>
              <a:buSzPts val="1000"/>
              <a:buChar char="●"/>
              <a:defRPr>
                <a:solidFill>
                  <a:srgbClr val="EBF1F3"/>
                </a:solidFill>
              </a:defRPr>
            </a:lvl4pPr>
            <a:lvl5pPr indent="-292100" lvl="4" marL="2286000" algn="l">
              <a:lnSpc>
                <a:spcPct val="115000"/>
              </a:lnSpc>
              <a:spcBef>
                <a:spcPts val="600"/>
              </a:spcBef>
              <a:spcAft>
                <a:spcPts val="0"/>
              </a:spcAft>
              <a:buClr>
                <a:srgbClr val="EBF1F3"/>
              </a:buClr>
              <a:buSzPts val="1000"/>
              <a:buChar char="○"/>
              <a:defRPr>
                <a:solidFill>
                  <a:srgbClr val="EBF1F3"/>
                </a:solidFill>
              </a:defRPr>
            </a:lvl5pPr>
            <a:lvl6pPr indent="-292100" lvl="5" marL="2743200" algn="l">
              <a:lnSpc>
                <a:spcPct val="115000"/>
              </a:lnSpc>
              <a:spcBef>
                <a:spcPts val="600"/>
              </a:spcBef>
              <a:spcAft>
                <a:spcPts val="0"/>
              </a:spcAft>
              <a:buClr>
                <a:srgbClr val="EBF1F3"/>
              </a:buClr>
              <a:buSzPts val="1000"/>
              <a:buChar char="■"/>
              <a:defRPr>
                <a:solidFill>
                  <a:srgbClr val="EBF1F3"/>
                </a:solidFill>
              </a:defRPr>
            </a:lvl6pPr>
            <a:lvl7pPr indent="-292100" lvl="6" marL="3200400" algn="l">
              <a:lnSpc>
                <a:spcPct val="115000"/>
              </a:lnSpc>
              <a:spcBef>
                <a:spcPts val="600"/>
              </a:spcBef>
              <a:spcAft>
                <a:spcPts val="0"/>
              </a:spcAft>
              <a:buClr>
                <a:srgbClr val="EBF1F3"/>
              </a:buClr>
              <a:buSzPts val="1000"/>
              <a:buChar char="●"/>
              <a:defRPr>
                <a:solidFill>
                  <a:srgbClr val="EBF1F3"/>
                </a:solidFill>
              </a:defRPr>
            </a:lvl7pPr>
            <a:lvl8pPr indent="-292100" lvl="7" marL="3657600" algn="l">
              <a:lnSpc>
                <a:spcPct val="115000"/>
              </a:lnSpc>
              <a:spcBef>
                <a:spcPts val="600"/>
              </a:spcBef>
              <a:spcAft>
                <a:spcPts val="0"/>
              </a:spcAft>
              <a:buClr>
                <a:srgbClr val="EBF1F3"/>
              </a:buClr>
              <a:buSzPts val="1000"/>
              <a:buChar char="○"/>
              <a:defRPr>
                <a:solidFill>
                  <a:srgbClr val="EBF1F3"/>
                </a:solidFill>
              </a:defRPr>
            </a:lvl8pPr>
            <a:lvl9pPr indent="-292100" lvl="8" marL="4114800" algn="l">
              <a:lnSpc>
                <a:spcPct val="115000"/>
              </a:lnSpc>
              <a:spcBef>
                <a:spcPts val="600"/>
              </a:spcBef>
              <a:spcAft>
                <a:spcPts val="600"/>
              </a:spcAft>
              <a:buClr>
                <a:srgbClr val="EBF1F3"/>
              </a:buClr>
              <a:buSzPts val="1000"/>
              <a:buChar char="■"/>
              <a:defRPr>
                <a:solidFill>
                  <a:srgbClr val="EBF1F3"/>
                </a:solidFill>
              </a:defRPr>
            </a:lvl9pPr>
          </a:lstStyle>
          <a:p/>
        </p:txBody>
      </p:sp>
      <p:sp>
        <p:nvSpPr>
          <p:cNvPr id="3482" name="Google Shape;3482;p274"/>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A5BEC4"/>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3483" name="Google Shape;3483;p274"/>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484" name="Google Shape;3484;p274"/>
          <p:cNvPicPr preferRelativeResize="0"/>
          <p:nvPr/>
        </p:nvPicPr>
        <p:blipFill rotWithShape="1">
          <a:blip r:embed="rId2">
            <a:alphaModFix/>
          </a:blip>
          <a:srcRect b="0" l="0" r="0" t="0"/>
          <a:stretch/>
        </p:blipFill>
        <p:spPr>
          <a:xfrm>
            <a:off x="127582" y="329184"/>
            <a:ext cx="110836" cy="182880"/>
          </a:xfrm>
          <a:prstGeom prst="rect">
            <a:avLst/>
          </a:prstGeom>
          <a:noFill/>
          <a:ln>
            <a:noFill/>
          </a:ln>
        </p:spPr>
      </p:pic>
      <p:pic>
        <p:nvPicPr>
          <p:cNvPr id="3485" name="Google Shape;3485;p274"/>
          <p:cNvPicPr preferRelativeResize="0"/>
          <p:nvPr/>
        </p:nvPicPr>
        <p:blipFill rotWithShape="1">
          <a:blip r:embed="rId3">
            <a:alphaModFix/>
          </a:blip>
          <a:srcRect b="0" l="0" r="0" t="0"/>
          <a:stretch/>
        </p:blipFill>
        <p:spPr>
          <a:xfrm>
            <a:off x="7867205" y="4846320"/>
            <a:ext cx="914400" cy="194767"/>
          </a:xfrm>
          <a:prstGeom prst="rect">
            <a:avLst/>
          </a:prstGeom>
          <a:noFill/>
          <a:ln>
            <a:noFill/>
          </a:ln>
        </p:spPr>
      </p:pic>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cSld name="CUSTOM">
    <p:bg>
      <p:bgPr>
        <a:solidFill>
          <a:srgbClr val="CFDDE5"/>
        </a:solidFill>
      </p:bgPr>
    </p:bg>
    <p:spTree>
      <p:nvGrpSpPr>
        <p:cNvPr id="3486" name="Shape 3486"/>
        <p:cNvGrpSpPr/>
        <p:nvPr/>
      </p:nvGrpSpPr>
      <p:grpSpPr>
        <a:xfrm>
          <a:off x="0" y="0"/>
          <a:ext cx="0" cy="0"/>
          <a:chOff x="0" y="0"/>
          <a:chExt cx="0" cy="0"/>
        </a:xfrm>
      </p:grpSpPr>
      <p:sp>
        <p:nvSpPr>
          <p:cNvPr id="3487" name="Google Shape;3487;p275"/>
          <p:cNvSpPr txBox="1"/>
          <p:nvPr>
            <p:ph type="title"/>
          </p:nvPr>
        </p:nvSpPr>
        <p:spPr>
          <a:xfrm>
            <a:off x="365760" y="274320"/>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3600"/>
              <a:buNone/>
              <a:defRPr sz="3600">
                <a:solidFill>
                  <a:srgbClr val="06384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488" name="Google Shape;3488;p275"/>
          <p:cNvPicPr preferRelativeResize="0"/>
          <p:nvPr/>
        </p:nvPicPr>
        <p:blipFill rotWithShape="1">
          <a:blip r:embed="rId2">
            <a:alphaModFix/>
          </a:blip>
          <a:srcRect b="0" l="0" r="0" t="0"/>
          <a:stretch/>
        </p:blipFill>
        <p:spPr>
          <a:xfrm>
            <a:off x="-1034495" y="-116670"/>
            <a:ext cx="182880" cy="304619"/>
          </a:xfrm>
          <a:prstGeom prst="rect">
            <a:avLst/>
          </a:prstGeom>
          <a:noFill/>
          <a:ln>
            <a:noFill/>
          </a:ln>
        </p:spPr>
      </p:pic>
      <p:sp>
        <p:nvSpPr>
          <p:cNvPr id="3489" name="Google Shape;3489;p275"/>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063849"/>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063849"/>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063849"/>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063849"/>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063849"/>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063849"/>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063849"/>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063849"/>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063849"/>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490" name="Google Shape;3490;p275"/>
          <p:cNvPicPr preferRelativeResize="0"/>
          <p:nvPr/>
        </p:nvPicPr>
        <p:blipFill rotWithShape="1">
          <a:blip r:embed="rId2">
            <a:alphaModFix/>
          </a:blip>
          <a:srcRect b="0" l="0" r="0" t="0"/>
          <a:stretch/>
        </p:blipFill>
        <p:spPr>
          <a:xfrm>
            <a:off x="127582" y="329184"/>
            <a:ext cx="110836" cy="182880"/>
          </a:xfrm>
          <a:prstGeom prst="rect">
            <a:avLst/>
          </a:prstGeom>
          <a:noFill/>
          <a:ln>
            <a:noFill/>
          </a:ln>
        </p:spPr>
      </p:pic>
      <p:pic>
        <p:nvPicPr>
          <p:cNvPr id="3491" name="Google Shape;3491;p275"/>
          <p:cNvPicPr preferRelativeResize="0"/>
          <p:nvPr/>
        </p:nvPicPr>
        <p:blipFill rotWithShape="1">
          <a:blip r:embed="rId3">
            <a:alphaModFix/>
          </a:blip>
          <a:srcRect b="0" l="0" r="0" t="0"/>
          <a:stretch/>
        </p:blipFill>
        <p:spPr>
          <a:xfrm>
            <a:off x="7867200" y="4846320"/>
            <a:ext cx="914400" cy="195943"/>
          </a:xfrm>
          <a:prstGeom prst="rect">
            <a:avLst/>
          </a:prstGeom>
          <a:noFill/>
          <a:ln>
            <a:noFill/>
          </a:ln>
        </p:spPr>
      </p:pic>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Dark Matter">
  <p:cSld name="CUSTOM_2">
    <p:bg>
      <p:bgPr>
        <a:solidFill>
          <a:srgbClr val="063849"/>
        </a:solidFill>
      </p:bgPr>
    </p:bg>
    <p:spTree>
      <p:nvGrpSpPr>
        <p:cNvPr id="3492" name="Shape 3492"/>
        <p:cNvGrpSpPr/>
        <p:nvPr/>
      </p:nvGrpSpPr>
      <p:grpSpPr>
        <a:xfrm>
          <a:off x="0" y="0"/>
          <a:ext cx="0" cy="0"/>
          <a:chOff x="0" y="0"/>
          <a:chExt cx="0" cy="0"/>
        </a:xfrm>
      </p:grpSpPr>
      <p:sp>
        <p:nvSpPr>
          <p:cNvPr id="3493" name="Google Shape;3493;p276"/>
          <p:cNvSpPr txBox="1"/>
          <p:nvPr>
            <p:ph type="title"/>
          </p:nvPr>
        </p:nvSpPr>
        <p:spPr>
          <a:xfrm>
            <a:off x="365760" y="274320"/>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494" name="Google Shape;3494;p276"/>
          <p:cNvPicPr preferRelativeResize="0"/>
          <p:nvPr/>
        </p:nvPicPr>
        <p:blipFill rotWithShape="1">
          <a:blip r:embed="rId2">
            <a:alphaModFix/>
          </a:blip>
          <a:srcRect b="0" l="0" r="0" t="0"/>
          <a:stretch/>
        </p:blipFill>
        <p:spPr>
          <a:xfrm>
            <a:off x="7867205" y="4846320"/>
            <a:ext cx="914400" cy="194767"/>
          </a:xfrm>
          <a:prstGeom prst="rect">
            <a:avLst/>
          </a:prstGeom>
          <a:noFill/>
          <a:ln>
            <a:noFill/>
          </a:ln>
        </p:spPr>
      </p:pic>
      <p:sp>
        <p:nvSpPr>
          <p:cNvPr id="3495" name="Google Shape;3495;p276"/>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496" name="Google Shape;3496;p276"/>
          <p:cNvPicPr preferRelativeResize="0"/>
          <p:nvPr/>
        </p:nvPicPr>
        <p:blipFill rotWithShape="1">
          <a:blip r:embed="rId3">
            <a:alphaModFix/>
          </a:blip>
          <a:srcRect b="0" l="0" r="0" t="0"/>
          <a:stretch/>
        </p:blipFill>
        <p:spPr>
          <a:xfrm>
            <a:off x="127582" y="329184"/>
            <a:ext cx="110836" cy="182880"/>
          </a:xfrm>
          <a:prstGeom prst="rect">
            <a:avLst/>
          </a:prstGeom>
          <a:noFill/>
          <a:ln>
            <a:noFill/>
          </a:ln>
        </p:spPr>
      </p:pic>
      <p:sp>
        <p:nvSpPr>
          <p:cNvPr id="3497" name="Google Shape;3497;p276"/>
          <p:cNvSpPr txBox="1"/>
          <p:nvPr/>
        </p:nvSpPr>
        <p:spPr>
          <a:xfrm>
            <a:off x="365700" y="493710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RollingSteel">
  <p:cSld name="CUSTOM_2_1">
    <p:bg>
      <p:bgPr>
        <a:blipFill>
          <a:blip r:embed="rId2">
            <a:alphaModFix/>
          </a:blip>
          <a:stretch>
            <a:fillRect/>
          </a:stretch>
        </a:blipFill>
      </p:bgPr>
    </p:bg>
    <p:spTree>
      <p:nvGrpSpPr>
        <p:cNvPr id="3498" name="Shape 3498"/>
        <p:cNvGrpSpPr/>
        <p:nvPr/>
      </p:nvGrpSpPr>
      <p:grpSpPr>
        <a:xfrm>
          <a:off x="0" y="0"/>
          <a:ext cx="0" cy="0"/>
          <a:chOff x="0" y="0"/>
          <a:chExt cx="0" cy="0"/>
        </a:xfrm>
      </p:grpSpPr>
      <p:sp>
        <p:nvSpPr>
          <p:cNvPr id="3499" name="Google Shape;3499;p277"/>
          <p:cNvSpPr txBox="1"/>
          <p:nvPr>
            <p:ph type="title"/>
          </p:nvPr>
        </p:nvSpPr>
        <p:spPr>
          <a:xfrm>
            <a:off x="365760" y="274320"/>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00" name="Google Shape;3500;p277"/>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501" name="Google Shape;3501;p277"/>
          <p:cNvPicPr preferRelativeResize="0"/>
          <p:nvPr/>
        </p:nvPicPr>
        <p:blipFill rotWithShape="1">
          <a:blip r:embed="rId3">
            <a:alphaModFix/>
          </a:blip>
          <a:srcRect b="0" l="0" r="0" t="0"/>
          <a:stretch/>
        </p:blipFill>
        <p:spPr>
          <a:xfrm>
            <a:off x="127582" y="329184"/>
            <a:ext cx="110836" cy="182880"/>
          </a:xfrm>
          <a:prstGeom prst="rect">
            <a:avLst/>
          </a:prstGeom>
          <a:noFill/>
          <a:ln>
            <a:noFill/>
          </a:ln>
        </p:spPr>
      </p:pic>
      <p:sp>
        <p:nvSpPr>
          <p:cNvPr id="3502" name="Google Shape;3502;p277"/>
          <p:cNvSpPr txBox="1"/>
          <p:nvPr/>
        </p:nvSpPr>
        <p:spPr>
          <a:xfrm>
            <a:off x="365700" y="493710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pic>
        <p:nvPicPr>
          <p:cNvPr id="3503" name="Google Shape;3503;p277"/>
          <p:cNvPicPr preferRelativeResize="0"/>
          <p:nvPr/>
        </p:nvPicPr>
        <p:blipFill rotWithShape="1">
          <a:blip r:embed="rId4">
            <a:alphaModFix/>
          </a:blip>
          <a:srcRect b="0" l="0" r="0" t="0"/>
          <a:stretch/>
        </p:blipFill>
        <p:spPr>
          <a:xfrm>
            <a:off x="7867205" y="4846320"/>
            <a:ext cx="914400" cy="19476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Left Showcase">
  <p:cSld name="TITLE_AND_BODY_1">
    <p:spTree>
      <p:nvGrpSpPr>
        <p:cNvPr id="254" name="Shape 254"/>
        <p:cNvGrpSpPr/>
        <p:nvPr/>
      </p:nvGrpSpPr>
      <p:grpSpPr>
        <a:xfrm>
          <a:off x="0" y="0"/>
          <a:ext cx="0" cy="0"/>
          <a:chOff x="0" y="0"/>
          <a:chExt cx="0" cy="0"/>
        </a:xfrm>
      </p:grpSpPr>
      <p:sp>
        <p:nvSpPr>
          <p:cNvPr id="255" name="Google Shape;255;p28"/>
          <p:cNvSpPr/>
          <p:nvPr/>
        </p:nvSpPr>
        <p:spPr>
          <a:xfrm>
            <a:off x="381725" y="487500"/>
            <a:ext cx="5595300" cy="41730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56" name="Google Shape;256;p28"/>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57" name="Google Shape;257;p28"/>
          <p:cNvSpPr txBox="1"/>
          <p:nvPr>
            <p:ph idx="1" type="subTitle"/>
          </p:nvPr>
        </p:nvSpPr>
        <p:spPr>
          <a:xfrm>
            <a:off x="6111875" y="435425"/>
            <a:ext cx="2660100" cy="1218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1400"/>
              <a:buFont typeface="Roboto Slab Light"/>
              <a:buNone/>
              <a:defRPr>
                <a:solidFill>
                  <a:srgbClr val="FF6529"/>
                </a:solidFill>
                <a:latin typeface="Roboto Slab Light"/>
                <a:ea typeface="Roboto Slab Light"/>
                <a:cs typeface="Roboto Slab Light"/>
                <a:sym typeface="Roboto Slab Light"/>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58" name="Google Shape;258;p28"/>
          <p:cNvSpPr txBox="1"/>
          <p:nvPr>
            <p:ph idx="2" type="body"/>
          </p:nvPr>
        </p:nvSpPr>
        <p:spPr>
          <a:xfrm>
            <a:off x="6213925" y="1183825"/>
            <a:ext cx="2557800" cy="35379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292100" lvl="2" marL="1371600" algn="l">
              <a:lnSpc>
                <a:spcPct val="115000"/>
              </a:lnSpc>
              <a:spcBef>
                <a:spcPts val="600"/>
              </a:spcBef>
              <a:spcAft>
                <a:spcPts val="0"/>
              </a:spcAft>
              <a:buSzPts val="1000"/>
              <a:buChar char="■"/>
              <a:defRPr/>
            </a:lvl3pPr>
            <a:lvl4pPr indent="-292100" lvl="3" marL="1828800" algn="l">
              <a:lnSpc>
                <a:spcPct val="115000"/>
              </a:lnSpc>
              <a:spcBef>
                <a:spcPts val="600"/>
              </a:spcBef>
              <a:spcAft>
                <a:spcPts val="0"/>
              </a:spcAft>
              <a:buSzPts val="1000"/>
              <a:buChar char="●"/>
              <a:defRPr/>
            </a:lvl4pPr>
            <a:lvl5pPr indent="-292100" lvl="4" marL="2286000" algn="l">
              <a:lnSpc>
                <a:spcPct val="115000"/>
              </a:lnSpc>
              <a:spcBef>
                <a:spcPts val="600"/>
              </a:spcBef>
              <a:spcAft>
                <a:spcPts val="0"/>
              </a:spcAft>
              <a:buSzPts val="1000"/>
              <a:buChar char="○"/>
              <a:defRPr/>
            </a:lvl5pPr>
            <a:lvl6pPr indent="-292100" lvl="5" marL="2743200" algn="l">
              <a:lnSpc>
                <a:spcPct val="115000"/>
              </a:lnSpc>
              <a:spcBef>
                <a:spcPts val="600"/>
              </a:spcBef>
              <a:spcAft>
                <a:spcPts val="0"/>
              </a:spcAft>
              <a:buSzPts val="1000"/>
              <a:buChar char="■"/>
              <a:defRPr/>
            </a:lvl6pPr>
            <a:lvl7pPr indent="-292100" lvl="6" marL="3200400" algn="l">
              <a:lnSpc>
                <a:spcPct val="115000"/>
              </a:lnSpc>
              <a:spcBef>
                <a:spcPts val="600"/>
              </a:spcBef>
              <a:spcAft>
                <a:spcPts val="0"/>
              </a:spcAft>
              <a:buSzPts val="1000"/>
              <a:buChar char="●"/>
              <a:defRPr/>
            </a:lvl7pPr>
            <a:lvl8pPr indent="-292100" lvl="7" marL="3657600" algn="l">
              <a:lnSpc>
                <a:spcPct val="115000"/>
              </a:lnSpc>
              <a:spcBef>
                <a:spcPts val="600"/>
              </a:spcBef>
              <a:spcAft>
                <a:spcPts val="0"/>
              </a:spcAft>
              <a:buSzPts val="1000"/>
              <a:buChar char="○"/>
              <a:defRPr/>
            </a:lvl8pPr>
            <a:lvl9pPr indent="-292100" lvl="8" marL="4114800" algn="l">
              <a:lnSpc>
                <a:spcPct val="115000"/>
              </a:lnSpc>
              <a:spcBef>
                <a:spcPts val="600"/>
              </a:spcBef>
              <a:spcAft>
                <a:spcPts val="600"/>
              </a:spcAft>
              <a:buSzPts val="1000"/>
              <a:buChar char="■"/>
              <a:defRPr/>
            </a:lvl9pPr>
          </a:lstStyle>
          <a:p/>
        </p:txBody>
      </p:sp>
      <p:sp>
        <p:nvSpPr>
          <p:cNvPr id="259" name="Google Shape;259;p28"/>
          <p:cNvSpPr/>
          <p:nvPr>
            <p:ph idx="3" type="pic"/>
          </p:nvPr>
        </p:nvSpPr>
        <p:spPr>
          <a:xfrm>
            <a:off x="381725" y="487500"/>
            <a:ext cx="5595300" cy="4173000"/>
          </a:xfrm>
          <a:prstGeom prst="rect">
            <a:avLst/>
          </a:prstGeom>
          <a:solidFill>
            <a:srgbClr val="EBF1F3"/>
          </a:solidFill>
          <a:ln>
            <a:noFill/>
          </a:ln>
        </p:spPr>
      </p:sp>
      <p:sp>
        <p:nvSpPr>
          <p:cNvPr id="260" name="Google Shape;260;p2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61" name="Google Shape;261;p28"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62" name="Google Shape;262;p28"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WarpSpeed">
  <p:cSld name="CUSTOM_2_1_1">
    <p:bg>
      <p:bgPr>
        <a:blipFill>
          <a:blip r:embed="rId2">
            <a:alphaModFix/>
          </a:blip>
          <a:stretch>
            <a:fillRect/>
          </a:stretch>
        </a:blipFill>
      </p:bgPr>
    </p:bg>
    <p:spTree>
      <p:nvGrpSpPr>
        <p:cNvPr id="3504" name="Shape 3504"/>
        <p:cNvGrpSpPr/>
        <p:nvPr/>
      </p:nvGrpSpPr>
      <p:grpSpPr>
        <a:xfrm>
          <a:off x="0" y="0"/>
          <a:ext cx="0" cy="0"/>
          <a:chOff x="0" y="0"/>
          <a:chExt cx="0" cy="0"/>
        </a:xfrm>
      </p:grpSpPr>
      <p:sp>
        <p:nvSpPr>
          <p:cNvPr id="3505" name="Google Shape;3505;p278"/>
          <p:cNvSpPr/>
          <p:nvPr/>
        </p:nvSpPr>
        <p:spPr>
          <a:xfrm>
            <a:off x="-34350" y="-36350"/>
            <a:ext cx="9222900" cy="5223300"/>
          </a:xfrm>
          <a:prstGeom prst="rect">
            <a:avLst/>
          </a:prstGeom>
          <a:solidFill>
            <a:srgbClr val="021C23">
              <a:alpha val="709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506" name="Google Shape;3506;p278"/>
          <p:cNvSpPr txBox="1"/>
          <p:nvPr>
            <p:ph type="title"/>
          </p:nvPr>
        </p:nvSpPr>
        <p:spPr>
          <a:xfrm>
            <a:off x="365760" y="274320"/>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07" name="Google Shape;3507;p278"/>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508" name="Google Shape;3508;p278"/>
          <p:cNvPicPr preferRelativeResize="0"/>
          <p:nvPr/>
        </p:nvPicPr>
        <p:blipFill rotWithShape="1">
          <a:blip r:embed="rId3">
            <a:alphaModFix/>
          </a:blip>
          <a:srcRect b="0" l="0" r="0" t="0"/>
          <a:stretch/>
        </p:blipFill>
        <p:spPr>
          <a:xfrm>
            <a:off x="127582" y="329184"/>
            <a:ext cx="110836" cy="182880"/>
          </a:xfrm>
          <a:prstGeom prst="rect">
            <a:avLst/>
          </a:prstGeom>
          <a:noFill/>
          <a:ln>
            <a:noFill/>
          </a:ln>
        </p:spPr>
      </p:pic>
      <p:sp>
        <p:nvSpPr>
          <p:cNvPr id="3509" name="Google Shape;3509;p278"/>
          <p:cNvSpPr txBox="1"/>
          <p:nvPr/>
        </p:nvSpPr>
        <p:spPr>
          <a:xfrm>
            <a:off x="365700" y="493710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pic>
        <p:nvPicPr>
          <p:cNvPr id="3510" name="Google Shape;3510;p278"/>
          <p:cNvPicPr preferRelativeResize="0"/>
          <p:nvPr/>
        </p:nvPicPr>
        <p:blipFill rotWithShape="1">
          <a:blip r:embed="rId4">
            <a:alphaModFix/>
          </a:blip>
          <a:srcRect b="0" l="0" r="0" t="0"/>
          <a:stretch/>
        </p:blipFill>
        <p:spPr>
          <a:xfrm>
            <a:off x="7867205" y="4846320"/>
            <a:ext cx="914400" cy="194767"/>
          </a:xfrm>
          <a:prstGeom prst="rect">
            <a:avLst/>
          </a:prstGeom>
          <a:noFill/>
          <a:ln>
            <a:noFill/>
          </a:ln>
        </p:spPr>
      </p:pic>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Dark Matter">
  <p:cSld name="CUSTOM_1">
    <p:bg>
      <p:bgPr>
        <a:solidFill>
          <a:srgbClr val="063849"/>
        </a:solidFill>
      </p:bgPr>
    </p:bg>
    <p:spTree>
      <p:nvGrpSpPr>
        <p:cNvPr id="3511" name="Shape 3511"/>
        <p:cNvGrpSpPr/>
        <p:nvPr/>
      </p:nvGrpSpPr>
      <p:grpSpPr>
        <a:xfrm>
          <a:off x="0" y="0"/>
          <a:ext cx="0" cy="0"/>
          <a:chOff x="0" y="0"/>
          <a:chExt cx="0" cy="0"/>
        </a:xfrm>
      </p:grpSpPr>
      <p:sp>
        <p:nvSpPr>
          <p:cNvPr id="3512" name="Google Shape;3512;p279"/>
          <p:cNvSpPr txBox="1"/>
          <p:nvPr>
            <p:ph type="title"/>
          </p:nvPr>
        </p:nvSpPr>
        <p:spPr>
          <a:xfrm>
            <a:off x="365760" y="117110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13" name="Google Shape;3513;p279"/>
          <p:cNvSpPr txBox="1"/>
          <p:nvPr>
            <p:ph idx="2"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Clr>
                <a:srgbClr val="FF6529"/>
              </a:buClr>
              <a:buSzPts val="2800"/>
              <a:buNone/>
              <a:defRPr>
                <a:solidFill>
                  <a:srgbClr val="FF6529"/>
                </a:solidFill>
              </a:defRPr>
            </a:lvl2pPr>
            <a:lvl3pPr lvl="2" algn="l">
              <a:lnSpc>
                <a:spcPct val="100000"/>
              </a:lnSpc>
              <a:spcBef>
                <a:spcPts val="0"/>
              </a:spcBef>
              <a:spcAft>
                <a:spcPts val="0"/>
              </a:spcAft>
              <a:buClr>
                <a:srgbClr val="FF6529"/>
              </a:buClr>
              <a:buSzPts val="2800"/>
              <a:buNone/>
              <a:defRPr>
                <a:solidFill>
                  <a:srgbClr val="FF6529"/>
                </a:solidFill>
              </a:defRPr>
            </a:lvl3pPr>
            <a:lvl4pPr lvl="3" algn="l">
              <a:lnSpc>
                <a:spcPct val="100000"/>
              </a:lnSpc>
              <a:spcBef>
                <a:spcPts val="0"/>
              </a:spcBef>
              <a:spcAft>
                <a:spcPts val="0"/>
              </a:spcAft>
              <a:buClr>
                <a:srgbClr val="FF6529"/>
              </a:buClr>
              <a:buSzPts val="2800"/>
              <a:buNone/>
              <a:defRPr>
                <a:solidFill>
                  <a:srgbClr val="FF6529"/>
                </a:solidFill>
              </a:defRPr>
            </a:lvl4pPr>
            <a:lvl5pPr lvl="4" algn="l">
              <a:lnSpc>
                <a:spcPct val="100000"/>
              </a:lnSpc>
              <a:spcBef>
                <a:spcPts val="0"/>
              </a:spcBef>
              <a:spcAft>
                <a:spcPts val="0"/>
              </a:spcAft>
              <a:buClr>
                <a:srgbClr val="FF6529"/>
              </a:buClr>
              <a:buSzPts val="2800"/>
              <a:buNone/>
              <a:defRPr>
                <a:solidFill>
                  <a:srgbClr val="FF6529"/>
                </a:solidFill>
              </a:defRPr>
            </a:lvl5pPr>
            <a:lvl6pPr lvl="5" algn="l">
              <a:lnSpc>
                <a:spcPct val="100000"/>
              </a:lnSpc>
              <a:spcBef>
                <a:spcPts val="0"/>
              </a:spcBef>
              <a:spcAft>
                <a:spcPts val="0"/>
              </a:spcAft>
              <a:buClr>
                <a:srgbClr val="FF6529"/>
              </a:buClr>
              <a:buSzPts val="2800"/>
              <a:buNone/>
              <a:defRPr>
                <a:solidFill>
                  <a:srgbClr val="FF6529"/>
                </a:solidFill>
              </a:defRPr>
            </a:lvl6pPr>
            <a:lvl7pPr lvl="6" algn="l">
              <a:lnSpc>
                <a:spcPct val="100000"/>
              </a:lnSpc>
              <a:spcBef>
                <a:spcPts val="0"/>
              </a:spcBef>
              <a:spcAft>
                <a:spcPts val="0"/>
              </a:spcAft>
              <a:buClr>
                <a:srgbClr val="FF6529"/>
              </a:buClr>
              <a:buSzPts val="2800"/>
              <a:buNone/>
              <a:defRPr>
                <a:solidFill>
                  <a:srgbClr val="FF6529"/>
                </a:solidFill>
              </a:defRPr>
            </a:lvl7pPr>
            <a:lvl8pPr lvl="7" algn="l">
              <a:lnSpc>
                <a:spcPct val="100000"/>
              </a:lnSpc>
              <a:spcBef>
                <a:spcPts val="0"/>
              </a:spcBef>
              <a:spcAft>
                <a:spcPts val="0"/>
              </a:spcAft>
              <a:buClr>
                <a:srgbClr val="FF6529"/>
              </a:buClr>
              <a:buSzPts val="2800"/>
              <a:buNone/>
              <a:defRPr>
                <a:solidFill>
                  <a:srgbClr val="FF6529"/>
                </a:solidFill>
              </a:defRPr>
            </a:lvl8pPr>
            <a:lvl9pPr lvl="8" algn="l">
              <a:lnSpc>
                <a:spcPct val="100000"/>
              </a:lnSpc>
              <a:spcBef>
                <a:spcPts val="0"/>
              </a:spcBef>
              <a:spcAft>
                <a:spcPts val="0"/>
              </a:spcAft>
              <a:buClr>
                <a:srgbClr val="FF6529"/>
              </a:buClr>
              <a:buSzPts val="2800"/>
              <a:buNone/>
              <a:defRPr>
                <a:solidFill>
                  <a:srgbClr val="FF6529"/>
                </a:solidFill>
              </a:defRPr>
            </a:lvl9pPr>
          </a:lstStyle>
          <a:p/>
        </p:txBody>
      </p:sp>
      <p:sp>
        <p:nvSpPr>
          <p:cNvPr id="3514" name="Google Shape;3514;p279"/>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515" name="Google Shape;3515;p279"/>
          <p:cNvPicPr preferRelativeResize="0"/>
          <p:nvPr/>
        </p:nvPicPr>
        <p:blipFill rotWithShape="1">
          <a:blip r:embed="rId2">
            <a:alphaModFix/>
          </a:blip>
          <a:srcRect b="0" l="0" r="0" t="0"/>
          <a:stretch/>
        </p:blipFill>
        <p:spPr>
          <a:xfrm>
            <a:off x="127582" y="329184"/>
            <a:ext cx="110836" cy="182880"/>
          </a:xfrm>
          <a:prstGeom prst="rect">
            <a:avLst/>
          </a:prstGeom>
          <a:noFill/>
          <a:ln>
            <a:noFill/>
          </a:ln>
        </p:spPr>
      </p:pic>
      <p:sp>
        <p:nvSpPr>
          <p:cNvPr id="3516" name="Google Shape;3516;p279"/>
          <p:cNvSpPr txBox="1"/>
          <p:nvPr/>
        </p:nvSpPr>
        <p:spPr>
          <a:xfrm>
            <a:off x="365700" y="493710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pic>
        <p:nvPicPr>
          <p:cNvPr id="3517" name="Google Shape;3517;p279"/>
          <p:cNvPicPr preferRelativeResize="0"/>
          <p:nvPr/>
        </p:nvPicPr>
        <p:blipFill rotWithShape="1">
          <a:blip r:embed="rId3">
            <a:alphaModFix/>
          </a:blip>
          <a:srcRect b="0" l="0" r="0" t="0"/>
          <a:stretch/>
        </p:blipFill>
        <p:spPr>
          <a:xfrm>
            <a:off x="7867205" y="4846320"/>
            <a:ext cx="914400" cy="194767"/>
          </a:xfrm>
          <a:prstGeom prst="rect">
            <a:avLst/>
          </a:prstGeom>
          <a:noFill/>
          <a:ln>
            <a:noFill/>
          </a:ln>
        </p:spPr>
      </p:pic>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Velvet Indigo">
  <p:cSld name="CUSTOM_1_2">
    <p:bg>
      <p:bgPr>
        <a:solidFill>
          <a:srgbClr val="191A2E"/>
        </a:solidFill>
      </p:bgPr>
    </p:bg>
    <p:spTree>
      <p:nvGrpSpPr>
        <p:cNvPr id="3518" name="Shape 3518"/>
        <p:cNvGrpSpPr/>
        <p:nvPr/>
      </p:nvGrpSpPr>
      <p:grpSpPr>
        <a:xfrm>
          <a:off x="0" y="0"/>
          <a:ext cx="0" cy="0"/>
          <a:chOff x="0" y="0"/>
          <a:chExt cx="0" cy="0"/>
        </a:xfrm>
      </p:grpSpPr>
      <p:sp>
        <p:nvSpPr>
          <p:cNvPr id="3519" name="Google Shape;3519;p280"/>
          <p:cNvSpPr txBox="1"/>
          <p:nvPr>
            <p:ph type="title"/>
          </p:nvPr>
        </p:nvSpPr>
        <p:spPr>
          <a:xfrm>
            <a:off x="365760" y="117110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20" name="Google Shape;3520;p280"/>
          <p:cNvSpPr txBox="1"/>
          <p:nvPr>
            <p:ph idx="2"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Clr>
                <a:srgbClr val="FF6529"/>
              </a:buClr>
              <a:buSzPts val="2800"/>
              <a:buNone/>
              <a:defRPr>
                <a:solidFill>
                  <a:srgbClr val="FF6529"/>
                </a:solidFill>
              </a:defRPr>
            </a:lvl2pPr>
            <a:lvl3pPr lvl="2" algn="l">
              <a:lnSpc>
                <a:spcPct val="100000"/>
              </a:lnSpc>
              <a:spcBef>
                <a:spcPts val="0"/>
              </a:spcBef>
              <a:spcAft>
                <a:spcPts val="0"/>
              </a:spcAft>
              <a:buClr>
                <a:srgbClr val="FF6529"/>
              </a:buClr>
              <a:buSzPts val="2800"/>
              <a:buNone/>
              <a:defRPr>
                <a:solidFill>
                  <a:srgbClr val="FF6529"/>
                </a:solidFill>
              </a:defRPr>
            </a:lvl3pPr>
            <a:lvl4pPr lvl="3" algn="l">
              <a:lnSpc>
                <a:spcPct val="100000"/>
              </a:lnSpc>
              <a:spcBef>
                <a:spcPts val="0"/>
              </a:spcBef>
              <a:spcAft>
                <a:spcPts val="0"/>
              </a:spcAft>
              <a:buClr>
                <a:srgbClr val="FF6529"/>
              </a:buClr>
              <a:buSzPts val="2800"/>
              <a:buNone/>
              <a:defRPr>
                <a:solidFill>
                  <a:srgbClr val="FF6529"/>
                </a:solidFill>
              </a:defRPr>
            </a:lvl4pPr>
            <a:lvl5pPr lvl="4" algn="l">
              <a:lnSpc>
                <a:spcPct val="100000"/>
              </a:lnSpc>
              <a:spcBef>
                <a:spcPts val="0"/>
              </a:spcBef>
              <a:spcAft>
                <a:spcPts val="0"/>
              </a:spcAft>
              <a:buClr>
                <a:srgbClr val="FF6529"/>
              </a:buClr>
              <a:buSzPts val="2800"/>
              <a:buNone/>
              <a:defRPr>
                <a:solidFill>
                  <a:srgbClr val="FF6529"/>
                </a:solidFill>
              </a:defRPr>
            </a:lvl5pPr>
            <a:lvl6pPr lvl="5" algn="l">
              <a:lnSpc>
                <a:spcPct val="100000"/>
              </a:lnSpc>
              <a:spcBef>
                <a:spcPts val="0"/>
              </a:spcBef>
              <a:spcAft>
                <a:spcPts val="0"/>
              </a:spcAft>
              <a:buClr>
                <a:srgbClr val="FF6529"/>
              </a:buClr>
              <a:buSzPts val="2800"/>
              <a:buNone/>
              <a:defRPr>
                <a:solidFill>
                  <a:srgbClr val="FF6529"/>
                </a:solidFill>
              </a:defRPr>
            </a:lvl6pPr>
            <a:lvl7pPr lvl="6" algn="l">
              <a:lnSpc>
                <a:spcPct val="100000"/>
              </a:lnSpc>
              <a:spcBef>
                <a:spcPts val="0"/>
              </a:spcBef>
              <a:spcAft>
                <a:spcPts val="0"/>
              </a:spcAft>
              <a:buClr>
                <a:srgbClr val="FF6529"/>
              </a:buClr>
              <a:buSzPts val="2800"/>
              <a:buNone/>
              <a:defRPr>
                <a:solidFill>
                  <a:srgbClr val="FF6529"/>
                </a:solidFill>
              </a:defRPr>
            </a:lvl7pPr>
            <a:lvl8pPr lvl="7" algn="l">
              <a:lnSpc>
                <a:spcPct val="100000"/>
              </a:lnSpc>
              <a:spcBef>
                <a:spcPts val="0"/>
              </a:spcBef>
              <a:spcAft>
                <a:spcPts val="0"/>
              </a:spcAft>
              <a:buClr>
                <a:srgbClr val="FF6529"/>
              </a:buClr>
              <a:buSzPts val="2800"/>
              <a:buNone/>
              <a:defRPr>
                <a:solidFill>
                  <a:srgbClr val="FF6529"/>
                </a:solidFill>
              </a:defRPr>
            </a:lvl8pPr>
            <a:lvl9pPr lvl="8" algn="l">
              <a:lnSpc>
                <a:spcPct val="100000"/>
              </a:lnSpc>
              <a:spcBef>
                <a:spcPts val="0"/>
              </a:spcBef>
              <a:spcAft>
                <a:spcPts val="0"/>
              </a:spcAft>
              <a:buClr>
                <a:srgbClr val="FF6529"/>
              </a:buClr>
              <a:buSzPts val="2800"/>
              <a:buNone/>
              <a:defRPr>
                <a:solidFill>
                  <a:srgbClr val="FF6529"/>
                </a:solidFill>
              </a:defRPr>
            </a:lvl9pPr>
          </a:lstStyle>
          <a:p/>
        </p:txBody>
      </p:sp>
      <p:sp>
        <p:nvSpPr>
          <p:cNvPr id="3521" name="Google Shape;3521;p280"/>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522" name="Google Shape;3522;p280"/>
          <p:cNvPicPr preferRelativeResize="0"/>
          <p:nvPr/>
        </p:nvPicPr>
        <p:blipFill rotWithShape="1">
          <a:blip r:embed="rId2">
            <a:alphaModFix/>
          </a:blip>
          <a:srcRect b="0" l="0" r="0" t="0"/>
          <a:stretch/>
        </p:blipFill>
        <p:spPr>
          <a:xfrm>
            <a:off x="127582" y="329184"/>
            <a:ext cx="110836" cy="182880"/>
          </a:xfrm>
          <a:prstGeom prst="rect">
            <a:avLst/>
          </a:prstGeom>
          <a:noFill/>
          <a:ln>
            <a:noFill/>
          </a:ln>
        </p:spPr>
      </p:pic>
      <p:sp>
        <p:nvSpPr>
          <p:cNvPr id="3523" name="Google Shape;3523;p280"/>
          <p:cNvSpPr txBox="1"/>
          <p:nvPr/>
        </p:nvSpPr>
        <p:spPr>
          <a:xfrm>
            <a:off x="365700" y="493710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pic>
        <p:nvPicPr>
          <p:cNvPr id="3524" name="Google Shape;3524;p280"/>
          <p:cNvPicPr preferRelativeResize="0"/>
          <p:nvPr/>
        </p:nvPicPr>
        <p:blipFill rotWithShape="1">
          <a:blip r:embed="rId3">
            <a:alphaModFix/>
          </a:blip>
          <a:srcRect b="0" l="0" r="0" t="0"/>
          <a:stretch/>
        </p:blipFill>
        <p:spPr>
          <a:xfrm>
            <a:off x="7867205" y="4846320"/>
            <a:ext cx="914400" cy="194767"/>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ParticleAccelerator">
  <p:cSld name="CUSTOM_1_1">
    <p:bg>
      <p:bgPr>
        <a:blipFill>
          <a:blip r:embed="rId2">
            <a:alphaModFix/>
          </a:blip>
          <a:stretch>
            <a:fillRect/>
          </a:stretch>
        </a:blipFill>
      </p:bgPr>
    </p:bg>
    <p:spTree>
      <p:nvGrpSpPr>
        <p:cNvPr id="3525" name="Shape 3525"/>
        <p:cNvGrpSpPr/>
        <p:nvPr/>
      </p:nvGrpSpPr>
      <p:grpSpPr>
        <a:xfrm>
          <a:off x="0" y="0"/>
          <a:ext cx="0" cy="0"/>
          <a:chOff x="0" y="0"/>
          <a:chExt cx="0" cy="0"/>
        </a:xfrm>
      </p:grpSpPr>
      <p:sp>
        <p:nvSpPr>
          <p:cNvPr id="3526" name="Google Shape;3526;p281"/>
          <p:cNvSpPr/>
          <p:nvPr/>
        </p:nvSpPr>
        <p:spPr>
          <a:xfrm>
            <a:off x="-34350" y="-36350"/>
            <a:ext cx="9222900" cy="5223300"/>
          </a:xfrm>
          <a:prstGeom prst="rect">
            <a:avLst/>
          </a:prstGeom>
          <a:solidFill>
            <a:srgbClr val="021C23">
              <a:alpha val="709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527" name="Google Shape;3527;p281"/>
          <p:cNvSpPr/>
          <p:nvPr/>
        </p:nvSpPr>
        <p:spPr>
          <a:xfrm>
            <a:off x="1248400" y="-55550"/>
            <a:ext cx="8014800" cy="5259900"/>
          </a:xfrm>
          <a:prstGeom prst="rect">
            <a:avLst/>
          </a:prstGeom>
          <a:solidFill>
            <a:srgbClr val="021C23">
              <a:alpha val="2039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528" name="Google Shape;3528;p281"/>
          <p:cNvSpPr txBox="1"/>
          <p:nvPr>
            <p:ph type="title"/>
          </p:nvPr>
        </p:nvSpPr>
        <p:spPr>
          <a:xfrm>
            <a:off x="365760" y="117110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29" name="Google Shape;3529;p281"/>
          <p:cNvSpPr txBox="1"/>
          <p:nvPr>
            <p:ph idx="2"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30" name="Google Shape;3530;p281"/>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531" name="Google Shape;3531;p281"/>
          <p:cNvPicPr preferRelativeResize="0"/>
          <p:nvPr/>
        </p:nvPicPr>
        <p:blipFill rotWithShape="1">
          <a:blip r:embed="rId3">
            <a:alphaModFix/>
          </a:blip>
          <a:srcRect b="0" l="0" r="0" t="0"/>
          <a:stretch/>
        </p:blipFill>
        <p:spPr>
          <a:xfrm>
            <a:off x="127582" y="329184"/>
            <a:ext cx="110836" cy="182880"/>
          </a:xfrm>
          <a:prstGeom prst="rect">
            <a:avLst/>
          </a:prstGeom>
          <a:noFill/>
          <a:ln>
            <a:noFill/>
          </a:ln>
        </p:spPr>
      </p:pic>
      <p:sp>
        <p:nvSpPr>
          <p:cNvPr id="3532" name="Google Shape;3532;p281"/>
          <p:cNvSpPr txBox="1"/>
          <p:nvPr/>
        </p:nvSpPr>
        <p:spPr>
          <a:xfrm>
            <a:off x="365700" y="493710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pic>
        <p:nvPicPr>
          <p:cNvPr id="3533" name="Google Shape;3533;p281"/>
          <p:cNvPicPr preferRelativeResize="0"/>
          <p:nvPr/>
        </p:nvPicPr>
        <p:blipFill rotWithShape="1">
          <a:blip r:embed="rId4">
            <a:alphaModFix/>
          </a:blip>
          <a:srcRect b="0" l="0" r="0" t="0"/>
          <a:stretch/>
        </p:blipFill>
        <p:spPr>
          <a:xfrm>
            <a:off x="7867205" y="4846320"/>
            <a:ext cx="914400" cy="194767"/>
          </a:xfrm>
          <a:prstGeom prst="rect">
            <a:avLst/>
          </a:prstGeom>
          <a:noFill/>
          <a:ln>
            <a:noFill/>
          </a:ln>
        </p:spPr>
      </p:pic>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ParticleAccelerator 1">
  <p:cSld name="CUSTOM_1_1_2">
    <p:bg>
      <p:bgPr>
        <a:blipFill>
          <a:blip r:embed="rId2">
            <a:alphaModFix/>
          </a:blip>
          <a:stretch>
            <a:fillRect/>
          </a:stretch>
        </a:blipFill>
      </p:bgPr>
    </p:bg>
    <p:spTree>
      <p:nvGrpSpPr>
        <p:cNvPr id="3534" name="Shape 3534"/>
        <p:cNvGrpSpPr/>
        <p:nvPr/>
      </p:nvGrpSpPr>
      <p:grpSpPr>
        <a:xfrm>
          <a:off x="0" y="0"/>
          <a:ext cx="0" cy="0"/>
          <a:chOff x="0" y="0"/>
          <a:chExt cx="0" cy="0"/>
        </a:xfrm>
      </p:grpSpPr>
      <p:sp>
        <p:nvSpPr>
          <p:cNvPr id="3535" name="Google Shape;3535;p282"/>
          <p:cNvSpPr/>
          <p:nvPr/>
        </p:nvSpPr>
        <p:spPr>
          <a:xfrm>
            <a:off x="-34350" y="-36350"/>
            <a:ext cx="9222900" cy="5223300"/>
          </a:xfrm>
          <a:prstGeom prst="rect">
            <a:avLst/>
          </a:prstGeom>
          <a:solidFill>
            <a:srgbClr val="021C23">
              <a:alpha val="709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536" name="Google Shape;3536;p282"/>
          <p:cNvSpPr/>
          <p:nvPr/>
        </p:nvSpPr>
        <p:spPr>
          <a:xfrm>
            <a:off x="1248400" y="-55550"/>
            <a:ext cx="8014800" cy="5259900"/>
          </a:xfrm>
          <a:prstGeom prst="rect">
            <a:avLst/>
          </a:prstGeom>
          <a:solidFill>
            <a:srgbClr val="021C23">
              <a:alpha val="2039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spTree>
      <p:nvGrpSpPr>
        <p:cNvPr id="3537" name="Shape 3537"/>
        <p:cNvGrpSpPr/>
        <p:nvPr/>
      </p:nvGrpSpPr>
      <p:grpSpPr>
        <a:xfrm>
          <a:off x="0" y="0"/>
          <a:ext cx="0" cy="0"/>
          <a:chOff x="0" y="0"/>
          <a:chExt cx="0" cy="0"/>
        </a:xfrm>
      </p:grpSpPr>
      <p:sp>
        <p:nvSpPr>
          <p:cNvPr id="3538" name="Google Shape;3538;p283"/>
          <p:cNvSpPr txBox="1"/>
          <p:nvPr>
            <p:ph type="title"/>
          </p:nvPr>
        </p:nvSpPr>
        <p:spPr>
          <a:xfrm>
            <a:off x="365760" y="117110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3600"/>
              <a:buNone/>
              <a:defRPr sz="3600">
                <a:solidFill>
                  <a:srgbClr val="063849"/>
                </a:solidFill>
              </a:defRPr>
            </a:lvl1pPr>
            <a:lvl2pPr lvl="1" algn="l">
              <a:lnSpc>
                <a:spcPct val="100000"/>
              </a:lnSpc>
              <a:spcBef>
                <a:spcPts val="0"/>
              </a:spcBef>
              <a:spcAft>
                <a:spcPts val="0"/>
              </a:spcAft>
              <a:buClr>
                <a:srgbClr val="063849"/>
              </a:buClr>
              <a:buSzPts val="2800"/>
              <a:buNone/>
              <a:defRPr>
                <a:solidFill>
                  <a:srgbClr val="063849"/>
                </a:solidFill>
              </a:defRPr>
            </a:lvl2pPr>
            <a:lvl3pPr lvl="2" algn="l">
              <a:lnSpc>
                <a:spcPct val="100000"/>
              </a:lnSpc>
              <a:spcBef>
                <a:spcPts val="0"/>
              </a:spcBef>
              <a:spcAft>
                <a:spcPts val="0"/>
              </a:spcAft>
              <a:buClr>
                <a:srgbClr val="063849"/>
              </a:buClr>
              <a:buSzPts val="2800"/>
              <a:buNone/>
              <a:defRPr>
                <a:solidFill>
                  <a:srgbClr val="063849"/>
                </a:solidFill>
              </a:defRPr>
            </a:lvl3pPr>
            <a:lvl4pPr lvl="3" algn="l">
              <a:lnSpc>
                <a:spcPct val="100000"/>
              </a:lnSpc>
              <a:spcBef>
                <a:spcPts val="0"/>
              </a:spcBef>
              <a:spcAft>
                <a:spcPts val="0"/>
              </a:spcAft>
              <a:buClr>
                <a:srgbClr val="063849"/>
              </a:buClr>
              <a:buSzPts val="2800"/>
              <a:buNone/>
              <a:defRPr>
                <a:solidFill>
                  <a:srgbClr val="063849"/>
                </a:solidFill>
              </a:defRPr>
            </a:lvl4pPr>
            <a:lvl5pPr lvl="4" algn="l">
              <a:lnSpc>
                <a:spcPct val="100000"/>
              </a:lnSpc>
              <a:spcBef>
                <a:spcPts val="0"/>
              </a:spcBef>
              <a:spcAft>
                <a:spcPts val="0"/>
              </a:spcAft>
              <a:buClr>
                <a:srgbClr val="063849"/>
              </a:buClr>
              <a:buSzPts val="2800"/>
              <a:buNone/>
              <a:defRPr>
                <a:solidFill>
                  <a:srgbClr val="063849"/>
                </a:solidFill>
              </a:defRPr>
            </a:lvl5pPr>
            <a:lvl6pPr lvl="5" algn="l">
              <a:lnSpc>
                <a:spcPct val="100000"/>
              </a:lnSpc>
              <a:spcBef>
                <a:spcPts val="0"/>
              </a:spcBef>
              <a:spcAft>
                <a:spcPts val="0"/>
              </a:spcAft>
              <a:buClr>
                <a:srgbClr val="063849"/>
              </a:buClr>
              <a:buSzPts val="2800"/>
              <a:buNone/>
              <a:defRPr>
                <a:solidFill>
                  <a:srgbClr val="063849"/>
                </a:solidFill>
              </a:defRPr>
            </a:lvl6pPr>
            <a:lvl7pPr lvl="6" algn="l">
              <a:lnSpc>
                <a:spcPct val="100000"/>
              </a:lnSpc>
              <a:spcBef>
                <a:spcPts val="0"/>
              </a:spcBef>
              <a:spcAft>
                <a:spcPts val="0"/>
              </a:spcAft>
              <a:buClr>
                <a:srgbClr val="063849"/>
              </a:buClr>
              <a:buSzPts val="2800"/>
              <a:buNone/>
              <a:defRPr>
                <a:solidFill>
                  <a:srgbClr val="063849"/>
                </a:solidFill>
              </a:defRPr>
            </a:lvl7pPr>
            <a:lvl8pPr lvl="7" algn="l">
              <a:lnSpc>
                <a:spcPct val="100000"/>
              </a:lnSpc>
              <a:spcBef>
                <a:spcPts val="0"/>
              </a:spcBef>
              <a:spcAft>
                <a:spcPts val="0"/>
              </a:spcAft>
              <a:buClr>
                <a:srgbClr val="063849"/>
              </a:buClr>
              <a:buSzPts val="2800"/>
              <a:buNone/>
              <a:defRPr>
                <a:solidFill>
                  <a:srgbClr val="063849"/>
                </a:solidFill>
              </a:defRPr>
            </a:lvl8pPr>
            <a:lvl9pPr lvl="8" algn="l">
              <a:lnSpc>
                <a:spcPct val="100000"/>
              </a:lnSpc>
              <a:spcBef>
                <a:spcPts val="0"/>
              </a:spcBef>
              <a:spcAft>
                <a:spcPts val="0"/>
              </a:spcAft>
              <a:buClr>
                <a:srgbClr val="063849"/>
              </a:buClr>
              <a:buSzPts val="2800"/>
              <a:buNone/>
              <a:defRPr>
                <a:solidFill>
                  <a:srgbClr val="063849"/>
                </a:solidFill>
              </a:defRPr>
            </a:lvl9pPr>
          </a:lstStyle>
          <a:p/>
        </p:txBody>
      </p:sp>
      <p:sp>
        <p:nvSpPr>
          <p:cNvPr id="3539" name="Google Shape;3539;p283"/>
          <p:cNvSpPr txBox="1"/>
          <p:nvPr>
            <p:ph idx="2"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40" name="Google Shape;3540;p283"/>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541" name="Google Shape;3541;p283"/>
          <p:cNvPicPr preferRelativeResize="0"/>
          <p:nvPr/>
        </p:nvPicPr>
        <p:blipFill rotWithShape="1">
          <a:blip r:embed="rId2">
            <a:alphaModFix/>
          </a:blip>
          <a:srcRect b="0" l="0" r="0" t="0"/>
          <a:stretch/>
        </p:blipFill>
        <p:spPr>
          <a:xfrm>
            <a:off x="127582" y="329184"/>
            <a:ext cx="110836" cy="182880"/>
          </a:xfrm>
          <a:prstGeom prst="rect">
            <a:avLst/>
          </a:prstGeom>
          <a:noFill/>
          <a:ln>
            <a:noFill/>
          </a:ln>
        </p:spPr>
      </p:pic>
      <p:pic>
        <p:nvPicPr>
          <p:cNvPr id="3542" name="Google Shape;3542;p283"/>
          <p:cNvPicPr preferRelativeResize="0"/>
          <p:nvPr/>
        </p:nvPicPr>
        <p:blipFill rotWithShape="1">
          <a:blip r:embed="rId3">
            <a:alphaModFix/>
          </a:blip>
          <a:srcRect b="0" l="0" r="0" t="0"/>
          <a:stretch/>
        </p:blipFill>
        <p:spPr>
          <a:xfrm>
            <a:off x="7867200" y="4846320"/>
            <a:ext cx="914400" cy="195943"/>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White">
  <p:cSld name="CUSTOM_1_1_1_1">
    <p:bg>
      <p:bgPr>
        <a:solidFill>
          <a:srgbClr val="A5BEC4"/>
        </a:solidFill>
      </p:bgPr>
    </p:bg>
    <p:spTree>
      <p:nvGrpSpPr>
        <p:cNvPr id="3543" name="Shape 3543"/>
        <p:cNvGrpSpPr/>
        <p:nvPr/>
      </p:nvGrpSpPr>
      <p:grpSpPr>
        <a:xfrm>
          <a:off x="0" y="0"/>
          <a:ext cx="0" cy="0"/>
          <a:chOff x="0" y="0"/>
          <a:chExt cx="0" cy="0"/>
        </a:xfrm>
      </p:grpSpPr>
      <p:pic>
        <p:nvPicPr>
          <p:cNvPr id="3544" name="Google Shape;3544;p284"/>
          <p:cNvPicPr preferRelativeResize="0"/>
          <p:nvPr/>
        </p:nvPicPr>
        <p:blipFill rotWithShape="1">
          <a:blip r:embed="rId2">
            <a:alphaModFix amt="45000"/>
          </a:blip>
          <a:srcRect b="0" l="0" r="0" t="0"/>
          <a:stretch/>
        </p:blipFill>
        <p:spPr>
          <a:xfrm>
            <a:off x="3505561" y="0"/>
            <a:ext cx="5638428" cy="5143499"/>
          </a:xfrm>
          <a:prstGeom prst="rect">
            <a:avLst/>
          </a:prstGeom>
          <a:noFill/>
          <a:ln>
            <a:noFill/>
          </a:ln>
        </p:spPr>
      </p:pic>
      <p:sp>
        <p:nvSpPr>
          <p:cNvPr id="3545" name="Google Shape;3545;p284"/>
          <p:cNvSpPr txBox="1"/>
          <p:nvPr>
            <p:ph type="title"/>
          </p:nvPr>
        </p:nvSpPr>
        <p:spPr>
          <a:xfrm>
            <a:off x="297875" y="487500"/>
            <a:ext cx="85737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pic>
        <p:nvPicPr>
          <p:cNvPr id="3546" name="Google Shape;3546;p284"/>
          <p:cNvPicPr preferRelativeResize="0"/>
          <p:nvPr/>
        </p:nvPicPr>
        <p:blipFill rotWithShape="1">
          <a:blip r:embed="rId3">
            <a:alphaModFix/>
          </a:blip>
          <a:srcRect b="0" l="0" r="0" t="0"/>
          <a:stretch/>
        </p:blipFill>
        <p:spPr>
          <a:xfrm>
            <a:off x="297863" y="2004826"/>
            <a:ext cx="607125" cy="1011275"/>
          </a:xfrm>
          <a:prstGeom prst="rect">
            <a:avLst/>
          </a:prstGeom>
          <a:noFill/>
          <a:ln>
            <a:noFill/>
          </a:ln>
        </p:spPr>
      </p:pic>
      <p:sp>
        <p:nvSpPr>
          <p:cNvPr id="3547" name="Google Shape;3547;p284"/>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548" name="Google Shape;3548;p284"/>
          <p:cNvPicPr preferRelativeResize="0"/>
          <p:nvPr/>
        </p:nvPicPr>
        <p:blipFill rotWithShape="1">
          <a:blip r:embed="rId4">
            <a:alphaModFix/>
          </a:blip>
          <a:srcRect b="0" l="0" r="0" t="0"/>
          <a:stretch/>
        </p:blipFill>
        <p:spPr>
          <a:xfrm>
            <a:off x="7867200" y="4846320"/>
            <a:ext cx="914400" cy="195943"/>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Dark Matter">
  <p:cSld name="CUSTOM_1_1_1_1_1">
    <p:bg>
      <p:bgPr>
        <a:solidFill>
          <a:srgbClr val="063849"/>
        </a:solidFill>
      </p:bgPr>
    </p:bg>
    <p:spTree>
      <p:nvGrpSpPr>
        <p:cNvPr id="3549" name="Shape 3549"/>
        <p:cNvGrpSpPr/>
        <p:nvPr/>
      </p:nvGrpSpPr>
      <p:grpSpPr>
        <a:xfrm>
          <a:off x="0" y="0"/>
          <a:ext cx="0" cy="0"/>
          <a:chOff x="0" y="0"/>
          <a:chExt cx="0" cy="0"/>
        </a:xfrm>
      </p:grpSpPr>
      <p:pic>
        <p:nvPicPr>
          <p:cNvPr id="3550" name="Google Shape;3550;p285"/>
          <p:cNvPicPr preferRelativeResize="0"/>
          <p:nvPr/>
        </p:nvPicPr>
        <p:blipFill rotWithShape="1">
          <a:blip r:embed="rId2">
            <a:alphaModFix amt="12000"/>
          </a:blip>
          <a:srcRect b="0" l="0" r="0" t="0"/>
          <a:stretch/>
        </p:blipFill>
        <p:spPr>
          <a:xfrm>
            <a:off x="3487911" y="0"/>
            <a:ext cx="5638428" cy="5143499"/>
          </a:xfrm>
          <a:prstGeom prst="rect">
            <a:avLst/>
          </a:prstGeom>
          <a:noFill/>
          <a:ln>
            <a:noFill/>
          </a:ln>
        </p:spPr>
      </p:pic>
      <p:sp>
        <p:nvSpPr>
          <p:cNvPr id="3551" name="Google Shape;3551;p285"/>
          <p:cNvSpPr txBox="1"/>
          <p:nvPr>
            <p:ph type="title"/>
          </p:nvPr>
        </p:nvSpPr>
        <p:spPr>
          <a:xfrm>
            <a:off x="297875" y="487500"/>
            <a:ext cx="85737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rgbClr val="FAF8FD"/>
              </a:buClr>
              <a:buSzPts val="2800"/>
              <a:buNone/>
              <a:defRPr sz="2800">
                <a:solidFill>
                  <a:srgbClr val="FAF8FD"/>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pic>
        <p:nvPicPr>
          <p:cNvPr id="3552" name="Google Shape;3552;p285"/>
          <p:cNvPicPr preferRelativeResize="0"/>
          <p:nvPr/>
        </p:nvPicPr>
        <p:blipFill rotWithShape="1">
          <a:blip r:embed="rId3">
            <a:alphaModFix/>
          </a:blip>
          <a:srcRect b="0" l="0" r="0" t="0"/>
          <a:stretch/>
        </p:blipFill>
        <p:spPr>
          <a:xfrm>
            <a:off x="297863" y="2004826"/>
            <a:ext cx="607125" cy="1011275"/>
          </a:xfrm>
          <a:prstGeom prst="rect">
            <a:avLst/>
          </a:prstGeom>
          <a:noFill/>
          <a:ln>
            <a:noFill/>
          </a:ln>
        </p:spPr>
      </p:pic>
      <p:sp>
        <p:nvSpPr>
          <p:cNvPr id="3553" name="Google Shape;3553;p285"/>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554" name="Google Shape;3554;p285"/>
          <p:cNvPicPr preferRelativeResize="0"/>
          <p:nvPr/>
        </p:nvPicPr>
        <p:blipFill rotWithShape="1">
          <a:blip r:embed="rId4">
            <a:alphaModFix/>
          </a:blip>
          <a:srcRect b="0" l="0" r="0" t="0"/>
          <a:stretch/>
        </p:blipFill>
        <p:spPr>
          <a:xfrm>
            <a:off x="7867205" y="4846320"/>
            <a:ext cx="914400" cy="194767"/>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olar Flare">
  <p:cSld name="CUSTOM_1_1_1_1_1_1">
    <p:bg>
      <p:bgPr>
        <a:solidFill>
          <a:srgbClr val="FF6529"/>
        </a:solidFill>
      </p:bgPr>
    </p:bg>
    <p:spTree>
      <p:nvGrpSpPr>
        <p:cNvPr id="3555" name="Shape 3555"/>
        <p:cNvGrpSpPr/>
        <p:nvPr/>
      </p:nvGrpSpPr>
      <p:grpSpPr>
        <a:xfrm>
          <a:off x="0" y="0"/>
          <a:ext cx="0" cy="0"/>
          <a:chOff x="0" y="0"/>
          <a:chExt cx="0" cy="0"/>
        </a:xfrm>
      </p:grpSpPr>
      <p:sp>
        <p:nvSpPr>
          <p:cNvPr id="3556" name="Google Shape;3556;p286"/>
          <p:cNvSpPr/>
          <p:nvPr/>
        </p:nvSpPr>
        <p:spPr>
          <a:xfrm>
            <a:off x="258425" y="4821575"/>
            <a:ext cx="2687700" cy="321900"/>
          </a:xfrm>
          <a:prstGeom prst="rect">
            <a:avLst/>
          </a:prstGeom>
          <a:solidFill>
            <a:srgbClr val="FF652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3557" name="Google Shape;3557;p286"/>
          <p:cNvPicPr preferRelativeResize="0"/>
          <p:nvPr/>
        </p:nvPicPr>
        <p:blipFill rotWithShape="1">
          <a:blip r:embed="rId2">
            <a:alphaModFix/>
          </a:blip>
          <a:srcRect b="0" l="0" r="0" t="0"/>
          <a:stretch/>
        </p:blipFill>
        <p:spPr>
          <a:xfrm>
            <a:off x="3487911" y="0"/>
            <a:ext cx="5638428" cy="5143499"/>
          </a:xfrm>
          <a:prstGeom prst="rect">
            <a:avLst/>
          </a:prstGeom>
          <a:noFill/>
          <a:ln>
            <a:noFill/>
          </a:ln>
        </p:spPr>
      </p:pic>
      <p:sp>
        <p:nvSpPr>
          <p:cNvPr id="3558" name="Google Shape;3558;p286"/>
          <p:cNvSpPr txBox="1"/>
          <p:nvPr>
            <p:ph type="title"/>
          </p:nvPr>
        </p:nvSpPr>
        <p:spPr>
          <a:xfrm>
            <a:off x="297875" y="487500"/>
            <a:ext cx="85737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pic>
        <p:nvPicPr>
          <p:cNvPr id="3559" name="Google Shape;3559;p286"/>
          <p:cNvPicPr preferRelativeResize="0"/>
          <p:nvPr/>
        </p:nvPicPr>
        <p:blipFill rotWithShape="1">
          <a:blip r:embed="rId3">
            <a:alphaModFix/>
          </a:blip>
          <a:srcRect b="10" l="0" r="0" t="0"/>
          <a:stretch/>
        </p:blipFill>
        <p:spPr>
          <a:xfrm>
            <a:off x="297863" y="2004826"/>
            <a:ext cx="607125" cy="1011275"/>
          </a:xfrm>
          <a:prstGeom prst="rect">
            <a:avLst/>
          </a:prstGeom>
          <a:noFill/>
          <a:ln>
            <a:noFill/>
          </a:ln>
        </p:spPr>
      </p:pic>
      <p:sp>
        <p:nvSpPr>
          <p:cNvPr id="3560" name="Google Shape;3560;p286"/>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561" name="Google Shape;3561;p286"/>
          <p:cNvPicPr preferRelativeResize="0"/>
          <p:nvPr/>
        </p:nvPicPr>
        <p:blipFill rotWithShape="1">
          <a:blip r:embed="rId4">
            <a:alphaModFix/>
          </a:blip>
          <a:srcRect b="0" l="119" r="119" t="0"/>
          <a:stretch/>
        </p:blipFill>
        <p:spPr>
          <a:xfrm>
            <a:off x="7867205" y="4846320"/>
            <a:ext cx="914400" cy="194767"/>
          </a:xfrm>
          <a:prstGeom prst="rect">
            <a:avLst/>
          </a:prstGeom>
          <a:noFill/>
          <a:ln>
            <a:noFill/>
          </a:ln>
        </p:spPr>
      </p:pic>
      <p:sp>
        <p:nvSpPr>
          <p:cNvPr id="3562" name="Google Shape;3562;p286"/>
          <p:cNvSpPr txBox="1"/>
          <p:nvPr/>
        </p:nvSpPr>
        <p:spPr>
          <a:xfrm>
            <a:off x="244275" y="4849050"/>
            <a:ext cx="2756700" cy="21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efault" type="secHead">
  <p:cSld name="SECTION_HEADER">
    <p:bg>
      <p:bgPr>
        <a:solidFill>
          <a:srgbClr val="063849"/>
        </a:solidFill>
      </p:bgPr>
    </p:bg>
    <p:spTree>
      <p:nvGrpSpPr>
        <p:cNvPr id="3563" name="Shape 3563"/>
        <p:cNvGrpSpPr/>
        <p:nvPr/>
      </p:nvGrpSpPr>
      <p:grpSpPr>
        <a:xfrm>
          <a:off x="0" y="0"/>
          <a:ext cx="0" cy="0"/>
          <a:chOff x="0" y="0"/>
          <a:chExt cx="0" cy="0"/>
        </a:xfrm>
      </p:grpSpPr>
      <p:pic>
        <p:nvPicPr>
          <p:cNvPr id="3564" name="Google Shape;3564;p287"/>
          <p:cNvPicPr preferRelativeResize="0"/>
          <p:nvPr/>
        </p:nvPicPr>
        <p:blipFill rotWithShape="1">
          <a:blip r:embed="rId2">
            <a:alphaModFix/>
          </a:blip>
          <a:srcRect b="0" l="0" r="0" t="0"/>
          <a:stretch/>
        </p:blipFill>
        <p:spPr>
          <a:xfrm>
            <a:off x="3585225" y="0"/>
            <a:ext cx="5558779" cy="5143499"/>
          </a:xfrm>
          <a:prstGeom prst="rect">
            <a:avLst/>
          </a:prstGeom>
          <a:noFill/>
          <a:ln>
            <a:noFill/>
          </a:ln>
        </p:spPr>
      </p:pic>
      <p:sp>
        <p:nvSpPr>
          <p:cNvPr id="3565" name="Google Shape;3565;p287"/>
          <p:cNvSpPr txBox="1"/>
          <p:nvPr>
            <p:ph type="title"/>
          </p:nvPr>
        </p:nvSpPr>
        <p:spPr>
          <a:xfrm>
            <a:off x="365760" y="36576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SzPts val="2600"/>
              <a:buNone/>
              <a:defRPr sz="2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66" name="Google Shape;3566;p287"/>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3567" name="Google Shape;3567;p287"/>
          <p:cNvPicPr preferRelativeResize="0"/>
          <p:nvPr/>
        </p:nvPicPr>
        <p:blipFill rotWithShape="1">
          <a:blip r:embed="rId3">
            <a:alphaModFix/>
          </a:blip>
          <a:srcRect b="0" l="0" r="0" t="0"/>
          <a:stretch/>
        </p:blipFill>
        <p:spPr>
          <a:xfrm>
            <a:off x="365760" y="4490876"/>
            <a:ext cx="1558043" cy="426900"/>
          </a:xfrm>
          <a:prstGeom prst="rect">
            <a:avLst/>
          </a:prstGeom>
          <a:noFill/>
          <a:ln>
            <a:noFill/>
          </a:ln>
        </p:spPr>
      </p:pic>
      <p:sp>
        <p:nvSpPr>
          <p:cNvPr id="3568" name="Google Shape;3568;p287"/>
          <p:cNvSpPr txBox="1"/>
          <p:nvPr>
            <p:ph idx="1" type="subTitle"/>
          </p:nvPr>
        </p:nvSpPr>
        <p:spPr>
          <a:xfrm>
            <a:off x="365750" y="3557000"/>
            <a:ext cx="2879700" cy="639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rgbClr val="FF6529"/>
              </a:buClr>
              <a:buSzPts val="1400"/>
              <a:buFont typeface="Roboto"/>
              <a:buNone/>
              <a:defRPr>
                <a:solidFill>
                  <a:srgbClr val="FF6529"/>
                </a:solidFill>
                <a:latin typeface="Roboto"/>
                <a:ea typeface="Roboto"/>
                <a:cs typeface="Roboto"/>
                <a:sym typeface="Roboto"/>
              </a:defRPr>
            </a:lvl1pPr>
            <a:lvl2pPr lvl="1" algn="l">
              <a:lnSpc>
                <a:spcPct val="115000"/>
              </a:lnSpc>
              <a:spcBef>
                <a:spcPts val="0"/>
              </a:spcBef>
              <a:spcAft>
                <a:spcPts val="0"/>
              </a:spcAft>
              <a:buClr>
                <a:srgbClr val="FF6529"/>
              </a:buClr>
              <a:buSzPts val="1200"/>
              <a:buNone/>
              <a:defRPr>
                <a:solidFill>
                  <a:srgbClr val="FF6529"/>
                </a:solidFill>
              </a:defRPr>
            </a:lvl2pPr>
            <a:lvl3pPr lvl="2" algn="l">
              <a:lnSpc>
                <a:spcPct val="115000"/>
              </a:lnSpc>
              <a:spcBef>
                <a:spcPts val="0"/>
              </a:spcBef>
              <a:spcAft>
                <a:spcPts val="0"/>
              </a:spcAft>
              <a:buClr>
                <a:srgbClr val="FF6529"/>
              </a:buClr>
              <a:buSzPts val="1000"/>
              <a:buNone/>
              <a:defRPr>
                <a:solidFill>
                  <a:srgbClr val="FF6529"/>
                </a:solidFill>
              </a:defRPr>
            </a:lvl3pPr>
            <a:lvl4pPr lvl="3" algn="l">
              <a:lnSpc>
                <a:spcPct val="115000"/>
              </a:lnSpc>
              <a:spcBef>
                <a:spcPts val="0"/>
              </a:spcBef>
              <a:spcAft>
                <a:spcPts val="0"/>
              </a:spcAft>
              <a:buClr>
                <a:srgbClr val="FF6529"/>
              </a:buClr>
              <a:buSzPts val="1000"/>
              <a:buNone/>
              <a:defRPr>
                <a:solidFill>
                  <a:srgbClr val="FF6529"/>
                </a:solidFill>
              </a:defRPr>
            </a:lvl4pPr>
            <a:lvl5pPr lvl="4" algn="l">
              <a:lnSpc>
                <a:spcPct val="115000"/>
              </a:lnSpc>
              <a:spcBef>
                <a:spcPts val="0"/>
              </a:spcBef>
              <a:spcAft>
                <a:spcPts val="0"/>
              </a:spcAft>
              <a:buClr>
                <a:srgbClr val="FF6529"/>
              </a:buClr>
              <a:buSzPts val="1000"/>
              <a:buNone/>
              <a:defRPr>
                <a:solidFill>
                  <a:srgbClr val="FF6529"/>
                </a:solidFill>
              </a:defRPr>
            </a:lvl5pPr>
            <a:lvl6pPr lvl="5" algn="l">
              <a:lnSpc>
                <a:spcPct val="115000"/>
              </a:lnSpc>
              <a:spcBef>
                <a:spcPts val="0"/>
              </a:spcBef>
              <a:spcAft>
                <a:spcPts val="0"/>
              </a:spcAft>
              <a:buClr>
                <a:srgbClr val="FF6529"/>
              </a:buClr>
              <a:buSzPts val="1000"/>
              <a:buNone/>
              <a:defRPr>
                <a:solidFill>
                  <a:srgbClr val="FF6529"/>
                </a:solidFill>
              </a:defRPr>
            </a:lvl6pPr>
            <a:lvl7pPr lvl="6" algn="l">
              <a:lnSpc>
                <a:spcPct val="115000"/>
              </a:lnSpc>
              <a:spcBef>
                <a:spcPts val="0"/>
              </a:spcBef>
              <a:spcAft>
                <a:spcPts val="0"/>
              </a:spcAft>
              <a:buClr>
                <a:srgbClr val="FF6529"/>
              </a:buClr>
              <a:buSzPts val="1000"/>
              <a:buNone/>
              <a:defRPr>
                <a:solidFill>
                  <a:srgbClr val="FF6529"/>
                </a:solidFill>
              </a:defRPr>
            </a:lvl7pPr>
            <a:lvl8pPr lvl="7" algn="l">
              <a:lnSpc>
                <a:spcPct val="115000"/>
              </a:lnSpc>
              <a:spcBef>
                <a:spcPts val="0"/>
              </a:spcBef>
              <a:spcAft>
                <a:spcPts val="0"/>
              </a:spcAft>
              <a:buClr>
                <a:srgbClr val="FF6529"/>
              </a:buClr>
              <a:buSzPts val="1000"/>
              <a:buNone/>
              <a:defRPr>
                <a:solidFill>
                  <a:srgbClr val="FF6529"/>
                </a:solidFill>
              </a:defRPr>
            </a:lvl8pPr>
            <a:lvl9pPr lvl="8" algn="l">
              <a:lnSpc>
                <a:spcPct val="115000"/>
              </a:lnSpc>
              <a:spcBef>
                <a:spcPts val="0"/>
              </a:spcBef>
              <a:spcAft>
                <a:spcPts val="0"/>
              </a:spcAft>
              <a:buClr>
                <a:srgbClr val="FF6529"/>
              </a:buClr>
              <a:buSzPts val="1000"/>
              <a:buNone/>
              <a:defRPr>
                <a:solidFill>
                  <a:srgbClr val="FF6529"/>
                </a:solidFill>
              </a:defRPr>
            </a:lvl9pPr>
          </a:lstStyle>
          <a:p/>
        </p:txBody>
      </p:sp>
      <p:sp>
        <p:nvSpPr>
          <p:cNvPr id="3569" name="Google Shape;3569;p287"/>
          <p:cNvSpPr txBox="1"/>
          <p:nvPr/>
        </p:nvSpPr>
        <p:spPr>
          <a:xfrm>
            <a:off x="1959975" y="3821375"/>
            <a:ext cx="3340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63849"/>
              </a:solidFill>
              <a:latin typeface="Roboto Light"/>
              <a:ea typeface="Roboto Light"/>
              <a:cs typeface="Roboto Light"/>
              <a:sym typeface="Roboto Ligh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Right Image">
  <p:cSld name="TITLE_AND_BODY_1_1">
    <p:spTree>
      <p:nvGrpSpPr>
        <p:cNvPr id="263" name="Shape 263"/>
        <p:cNvGrpSpPr/>
        <p:nvPr/>
      </p:nvGrpSpPr>
      <p:grpSpPr>
        <a:xfrm>
          <a:off x="0" y="0"/>
          <a:ext cx="0" cy="0"/>
          <a:chOff x="0" y="0"/>
          <a:chExt cx="0" cy="0"/>
        </a:xfrm>
      </p:grpSpPr>
      <p:sp>
        <p:nvSpPr>
          <p:cNvPr id="264" name="Google Shape;264;p29"/>
          <p:cNvSpPr/>
          <p:nvPr/>
        </p:nvSpPr>
        <p:spPr>
          <a:xfrm>
            <a:off x="3931100" y="710400"/>
            <a:ext cx="5213100" cy="37272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65" name="Google Shape;265;p29"/>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66" name="Google Shape;266;p29"/>
          <p:cNvSpPr txBox="1"/>
          <p:nvPr>
            <p:ph idx="1" type="subTitle"/>
          </p:nvPr>
        </p:nvSpPr>
        <p:spPr>
          <a:xfrm>
            <a:off x="769200" y="559725"/>
            <a:ext cx="2916300" cy="3877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021C23"/>
              </a:buClr>
              <a:buSzPts val="1700"/>
              <a:buFont typeface="Roboto Slab Light"/>
              <a:buNone/>
              <a:defRPr sz="1700">
                <a:solidFill>
                  <a:srgbClr val="021C23"/>
                </a:solidFill>
                <a:latin typeface="Roboto Slab Light"/>
                <a:ea typeface="Roboto Slab Light"/>
                <a:cs typeface="Roboto Slab Light"/>
                <a:sym typeface="Roboto Slab Light"/>
              </a:defRPr>
            </a:lvl1pPr>
            <a:lvl2pPr lvl="1" algn="l">
              <a:lnSpc>
                <a:spcPct val="115000"/>
              </a:lnSpc>
              <a:spcBef>
                <a:spcPts val="0"/>
              </a:spcBef>
              <a:spcAft>
                <a:spcPts val="0"/>
              </a:spcAft>
              <a:buSzPts val="1500"/>
              <a:buNone/>
              <a:defRPr sz="1500"/>
            </a:lvl2pPr>
            <a:lvl3pPr lvl="2" algn="l">
              <a:lnSpc>
                <a:spcPct val="115000"/>
              </a:lnSpc>
              <a:spcBef>
                <a:spcPts val="0"/>
              </a:spcBef>
              <a:spcAft>
                <a:spcPts val="0"/>
              </a:spcAft>
              <a:buSzPts val="1300"/>
              <a:buNone/>
              <a:defRPr sz="1300"/>
            </a:lvl3pPr>
            <a:lvl4pPr lvl="3" algn="l">
              <a:lnSpc>
                <a:spcPct val="115000"/>
              </a:lnSpc>
              <a:spcBef>
                <a:spcPts val="0"/>
              </a:spcBef>
              <a:spcAft>
                <a:spcPts val="0"/>
              </a:spcAft>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SzPts val="1300"/>
              <a:buNone/>
              <a:defRPr sz="1300"/>
            </a:lvl6pPr>
            <a:lvl7pPr lvl="6" algn="l">
              <a:lnSpc>
                <a:spcPct val="115000"/>
              </a:lnSpc>
              <a:spcBef>
                <a:spcPts val="0"/>
              </a:spcBef>
              <a:spcAft>
                <a:spcPts val="0"/>
              </a:spcAft>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SzPts val="1300"/>
              <a:buNone/>
              <a:defRPr sz="1300"/>
            </a:lvl9pPr>
          </a:lstStyle>
          <a:p/>
        </p:txBody>
      </p:sp>
      <p:sp>
        <p:nvSpPr>
          <p:cNvPr id="267" name="Google Shape;267;p29"/>
          <p:cNvSpPr/>
          <p:nvPr>
            <p:ph idx="2" type="pic"/>
          </p:nvPr>
        </p:nvSpPr>
        <p:spPr>
          <a:xfrm>
            <a:off x="3944325" y="484632"/>
            <a:ext cx="5199600" cy="4169700"/>
          </a:xfrm>
          <a:prstGeom prst="rect">
            <a:avLst/>
          </a:prstGeom>
          <a:solidFill>
            <a:srgbClr val="EBF1F3"/>
          </a:solidFill>
          <a:ln>
            <a:noFill/>
          </a:ln>
        </p:spPr>
      </p:sp>
      <p:sp>
        <p:nvSpPr>
          <p:cNvPr id="268" name="Google Shape;268;p2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69" name="Google Shape;269;p29"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70" name="Google Shape;270;p29"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ynamic">
  <p:cSld name="SECTION_HEADER_1">
    <p:bg>
      <p:bgPr>
        <a:solidFill>
          <a:srgbClr val="063849"/>
        </a:solidFill>
      </p:bgPr>
    </p:bg>
    <p:spTree>
      <p:nvGrpSpPr>
        <p:cNvPr id="3570" name="Shape 3570"/>
        <p:cNvGrpSpPr/>
        <p:nvPr/>
      </p:nvGrpSpPr>
      <p:grpSpPr>
        <a:xfrm>
          <a:off x="0" y="0"/>
          <a:ext cx="0" cy="0"/>
          <a:chOff x="0" y="0"/>
          <a:chExt cx="0" cy="0"/>
        </a:xfrm>
      </p:grpSpPr>
      <p:pic>
        <p:nvPicPr>
          <p:cNvPr id="3571" name="Google Shape;3571;p288"/>
          <p:cNvPicPr preferRelativeResize="0"/>
          <p:nvPr/>
        </p:nvPicPr>
        <p:blipFill rotWithShape="1">
          <a:blip r:embed="rId2">
            <a:alphaModFix/>
          </a:blip>
          <a:srcRect b="9" l="0" r="0" t="9"/>
          <a:stretch/>
        </p:blipFill>
        <p:spPr>
          <a:xfrm>
            <a:off x="3585225" y="0"/>
            <a:ext cx="5558780" cy="5143500"/>
          </a:xfrm>
          <a:prstGeom prst="rect">
            <a:avLst/>
          </a:prstGeom>
          <a:noFill/>
          <a:ln>
            <a:noFill/>
          </a:ln>
        </p:spPr>
      </p:pic>
      <p:sp>
        <p:nvSpPr>
          <p:cNvPr id="3572" name="Google Shape;3572;p288"/>
          <p:cNvSpPr txBox="1"/>
          <p:nvPr>
            <p:ph type="title"/>
          </p:nvPr>
        </p:nvSpPr>
        <p:spPr>
          <a:xfrm>
            <a:off x="365760" y="36576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EBF1F3"/>
              </a:buClr>
              <a:buSzPts val="2600"/>
              <a:buNone/>
              <a:defRPr sz="2600">
                <a:solidFill>
                  <a:srgbClr val="EBF1F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73" name="Google Shape;3573;p288"/>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3574" name="Google Shape;3574;p288"/>
          <p:cNvPicPr preferRelativeResize="0"/>
          <p:nvPr/>
        </p:nvPicPr>
        <p:blipFill rotWithShape="1">
          <a:blip r:embed="rId3">
            <a:alphaModFix/>
          </a:blip>
          <a:srcRect b="0" l="0" r="0" t="0"/>
          <a:stretch/>
        </p:blipFill>
        <p:spPr>
          <a:xfrm>
            <a:off x="365760" y="4489704"/>
            <a:ext cx="1554480" cy="419709"/>
          </a:xfrm>
          <a:prstGeom prst="rect">
            <a:avLst/>
          </a:prstGeom>
          <a:noFill/>
          <a:ln>
            <a:noFill/>
          </a:ln>
        </p:spPr>
      </p:pic>
      <p:sp>
        <p:nvSpPr>
          <p:cNvPr id="3575" name="Google Shape;3575;p288"/>
          <p:cNvSpPr txBox="1"/>
          <p:nvPr/>
        </p:nvSpPr>
        <p:spPr>
          <a:xfrm>
            <a:off x="365752" y="3462375"/>
            <a:ext cx="2250000" cy="426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BF1F3"/>
                </a:solidFill>
                <a:latin typeface="Roboto"/>
                <a:ea typeface="Roboto"/>
                <a:cs typeface="Roboto"/>
                <a:sym typeface="Roboto"/>
              </a:rPr>
              <a:t>00/00/0000</a:t>
            </a:r>
            <a:endParaRPr b="0" i="0" sz="1400" u="none" cap="none" strike="noStrike">
              <a:solidFill>
                <a:srgbClr val="EBF1F3"/>
              </a:solidFill>
              <a:latin typeface="Roboto"/>
              <a:ea typeface="Roboto"/>
              <a:cs typeface="Roboto"/>
              <a:sym typeface="Roboto"/>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Monochrome">
  <p:cSld name="SECTION_HEADER_1_1">
    <p:bg>
      <p:bgPr>
        <a:solidFill>
          <a:srgbClr val="A5BEC4"/>
        </a:solidFill>
      </p:bgPr>
    </p:bg>
    <p:spTree>
      <p:nvGrpSpPr>
        <p:cNvPr id="3576" name="Shape 3576"/>
        <p:cNvGrpSpPr/>
        <p:nvPr/>
      </p:nvGrpSpPr>
      <p:grpSpPr>
        <a:xfrm>
          <a:off x="0" y="0"/>
          <a:ext cx="0" cy="0"/>
          <a:chOff x="0" y="0"/>
          <a:chExt cx="0" cy="0"/>
        </a:xfrm>
      </p:grpSpPr>
      <p:pic>
        <p:nvPicPr>
          <p:cNvPr id="3577" name="Google Shape;3577;p289"/>
          <p:cNvPicPr preferRelativeResize="0"/>
          <p:nvPr/>
        </p:nvPicPr>
        <p:blipFill rotWithShape="1">
          <a:blip r:embed="rId2">
            <a:alphaModFix/>
          </a:blip>
          <a:srcRect b="9" l="0" r="0" t="9"/>
          <a:stretch/>
        </p:blipFill>
        <p:spPr>
          <a:xfrm>
            <a:off x="3585225" y="0"/>
            <a:ext cx="5558780" cy="5143500"/>
          </a:xfrm>
          <a:prstGeom prst="rect">
            <a:avLst/>
          </a:prstGeom>
          <a:noFill/>
          <a:ln>
            <a:noFill/>
          </a:ln>
        </p:spPr>
      </p:pic>
      <p:sp>
        <p:nvSpPr>
          <p:cNvPr id="3578" name="Google Shape;3578;p289"/>
          <p:cNvSpPr txBox="1"/>
          <p:nvPr>
            <p:ph type="title"/>
          </p:nvPr>
        </p:nvSpPr>
        <p:spPr>
          <a:xfrm>
            <a:off x="365760" y="36576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2600"/>
              <a:buNone/>
              <a:defRPr sz="2600">
                <a:solidFill>
                  <a:srgbClr val="06384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79" name="Google Shape;3579;p289"/>
          <p:cNvSpPr/>
          <p:nvPr/>
        </p:nvSpPr>
        <p:spPr>
          <a:xfrm>
            <a:off x="288925" y="4762500"/>
            <a:ext cx="2610000" cy="304800"/>
          </a:xfrm>
          <a:prstGeom prst="rect">
            <a:avLst/>
          </a:prstGeom>
          <a:solidFill>
            <a:srgbClr val="A5BEC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3580" name="Google Shape;3580;p289"/>
          <p:cNvPicPr preferRelativeResize="0"/>
          <p:nvPr/>
        </p:nvPicPr>
        <p:blipFill rotWithShape="1">
          <a:blip r:embed="rId3">
            <a:alphaModFix/>
          </a:blip>
          <a:srcRect b="729" l="0" r="0" t="729"/>
          <a:stretch/>
        </p:blipFill>
        <p:spPr>
          <a:xfrm>
            <a:off x="365760" y="4489704"/>
            <a:ext cx="1554480" cy="419709"/>
          </a:xfrm>
          <a:prstGeom prst="rect">
            <a:avLst/>
          </a:prstGeom>
          <a:noFill/>
          <a:ln>
            <a:noFill/>
          </a:ln>
        </p:spPr>
      </p:pic>
      <p:sp>
        <p:nvSpPr>
          <p:cNvPr id="3581" name="Google Shape;3581;p289"/>
          <p:cNvSpPr txBox="1"/>
          <p:nvPr/>
        </p:nvSpPr>
        <p:spPr>
          <a:xfrm>
            <a:off x="365752" y="3462375"/>
            <a:ext cx="2250000" cy="426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63849"/>
                </a:solidFill>
                <a:latin typeface="Roboto"/>
                <a:ea typeface="Roboto"/>
                <a:cs typeface="Roboto"/>
                <a:sym typeface="Roboto"/>
              </a:rPr>
              <a:t>00/00/0000</a:t>
            </a:r>
            <a:endParaRPr b="0" i="0" sz="1400" u="none" cap="none" strike="noStrike">
              <a:solidFill>
                <a:srgbClr val="063849"/>
              </a:solidFill>
              <a:latin typeface="Roboto"/>
              <a:ea typeface="Roboto"/>
              <a:cs typeface="Roboto"/>
              <a:sym typeface="Roboto"/>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efault" type="tx">
  <p:cSld name="TITLE_AND_BODY">
    <p:spTree>
      <p:nvGrpSpPr>
        <p:cNvPr id="3582" name="Shape 3582"/>
        <p:cNvGrpSpPr/>
        <p:nvPr/>
      </p:nvGrpSpPr>
      <p:grpSpPr>
        <a:xfrm>
          <a:off x="0" y="0"/>
          <a:ext cx="0" cy="0"/>
          <a:chOff x="0" y="0"/>
          <a:chExt cx="0" cy="0"/>
        </a:xfrm>
      </p:grpSpPr>
      <p:sp>
        <p:nvSpPr>
          <p:cNvPr id="3583" name="Google Shape;3583;p290"/>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84" name="Google Shape;3584;p290"/>
          <p:cNvSpPr txBox="1"/>
          <p:nvPr>
            <p:ph idx="1" type="body"/>
          </p:nvPr>
        </p:nvSpPr>
        <p:spPr>
          <a:xfrm>
            <a:off x="365760" y="914400"/>
            <a:ext cx="8139300" cy="34164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292100" lvl="2" marL="1371600" algn="l">
              <a:lnSpc>
                <a:spcPct val="115000"/>
              </a:lnSpc>
              <a:spcBef>
                <a:spcPts val="600"/>
              </a:spcBef>
              <a:spcAft>
                <a:spcPts val="0"/>
              </a:spcAft>
              <a:buSzPts val="1000"/>
              <a:buChar char="■"/>
              <a:defRPr/>
            </a:lvl3pPr>
            <a:lvl4pPr indent="-292100" lvl="3" marL="1828800" algn="l">
              <a:lnSpc>
                <a:spcPct val="115000"/>
              </a:lnSpc>
              <a:spcBef>
                <a:spcPts val="600"/>
              </a:spcBef>
              <a:spcAft>
                <a:spcPts val="0"/>
              </a:spcAft>
              <a:buSzPts val="1000"/>
              <a:buChar char="●"/>
              <a:defRPr/>
            </a:lvl4pPr>
            <a:lvl5pPr indent="-292100" lvl="4" marL="2286000" algn="l">
              <a:lnSpc>
                <a:spcPct val="115000"/>
              </a:lnSpc>
              <a:spcBef>
                <a:spcPts val="600"/>
              </a:spcBef>
              <a:spcAft>
                <a:spcPts val="0"/>
              </a:spcAft>
              <a:buSzPts val="1000"/>
              <a:buChar char="○"/>
              <a:defRPr/>
            </a:lvl5pPr>
            <a:lvl6pPr indent="-292100" lvl="5" marL="2743200" algn="l">
              <a:lnSpc>
                <a:spcPct val="115000"/>
              </a:lnSpc>
              <a:spcBef>
                <a:spcPts val="600"/>
              </a:spcBef>
              <a:spcAft>
                <a:spcPts val="0"/>
              </a:spcAft>
              <a:buSzPts val="1000"/>
              <a:buChar char="■"/>
              <a:defRPr/>
            </a:lvl6pPr>
            <a:lvl7pPr indent="-292100" lvl="6" marL="3200400" algn="l">
              <a:lnSpc>
                <a:spcPct val="115000"/>
              </a:lnSpc>
              <a:spcBef>
                <a:spcPts val="600"/>
              </a:spcBef>
              <a:spcAft>
                <a:spcPts val="0"/>
              </a:spcAft>
              <a:buSzPts val="1000"/>
              <a:buChar char="●"/>
              <a:defRPr/>
            </a:lvl7pPr>
            <a:lvl8pPr indent="-292100" lvl="7" marL="3657600" algn="l">
              <a:lnSpc>
                <a:spcPct val="115000"/>
              </a:lnSpc>
              <a:spcBef>
                <a:spcPts val="600"/>
              </a:spcBef>
              <a:spcAft>
                <a:spcPts val="0"/>
              </a:spcAft>
              <a:buSzPts val="1000"/>
              <a:buChar char="○"/>
              <a:defRPr/>
            </a:lvl8pPr>
            <a:lvl9pPr indent="-292100" lvl="8" marL="4114800" algn="l">
              <a:lnSpc>
                <a:spcPct val="115000"/>
              </a:lnSpc>
              <a:spcBef>
                <a:spcPts val="600"/>
              </a:spcBef>
              <a:spcAft>
                <a:spcPts val="600"/>
              </a:spcAft>
              <a:buSzPts val="1000"/>
              <a:buChar char="■"/>
              <a:defRPr/>
            </a:lvl9pPr>
          </a:lstStyle>
          <a:p/>
        </p:txBody>
      </p:sp>
      <p:sp>
        <p:nvSpPr>
          <p:cNvPr id="3585" name="Google Shape;3585;p290"/>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586" name="Google Shape;3586;p290"/>
          <p:cNvPicPr preferRelativeResize="0"/>
          <p:nvPr/>
        </p:nvPicPr>
        <p:blipFill rotWithShape="1">
          <a:blip r:embed="rId2">
            <a:alphaModFix/>
          </a:blip>
          <a:srcRect b="0" l="0" r="0" t="0"/>
          <a:stretch/>
        </p:blipFill>
        <p:spPr>
          <a:xfrm>
            <a:off x="7867200" y="4846320"/>
            <a:ext cx="914400" cy="195943"/>
          </a:xfrm>
          <a:prstGeom prst="rect">
            <a:avLst/>
          </a:prstGeom>
          <a:noFill/>
          <a:ln>
            <a:noFill/>
          </a:ln>
        </p:spPr>
      </p:pic>
      <p:pic>
        <p:nvPicPr>
          <p:cNvPr id="3587" name="Google Shape;3587;p290"/>
          <p:cNvPicPr preferRelativeResize="0"/>
          <p:nvPr/>
        </p:nvPicPr>
        <p:blipFill rotWithShape="1">
          <a:blip r:embed="rId3">
            <a:alphaModFix/>
          </a:blip>
          <a:srcRect b="0" l="0" r="0" t="0"/>
          <a:stretch/>
        </p:blipFill>
        <p:spPr>
          <a:xfrm>
            <a:off x="127582" y="329184"/>
            <a:ext cx="110836" cy="182880"/>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p:cSld name="TITLE_AND_BODY_4">
    <p:spTree>
      <p:nvGrpSpPr>
        <p:cNvPr id="3588" name="Shape 3588"/>
        <p:cNvGrpSpPr/>
        <p:nvPr/>
      </p:nvGrpSpPr>
      <p:grpSpPr>
        <a:xfrm>
          <a:off x="0" y="0"/>
          <a:ext cx="0" cy="0"/>
          <a:chOff x="0" y="0"/>
          <a:chExt cx="0" cy="0"/>
        </a:xfrm>
      </p:grpSpPr>
      <p:sp>
        <p:nvSpPr>
          <p:cNvPr id="3589" name="Google Shape;3589;p291"/>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90" name="Google Shape;3590;p291"/>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cxnSp>
        <p:nvCxnSpPr>
          <p:cNvPr id="3591" name="Google Shape;3591;p291"/>
          <p:cNvCxnSpPr/>
          <p:nvPr/>
        </p:nvCxnSpPr>
        <p:spPr>
          <a:xfrm>
            <a:off x="3065100" y="1084375"/>
            <a:ext cx="0" cy="3663600"/>
          </a:xfrm>
          <a:prstGeom prst="straightConnector1">
            <a:avLst/>
          </a:prstGeom>
          <a:noFill/>
          <a:ln cap="flat" cmpd="sng" w="9525">
            <a:solidFill>
              <a:srgbClr val="063849"/>
            </a:solidFill>
            <a:prstDash val="solid"/>
            <a:round/>
            <a:headEnd len="sm" w="sm" type="none"/>
            <a:tailEnd len="sm" w="sm" type="none"/>
          </a:ln>
        </p:spPr>
      </p:cxnSp>
      <p:cxnSp>
        <p:nvCxnSpPr>
          <p:cNvPr id="3592" name="Google Shape;3592;p291"/>
          <p:cNvCxnSpPr/>
          <p:nvPr/>
        </p:nvCxnSpPr>
        <p:spPr>
          <a:xfrm>
            <a:off x="6098450" y="1084375"/>
            <a:ext cx="0" cy="3663600"/>
          </a:xfrm>
          <a:prstGeom prst="straightConnector1">
            <a:avLst/>
          </a:prstGeom>
          <a:noFill/>
          <a:ln cap="flat" cmpd="sng" w="9525">
            <a:solidFill>
              <a:srgbClr val="063849"/>
            </a:solidFill>
            <a:prstDash val="solid"/>
            <a:round/>
            <a:headEnd len="sm" w="sm" type="none"/>
            <a:tailEnd len="sm" w="sm" type="none"/>
          </a:ln>
        </p:spPr>
      </p:cxnSp>
      <p:cxnSp>
        <p:nvCxnSpPr>
          <p:cNvPr id="3593" name="Google Shape;3593;p291"/>
          <p:cNvCxnSpPr/>
          <p:nvPr/>
        </p:nvCxnSpPr>
        <p:spPr>
          <a:xfrm>
            <a:off x="486025" y="2867475"/>
            <a:ext cx="8199000" cy="0"/>
          </a:xfrm>
          <a:prstGeom prst="straightConnector1">
            <a:avLst/>
          </a:prstGeom>
          <a:noFill/>
          <a:ln cap="flat" cmpd="sng" w="9525">
            <a:solidFill>
              <a:srgbClr val="063849"/>
            </a:solidFill>
            <a:prstDash val="solid"/>
            <a:round/>
            <a:headEnd len="sm" w="sm" type="none"/>
            <a:tailEnd len="sm" w="sm" type="none"/>
          </a:ln>
        </p:spPr>
      </p:cxnSp>
      <p:sp>
        <p:nvSpPr>
          <p:cNvPr id="3594" name="Google Shape;3594;p291"/>
          <p:cNvSpPr txBox="1"/>
          <p:nvPr>
            <p:ph idx="1" type="subTitle"/>
          </p:nvPr>
        </p:nvSpPr>
        <p:spPr>
          <a:xfrm>
            <a:off x="136500" y="1080450"/>
            <a:ext cx="2829600" cy="1735800"/>
          </a:xfrm>
          <a:prstGeom prst="rect">
            <a:avLst/>
          </a:prstGeom>
          <a:noFill/>
          <a:ln>
            <a:noFill/>
          </a:ln>
        </p:spPr>
        <p:txBody>
          <a:bodyPr anchorCtr="0" anchor="b" bIns="0" lIns="0" spcFirstLastPara="1" rIns="0" wrap="square" tIns="0">
            <a:normAutofit/>
          </a:bodyPr>
          <a:lstStyle>
            <a:lvl1pPr lvl="0" algn="ctr">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595" name="Google Shape;3595;p291"/>
          <p:cNvSpPr txBox="1"/>
          <p:nvPr>
            <p:ph idx="2" type="subTitle"/>
          </p:nvPr>
        </p:nvSpPr>
        <p:spPr>
          <a:xfrm>
            <a:off x="3154225" y="1084375"/>
            <a:ext cx="2865000" cy="1703100"/>
          </a:xfrm>
          <a:prstGeom prst="rect">
            <a:avLst/>
          </a:prstGeom>
          <a:noFill/>
          <a:ln>
            <a:noFill/>
          </a:ln>
        </p:spPr>
        <p:txBody>
          <a:bodyPr anchorCtr="0" anchor="b"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3596" name="Google Shape;3596;p291"/>
          <p:cNvSpPr txBox="1"/>
          <p:nvPr>
            <p:ph idx="3" type="subTitle"/>
          </p:nvPr>
        </p:nvSpPr>
        <p:spPr>
          <a:xfrm>
            <a:off x="6213075" y="1084350"/>
            <a:ext cx="2829600" cy="1703100"/>
          </a:xfrm>
          <a:prstGeom prst="rect">
            <a:avLst/>
          </a:prstGeom>
          <a:noFill/>
          <a:ln>
            <a:noFill/>
          </a:ln>
        </p:spPr>
        <p:txBody>
          <a:bodyPr anchorCtr="0" anchor="b"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3597" name="Google Shape;3597;p291"/>
          <p:cNvSpPr txBox="1"/>
          <p:nvPr>
            <p:ph idx="4" type="subTitle"/>
          </p:nvPr>
        </p:nvSpPr>
        <p:spPr>
          <a:xfrm>
            <a:off x="3154375" y="3012300"/>
            <a:ext cx="2865000" cy="1735800"/>
          </a:xfrm>
          <a:prstGeom prst="rect">
            <a:avLst/>
          </a:prstGeom>
          <a:noFill/>
          <a:ln>
            <a:noFill/>
          </a:ln>
        </p:spPr>
        <p:txBody>
          <a:bodyPr anchorCtr="0" anchor="b"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3598" name="Google Shape;3598;p291"/>
          <p:cNvSpPr txBox="1"/>
          <p:nvPr>
            <p:ph idx="5" type="subTitle"/>
          </p:nvPr>
        </p:nvSpPr>
        <p:spPr>
          <a:xfrm>
            <a:off x="6212975" y="3012100"/>
            <a:ext cx="2829600" cy="1735800"/>
          </a:xfrm>
          <a:prstGeom prst="rect">
            <a:avLst/>
          </a:prstGeom>
          <a:noFill/>
          <a:ln>
            <a:noFill/>
          </a:ln>
        </p:spPr>
        <p:txBody>
          <a:bodyPr anchorCtr="0" anchor="b"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3599" name="Google Shape;3599;p291"/>
          <p:cNvSpPr txBox="1"/>
          <p:nvPr>
            <p:ph idx="6" type="subTitle"/>
          </p:nvPr>
        </p:nvSpPr>
        <p:spPr>
          <a:xfrm>
            <a:off x="101100" y="3012100"/>
            <a:ext cx="2865000" cy="1735800"/>
          </a:xfrm>
          <a:prstGeom prst="rect">
            <a:avLst/>
          </a:prstGeom>
          <a:noFill/>
          <a:ln>
            <a:noFill/>
          </a:ln>
        </p:spPr>
        <p:txBody>
          <a:bodyPr anchorCtr="0" anchor="b"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pic>
        <p:nvPicPr>
          <p:cNvPr id="3600" name="Google Shape;3600;p291"/>
          <p:cNvPicPr preferRelativeResize="0"/>
          <p:nvPr/>
        </p:nvPicPr>
        <p:blipFill rotWithShape="1">
          <a:blip r:embed="rId2">
            <a:alphaModFix/>
          </a:blip>
          <a:srcRect b="0" l="0" r="0" t="0"/>
          <a:stretch/>
        </p:blipFill>
        <p:spPr>
          <a:xfrm>
            <a:off x="127582" y="329184"/>
            <a:ext cx="110836" cy="182880"/>
          </a:xfrm>
          <a:prstGeom prst="rect">
            <a:avLst/>
          </a:prstGeom>
          <a:noFill/>
          <a:ln>
            <a:noFill/>
          </a:ln>
        </p:spPr>
      </p:pic>
      <p:pic>
        <p:nvPicPr>
          <p:cNvPr id="3601" name="Google Shape;3601;p291"/>
          <p:cNvPicPr preferRelativeResize="0"/>
          <p:nvPr/>
        </p:nvPicPr>
        <p:blipFill rotWithShape="1">
          <a:blip r:embed="rId3">
            <a:alphaModFix/>
          </a:blip>
          <a:srcRect b="0" l="0" r="0" t="0"/>
          <a:stretch/>
        </p:blipFill>
        <p:spPr>
          <a:xfrm>
            <a:off x="7867200" y="4846320"/>
            <a:ext cx="914400" cy="195943"/>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Watermark">
  <p:cSld name="TITLE_AND_BODY_3">
    <p:spTree>
      <p:nvGrpSpPr>
        <p:cNvPr id="3602" name="Shape 3602"/>
        <p:cNvGrpSpPr/>
        <p:nvPr/>
      </p:nvGrpSpPr>
      <p:grpSpPr>
        <a:xfrm>
          <a:off x="0" y="0"/>
          <a:ext cx="0" cy="0"/>
          <a:chOff x="0" y="0"/>
          <a:chExt cx="0" cy="0"/>
        </a:xfrm>
      </p:grpSpPr>
      <p:pic>
        <p:nvPicPr>
          <p:cNvPr id="3603" name="Google Shape;3603;p292"/>
          <p:cNvPicPr preferRelativeResize="0"/>
          <p:nvPr/>
        </p:nvPicPr>
        <p:blipFill rotWithShape="1">
          <a:blip r:embed="rId2">
            <a:alphaModFix/>
          </a:blip>
          <a:srcRect b="0" l="0" r="0" t="0"/>
          <a:stretch/>
        </p:blipFill>
        <p:spPr>
          <a:xfrm>
            <a:off x="3487911" y="0"/>
            <a:ext cx="5638428" cy="5143499"/>
          </a:xfrm>
          <a:prstGeom prst="rect">
            <a:avLst/>
          </a:prstGeom>
          <a:noFill/>
          <a:ln>
            <a:noFill/>
          </a:ln>
        </p:spPr>
      </p:pic>
      <p:sp>
        <p:nvSpPr>
          <p:cNvPr id="3604" name="Google Shape;3604;p292"/>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05" name="Google Shape;3605;p292"/>
          <p:cNvSpPr txBox="1"/>
          <p:nvPr>
            <p:ph idx="1" type="body"/>
          </p:nvPr>
        </p:nvSpPr>
        <p:spPr>
          <a:xfrm>
            <a:off x="365760" y="914400"/>
            <a:ext cx="8139300" cy="34164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292100" lvl="2" marL="1371600" algn="l">
              <a:lnSpc>
                <a:spcPct val="115000"/>
              </a:lnSpc>
              <a:spcBef>
                <a:spcPts val="600"/>
              </a:spcBef>
              <a:spcAft>
                <a:spcPts val="0"/>
              </a:spcAft>
              <a:buSzPts val="1000"/>
              <a:buChar char="■"/>
              <a:defRPr/>
            </a:lvl3pPr>
            <a:lvl4pPr indent="-292100" lvl="3" marL="1828800" algn="l">
              <a:lnSpc>
                <a:spcPct val="115000"/>
              </a:lnSpc>
              <a:spcBef>
                <a:spcPts val="600"/>
              </a:spcBef>
              <a:spcAft>
                <a:spcPts val="0"/>
              </a:spcAft>
              <a:buSzPts val="1000"/>
              <a:buChar char="●"/>
              <a:defRPr/>
            </a:lvl4pPr>
            <a:lvl5pPr indent="-292100" lvl="4" marL="2286000" algn="l">
              <a:lnSpc>
                <a:spcPct val="115000"/>
              </a:lnSpc>
              <a:spcBef>
                <a:spcPts val="600"/>
              </a:spcBef>
              <a:spcAft>
                <a:spcPts val="0"/>
              </a:spcAft>
              <a:buSzPts val="1000"/>
              <a:buChar char="○"/>
              <a:defRPr/>
            </a:lvl5pPr>
            <a:lvl6pPr indent="-292100" lvl="5" marL="2743200" algn="l">
              <a:lnSpc>
                <a:spcPct val="115000"/>
              </a:lnSpc>
              <a:spcBef>
                <a:spcPts val="600"/>
              </a:spcBef>
              <a:spcAft>
                <a:spcPts val="0"/>
              </a:spcAft>
              <a:buSzPts val="1000"/>
              <a:buChar char="■"/>
              <a:defRPr/>
            </a:lvl6pPr>
            <a:lvl7pPr indent="-292100" lvl="6" marL="3200400" algn="l">
              <a:lnSpc>
                <a:spcPct val="115000"/>
              </a:lnSpc>
              <a:spcBef>
                <a:spcPts val="600"/>
              </a:spcBef>
              <a:spcAft>
                <a:spcPts val="0"/>
              </a:spcAft>
              <a:buSzPts val="1000"/>
              <a:buChar char="●"/>
              <a:defRPr/>
            </a:lvl7pPr>
            <a:lvl8pPr indent="-292100" lvl="7" marL="3657600" algn="l">
              <a:lnSpc>
                <a:spcPct val="115000"/>
              </a:lnSpc>
              <a:spcBef>
                <a:spcPts val="600"/>
              </a:spcBef>
              <a:spcAft>
                <a:spcPts val="0"/>
              </a:spcAft>
              <a:buSzPts val="1000"/>
              <a:buChar char="○"/>
              <a:defRPr/>
            </a:lvl8pPr>
            <a:lvl9pPr indent="-292100" lvl="8" marL="4114800" algn="l">
              <a:lnSpc>
                <a:spcPct val="115000"/>
              </a:lnSpc>
              <a:spcBef>
                <a:spcPts val="600"/>
              </a:spcBef>
              <a:spcAft>
                <a:spcPts val="600"/>
              </a:spcAft>
              <a:buSzPts val="1000"/>
              <a:buChar char="■"/>
              <a:defRPr/>
            </a:lvl9pPr>
          </a:lstStyle>
          <a:p/>
        </p:txBody>
      </p:sp>
      <p:sp>
        <p:nvSpPr>
          <p:cNvPr id="3606" name="Google Shape;3606;p292"/>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607" name="Google Shape;3607;p292"/>
          <p:cNvPicPr preferRelativeResize="0"/>
          <p:nvPr/>
        </p:nvPicPr>
        <p:blipFill rotWithShape="1">
          <a:blip r:embed="rId3">
            <a:alphaModFix/>
          </a:blip>
          <a:srcRect b="0" l="0" r="0" t="0"/>
          <a:stretch/>
        </p:blipFill>
        <p:spPr>
          <a:xfrm>
            <a:off x="127582" y="329184"/>
            <a:ext cx="110836" cy="182880"/>
          </a:xfrm>
          <a:prstGeom prst="rect">
            <a:avLst/>
          </a:prstGeom>
          <a:noFill/>
          <a:ln>
            <a:noFill/>
          </a:ln>
        </p:spPr>
      </p:pic>
      <p:pic>
        <p:nvPicPr>
          <p:cNvPr id="3608" name="Google Shape;3608;p292"/>
          <p:cNvPicPr preferRelativeResize="0"/>
          <p:nvPr/>
        </p:nvPicPr>
        <p:blipFill rotWithShape="1">
          <a:blip r:embed="rId4">
            <a:alphaModFix/>
          </a:blip>
          <a:srcRect b="0" l="0" r="0" t="0"/>
          <a:stretch/>
        </p:blipFill>
        <p:spPr>
          <a:xfrm>
            <a:off x="7867200" y="4846320"/>
            <a:ext cx="914400" cy="195943"/>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Left Showcase">
  <p:cSld name="TITLE_AND_BODY_1">
    <p:spTree>
      <p:nvGrpSpPr>
        <p:cNvPr id="3609" name="Shape 3609"/>
        <p:cNvGrpSpPr/>
        <p:nvPr/>
      </p:nvGrpSpPr>
      <p:grpSpPr>
        <a:xfrm>
          <a:off x="0" y="0"/>
          <a:ext cx="0" cy="0"/>
          <a:chOff x="0" y="0"/>
          <a:chExt cx="0" cy="0"/>
        </a:xfrm>
      </p:grpSpPr>
      <p:sp>
        <p:nvSpPr>
          <p:cNvPr id="3610" name="Google Shape;3610;p293"/>
          <p:cNvSpPr/>
          <p:nvPr/>
        </p:nvSpPr>
        <p:spPr>
          <a:xfrm>
            <a:off x="381725" y="487500"/>
            <a:ext cx="5595300" cy="41730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611" name="Google Shape;3611;p293"/>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3612" name="Google Shape;3612;p293"/>
          <p:cNvSpPr txBox="1"/>
          <p:nvPr>
            <p:ph idx="1" type="subTitle"/>
          </p:nvPr>
        </p:nvSpPr>
        <p:spPr>
          <a:xfrm>
            <a:off x="6111875" y="435425"/>
            <a:ext cx="2660100" cy="1218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1400"/>
              <a:buFont typeface="Roboto Slab Light"/>
              <a:buNone/>
              <a:defRPr>
                <a:solidFill>
                  <a:srgbClr val="FF6529"/>
                </a:solidFill>
                <a:latin typeface="Roboto Slab Light"/>
                <a:ea typeface="Roboto Slab Light"/>
                <a:cs typeface="Roboto Slab Light"/>
                <a:sym typeface="Roboto Slab Light"/>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613" name="Google Shape;3613;p293"/>
          <p:cNvSpPr txBox="1"/>
          <p:nvPr>
            <p:ph idx="2" type="body"/>
          </p:nvPr>
        </p:nvSpPr>
        <p:spPr>
          <a:xfrm>
            <a:off x="6213925" y="1183825"/>
            <a:ext cx="2557800" cy="35379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292100" lvl="2" marL="1371600" algn="l">
              <a:lnSpc>
                <a:spcPct val="115000"/>
              </a:lnSpc>
              <a:spcBef>
                <a:spcPts val="600"/>
              </a:spcBef>
              <a:spcAft>
                <a:spcPts val="0"/>
              </a:spcAft>
              <a:buSzPts val="1000"/>
              <a:buChar char="■"/>
              <a:defRPr/>
            </a:lvl3pPr>
            <a:lvl4pPr indent="-292100" lvl="3" marL="1828800" algn="l">
              <a:lnSpc>
                <a:spcPct val="115000"/>
              </a:lnSpc>
              <a:spcBef>
                <a:spcPts val="600"/>
              </a:spcBef>
              <a:spcAft>
                <a:spcPts val="0"/>
              </a:spcAft>
              <a:buSzPts val="1000"/>
              <a:buChar char="●"/>
              <a:defRPr/>
            </a:lvl4pPr>
            <a:lvl5pPr indent="-292100" lvl="4" marL="2286000" algn="l">
              <a:lnSpc>
                <a:spcPct val="115000"/>
              </a:lnSpc>
              <a:spcBef>
                <a:spcPts val="600"/>
              </a:spcBef>
              <a:spcAft>
                <a:spcPts val="0"/>
              </a:spcAft>
              <a:buSzPts val="1000"/>
              <a:buChar char="○"/>
              <a:defRPr/>
            </a:lvl5pPr>
            <a:lvl6pPr indent="-292100" lvl="5" marL="2743200" algn="l">
              <a:lnSpc>
                <a:spcPct val="115000"/>
              </a:lnSpc>
              <a:spcBef>
                <a:spcPts val="600"/>
              </a:spcBef>
              <a:spcAft>
                <a:spcPts val="0"/>
              </a:spcAft>
              <a:buSzPts val="1000"/>
              <a:buChar char="■"/>
              <a:defRPr/>
            </a:lvl6pPr>
            <a:lvl7pPr indent="-292100" lvl="6" marL="3200400" algn="l">
              <a:lnSpc>
                <a:spcPct val="115000"/>
              </a:lnSpc>
              <a:spcBef>
                <a:spcPts val="600"/>
              </a:spcBef>
              <a:spcAft>
                <a:spcPts val="0"/>
              </a:spcAft>
              <a:buSzPts val="1000"/>
              <a:buChar char="●"/>
              <a:defRPr/>
            </a:lvl7pPr>
            <a:lvl8pPr indent="-292100" lvl="7" marL="3657600" algn="l">
              <a:lnSpc>
                <a:spcPct val="115000"/>
              </a:lnSpc>
              <a:spcBef>
                <a:spcPts val="600"/>
              </a:spcBef>
              <a:spcAft>
                <a:spcPts val="0"/>
              </a:spcAft>
              <a:buSzPts val="1000"/>
              <a:buChar char="○"/>
              <a:defRPr/>
            </a:lvl8pPr>
            <a:lvl9pPr indent="-292100" lvl="8" marL="4114800" algn="l">
              <a:lnSpc>
                <a:spcPct val="115000"/>
              </a:lnSpc>
              <a:spcBef>
                <a:spcPts val="600"/>
              </a:spcBef>
              <a:spcAft>
                <a:spcPts val="600"/>
              </a:spcAft>
              <a:buSzPts val="1000"/>
              <a:buChar char="■"/>
              <a:defRPr/>
            </a:lvl9pPr>
          </a:lstStyle>
          <a:p/>
        </p:txBody>
      </p:sp>
      <p:pic>
        <p:nvPicPr>
          <p:cNvPr id="3614" name="Google Shape;3614;p293"/>
          <p:cNvPicPr preferRelativeResize="0"/>
          <p:nvPr/>
        </p:nvPicPr>
        <p:blipFill rotWithShape="1">
          <a:blip r:embed="rId2">
            <a:alphaModFix/>
          </a:blip>
          <a:srcRect b="0" l="0" r="0" t="0"/>
          <a:stretch/>
        </p:blipFill>
        <p:spPr>
          <a:xfrm>
            <a:off x="127582" y="329184"/>
            <a:ext cx="110836" cy="182880"/>
          </a:xfrm>
          <a:prstGeom prst="rect">
            <a:avLst/>
          </a:prstGeom>
          <a:noFill/>
          <a:ln>
            <a:noFill/>
          </a:ln>
        </p:spPr>
      </p:pic>
      <p:pic>
        <p:nvPicPr>
          <p:cNvPr id="3615" name="Google Shape;3615;p293"/>
          <p:cNvPicPr preferRelativeResize="0"/>
          <p:nvPr/>
        </p:nvPicPr>
        <p:blipFill rotWithShape="1">
          <a:blip r:embed="rId3">
            <a:alphaModFix/>
          </a:blip>
          <a:srcRect b="0" l="0" r="0" t="0"/>
          <a:stretch/>
        </p:blipFill>
        <p:spPr>
          <a:xfrm>
            <a:off x="7867200" y="4846320"/>
            <a:ext cx="914400" cy="195943"/>
          </a:xfrm>
          <a:prstGeom prst="rect">
            <a:avLst/>
          </a:prstGeom>
          <a:noFill/>
          <a:ln>
            <a:noFill/>
          </a:ln>
        </p:spPr>
      </p:pic>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Right Image">
  <p:cSld name="TITLE_AND_BODY_1_1">
    <p:spTree>
      <p:nvGrpSpPr>
        <p:cNvPr id="3616" name="Shape 3616"/>
        <p:cNvGrpSpPr/>
        <p:nvPr/>
      </p:nvGrpSpPr>
      <p:grpSpPr>
        <a:xfrm>
          <a:off x="0" y="0"/>
          <a:ext cx="0" cy="0"/>
          <a:chOff x="0" y="0"/>
          <a:chExt cx="0" cy="0"/>
        </a:xfrm>
      </p:grpSpPr>
      <p:sp>
        <p:nvSpPr>
          <p:cNvPr id="3617" name="Google Shape;3617;p294"/>
          <p:cNvSpPr/>
          <p:nvPr/>
        </p:nvSpPr>
        <p:spPr>
          <a:xfrm>
            <a:off x="3931100" y="710400"/>
            <a:ext cx="5213100" cy="37272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618" name="Google Shape;3618;p294"/>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3619" name="Google Shape;3619;p294"/>
          <p:cNvSpPr txBox="1"/>
          <p:nvPr>
            <p:ph idx="1" type="subTitle"/>
          </p:nvPr>
        </p:nvSpPr>
        <p:spPr>
          <a:xfrm>
            <a:off x="769200" y="559725"/>
            <a:ext cx="2916300" cy="3877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021C23"/>
              </a:buClr>
              <a:buSzPts val="1700"/>
              <a:buFont typeface="Roboto Slab Light"/>
              <a:buNone/>
              <a:defRPr sz="1700">
                <a:solidFill>
                  <a:srgbClr val="021C23"/>
                </a:solidFill>
                <a:latin typeface="Roboto Slab Light"/>
                <a:ea typeface="Roboto Slab Light"/>
                <a:cs typeface="Roboto Slab Light"/>
                <a:sym typeface="Roboto Slab Light"/>
              </a:defRPr>
            </a:lvl1pPr>
            <a:lvl2pPr lvl="1" algn="l">
              <a:lnSpc>
                <a:spcPct val="115000"/>
              </a:lnSpc>
              <a:spcBef>
                <a:spcPts val="0"/>
              </a:spcBef>
              <a:spcAft>
                <a:spcPts val="0"/>
              </a:spcAft>
              <a:buSzPts val="1500"/>
              <a:buNone/>
              <a:defRPr sz="1500"/>
            </a:lvl2pPr>
            <a:lvl3pPr lvl="2" algn="l">
              <a:lnSpc>
                <a:spcPct val="115000"/>
              </a:lnSpc>
              <a:spcBef>
                <a:spcPts val="0"/>
              </a:spcBef>
              <a:spcAft>
                <a:spcPts val="0"/>
              </a:spcAft>
              <a:buSzPts val="1300"/>
              <a:buNone/>
              <a:defRPr sz="1300"/>
            </a:lvl3pPr>
            <a:lvl4pPr lvl="3" algn="l">
              <a:lnSpc>
                <a:spcPct val="115000"/>
              </a:lnSpc>
              <a:spcBef>
                <a:spcPts val="0"/>
              </a:spcBef>
              <a:spcAft>
                <a:spcPts val="0"/>
              </a:spcAft>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SzPts val="1300"/>
              <a:buNone/>
              <a:defRPr sz="1300"/>
            </a:lvl6pPr>
            <a:lvl7pPr lvl="6" algn="l">
              <a:lnSpc>
                <a:spcPct val="115000"/>
              </a:lnSpc>
              <a:spcBef>
                <a:spcPts val="0"/>
              </a:spcBef>
              <a:spcAft>
                <a:spcPts val="0"/>
              </a:spcAft>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SzPts val="1300"/>
              <a:buNone/>
              <a:defRPr sz="1300"/>
            </a:lvl9pPr>
          </a:lstStyle>
          <a:p/>
        </p:txBody>
      </p:sp>
      <p:sp>
        <p:nvSpPr>
          <p:cNvPr id="3620" name="Google Shape;3620;p294"/>
          <p:cNvSpPr/>
          <p:nvPr>
            <p:ph idx="2" type="pic"/>
          </p:nvPr>
        </p:nvSpPr>
        <p:spPr>
          <a:xfrm>
            <a:off x="3944325" y="703375"/>
            <a:ext cx="5199600" cy="3734100"/>
          </a:xfrm>
          <a:prstGeom prst="rect">
            <a:avLst/>
          </a:prstGeom>
          <a:solidFill>
            <a:srgbClr val="EBF1F3"/>
          </a:solidFill>
          <a:ln>
            <a:noFill/>
          </a:ln>
        </p:spPr>
      </p:sp>
      <p:pic>
        <p:nvPicPr>
          <p:cNvPr id="3621" name="Google Shape;3621;p294"/>
          <p:cNvPicPr preferRelativeResize="0"/>
          <p:nvPr/>
        </p:nvPicPr>
        <p:blipFill rotWithShape="1">
          <a:blip r:embed="rId2">
            <a:alphaModFix/>
          </a:blip>
          <a:srcRect b="0" l="0" r="0" t="0"/>
          <a:stretch/>
        </p:blipFill>
        <p:spPr>
          <a:xfrm>
            <a:off x="127582" y="329184"/>
            <a:ext cx="110836" cy="182880"/>
          </a:xfrm>
          <a:prstGeom prst="rect">
            <a:avLst/>
          </a:prstGeom>
          <a:noFill/>
          <a:ln>
            <a:noFill/>
          </a:ln>
        </p:spPr>
      </p:pic>
      <p:pic>
        <p:nvPicPr>
          <p:cNvPr id="3622" name="Google Shape;3622;p294"/>
          <p:cNvPicPr preferRelativeResize="0"/>
          <p:nvPr/>
        </p:nvPicPr>
        <p:blipFill rotWithShape="1">
          <a:blip r:embed="rId3">
            <a:alphaModFix/>
          </a:blip>
          <a:srcRect b="0" l="0" r="0" t="0"/>
          <a:stretch/>
        </p:blipFill>
        <p:spPr>
          <a:xfrm>
            <a:off x="7867200" y="4846320"/>
            <a:ext cx="914400" cy="195943"/>
          </a:xfrm>
          <a:prstGeom prst="rect">
            <a:avLst/>
          </a:prstGeom>
          <a:noFill/>
          <a:ln>
            <a:noFill/>
          </a:ln>
        </p:spPr>
      </p:pic>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type="titleOnly">
  <p:cSld name="TITLE_ONLY">
    <p:spTree>
      <p:nvGrpSpPr>
        <p:cNvPr id="3623" name="Shape 3623"/>
        <p:cNvGrpSpPr/>
        <p:nvPr/>
      </p:nvGrpSpPr>
      <p:grpSpPr>
        <a:xfrm>
          <a:off x="0" y="0"/>
          <a:ext cx="0" cy="0"/>
          <a:chOff x="0" y="0"/>
          <a:chExt cx="0" cy="0"/>
        </a:xfrm>
      </p:grpSpPr>
      <p:sp>
        <p:nvSpPr>
          <p:cNvPr id="3624" name="Google Shape;3624;p295"/>
          <p:cNvSpPr/>
          <p:nvPr/>
        </p:nvSpPr>
        <p:spPr>
          <a:xfrm>
            <a:off x="365750" y="1012950"/>
            <a:ext cx="2697600" cy="3657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625" name="Google Shape;3625;p295"/>
          <p:cNvSpPr/>
          <p:nvPr/>
        </p:nvSpPr>
        <p:spPr>
          <a:xfrm>
            <a:off x="3223200" y="1012950"/>
            <a:ext cx="2697600" cy="3657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626" name="Google Shape;3626;p295"/>
          <p:cNvSpPr/>
          <p:nvPr/>
        </p:nvSpPr>
        <p:spPr>
          <a:xfrm>
            <a:off x="6080650" y="1012950"/>
            <a:ext cx="2697600" cy="3657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627" name="Google Shape;3627;p295"/>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28" name="Google Shape;3628;p295"/>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3629" name="Google Shape;3629;p295"/>
          <p:cNvSpPr txBox="1"/>
          <p:nvPr>
            <p:ph idx="1" type="subTitle"/>
          </p:nvPr>
        </p:nvSpPr>
        <p:spPr>
          <a:xfrm>
            <a:off x="365750" y="1012950"/>
            <a:ext cx="2560200" cy="3337500"/>
          </a:xfrm>
          <a:prstGeom prst="rect">
            <a:avLst/>
          </a:prstGeom>
          <a:noFill/>
          <a:ln>
            <a:noFill/>
          </a:ln>
        </p:spPr>
        <p:txBody>
          <a:bodyPr anchorCtr="0" anchor="t" bIns="91425" lIns="182875" spcFirstLastPara="1" rIns="91425" wrap="square" tIns="182875">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630" name="Google Shape;3630;p295"/>
          <p:cNvSpPr txBox="1"/>
          <p:nvPr>
            <p:ph idx="2" type="subTitle"/>
          </p:nvPr>
        </p:nvSpPr>
        <p:spPr>
          <a:xfrm>
            <a:off x="3223200" y="1016550"/>
            <a:ext cx="2560200" cy="3337500"/>
          </a:xfrm>
          <a:prstGeom prst="rect">
            <a:avLst/>
          </a:prstGeom>
          <a:noFill/>
          <a:ln>
            <a:noFill/>
          </a:ln>
        </p:spPr>
        <p:txBody>
          <a:bodyPr anchorCtr="0" anchor="t" bIns="91425" lIns="182875" spcFirstLastPara="1" rIns="91425" wrap="square" tIns="182875">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631" name="Google Shape;3631;p295"/>
          <p:cNvSpPr txBox="1"/>
          <p:nvPr>
            <p:ph idx="3" type="subTitle"/>
          </p:nvPr>
        </p:nvSpPr>
        <p:spPr>
          <a:xfrm>
            <a:off x="6074500" y="1016550"/>
            <a:ext cx="2560200" cy="3333300"/>
          </a:xfrm>
          <a:prstGeom prst="rect">
            <a:avLst/>
          </a:prstGeom>
          <a:noFill/>
          <a:ln>
            <a:noFill/>
          </a:ln>
        </p:spPr>
        <p:txBody>
          <a:bodyPr anchorCtr="0" anchor="t" bIns="91425" lIns="182875" spcFirstLastPara="1" rIns="91425" wrap="square" tIns="182875">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pic>
        <p:nvPicPr>
          <p:cNvPr id="3632" name="Google Shape;3632;p295"/>
          <p:cNvPicPr preferRelativeResize="0"/>
          <p:nvPr/>
        </p:nvPicPr>
        <p:blipFill rotWithShape="1">
          <a:blip r:embed="rId2">
            <a:alphaModFix/>
          </a:blip>
          <a:srcRect b="0" l="0" r="0" t="0"/>
          <a:stretch/>
        </p:blipFill>
        <p:spPr>
          <a:xfrm>
            <a:off x="127582" y="329184"/>
            <a:ext cx="110836" cy="182880"/>
          </a:xfrm>
          <a:prstGeom prst="rect">
            <a:avLst/>
          </a:prstGeom>
          <a:noFill/>
          <a:ln>
            <a:noFill/>
          </a:ln>
        </p:spPr>
      </p:pic>
      <p:pic>
        <p:nvPicPr>
          <p:cNvPr id="3633" name="Google Shape;3633;p295"/>
          <p:cNvPicPr preferRelativeResize="0"/>
          <p:nvPr/>
        </p:nvPicPr>
        <p:blipFill rotWithShape="1">
          <a:blip r:embed="rId3">
            <a:alphaModFix/>
          </a:blip>
          <a:srcRect b="0" l="0" r="0" t="0"/>
          <a:stretch/>
        </p:blipFill>
        <p:spPr>
          <a:xfrm>
            <a:off x="7867200" y="4846320"/>
            <a:ext cx="914400" cy="195943"/>
          </a:xfrm>
          <a:prstGeom prst="rect">
            <a:avLst/>
          </a:prstGeom>
          <a:noFill/>
          <a:ln>
            <a:noFill/>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p:cSld name="TITLE_ONLY_1">
    <p:spTree>
      <p:nvGrpSpPr>
        <p:cNvPr id="3634" name="Shape 3634"/>
        <p:cNvGrpSpPr/>
        <p:nvPr/>
      </p:nvGrpSpPr>
      <p:grpSpPr>
        <a:xfrm>
          <a:off x="0" y="0"/>
          <a:ext cx="0" cy="0"/>
          <a:chOff x="0" y="0"/>
          <a:chExt cx="0" cy="0"/>
        </a:xfrm>
      </p:grpSpPr>
      <p:sp>
        <p:nvSpPr>
          <p:cNvPr id="3635" name="Google Shape;3635;p296"/>
          <p:cNvSpPr/>
          <p:nvPr/>
        </p:nvSpPr>
        <p:spPr>
          <a:xfrm>
            <a:off x="4727725" y="1012875"/>
            <a:ext cx="40539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636" name="Google Shape;3636;p296"/>
          <p:cNvSpPr txBox="1"/>
          <p:nvPr>
            <p:ph idx="1" type="subTitle"/>
          </p:nvPr>
        </p:nvSpPr>
        <p:spPr>
          <a:xfrm>
            <a:off x="4727725" y="1012875"/>
            <a:ext cx="3668700" cy="3392400"/>
          </a:xfrm>
          <a:prstGeom prst="rect">
            <a:avLst/>
          </a:prstGeom>
          <a:noFill/>
          <a:ln>
            <a:noFill/>
          </a:ln>
        </p:spPr>
        <p:txBody>
          <a:bodyPr anchorCtr="0" anchor="t" bIns="91425" lIns="182875" spcFirstLastPara="1" rIns="91425" wrap="square" tIns="182875">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637" name="Google Shape;3637;p296"/>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38" name="Google Shape;3638;p296"/>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639" name="Google Shape;3639;p296"/>
          <p:cNvPicPr preferRelativeResize="0"/>
          <p:nvPr/>
        </p:nvPicPr>
        <p:blipFill rotWithShape="1">
          <a:blip r:embed="rId2">
            <a:alphaModFix/>
          </a:blip>
          <a:srcRect b="0" l="0" r="0" t="0"/>
          <a:stretch/>
        </p:blipFill>
        <p:spPr>
          <a:xfrm>
            <a:off x="127582" y="329184"/>
            <a:ext cx="110836" cy="182880"/>
          </a:xfrm>
          <a:prstGeom prst="rect">
            <a:avLst/>
          </a:prstGeom>
          <a:noFill/>
          <a:ln>
            <a:noFill/>
          </a:ln>
        </p:spPr>
      </p:pic>
      <p:pic>
        <p:nvPicPr>
          <p:cNvPr id="3640" name="Google Shape;3640;p296"/>
          <p:cNvPicPr preferRelativeResize="0"/>
          <p:nvPr/>
        </p:nvPicPr>
        <p:blipFill rotWithShape="1">
          <a:blip r:embed="rId3">
            <a:alphaModFix/>
          </a:blip>
          <a:srcRect b="0" l="0" r="0" t="0"/>
          <a:stretch/>
        </p:blipFill>
        <p:spPr>
          <a:xfrm>
            <a:off x="7867200" y="4846320"/>
            <a:ext cx="914400" cy="195943"/>
          </a:xfrm>
          <a:prstGeom prst="rect">
            <a:avLst/>
          </a:prstGeom>
          <a:noFill/>
          <a:ln>
            <a:noFill/>
          </a:ln>
        </p:spPr>
      </p:pic>
      <p:sp>
        <p:nvSpPr>
          <p:cNvPr id="3641" name="Google Shape;3641;p296"/>
          <p:cNvSpPr/>
          <p:nvPr/>
        </p:nvSpPr>
        <p:spPr>
          <a:xfrm>
            <a:off x="365750" y="1012875"/>
            <a:ext cx="40365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642" name="Google Shape;3642;p296"/>
          <p:cNvSpPr txBox="1"/>
          <p:nvPr>
            <p:ph idx="2" type="subTitle"/>
          </p:nvPr>
        </p:nvSpPr>
        <p:spPr>
          <a:xfrm>
            <a:off x="365750" y="1012875"/>
            <a:ext cx="3697500" cy="3392400"/>
          </a:xfrm>
          <a:prstGeom prst="rect">
            <a:avLst/>
          </a:prstGeom>
          <a:noFill/>
          <a:ln>
            <a:noFill/>
          </a:ln>
        </p:spPr>
        <p:txBody>
          <a:bodyPr anchorCtr="0" anchor="t" bIns="91425" lIns="182875" spcFirstLastPara="1" rIns="91425" wrap="square" tIns="182875">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p:cSld name="TITLE_ONLY_1_1">
    <p:spTree>
      <p:nvGrpSpPr>
        <p:cNvPr id="3643" name="Shape 3643"/>
        <p:cNvGrpSpPr/>
        <p:nvPr/>
      </p:nvGrpSpPr>
      <p:grpSpPr>
        <a:xfrm>
          <a:off x="0" y="0"/>
          <a:ext cx="0" cy="0"/>
          <a:chOff x="0" y="0"/>
          <a:chExt cx="0" cy="0"/>
        </a:xfrm>
      </p:grpSpPr>
      <p:sp>
        <p:nvSpPr>
          <p:cNvPr id="3644" name="Google Shape;3644;p297"/>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45" name="Google Shape;3645;p297"/>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3646" name="Google Shape;3646;p297"/>
          <p:cNvSpPr/>
          <p:nvPr/>
        </p:nvSpPr>
        <p:spPr>
          <a:xfrm>
            <a:off x="365750" y="2092825"/>
            <a:ext cx="4036500" cy="25602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647" name="Google Shape;3647;p297"/>
          <p:cNvSpPr/>
          <p:nvPr/>
        </p:nvSpPr>
        <p:spPr>
          <a:xfrm>
            <a:off x="4727725" y="2092825"/>
            <a:ext cx="40539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648" name="Google Shape;3648;p297"/>
          <p:cNvSpPr txBox="1"/>
          <p:nvPr>
            <p:ph idx="1" type="subTitle"/>
          </p:nvPr>
        </p:nvSpPr>
        <p:spPr>
          <a:xfrm>
            <a:off x="365750" y="2092825"/>
            <a:ext cx="3697500" cy="2424900"/>
          </a:xfrm>
          <a:prstGeom prst="rect">
            <a:avLst/>
          </a:prstGeom>
          <a:noFill/>
          <a:ln>
            <a:noFill/>
          </a:ln>
        </p:spPr>
        <p:txBody>
          <a:bodyPr anchorCtr="0" anchor="t" bIns="91425" lIns="182875" spcFirstLastPara="1" rIns="91425" wrap="square" tIns="182875">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649" name="Google Shape;3649;p297"/>
          <p:cNvSpPr txBox="1"/>
          <p:nvPr>
            <p:ph idx="2" type="subTitle"/>
          </p:nvPr>
        </p:nvSpPr>
        <p:spPr>
          <a:xfrm>
            <a:off x="4727725" y="2092825"/>
            <a:ext cx="3668700" cy="2424900"/>
          </a:xfrm>
          <a:prstGeom prst="rect">
            <a:avLst/>
          </a:prstGeom>
          <a:noFill/>
          <a:ln>
            <a:noFill/>
          </a:ln>
        </p:spPr>
        <p:txBody>
          <a:bodyPr anchorCtr="0" anchor="t" bIns="91425" lIns="182875" spcFirstLastPara="1" rIns="91425" wrap="square" tIns="182875">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pic>
        <p:nvPicPr>
          <p:cNvPr id="3650" name="Google Shape;3650;p297"/>
          <p:cNvPicPr preferRelativeResize="0"/>
          <p:nvPr/>
        </p:nvPicPr>
        <p:blipFill rotWithShape="1">
          <a:blip r:embed="rId2">
            <a:alphaModFix/>
          </a:blip>
          <a:srcRect b="0" l="0" r="0" t="0"/>
          <a:stretch/>
        </p:blipFill>
        <p:spPr>
          <a:xfrm>
            <a:off x="127582" y="329184"/>
            <a:ext cx="110836" cy="182880"/>
          </a:xfrm>
          <a:prstGeom prst="rect">
            <a:avLst/>
          </a:prstGeom>
          <a:noFill/>
          <a:ln>
            <a:noFill/>
          </a:ln>
        </p:spPr>
      </p:pic>
      <p:pic>
        <p:nvPicPr>
          <p:cNvPr id="3651" name="Google Shape;3651;p297"/>
          <p:cNvPicPr preferRelativeResize="0"/>
          <p:nvPr/>
        </p:nvPicPr>
        <p:blipFill rotWithShape="1">
          <a:blip r:embed="rId3">
            <a:alphaModFix/>
          </a:blip>
          <a:srcRect b="0" l="0" r="0" t="0"/>
          <a:stretch/>
        </p:blipFill>
        <p:spPr>
          <a:xfrm>
            <a:off x="7867200" y="4846320"/>
            <a:ext cx="914400" cy="19594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type="titleOnly">
  <p:cSld name="TITLE_ONLY">
    <p:spTree>
      <p:nvGrpSpPr>
        <p:cNvPr id="271" name="Shape 271"/>
        <p:cNvGrpSpPr/>
        <p:nvPr/>
      </p:nvGrpSpPr>
      <p:grpSpPr>
        <a:xfrm>
          <a:off x="0" y="0"/>
          <a:ext cx="0" cy="0"/>
          <a:chOff x="0" y="0"/>
          <a:chExt cx="0" cy="0"/>
        </a:xfrm>
      </p:grpSpPr>
      <p:sp>
        <p:nvSpPr>
          <p:cNvPr id="272" name="Google Shape;272;p30"/>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3" name="Google Shape;273;p30"/>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74" name="Google Shape;274;p30"/>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75" name="Google Shape;275;p30"/>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76" name="Google Shape;276;p30"/>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77" name="Google Shape;277;p30"/>
          <p:cNvSpPr txBox="1"/>
          <p:nvPr>
            <p:ph idx="1" type="subTitle"/>
          </p:nvPr>
        </p:nvSpPr>
        <p:spPr>
          <a:xfrm>
            <a:off x="458825" y="1132500"/>
            <a:ext cx="2302500" cy="21675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78" name="Google Shape;278;p30"/>
          <p:cNvSpPr txBox="1"/>
          <p:nvPr>
            <p:ph idx="2" type="subTitle"/>
          </p:nvPr>
        </p:nvSpPr>
        <p:spPr>
          <a:xfrm>
            <a:off x="3413550" y="1128750"/>
            <a:ext cx="2265000" cy="2175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79" name="Google Shape;279;p30"/>
          <p:cNvSpPr txBox="1"/>
          <p:nvPr>
            <p:ph idx="3" type="subTitle"/>
          </p:nvPr>
        </p:nvSpPr>
        <p:spPr>
          <a:xfrm>
            <a:off x="6365775" y="1128750"/>
            <a:ext cx="2265000" cy="2298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80" name="Google Shape;280;p3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81" name="Google Shape;281;p30"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82" name="Google Shape;282;p30"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Text">
  <p:cSld name="MAIN_POINT">
    <p:spTree>
      <p:nvGrpSpPr>
        <p:cNvPr id="3652" name="Shape 3652"/>
        <p:cNvGrpSpPr/>
        <p:nvPr/>
      </p:nvGrpSpPr>
      <p:grpSpPr>
        <a:xfrm>
          <a:off x="0" y="0"/>
          <a:ext cx="0" cy="0"/>
          <a:chOff x="0" y="0"/>
          <a:chExt cx="0" cy="0"/>
        </a:xfrm>
      </p:grpSpPr>
      <p:sp>
        <p:nvSpPr>
          <p:cNvPr id="3653" name="Google Shape;3653;p298"/>
          <p:cNvSpPr txBox="1"/>
          <p:nvPr>
            <p:ph type="title"/>
          </p:nvPr>
        </p:nvSpPr>
        <p:spPr>
          <a:xfrm>
            <a:off x="365760" y="450150"/>
            <a:ext cx="6367800" cy="40908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54" name="Google Shape;3654;p298"/>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655" name="Google Shape;3655;p298"/>
          <p:cNvPicPr preferRelativeResize="0"/>
          <p:nvPr/>
        </p:nvPicPr>
        <p:blipFill rotWithShape="1">
          <a:blip r:embed="rId2">
            <a:alphaModFix/>
          </a:blip>
          <a:srcRect b="0" l="0" r="0" t="0"/>
          <a:stretch/>
        </p:blipFill>
        <p:spPr>
          <a:xfrm>
            <a:off x="7867200" y="4846320"/>
            <a:ext cx="914400" cy="195943"/>
          </a:xfrm>
          <a:prstGeom prst="rect">
            <a:avLst/>
          </a:prstGeom>
          <a:noFill/>
          <a:ln>
            <a:noFill/>
          </a:ln>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APTION_ONLY">
    <p:spTree>
      <p:nvGrpSpPr>
        <p:cNvPr id="3656" name="Shape 3656"/>
        <p:cNvGrpSpPr/>
        <p:nvPr/>
      </p:nvGrpSpPr>
      <p:grpSpPr>
        <a:xfrm>
          <a:off x="0" y="0"/>
          <a:ext cx="0" cy="0"/>
          <a:chOff x="0" y="0"/>
          <a:chExt cx="0" cy="0"/>
        </a:xfrm>
      </p:grpSpPr>
      <p:sp>
        <p:nvSpPr>
          <p:cNvPr id="3657" name="Google Shape;3657;p299"/>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pic>
        <p:nvPicPr>
          <p:cNvPr id="3658" name="Google Shape;3658;p299"/>
          <p:cNvPicPr preferRelativeResize="0"/>
          <p:nvPr/>
        </p:nvPicPr>
        <p:blipFill rotWithShape="1">
          <a:blip r:embed="rId2">
            <a:alphaModFix/>
          </a:blip>
          <a:srcRect b="0" l="0" r="0" t="0"/>
          <a:stretch/>
        </p:blipFill>
        <p:spPr>
          <a:xfrm>
            <a:off x="7867200" y="4846320"/>
            <a:ext cx="914400" cy="195943"/>
          </a:xfrm>
          <a:prstGeom prst="rect">
            <a:avLst/>
          </a:prstGeom>
          <a:noFill/>
          <a:ln>
            <a:noFill/>
          </a:ln>
        </p:spPr>
      </p:pic>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3">
    <p:bg>
      <p:bgPr>
        <a:solidFill>
          <a:srgbClr val="CFDDE5"/>
        </a:solidFill>
      </p:bgPr>
    </p:bg>
    <p:spTree>
      <p:nvGrpSpPr>
        <p:cNvPr id="3659" name="Shape 3659"/>
        <p:cNvGrpSpPr/>
        <p:nvPr/>
      </p:nvGrpSpPr>
      <p:grpSpPr>
        <a:xfrm>
          <a:off x="0" y="0"/>
          <a:ext cx="0" cy="0"/>
          <a:chOff x="0" y="0"/>
          <a:chExt cx="0" cy="0"/>
        </a:xfrm>
      </p:grpSpPr>
      <p:pic>
        <p:nvPicPr>
          <p:cNvPr id="3660" name="Google Shape;3660;p300"/>
          <p:cNvPicPr preferRelativeResize="0"/>
          <p:nvPr/>
        </p:nvPicPr>
        <p:blipFill rotWithShape="1">
          <a:blip r:embed="rId2">
            <a:alphaModFix/>
          </a:blip>
          <a:srcRect b="0" l="0" r="0" t="0"/>
          <a:stretch/>
        </p:blipFill>
        <p:spPr>
          <a:xfrm>
            <a:off x="2267825" y="1984250"/>
            <a:ext cx="4608350" cy="9815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p:cSld name="TITLE_AND_BODY_2">
    <p:bg>
      <p:bgPr>
        <a:solidFill>
          <a:srgbClr val="063849"/>
        </a:solidFill>
      </p:bgPr>
    </p:bg>
    <p:spTree>
      <p:nvGrpSpPr>
        <p:cNvPr id="30" name="Shape 30"/>
        <p:cNvGrpSpPr/>
        <p:nvPr/>
      </p:nvGrpSpPr>
      <p:grpSpPr>
        <a:xfrm>
          <a:off x="0" y="0"/>
          <a:ext cx="0" cy="0"/>
          <a:chOff x="0" y="0"/>
          <a:chExt cx="0" cy="0"/>
        </a:xfrm>
      </p:grpSpPr>
      <p:sp>
        <p:nvSpPr>
          <p:cNvPr id="31" name="Google Shape;31;p4"/>
          <p:cNvSpPr txBox="1"/>
          <p:nvPr>
            <p:ph idx="1" type="body"/>
          </p:nvPr>
        </p:nvSpPr>
        <p:spPr>
          <a:xfrm>
            <a:off x="365700" y="773038"/>
            <a:ext cx="8139300" cy="3417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rgbClr val="EBF1F3"/>
              </a:buClr>
              <a:buSzPts val="1400"/>
              <a:buChar char="●"/>
              <a:defRPr>
                <a:solidFill>
                  <a:srgbClr val="EBF1F3"/>
                </a:solidFill>
              </a:defRPr>
            </a:lvl1pPr>
            <a:lvl2pPr indent="-304800" lvl="1" marL="914400" algn="l">
              <a:lnSpc>
                <a:spcPct val="115000"/>
              </a:lnSpc>
              <a:spcBef>
                <a:spcPts val="600"/>
              </a:spcBef>
              <a:spcAft>
                <a:spcPts val="0"/>
              </a:spcAft>
              <a:buClr>
                <a:srgbClr val="EBF1F3"/>
              </a:buClr>
              <a:buSzPts val="1200"/>
              <a:buChar char="○"/>
              <a:defRPr>
                <a:solidFill>
                  <a:srgbClr val="EBF1F3"/>
                </a:solidFill>
              </a:defRPr>
            </a:lvl2pPr>
            <a:lvl3pPr indent="-292100" lvl="2" marL="1371600" algn="l">
              <a:lnSpc>
                <a:spcPct val="115000"/>
              </a:lnSpc>
              <a:spcBef>
                <a:spcPts val="600"/>
              </a:spcBef>
              <a:spcAft>
                <a:spcPts val="0"/>
              </a:spcAft>
              <a:buClr>
                <a:srgbClr val="EBF1F3"/>
              </a:buClr>
              <a:buSzPts val="1000"/>
              <a:buChar char="■"/>
              <a:defRPr>
                <a:solidFill>
                  <a:srgbClr val="EBF1F3"/>
                </a:solidFill>
              </a:defRPr>
            </a:lvl3pPr>
            <a:lvl4pPr indent="-292100" lvl="3" marL="1828800" algn="l">
              <a:lnSpc>
                <a:spcPct val="115000"/>
              </a:lnSpc>
              <a:spcBef>
                <a:spcPts val="600"/>
              </a:spcBef>
              <a:spcAft>
                <a:spcPts val="0"/>
              </a:spcAft>
              <a:buClr>
                <a:srgbClr val="EBF1F3"/>
              </a:buClr>
              <a:buSzPts val="1000"/>
              <a:buChar char="●"/>
              <a:defRPr>
                <a:solidFill>
                  <a:srgbClr val="EBF1F3"/>
                </a:solidFill>
              </a:defRPr>
            </a:lvl4pPr>
            <a:lvl5pPr indent="-292100" lvl="4" marL="2286000" algn="l">
              <a:lnSpc>
                <a:spcPct val="115000"/>
              </a:lnSpc>
              <a:spcBef>
                <a:spcPts val="600"/>
              </a:spcBef>
              <a:spcAft>
                <a:spcPts val="0"/>
              </a:spcAft>
              <a:buClr>
                <a:srgbClr val="EBF1F3"/>
              </a:buClr>
              <a:buSzPts val="1000"/>
              <a:buChar char="○"/>
              <a:defRPr>
                <a:solidFill>
                  <a:srgbClr val="EBF1F3"/>
                </a:solidFill>
              </a:defRPr>
            </a:lvl5pPr>
            <a:lvl6pPr indent="-292100" lvl="5" marL="2743200" algn="l">
              <a:lnSpc>
                <a:spcPct val="115000"/>
              </a:lnSpc>
              <a:spcBef>
                <a:spcPts val="600"/>
              </a:spcBef>
              <a:spcAft>
                <a:spcPts val="0"/>
              </a:spcAft>
              <a:buClr>
                <a:srgbClr val="EBF1F3"/>
              </a:buClr>
              <a:buSzPts val="1000"/>
              <a:buChar char="■"/>
              <a:defRPr>
                <a:solidFill>
                  <a:srgbClr val="EBF1F3"/>
                </a:solidFill>
              </a:defRPr>
            </a:lvl6pPr>
            <a:lvl7pPr indent="-292100" lvl="6" marL="3200400" algn="l">
              <a:lnSpc>
                <a:spcPct val="115000"/>
              </a:lnSpc>
              <a:spcBef>
                <a:spcPts val="600"/>
              </a:spcBef>
              <a:spcAft>
                <a:spcPts val="0"/>
              </a:spcAft>
              <a:buClr>
                <a:srgbClr val="EBF1F3"/>
              </a:buClr>
              <a:buSzPts val="1000"/>
              <a:buChar char="●"/>
              <a:defRPr>
                <a:solidFill>
                  <a:srgbClr val="EBF1F3"/>
                </a:solidFill>
              </a:defRPr>
            </a:lvl7pPr>
            <a:lvl8pPr indent="-292100" lvl="7" marL="3657600" algn="l">
              <a:lnSpc>
                <a:spcPct val="115000"/>
              </a:lnSpc>
              <a:spcBef>
                <a:spcPts val="600"/>
              </a:spcBef>
              <a:spcAft>
                <a:spcPts val="0"/>
              </a:spcAft>
              <a:buClr>
                <a:srgbClr val="EBF1F3"/>
              </a:buClr>
              <a:buSzPts val="1000"/>
              <a:buChar char="○"/>
              <a:defRPr>
                <a:solidFill>
                  <a:srgbClr val="EBF1F3"/>
                </a:solidFill>
              </a:defRPr>
            </a:lvl8pPr>
            <a:lvl9pPr indent="-292100" lvl="8" marL="4114800" algn="l">
              <a:lnSpc>
                <a:spcPct val="115000"/>
              </a:lnSpc>
              <a:spcBef>
                <a:spcPts val="600"/>
              </a:spcBef>
              <a:spcAft>
                <a:spcPts val="600"/>
              </a:spcAft>
              <a:buClr>
                <a:srgbClr val="EBF1F3"/>
              </a:buClr>
              <a:buSzPts val="1000"/>
              <a:buChar char="■"/>
              <a:defRPr>
                <a:solidFill>
                  <a:srgbClr val="EBF1F3"/>
                </a:solidFill>
              </a:defRPr>
            </a:lvl9pPr>
          </a:lstStyle>
          <a:p/>
        </p:txBody>
      </p:sp>
      <p:sp>
        <p:nvSpPr>
          <p:cNvPr id="32" name="Google Shape;32;p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33" name="Google Shape;33;p4"/>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5" name="Google Shape;35;p4" title="JB Light with Bar.png"/>
          <p:cNvPicPr preferRelativeResize="0"/>
          <p:nvPr/>
        </p:nvPicPr>
        <p:blipFill>
          <a:blip r:embed="rId2">
            <a:alphaModFix/>
          </a:blip>
          <a:stretch>
            <a:fillRect/>
          </a:stretch>
        </p:blipFill>
        <p:spPr>
          <a:xfrm>
            <a:off x="6985308" y="4887353"/>
            <a:ext cx="832818" cy="155500"/>
          </a:xfrm>
          <a:prstGeom prst="rect">
            <a:avLst/>
          </a:prstGeom>
          <a:noFill/>
          <a:ln>
            <a:noFill/>
          </a:ln>
        </p:spPr>
      </p:pic>
      <p:pic>
        <p:nvPicPr>
          <p:cNvPr id="36" name="Google Shape;36;p4" title="Placeholder Box.png"/>
          <p:cNvPicPr preferRelativeResize="0"/>
          <p:nvPr/>
        </p:nvPicPr>
        <p:blipFill>
          <a:blip r:embed="rId3">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1">
  <p:cSld name="TITLE_ONLY_2">
    <p:spTree>
      <p:nvGrpSpPr>
        <p:cNvPr id="283" name="Shape 283"/>
        <p:cNvGrpSpPr/>
        <p:nvPr/>
      </p:nvGrpSpPr>
      <p:grpSpPr>
        <a:xfrm>
          <a:off x="0" y="0"/>
          <a:ext cx="0" cy="0"/>
          <a:chOff x="0" y="0"/>
          <a:chExt cx="0" cy="0"/>
        </a:xfrm>
      </p:grpSpPr>
      <p:sp>
        <p:nvSpPr>
          <p:cNvPr id="284" name="Google Shape;284;p31"/>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5" name="Google Shape;285;p3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86" name="Google Shape;286;p31"/>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87" name="Google Shape;287;p31"/>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88" name="Google Shape;288;p31"/>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89" name="Google Shape;289;p31"/>
          <p:cNvSpPr txBox="1"/>
          <p:nvPr>
            <p:ph idx="1" type="subTitle"/>
          </p:nvPr>
        </p:nvSpPr>
        <p:spPr>
          <a:xfrm>
            <a:off x="458825" y="2474656"/>
            <a:ext cx="2302500" cy="19395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90" name="Google Shape;290;p31"/>
          <p:cNvSpPr txBox="1"/>
          <p:nvPr>
            <p:ph idx="2" type="subTitle"/>
          </p:nvPr>
        </p:nvSpPr>
        <p:spPr>
          <a:xfrm>
            <a:off x="3413550" y="2471300"/>
            <a:ext cx="2265000" cy="19464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91" name="Google Shape;291;p31"/>
          <p:cNvSpPr txBox="1"/>
          <p:nvPr>
            <p:ph idx="3" type="subTitle"/>
          </p:nvPr>
        </p:nvSpPr>
        <p:spPr>
          <a:xfrm>
            <a:off x="6365775" y="2471300"/>
            <a:ext cx="2265000" cy="20574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292" name="Google Shape;292;p31"/>
          <p:cNvSpPr/>
          <p:nvPr>
            <p:ph idx="4" type="pic"/>
          </p:nvPr>
        </p:nvSpPr>
        <p:spPr>
          <a:xfrm>
            <a:off x="365725" y="1012950"/>
            <a:ext cx="2527800" cy="1371600"/>
          </a:xfrm>
          <a:prstGeom prst="rect">
            <a:avLst/>
          </a:prstGeom>
          <a:noFill/>
          <a:ln>
            <a:noFill/>
          </a:ln>
        </p:spPr>
      </p:sp>
      <p:sp>
        <p:nvSpPr>
          <p:cNvPr id="293" name="Google Shape;293;p31"/>
          <p:cNvSpPr/>
          <p:nvPr>
            <p:ph idx="5" type="pic"/>
          </p:nvPr>
        </p:nvSpPr>
        <p:spPr>
          <a:xfrm>
            <a:off x="3299550" y="1012950"/>
            <a:ext cx="2527800" cy="1371600"/>
          </a:xfrm>
          <a:prstGeom prst="rect">
            <a:avLst/>
          </a:prstGeom>
          <a:noFill/>
          <a:ln>
            <a:noFill/>
          </a:ln>
        </p:spPr>
      </p:sp>
      <p:sp>
        <p:nvSpPr>
          <p:cNvPr id="294" name="Google Shape;294;p31"/>
          <p:cNvSpPr/>
          <p:nvPr>
            <p:ph idx="6" type="pic"/>
          </p:nvPr>
        </p:nvSpPr>
        <p:spPr>
          <a:xfrm>
            <a:off x="6250475" y="1012950"/>
            <a:ext cx="2527800" cy="1371600"/>
          </a:xfrm>
          <a:prstGeom prst="rect">
            <a:avLst/>
          </a:prstGeom>
          <a:noFill/>
          <a:ln>
            <a:noFill/>
          </a:ln>
        </p:spPr>
      </p:sp>
      <p:sp>
        <p:nvSpPr>
          <p:cNvPr id="295" name="Google Shape;295;p3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96" name="Google Shape;296;p31"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97" name="Google Shape;297;p31"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p:cSld name="TITLE_ONLY_1">
    <p:spTree>
      <p:nvGrpSpPr>
        <p:cNvPr id="298" name="Shape 298"/>
        <p:cNvGrpSpPr/>
        <p:nvPr/>
      </p:nvGrpSpPr>
      <p:grpSpPr>
        <a:xfrm>
          <a:off x="0" y="0"/>
          <a:ext cx="0" cy="0"/>
          <a:chOff x="0" y="0"/>
          <a:chExt cx="0" cy="0"/>
        </a:xfrm>
      </p:grpSpPr>
      <p:sp>
        <p:nvSpPr>
          <p:cNvPr id="299" name="Google Shape;299;p32"/>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0" name="Google Shape;300;p3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301" name="Google Shape;301;p32"/>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02" name="Google Shape;302;p32"/>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03" name="Google Shape;303;p32"/>
          <p:cNvSpPr txBox="1"/>
          <p:nvPr>
            <p:ph idx="1" type="subTitle"/>
          </p:nvPr>
        </p:nvSpPr>
        <p:spPr>
          <a:xfrm>
            <a:off x="473825" y="1140000"/>
            <a:ext cx="3690000" cy="33525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04" name="Google Shape;304;p32"/>
          <p:cNvSpPr txBox="1"/>
          <p:nvPr>
            <p:ph idx="2" type="subTitle"/>
          </p:nvPr>
        </p:nvSpPr>
        <p:spPr>
          <a:xfrm>
            <a:off x="4955725" y="1177500"/>
            <a:ext cx="3690000" cy="3315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05" name="Google Shape;305;p3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06" name="Google Shape;306;p32"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307" name="Google Shape;307;p32"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1">
  <p:cSld name="TITLE_ONLY_1_2">
    <p:spTree>
      <p:nvGrpSpPr>
        <p:cNvPr id="308" name="Shape 308"/>
        <p:cNvGrpSpPr/>
        <p:nvPr/>
      </p:nvGrpSpPr>
      <p:grpSpPr>
        <a:xfrm>
          <a:off x="0" y="0"/>
          <a:ext cx="0" cy="0"/>
          <a:chOff x="0" y="0"/>
          <a:chExt cx="0" cy="0"/>
        </a:xfrm>
      </p:grpSpPr>
      <p:sp>
        <p:nvSpPr>
          <p:cNvPr id="309" name="Google Shape;309;p33"/>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0" name="Google Shape;310;p33"/>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311" name="Google Shape;311;p33"/>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12" name="Google Shape;312;p33"/>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13" name="Google Shape;313;p33"/>
          <p:cNvSpPr txBox="1"/>
          <p:nvPr>
            <p:ph idx="1" type="subTitle"/>
          </p:nvPr>
        </p:nvSpPr>
        <p:spPr>
          <a:xfrm>
            <a:off x="473825" y="2718000"/>
            <a:ext cx="3690000" cy="182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14" name="Google Shape;314;p33"/>
          <p:cNvSpPr txBox="1"/>
          <p:nvPr>
            <p:ph idx="2" type="subTitle"/>
          </p:nvPr>
        </p:nvSpPr>
        <p:spPr>
          <a:xfrm>
            <a:off x="4955725" y="2718000"/>
            <a:ext cx="3690000" cy="182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15" name="Google Shape;315;p33"/>
          <p:cNvSpPr/>
          <p:nvPr>
            <p:ph idx="3" type="pic"/>
          </p:nvPr>
        </p:nvSpPr>
        <p:spPr>
          <a:xfrm>
            <a:off x="372325" y="1012875"/>
            <a:ext cx="3949800" cy="1600200"/>
          </a:xfrm>
          <a:prstGeom prst="rect">
            <a:avLst/>
          </a:prstGeom>
          <a:noFill/>
          <a:ln>
            <a:noFill/>
          </a:ln>
        </p:spPr>
      </p:sp>
      <p:sp>
        <p:nvSpPr>
          <p:cNvPr id="316" name="Google Shape;316;p33"/>
          <p:cNvSpPr/>
          <p:nvPr>
            <p:ph idx="4" type="pic"/>
          </p:nvPr>
        </p:nvSpPr>
        <p:spPr>
          <a:xfrm>
            <a:off x="4825825" y="1012875"/>
            <a:ext cx="3949800" cy="1600200"/>
          </a:xfrm>
          <a:prstGeom prst="rect">
            <a:avLst/>
          </a:prstGeom>
          <a:noFill/>
          <a:ln>
            <a:noFill/>
          </a:ln>
        </p:spPr>
      </p:sp>
      <p:sp>
        <p:nvSpPr>
          <p:cNvPr id="317" name="Google Shape;317;p3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18" name="Google Shape;318;p33"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319" name="Google Shape;319;p33"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p:cSld name="TITLE_ONLY_1_1">
    <p:spTree>
      <p:nvGrpSpPr>
        <p:cNvPr id="320" name="Shape 320"/>
        <p:cNvGrpSpPr/>
        <p:nvPr/>
      </p:nvGrpSpPr>
      <p:grpSpPr>
        <a:xfrm>
          <a:off x="0" y="0"/>
          <a:ext cx="0" cy="0"/>
          <a:chOff x="0" y="0"/>
          <a:chExt cx="0" cy="0"/>
        </a:xfrm>
      </p:grpSpPr>
      <p:sp>
        <p:nvSpPr>
          <p:cNvPr id="321" name="Google Shape;321;p34"/>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2" name="Google Shape;322;p3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323" name="Google Shape;323;p34"/>
          <p:cNvSpPr/>
          <p:nvPr/>
        </p:nvSpPr>
        <p:spPr>
          <a:xfrm>
            <a:off x="36570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24" name="Google Shape;324;p34"/>
          <p:cNvSpPr/>
          <p:nvPr/>
        </p:nvSpPr>
        <p:spPr>
          <a:xfrm>
            <a:off x="482845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25" name="Google Shape;325;p34"/>
          <p:cNvSpPr txBox="1"/>
          <p:nvPr>
            <p:ph idx="1" type="subTitle"/>
          </p:nvPr>
        </p:nvSpPr>
        <p:spPr>
          <a:xfrm>
            <a:off x="488825" y="2227500"/>
            <a:ext cx="3697500" cy="2424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26" name="Google Shape;326;p34"/>
          <p:cNvSpPr txBox="1"/>
          <p:nvPr>
            <p:ph idx="2" type="subTitle"/>
          </p:nvPr>
        </p:nvSpPr>
        <p:spPr>
          <a:xfrm>
            <a:off x="4947075" y="2227500"/>
            <a:ext cx="3668700" cy="2424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327" name="Google Shape;327;p3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28" name="Google Shape;328;p34"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329" name="Google Shape;329;p34"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1">
  <p:cSld name="TITLE_ONLY_1_1_1">
    <p:spTree>
      <p:nvGrpSpPr>
        <p:cNvPr id="330" name="Shape 330"/>
        <p:cNvGrpSpPr/>
        <p:nvPr/>
      </p:nvGrpSpPr>
      <p:grpSpPr>
        <a:xfrm>
          <a:off x="0" y="0"/>
          <a:ext cx="0" cy="0"/>
          <a:chOff x="0" y="0"/>
          <a:chExt cx="0" cy="0"/>
        </a:xfrm>
      </p:grpSpPr>
      <p:sp>
        <p:nvSpPr>
          <p:cNvPr id="331" name="Google Shape;331;p35"/>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332" name="Google Shape;332;p3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33" name="Google Shape;333;p35"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334" name="Google Shape;334;p35"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Text">
  <p:cSld name="MAIN_POINT">
    <p:spTree>
      <p:nvGrpSpPr>
        <p:cNvPr id="335" name="Shape 335"/>
        <p:cNvGrpSpPr/>
        <p:nvPr/>
      </p:nvGrpSpPr>
      <p:grpSpPr>
        <a:xfrm>
          <a:off x="0" y="0"/>
          <a:ext cx="0" cy="0"/>
          <a:chOff x="0" y="0"/>
          <a:chExt cx="0" cy="0"/>
        </a:xfrm>
      </p:grpSpPr>
      <p:sp>
        <p:nvSpPr>
          <p:cNvPr id="336" name="Google Shape;336;p36"/>
          <p:cNvSpPr txBox="1"/>
          <p:nvPr>
            <p:ph type="title"/>
          </p:nvPr>
        </p:nvSpPr>
        <p:spPr>
          <a:xfrm>
            <a:off x="365700" y="450150"/>
            <a:ext cx="6492300" cy="40908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37" name="Google Shape;337;p36"/>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pic>
        <p:nvPicPr>
          <p:cNvPr id="338" name="Google Shape;338;p36"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339" name="Google Shape;339;p36"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APTION_ONLY">
    <p:spTree>
      <p:nvGrpSpPr>
        <p:cNvPr id="340" name="Shape 340"/>
        <p:cNvGrpSpPr/>
        <p:nvPr/>
      </p:nvGrpSpPr>
      <p:grpSpPr>
        <a:xfrm>
          <a:off x="0" y="0"/>
          <a:ext cx="0" cy="0"/>
          <a:chOff x="0" y="0"/>
          <a:chExt cx="0" cy="0"/>
        </a:xfrm>
      </p:grpSpPr>
      <p:sp>
        <p:nvSpPr>
          <p:cNvPr id="341" name="Google Shape;341;p37"/>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pic>
        <p:nvPicPr>
          <p:cNvPr id="342" name="Google Shape;342;p37"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343" name="Google Shape;343;p37"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3">
    <p:bg>
      <p:bgPr>
        <a:solidFill>
          <a:srgbClr val="CFDDE5"/>
        </a:solidFill>
      </p:bgPr>
    </p:bg>
    <p:spTree>
      <p:nvGrpSpPr>
        <p:cNvPr id="344" name="Shape 344"/>
        <p:cNvGrpSpPr/>
        <p:nvPr/>
      </p:nvGrpSpPr>
      <p:grpSpPr>
        <a:xfrm>
          <a:off x="0" y="0"/>
          <a:ext cx="0" cy="0"/>
          <a:chOff x="0" y="0"/>
          <a:chExt cx="0" cy="0"/>
        </a:xfrm>
      </p:grpSpPr>
      <p:pic>
        <p:nvPicPr>
          <p:cNvPr id="345" name="Google Shape;345;p38"/>
          <p:cNvPicPr preferRelativeResize="0"/>
          <p:nvPr/>
        </p:nvPicPr>
        <p:blipFill>
          <a:blip r:embed="rId2">
            <a:alphaModFix/>
          </a:blip>
          <a:stretch>
            <a:fillRect/>
          </a:stretch>
        </p:blipFill>
        <p:spPr>
          <a:xfrm>
            <a:off x="4668614" y="2225200"/>
            <a:ext cx="3039590" cy="541725"/>
          </a:xfrm>
          <a:prstGeom prst="rect">
            <a:avLst/>
          </a:prstGeom>
          <a:noFill/>
          <a:ln>
            <a:noFill/>
          </a:ln>
        </p:spPr>
      </p:pic>
      <p:grpSp>
        <p:nvGrpSpPr>
          <p:cNvPr id="346" name="Google Shape;346;p38"/>
          <p:cNvGrpSpPr/>
          <p:nvPr/>
        </p:nvGrpSpPr>
        <p:grpSpPr>
          <a:xfrm>
            <a:off x="1435788" y="2225210"/>
            <a:ext cx="2667949" cy="541715"/>
            <a:chOff x="3424807" y="1107551"/>
            <a:chExt cx="4067616" cy="826163"/>
          </a:xfrm>
        </p:grpSpPr>
        <p:sp>
          <p:nvSpPr>
            <p:cNvPr id="347" name="Google Shape;347;p3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348" name="Google Shape;348;p3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349" name="Google Shape;349;p3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350" name="Google Shape;350;p3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351" name="Google Shape;351;p3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352" name="Google Shape;352;p3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353" name="Google Shape;353;p3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354" name="Google Shape;354;p3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355" name="Google Shape;355;p3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cxnSp>
        <p:nvCxnSpPr>
          <p:cNvPr id="356" name="Google Shape;356;p38"/>
          <p:cNvCxnSpPr/>
          <p:nvPr/>
        </p:nvCxnSpPr>
        <p:spPr>
          <a:xfrm>
            <a:off x="4374900" y="2229063"/>
            <a:ext cx="0" cy="534000"/>
          </a:xfrm>
          <a:prstGeom prst="straightConnector1">
            <a:avLst/>
          </a:prstGeom>
          <a:noFill/>
          <a:ln cap="flat" cmpd="sng" w="9525">
            <a:solidFill>
              <a:srgbClr val="212121"/>
            </a:solidFill>
            <a:prstDash val="solid"/>
            <a:round/>
            <a:headEnd len="med" w="med" type="none"/>
            <a:tailEnd len="med" w="med"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7" name="Shape 357"/>
        <p:cNvGrpSpPr/>
        <p:nvPr/>
      </p:nvGrpSpPr>
      <p:grpSpPr>
        <a:xfrm>
          <a:off x="0" y="0"/>
          <a:ext cx="0" cy="0"/>
          <a:chOff x="0" y="0"/>
          <a:chExt cx="0" cy="0"/>
        </a:xfrm>
      </p:grpSpPr>
      <p:sp>
        <p:nvSpPr>
          <p:cNvPr id="358" name="Google Shape;358;p39"/>
          <p:cNvSpPr txBox="1"/>
          <p:nvPr>
            <p:ph type="ctrTitle"/>
          </p:nvPr>
        </p:nvSpPr>
        <p:spPr>
          <a:xfrm>
            <a:off x="365700" y="1148250"/>
            <a:ext cx="8412900" cy="14235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9" name="Google Shape;359;p39"/>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sp>
        <p:nvSpPr>
          <p:cNvPr id="360" name="Google Shape;360;p39"/>
          <p:cNvSpPr txBox="1"/>
          <p:nvPr>
            <p:ph idx="12" type="sldNum"/>
          </p:nvPr>
        </p:nvSpPr>
        <p:spPr>
          <a:xfrm>
            <a:off x="6457950" y="4767275"/>
            <a:ext cx="2320500" cy="376200"/>
          </a:xfrm>
          <a:prstGeom prst="rect">
            <a:avLst/>
          </a:prstGeom>
          <a:noFill/>
          <a:ln>
            <a:noFill/>
          </a:ln>
        </p:spPr>
        <p:txBody>
          <a:bodyPr anchorCtr="0" anchor="ctr" bIns="0" lIns="0" spcFirstLastPara="1" rIns="0" wrap="square" tIns="0">
            <a:norm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Dark Matter">
  <p:cSld name="CUSTOM_2">
    <p:bg>
      <p:bgPr>
        <a:solidFill>
          <a:srgbClr val="063849"/>
        </a:solidFill>
      </p:bgPr>
    </p:bg>
    <p:spTree>
      <p:nvGrpSpPr>
        <p:cNvPr id="366" name="Shape 366"/>
        <p:cNvGrpSpPr/>
        <p:nvPr/>
      </p:nvGrpSpPr>
      <p:grpSpPr>
        <a:xfrm>
          <a:off x="0" y="0"/>
          <a:ext cx="0" cy="0"/>
          <a:chOff x="0" y="0"/>
          <a:chExt cx="0" cy="0"/>
        </a:xfrm>
      </p:grpSpPr>
      <p:sp>
        <p:nvSpPr>
          <p:cNvPr id="367" name="Google Shape;367;p41"/>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8" name="Google Shape;368;p4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369" name="Google Shape;369;p41"/>
          <p:cNvGrpSpPr/>
          <p:nvPr/>
        </p:nvGrpSpPr>
        <p:grpSpPr>
          <a:xfrm>
            <a:off x="8000973" y="4882762"/>
            <a:ext cx="777321" cy="155484"/>
            <a:chOff x="3424807" y="1107551"/>
            <a:chExt cx="4067616" cy="826163"/>
          </a:xfrm>
        </p:grpSpPr>
        <p:sp>
          <p:nvSpPr>
            <p:cNvPr id="370" name="Google Shape;370;p4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71" name="Google Shape;371;p4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72" name="Google Shape;372;p4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73" name="Google Shape;373;p4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74" name="Google Shape;374;p4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75" name="Google Shape;375;p4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76" name="Google Shape;376;p4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77" name="Google Shape;377;p4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78" name="Google Shape;378;p4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379" name="Google Shape;379;p4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 name="Shape 37"/>
        <p:cNvGrpSpPr/>
        <p:nvPr/>
      </p:nvGrpSpPr>
      <p:grpSpPr>
        <a:xfrm>
          <a:off x="0" y="0"/>
          <a:ext cx="0" cy="0"/>
          <a:chOff x="0" y="0"/>
          <a:chExt cx="0" cy="0"/>
        </a:xfrm>
      </p:grpSpPr>
      <p:sp>
        <p:nvSpPr>
          <p:cNvPr id="38" name="Google Shape;38;p5"/>
          <p:cNvSpPr txBox="1"/>
          <p:nvPr>
            <p:ph type="title"/>
          </p:nvPr>
        </p:nvSpPr>
        <p:spPr>
          <a:xfrm>
            <a:off x="365700" y="274350"/>
            <a:ext cx="8412600" cy="401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 name="Google Shape;39;p5"/>
          <p:cNvSpPr txBox="1"/>
          <p:nvPr>
            <p:ph idx="1" type="body"/>
          </p:nvPr>
        </p:nvSpPr>
        <p:spPr>
          <a:xfrm>
            <a:off x="365700" y="940050"/>
            <a:ext cx="84126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40" name="Google Shape;40;p5"/>
          <p:cNvSpPr txBox="1"/>
          <p:nvPr>
            <p:ph idx="12" type="sldNum"/>
          </p:nvPr>
        </p:nvSpPr>
        <p:spPr>
          <a:xfrm>
            <a:off x="6457950" y="4778850"/>
            <a:ext cx="2320500" cy="364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
        <p:nvSpPr>
          <p:cNvPr id="41" name="Google Shape;41;p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cSld name="CUSTOM">
    <p:bg>
      <p:bgPr>
        <a:solidFill>
          <a:srgbClr val="CFDDE5"/>
        </a:solidFill>
      </p:bgPr>
    </p:bg>
    <p:spTree>
      <p:nvGrpSpPr>
        <p:cNvPr id="380" name="Shape 380"/>
        <p:cNvGrpSpPr/>
        <p:nvPr/>
      </p:nvGrpSpPr>
      <p:grpSpPr>
        <a:xfrm>
          <a:off x="0" y="0"/>
          <a:ext cx="0" cy="0"/>
          <a:chOff x="0" y="0"/>
          <a:chExt cx="0" cy="0"/>
        </a:xfrm>
      </p:grpSpPr>
      <p:sp>
        <p:nvSpPr>
          <p:cNvPr id="381" name="Google Shape;381;p42"/>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3600"/>
              <a:buNone/>
              <a:defRPr sz="3600">
                <a:solidFill>
                  <a:srgbClr val="06384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2" name="Google Shape;382;p4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383" name="Google Shape;383;p42"/>
          <p:cNvGrpSpPr/>
          <p:nvPr/>
        </p:nvGrpSpPr>
        <p:grpSpPr>
          <a:xfrm>
            <a:off x="8000973" y="4882757"/>
            <a:ext cx="777321" cy="155484"/>
            <a:chOff x="3424807" y="1107551"/>
            <a:chExt cx="4067616" cy="826163"/>
          </a:xfrm>
        </p:grpSpPr>
        <p:sp>
          <p:nvSpPr>
            <p:cNvPr id="384" name="Google Shape;384;p4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5" name="Google Shape;385;p4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6" name="Google Shape;386;p4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7" name="Google Shape;387;p4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8" name="Google Shape;388;p4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9" name="Google Shape;389;p4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90" name="Google Shape;390;p4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91" name="Google Shape;391;p4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92" name="Google Shape;392;p4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393" name="Google Shape;393;p4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RollingSteel">
  <p:cSld name="CUSTOM_2_1">
    <p:bg>
      <p:bgPr>
        <a:blipFill>
          <a:blip r:embed="rId2">
            <a:alphaModFix/>
          </a:blip>
          <a:stretch>
            <a:fillRect/>
          </a:stretch>
        </a:blipFill>
      </p:bgPr>
    </p:bg>
    <p:spTree>
      <p:nvGrpSpPr>
        <p:cNvPr id="394" name="Shape 394"/>
        <p:cNvGrpSpPr/>
        <p:nvPr/>
      </p:nvGrpSpPr>
      <p:grpSpPr>
        <a:xfrm>
          <a:off x="0" y="0"/>
          <a:ext cx="0" cy="0"/>
          <a:chOff x="0" y="0"/>
          <a:chExt cx="0" cy="0"/>
        </a:xfrm>
      </p:grpSpPr>
      <p:sp>
        <p:nvSpPr>
          <p:cNvPr id="395" name="Google Shape;395;p43"/>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6" name="Google Shape;396;p43"/>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sp>
        <p:nvSpPr>
          <p:cNvPr id="397" name="Google Shape;397;p43"/>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398" name="Google Shape;398;p43"/>
          <p:cNvGrpSpPr/>
          <p:nvPr/>
        </p:nvGrpSpPr>
        <p:grpSpPr>
          <a:xfrm>
            <a:off x="8000973" y="4882762"/>
            <a:ext cx="777321" cy="155484"/>
            <a:chOff x="3424807" y="1107551"/>
            <a:chExt cx="4067616" cy="826163"/>
          </a:xfrm>
        </p:grpSpPr>
        <p:sp>
          <p:nvSpPr>
            <p:cNvPr id="399" name="Google Shape;399;p4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0" name="Google Shape;400;p4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1" name="Google Shape;401;p4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2" name="Google Shape;402;p4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3" name="Google Shape;403;p4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4" name="Google Shape;404;p4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5" name="Google Shape;405;p4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6" name="Google Shape;406;p4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7" name="Google Shape;407;p4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408" name="Google Shape;408;p4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WarpSpeed">
  <p:cSld name="CUSTOM_2_1_1">
    <p:bg>
      <p:bgPr>
        <a:blipFill>
          <a:blip r:embed="rId2">
            <a:alphaModFix/>
          </a:blip>
          <a:stretch>
            <a:fillRect/>
          </a:stretch>
        </a:blipFill>
      </p:bgPr>
    </p:bg>
    <p:spTree>
      <p:nvGrpSpPr>
        <p:cNvPr id="409" name="Shape 409"/>
        <p:cNvGrpSpPr/>
        <p:nvPr/>
      </p:nvGrpSpPr>
      <p:grpSpPr>
        <a:xfrm>
          <a:off x="0" y="0"/>
          <a:ext cx="0" cy="0"/>
          <a:chOff x="0" y="0"/>
          <a:chExt cx="0" cy="0"/>
        </a:xfrm>
      </p:grpSpPr>
      <p:sp>
        <p:nvSpPr>
          <p:cNvPr id="410" name="Google Shape;410;p44"/>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1" name="Google Shape;411;p4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412" name="Google Shape;412;p44"/>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grpSp>
        <p:nvGrpSpPr>
          <p:cNvPr id="413" name="Google Shape;413;p44"/>
          <p:cNvGrpSpPr/>
          <p:nvPr/>
        </p:nvGrpSpPr>
        <p:grpSpPr>
          <a:xfrm>
            <a:off x="8000973" y="4882762"/>
            <a:ext cx="777321" cy="155484"/>
            <a:chOff x="3424807" y="1107551"/>
            <a:chExt cx="4067616" cy="826163"/>
          </a:xfrm>
        </p:grpSpPr>
        <p:sp>
          <p:nvSpPr>
            <p:cNvPr id="414" name="Google Shape;414;p4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5" name="Google Shape;415;p4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6" name="Google Shape;416;p4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7" name="Google Shape;417;p4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8" name="Google Shape;418;p4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9" name="Google Shape;419;p4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20" name="Google Shape;420;p4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21" name="Google Shape;421;p4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22" name="Google Shape;422;p4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423" name="Google Shape;423;p4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Dark Matter">
  <p:cSld name="CUSTOM_1">
    <p:bg>
      <p:bgPr>
        <a:solidFill>
          <a:srgbClr val="063849"/>
        </a:solidFill>
      </p:bgPr>
    </p:bg>
    <p:spTree>
      <p:nvGrpSpPr>
        <p:cNvPr id="424" name="Shape 424"/>
        <p:cNvGrpSpPr/>
        <p:nvPr/>
      </p:nvGrpSpPr>
      <p:grpSpPr>
        <a:xfrm>
          <a:off x="0" y="0"/>
          <a:ext cx="0" cy="0"/>
          <a:chOff x="0" y="0"/>
          <a:chExt cx="0" cy="0"/>
        </a:xfrm>
      </p:grpSpPr>
      <p:sp>
        <p:nvSpPr>
          <p:cNvPr id="425" name="Google Shape;425;p45"/>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6" name="Google Shape;426;p45"/>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Clr>
                <a:srgbClr val="FF6529"/>
              </a:buClr>
              <a:buSzPts val="2800"/>
              <a:buNone/>
              <a:defRPr>
                <a:solidFill>
                  <a:srgbClr val="FF6529"/>
                </a:solidFill>
              </a:defRPr>
            </a:lvl2pPr>
            <a:lvl3pPr lvl="2" algn="l">
              <a:lnSpc>
                <a:spcPct val="100000"/>
              </a:lnSpc>
              <a:spcBef>
                <a:spcPts val="0"/>
              </a:spcBef>
              <a:spcAft>
                <a:spcPts val="0"/>
              </a:spcAft>
              <a:buClr>
                <a:srgbClr val="FF6529"/>
              </a:buClr>
              <a:buSzPts val="2800"/>
              <a:buNone/>
              <a:defRPr>
                <a:solidFill>
                  <a:srgbClr val="FF6529"/>
                </a:solidFill>
              </a:defRPr>
            </a:lvl3pPr>
            <a:lvl4pPr lvl="3" algn="l">
              <a:lnSpc>
                <a:spcPct val="100000"/>
              </a:lnSpc>
              <a:spcBef>
                <a:spcPts val="0"/>
              </a:spcBef>
              <a:spcAft>
                <a:spcPts val="0"/>
              </a:spcAft>
              <a:buClr>
                <a:srgbClr val="FF6529"/>
              </a:buClr>
              <a:buSzPts val="2800"/>
              <a:buNone/>
              <a:defRPr>
                <a:solidFill>
                  <a:srgbClr val="FF6529"/>
                </a:solidFill>
              </a:defRPr>
            </a:lvl4pPr>
            <a:lvl5pPr lvl="4" algn="l">
              <a:lnSpc>
                <a:spcPct val="100000"/>
              </a:lnSpc>
              <a:spcBef>
                <a:spcPts val="0"/>
              </a:spcBef>
              <a:spcAft>
                <a:spcPts val="0"/>
              </a:spcAft>
              <a:buClr>
                <a:srgbClr val="FF6529"/>
              </a:buClr>
              <a:buSzPts val="2800"/>
              <a:buNone/>
              <a:defRPr>
                <a:solidFill>
                  <a:srgbClr val="FF6529"/>
                </a:solidFill>
              </a:defRPr>
            </a:lvl5pPr>
            <a:lvl6pPr lvl="5" algn="l">
              <a:lnSpc>
                <a:spcPct val="100000"/>
              </a:lnSpc>
              <a:spcBef>
                <a:spcPts val="0"/>
              </a:spcBef>
              <a:spcAft>
                <a:spcPts val="0"/>
              </a:spcAft>
              <a:buClr>
                <a:srgbClr val="FF6529"/>
              </a:buClr>
              <a:buSzPts val="2800"/>
              <a:buNone/>
              <a:defRPr>
                <a:solidFill>
                  <a:srgbClr val="FF6529"/>
                </a:solidFill>
              </a:defRPr>
            </a:lvl6pPr>
            <a:lvl7pPr lvl="6" algn="l">
              <a:lnSpc>
                <a:spcPct val="100000"/>
              </a:lnSpc>
              <a:spcBef>
                <a:spcPts val="0"/>
              </a:spcBef>
              <a:spcAft>
                <a:spcPts val="0"/>
              </a:spcAft>
              <a:buClr>
                <a:srgbClr val="FF6529"/>
              </a:buClr>
              <a:buSzPts val="2800"/>
              <a:buNone/>
              <a:defRPr>
                <a:solidFill>
                  <a:srgbClr val="FF6529"/>
                </a:solidFill>
              </a:defRPr>
            </a:lvl7pPr>
            <a:lvl8pPr lvl="7" algn="l">
              <a:lnSpc>
                <a:spcPct val="100000"/>
              </a:lnSpc>
              <a:spcBef>
                <a:spcPts val="0"/>
              </a:spcBef>
              <a:spcAft>
                <a:spcPts val="0"/>
              </a:spcAft>
              <a:buClr>
                <a:srgbClr val="FF6529"/>
              </a:buClr>
              <a:buSzPts val="2800"/>
              <a:buNone/>
              <a:defRPr>
                <a:solidFill>
                  <a:srgbClr val="FF6529"/>
                </a:solidFill>
              </a:defRPr>
            </a:lvl8pPr>
            <a:lvl9pPr lvl="8" algn="l">
              <a:lnSpc>
                <a:spcPct val="100000"/>
              </a:lnSpc>
              <a:spcBef>
                <a:spcPts val="0"/>
              </a:spcBef>
              <a:spcAft>
                <a:spcPts val="0"/>
              </a:spcAft>
              <a:buClr>
                <a:srgbClr val="FF6529"/>
              </a:buClr>
              <a:buSzPts val="2800"/>
              <a:buNone/>
              <a:defRPr>
                <a:solidFill>
                  <a:srgbClr val="FF6529"/>
                </a:solidFill>
              </a:defRPr>
            </a:lvl9pPr>
          </a:lstStyle>
          <a:p/>
        </p:txBody>
      </p:sp>
      <p:sp>
        <p:nvSpPr>
          <p:cNvPr id="427" name="Google Shape;427;p45"/>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428" name="Google Shape;428;p45"/>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grpSp>
        <p:nvGrpSpPr>
          <p:cNvPr id="429" name="Google Shape;429;p45"/>
          <p:cNvGrpSpPr/>
          <p:nvPr/>
        </p:nvGrpSpPr>
        <p:grpSpPr>
          <a:xfrm>
            <a:off x="8000973" y="4882762"/>
            <a:ext cx="777321" cy="155484"/>
            <a:chOff x="3424807" y="1107551"/>
            <a:chExt cx="4067616" cy="826163"/>
          </a:xfrm>
        </p:grpSpPr>
        <p:sp>
          <p:nvSpPr>
            <p:cNvPr id="430" name="Google Shape;430;p4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31" name="Google Shape;431;p4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32" name="Google Shape;432;p4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33" name="Google Shape;433;p4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34" name="Google Shape;434;p4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35" name="Google Shape;435;p4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36" name="Google Shape;436;p4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37" name="Google Shape;437;p4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38" name="Google Shape;438;p4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439" name="Google Shape;439;p4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Velvet Indigo">
  <p:cSld name="CUSTOM_1_2">
    <p:bg>
      <p:bgPr>
        <a:solidFill>
          <a:srgbClr val="191A2E"/>
        </a:solidFill>
      </p:bgPr>
    </p:bg>
    <p:spTree>
      <p:nvGrpSpPr>
        <p:cNvPr id="440" name="Shape 440"/>
        <p:cNvGrpSpPr/>
        <p:nvPr/>
      </p:nvGrpSpPr>
      <p:grpSpPr>
        <a:xfrm>
          <a:off x="0" y="0"/>
          <a:ext cx="0" cy="0"/>
          <a:chOff x="0" y="0"/>
          <a:chExt cx="0" cy="0"/>
        </a:xfrm>
      </p:grpSpPr>
      <p:sp>
        <p:nvSpPr>
          <p:cNvPr id="441" name="Google Shape;441;p46"/>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2" name="Google Shape;442;p46"/>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Clr>
                <a:srgbClr val="FF6529"/>
              </a:buClr>
              <a:buSzPts val="2800"/>
              <a:buNone/>
              <a:defRPr>
                <a:solidFill>
                  <a:srgbClr val="FF6529"/>
                </a:solidFill>
              </a:defRPr>
            </a:lvl2pPr>
            <a:lvl3pPr lvl="2" algn="l">
              <a:lnSpc>
                <a:spcPct val="100000"/>
              </a:lnSpc>
              <a:spcBef>
                <a:spcPts val="0"/>
              </a:spcBef>
              <a:spcAft>
                <a:spcPts val="0"/>
              </a:spcAft>
              <a:buClr>
                <a:srgbClr val="FF6529"/>
              </a:buClr>
              <a:buSzPts val="2800"/>
              <a:buNone/>
              <a:defRPr>
                <a:solidFill>
                  <a:srgbClr val="FF6529"/>
                </a:solidFill>
              </a:defRPr>
            </a:lvl3pPr>
            <a:lvl4pPr lvl="3" algn="l">
              <a:lnSpc>
                <a:spcPct val="100000"/>
              </a:lnSpc>
              <a:spcBef>
                <a:spcPts val="0"/>
              </a:spcBef>
              <a:spcAft>
                <a:spcPts val="0"/>
              </a:spcAft>
              <a:buClr>
                <a:srgbClr val="FF6529"/>
              </a:buClr>
              <a:buSzPts val="2800"/>
              <a:buNone/>
              <a:defRPr>
                <a:solidFill>
                  <a:srgbClr val="FF6529"/>
                </a:solidFill>
              </a:defRPr>
            </a:lvl4pPr>
            <a:lvl5pPr lvl="4" algn="l">
              <a:lnSpc>
                <a:spcPct val="100000"/>
              </a:lnSpc>
              <a:spcBef>
                <a:spcPts val="0"/>
              </a:spcBef>
              <a:spcAft>
                <a:spcPts val="0"/>
              </a:spcAft>
              <a:buClr>
                <a:srgbClr val="FF6529"/>
              </a:buClr>
              <a:buSzPts val="2800"/>
              <a:buNone/>
              <a:defRPr>
                <a:solidFill>
                  <a:srgbClr val="FF6529"/>
                </a:solidFill>
              </a:defRPr>
            </a:lvl5pPr>
            <a:lvl6pPr lvl="5" algn="l">
              <a:lnSpc>
                <a:spcPct val="100000"/>
              </a:lnSpc>
              <a:spcBef>
                <a:spcPts val="0"/>
              </a:spcBef>
              <a:spcAft>
                <a:spcPts val="0"/>
              </a:spcAft>
              <a:buClr>
                <a:srgbClr val="FF6529"/>
              </a:buClr>
              <a:buSzPts val="2800"/>
              <a:buNone/>
              <a:defRPr>
                <a:solidFill>
                  <a:srgbClr val="FF6529"/>
                </a:solidFill>
              </a:defRPr>
            </a:lvl6pPr>
            <a:lvl7pPr lvl="6" algn="l">
              <a:lnSpc>
                <a:spcPct val="100000"/>
              </a:lnSpc>
              <a:spcBef>
                <a:spcPts val="0"/>
              </a:spcBef>
              <a:spcAft>
                <a:spcPts val="0"/>
              </a:spcAft>
              <a:buClr>
                <a:srgbClr val="FF6529"/>
              </a:buClr>
              <a:buSzPts val="2800"/>
              <a:buNone/>
              <a:defRPr>
                <a:solidFill>
                  <a:srgbClr val="FF6529"/>
                </a:solidFill>
              </a:defRPr>
            </a:lvl7pPr>
            <a:lvl8pPr lvl="7" algn="l">
              <a:lnSpc>
                <a:spcPct val="100000"/>
              </a:lnSpc>
              <a:spcBef>
                <a:spcPts val="0"/>
              </a:spcBef>
              <a:spcAft>
                <a:spcPts val="0"/>
              </a:spcAft>
              <a:buClr>
                <a:srgbClr val="FF6529"/>
              </a:buClr>
              <a:buSzPts val="2800"/>
              <a:buNone/>
              <a:defRPr>
                <a:solidFill>
                  <a:srgbClr val="FF6529"/>
                </a:solidFill>
              </a:defRPr>
            </a:lvl8pPr>
            <a:lvl9pPr lvl="8" algn="l">
              <a:lnSpc>
                <a:spcPct val="100000"/>
              </a:lnSpc>
              <a:spcBef>
                <a:spcPts val="0"/>
              </a:spcBef>
              <a:spcAft>
                <a:spcPts val="0"/>
              </a:spcAft>
              <a:buClr>
                <a:srgbClr val="FF6529"/>
              </a:buClr>
              <a:buSzPts val="2800"/>
              <a:buNone/>
              <a:defRPr>
                <a:solidFill>
                  <a:srgbClr val="FF6529"/>
                </a:solidFill>
              </a:defRPr>
            </a:lvl9pPr>
          </a:lstStyle>
          <a:p/>
        </p:txBody>
      </p:sp>
      <p:sp>
        <p:nvSpPr>
          <p:cNvPr id="443" name="Google Shape;443;p46"/>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444" name="Google Shape;444;p46"/>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grpSp>
        <p:nvGrpSpPr>
          <p:cNvPr id="445" name="Google Shape;445;p46"/>
          <p:cNvGrpSpPr/>
          <p:nvPr/>
        </p:nvGrpSpPr>
        <p:grpSpPr>
          <a:xfrm>
            <a:off x="8000973" y="4882762"/>
            <a:ext cx="777321" cy="155484"/>
            <a:chOff x="3424807" y="1107551"/>
            <a:chExt cx="4067616" cy="826163"/>
          </a:xfrm>
        </p:grpSpPr>
        <p:sp>
          <p:nvSpPr>
            <p:cNvPr id="446" name="Google Shape;446;p4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47" name="Google Shape;447;p4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48" name="Google Shape;448;p4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49" name="Google Shape;449;p4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50" name="Google Shape;450;p4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51" name="Google Shape;451;p4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52" name="Google Shape;452;p4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53" name="Google Shape;453;p4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54" name="Google Shape;454;p4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455" name="Google Shape;455;p4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ParticleAccelerator">
  <p:cSld name="CUSTOM_1_1">
    <p:bg>
      <p:bgPr>
        <a:blipFill>
          <a:blip r:embed="rId2">
            <a:alphaModFix/>
          </a:blip>
          <a:stretch>
            <a:fillRect/>
          </a:stretch>
        </a:blipFill>
      </p:bgPr>
    </p:bg>
    <p:spTree>
      <p:nvGrpSpPr>
        <p:cNvPr id="456" name="Shape 456"/>
        <p:cNvGrpSpPr/>
        <p:nvPr/>
      </p:nvGrpSpPr>
      <p:grpSpPr>
        <a:xfrm>
          <a:off x="0" y="0"/>
          <a:ext cx="0" cy="0"/>
          <a:chOff x="0" y="0"/>
          <a:chExt cx="0" cy="0"/>
        </a:xfrm>
      </p:grpSpPr>
      <p:sp>
        <p:nvSpPr>
          <p:cNvPr id="457" name="Google Shape;457;p47"/>
          <p:cNvSpPr/>
          <p:nvPr/>
        </p:nvSpPr>
        <p:spPr>
          <a:xfrm>
            <a:off x="-34350" y="-36350"/>
            <a:ext cx="9222900" cy="5223300"/>
          </a:xfrm>
          <a:prstGeom prst="rect">
            <a:avLst/>
          </a:prstGeom>
          <a:solidFill>
            <a:srgbClr val="021C23">
              <a:alpha val="709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58" name="Google Shape;458;p47"/>
          <p:cNvSpPr/>
          <p:nvPr/>
        </p:nvSpPr>
        <p:spPr>
          <a:xfrm>
            <a:off x="-50525" y="-55550"/>
            <a:ext cx="9313800" cy="5259900"/>
          </a:xfrm>
          <a:prstGeom prst="rect">
            <a:avLst/>
          </a:prstGeom>
          <a:solidFill>
            <a:srgbClr val="021C23">
              <a:alpha val="20392"/>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59" name="Google Shape;459;p47"/>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0" name="Google Shape;460;p47"/>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1" name="Google Shape;461;p47"/>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462" name="Google Shape;462;p47"/>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grpSp>
        <p:nvGrpSpPr>
          <p:cNvPr id="463" name="Google Shape;463;p47"/>
          <p:cNvGrpSpPr/>
          <p:nvPr/>
        </p:nvGrpSpPr>
        <p:grpSpPr>
          <a:xfrm>
            <a:off x="8000973" y="4882762"/>
            <a:ext cx="777321" cy="155484"/>
            <a:chOff x="3424807" y="1107551"/>
            <a:chExt cx="4067616" cy="826163"/>
          </a:xfrm>
        </p:grpSpPr>
        <p:sp>
          <p:nvSpPr>
            <p:cNvPr id="464" name="Google Shape;464;p4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65" name="Google Shape;465;p4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66" name="Google Shape;466;p4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67" name="Google Shape;467;p4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68" name="Google Shape;468;p4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69" name="Google Shape;469;p4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70" name="Google Shape;470;p4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71" name="Google Shape;471;p4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72" name="Google Shape;472;p4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473" name="Google Shape;473;p4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spTree>
      <p:nvGrpSpPr>
        <p:cNvPr id="474" name="Shape 474"/>
        <p:cNvGrpSpPr/>
        <p:nvPr/>
      </p:nvGrpSpPr>
      <p:grpSpPr>
        <a:xfrm>
          <a:off x="0" y="0"/>
          <a:ext cx="0" cy="0"/>
          <a:chOff x="0" y="0"/>
          <a:chExt cx="0" cy="0"/>
        </a:xfrm>
      </p:grpSpPr>
      <p:sp>
        <p:nvSpPr>
          <p:cNvPr id="475" name="Google Shape;475;p48"/>
          <p:cNvSpPr txBox="1"/>
          <p:nvPr>
            <p:ph type="title"/>
          </p:nvPr>
        </p:nvSpPr>
        <p:spPr>
          <a:xfrm>
            <a:off x="365700" y="1030350"/>
            <a:ext cx="8283900" cy="36144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3600"/>
              <a:buNone/>
              <a:defRPr sz="3600">
                <a:solidFill>
                  <a:srgbClr val="063849"/>
                </a:solidFill>
              </a:defRPr>
            </a:lvl1pPr>
            <a:lvl2pPr lvl="1" algn="l">
              <a:lnSpc>
                <a:spcPct val="100000"/>
              </a:lnSpc>
              <a:spcBef>
                <a:spcPts val="0"/>
              </a:spcBef>
              <a:spcAft>
                <a:spcPts val="0"/>
              </a:spcAft>
              <a:buClr>
                <a:srgbClr val="063849"/>
              </a:buClr>
              <a:buSzPts val="2800"/>
              <a:buNone/>
              <a:defRPr>
                <a:solidFill>
                  <a:srgbClr val="063849"/>
                </a:solidFill>
              </a:defRPr>
            </a:lvl2pPr>
            <a:lvl3pPr lvl="2" algn="l">
              <a:lnSpc>
                <a:spcPct val="100000"/>
              </a:lnSpc>
              <a:spcBef>
                <a:spcPts val="0"/>
              </a:spcBef>
              <a:spcAft>
                <a:spcPts val="0"/>
              </a:spcAft>
              <a:buClr>
                <a:srgbClr val="063849"/>
              </a:buClr>
              <a:buSzPts val="2800"/>
              <a:buNone/>
              <a:defRPr>
                <a:solidFill>
                  <a:srgbClr val="063849"/>
                </a:solidFill>
              </a:defRPr>
            </a:lvl3pPr>
            <a:lvl4pPr lvl="3" algn="l">
              <a:lnSpc>
                <a:spcPct val="100000"/>
              </a:lnSpc>
              <a:spcBef>
                <a:spcPts val="0"/>
              </a:spcBef>
              <a:spcAft>
                <a:spcPts val="0"/>
              </a:spcAft>
              <a:buClr>
                <a:srgbClr val="063849"/>
              </a:buClr>
              <a:buSzPts val="2800"/>
              <a:buNone/>
              <a:defRPr>
                <a:solidFill>
                  <a:srgbClr val="063849"/>
                </a:solidFill>
              </a:defRPr>
            </a:lvl4pPr>
            <a:lvl5pPr lvl="4" algn="l">
              <a:lnSpc>
                <a:spcPct val="100000"/>
              </a:lnSpc>
              <a:spcBef>
                <a:spcPts val="0"/>
              </a:spcBef>
              <a:spcAft>
                <a:spcPts val="0"/>
              </a:spcAft>
              <a:buClr>
                <a:srgbClr val="063849"/>
              </a:buClr>
              <a:buSzPts val="2800"/>
              <a:buNone/>
              <a:defRPr>
                <a:solidFill>
                  <a:srgbClr val="063849"/>
                </a:solidFill>
              </a:defRPr>
            </a:lvl5pPr>
            <a:lvl6pPr lvl="5" algn="l">
              <a:lnSpc>
                <a:spcPct val="100000"/>
              </a:lnSpc>
              <a:spcBef>
                <a:spcPts val="0"/>
              </a:spcBef>
              <a:spcAft>
                <a:spcPts val="0"/>
              </a:spcAft>
              <a:buClr>
                <a:srgbClr val="063849"/>
              </a:buClr>
              <a:buSzPts val="2800"/>
              <a:buNone/>
              <a:defRPr>
                <a:solidFill>
                  <a:srgbClr val="063849"/>
                </a:solidFill>
              </a:defRPr>
            </a:lvl6pPr>
            <a:lvl7pPr lvl="6" algn="l">
              <a:lnSpc>
                <a:spcPct val="100000"/>
              </a:lnSpc>
              <a:spcBef>
                <a:spcPts val="0"/>
              </a:spcBef>
              <a:spcAft>
                <a:spcPts val="0"/>
              </a:spcAft>
              <a:buClr>
                <a:srgbClr val="063849"/>
              </a:buClr>
              <a:buSzPts val="2800"/>
              <a:buNone/>
              <a:defRPr>
                <a:solidFill>
                  <a:srgbClr val="063849"/>
                </a:solidFill>
              </a:defRPr>
            </a:lvl7pPr>
            <a:lvl8pPr lvl="7" algn="l">
              <a:lnSpc>
                <a:spcPct val="100000"/>
              </a:lnSpc>
              <a:spcBef>
                <a:spcPts val="0"/>
              </a:spcBef>
              <a:spcAft>
                <a:spcPts val="0"/>
              </a:spcAft>
              <a:buClr>
                <a:srgbClr val="063849"/>
              </a:buClr>
              <a:buSzPts val="2800"/>
              <a:buNone/>
              <a:defRPr>
                <a:solidFill>
                  <a:srgbClr val="063849"/>
                </a:solidFill>
              </a:defRPr>
            </a:lvl8pPr>
            <a:lvl9pPr lvl="8" algn="l">
              <a:lnSpc>
                <a:spcPct val="100000"/>
              </a:lnSpc>
              <a:spcBef>
                <a:spcPts val="0"/>
              </a:spcBef>
              <a:spcAft>
                <a:spcPts val="0"/>
              </a:spcAft>
              <a:buClr>
                <a:srgbClr val="063849"/>
              </a:buClr>
              <a:buSzPts val="2800"/>
              <a:buNone/>
              <a:defRPr>
                <a:solidFill>
                  <a:srgbClr val="063849"/>
                </a:solidFill>
              </a:defRPr>
            </a:lvl9pPr>
          </a:lstStyle>
          <a:p/>
        </p:txBody>
      </p:sp>
      <p:sp>
        <p:nvSpPr>
          <p:cNvPr id="476" name="Google Shape;476;p48"/>
          <p:cNvSpPr txBox="1"/>
          <p:nvPr>
            <p:ph idx="2"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2000"/>
              <a:buNone/>
              <a:defRPr>
                <a:solidFill>
                  <a:srgbClr val="FF652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77" name="Google Shape;477;p48"/>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478" name="Google Shape;478;p48"/>
          <p:cNvGrpSpPr/>
          <p:nvPr/>
        </p:nvGrpSpPr>
        <p:grpSpPr>
          <a:xfrm>
            <a:off x="8000973" y="4882757"/>
            <a:ext cx="777321" cy="155484"/>
            <a:chOff x="3424807" y="1107551"/>
            <a:chExt cx="4067616" cy="826163"/>
          </a:xfrm>
        </p:grpSpPr>
        <p:sp>
          <p:nvSpPr>
            <p:cNvPr id="479" name="Google Shape;479;p4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80" name="Google Shape;480;p4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81" name="Google Shape;481;p4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82" name="Google Shape;482;p4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83" name="Google Shape;483;p4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84" name="Google Shape;484;p4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85" name="Google Shape;485;p4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86" name="Google Shape;486;p4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87" name="Google Shape;487;p4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488" name="Google Shape;488;p4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Icy Blue">
  <p:cSld name="CUSTOM_1_1_1_1">
    <p:bg>
      <p:bgPr>
        <a:solidFill>
          <a:srgbClr val="A5BEC4"/>
        </a:solidFill>
      </p:bgPr>
    </p:bg>
    <p:spTree>
      <p:nvGrpSpPr>
        <p:cNvPr id="489" name="Shape 489"/>
        <p:cNvGrpSpPr/>
        <p:nvPr/>
      </p:nvGrpSpPr>
      <p:grpSpPr>
        <a:xfrm>
          <a:off x="0" y="0"/>
          <a:ext cx="0" cy="0"/>
          <a:chOff x="0" y="0"/>
          <a:chExt cx="0" cy="0"/>
        </a:xfrm>
      </p:grpSpPr>
      <p:pic>
        <p:nvPicPr>
          <p:cNvPr id="490" name="Google Shape;490;p49"/>
          <p:cNvPicPr preferRelativeResize="0"/>
          <p:nvPr/>
        </p:nvPicPr>
        <p:blipFill rotWithShape="1">
          <a:blip r:embed="rId2">
            <a:alphaModFix amt="45000"/>
          </a:blip>
          <a:srcRect b="0" l="0" r="0" t="0"/>
          <a:stretch/>
        </p:blipFill>
        <p:spPr>
          <a:xfrm>
            <a:off x="3505561" y="0"/>
            <a:ext cx="5638428" cy="5143499"/>
          </a:xfrm>
          <a:prstGeom prst="rect">
            <a:avLst/>
          </a:prstGeom>
          <a:noFill/>
          <a:ln>
            <a:noFill/>
          </a:ln>
        </p:spPr>
      </p:pic>
      <p:sp>
        <p:nvSpPr>
          <p:cNvPr id="491" name="Google Shape;491;p49"/>
          <p:cNvSpPr txBox="1"/>
          <p:nvPr>
            <p:ph type="title"/>
          </p:nvPr>
        </p:nvSpPr>
        <p:spPr>
          <a:xfrm>
            <a:off x="755075" y="524250"/>
            <a:ext cx="80232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sp>
        <p:nvSpPr>
          <p:cNvPr id="492" name="Google Shape;492;p49"/>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493" name="Google Shape;493;p49"/>
          <p:cNvGrpSpPr/>
          <p:nvPr/>
        </p:nvGrpSpPr>
        <p:grpSpPr>
          <a:xfrm>
            <a:off x="8000973" y="4882757"/>
            <a:ext cx="777321" cy="155484"/>
            <a:chOff x="3424807" y="1107551"/>
            <a:chExt cx="4067616" cy="826163"/>
          </a:xfrm>
        </p:grpSpPr>
        <p:sp>
          <p:nvSpPr>
            <p:cNvPr id="494" name="Google Shape;494;p4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5" name="Google Shape;495;p4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6" name="Google Shape;496;p4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7" name="Google Shape;497;p4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8" name="Google Shape;498;p4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9" name="Google Shape;499;p4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00" name="Google Shape;500;p4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01" name="Google Shape;501;p4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02" name="Google Shape;502;p4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503" name="Google Shape;503;p49"/>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Dark Matter">
  <p:cSld name="CUSTOM_1_1_1_1_1">
    <p:bg>
      <p:bgPr>
        <a:solidFill>
          <a:srgbClr val="063849"/>
        </a:solidFill>
      </p:bgPr>
    </p:bg>
    <p:spTree>
      <p:nvGrpSpPr>
        <p:cNvPr id="504" name="Shape 504"/>
        <p:cNvGrpSpPr/>
        <p:nvPr/>
      </p:nvGrpSpPr>
      <p:grpSpPr>
        <a:xfrm>
          <a:off x="0" y="0"/>
          <a:ext cx="0" cy="0"/>
          <a:chOff x="0" y="0"/>
          <a:chExt cx="0" cy="0"/>
        </a:xfrm>
      </p:grpSpPr>
      <p:pic>
        <p:nvPicPr>
          <p:cNvPr id="505" name="Google Shape;505;p50"/>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506" name="Google Shape;506;p50"/>
          <p:cNvSpPr txBox="1"/>
          <p:nvPr>
            <p:ph type="title"/>
          </p:nvPr>
        </p:nvSpPr>
        <p:spPr>
          <a:xfrm>
            <a:off x="755075" y="524263"/>
            <a:ext cx="80232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rgbClr val="FAF8FD"/>
              </a:buClr>
              <a:buSzPts val="2800"/>
              <a:buNone/>
              <a:defRPr sz="2800">
                <a:solidFill>
                  <a:srgbClr val="FAF8FD"/>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sp>
        <p:nvSpPr>
          <p:cNvPr id="507" name="Google Shape;507;p50"/>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508" name="Google Shape;508;p50"/>
          <p:cNvGrpSpPr/>
          <p:nvPr/>
        </p:nvGrpSpPr>
        <p:grpSpPr>
          <a:xfrm>
            <a:off x="8000973" y="4882762"/>
            <a:ext cx="777321" cy="155484"/>
            <a:chOff x="3424807" y="1107551"/>
            <a:chExt cx="4067616" cy="826163"/>
          </a:xfrm>
        </p:grpSpPr>
        <p:sp>
          <p:nvSpPr>
            <p:cNvPr id="509" name="Google Shape;509;p5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10" name="Google Shape;510;p5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11" name="Google Shape;511;p5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12" name="Google Shape;512;p5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13" name="Google Shape;513;p5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14" name="Google Shape;514;p5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15" name="Google Shape;515;p5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16" name="Google Shape;516;p5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17" name="Google Shape;517;p5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518" name="Google Shape;518;p50"/>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p:cSld name="CUSTOM_1_1_1_1_1_2">
    <p:bg>
      <p:bgPr>
        <a:solidFill>
          <a:srgbClr val="063849"/>
        </a:solidFill>
      </p:bgPr>
    </p:bg>
    <p:spTree>
      <p:nvGrpSpPr>
        <p:cNvPr id="519" name="Shape 519"/>
        <p:cNvGrpSpPr/>
        <p:nvPr/>
      </p:nvGrpSpPr>
      <p:grpSpPr>
        <a:xfrm>
          <a:off x="0" y="0"/>
          <a:ext cx="0" cy="0"/>
          <a:chOff x="0" y="0"/>
          <a:chExt cx="0" cy="0"/>
        </a:xfrm>
      </p:grpSpPr>
      <p:pic>
        <p:nvPicPr>
          <p:cNvPr id="520" name="Google Shape;520;p51"/>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521" name="Google Shape;521;p5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522" name="Google Shape;522;p51"/>
          <p:cNvSpPr/>
          <p:nvPr>
            <p:ph idx="2" type="pic"/>
          </p:nvPr>
        </p:nvSpPr>
        <p:spPr>
          <a:xfrm>
            <a:off x="3114475" y="1567775"/>
            <a:ext cx="1645800" cy="1645800"/>
          </a:xfrm>
          <a:prstGeom prst="ellipse">
            <a:avLst/>
          </a:prstGeom>
          <a:noFill/>
          <a:ln cap="flat" cmpd="sng" w="19050">
            <a:solidFill>
              <a:schemeClr val="dk2"/>
            </a:solidFill>
            <a:prstDash val="solid"/>
            <a:round/>
            <a:headEnd len="sm" w="sm" type="none"/>
            <a:tailEnd len="sm" w="sm" type="none"/>
          </a:ln>
        </p:spPr>
      </p:sp>
      <p:sp>
        <p:nvSpPr>
          <p:cNvPr id="523" name="Google Shape;523;p51"/>
          <p:cNvSpPr/>
          <p:nvPr>
            <p:ph idx="3" type="pic"/>
          </p:nvPr>
        </p:nvSpPr>
        <p:spPr>
          <a:xfrm>
            <a:off x="6040550" y="1567775"/>
            <a:ext cx="1645800" cy="1645800"/>
          </a:xfrm>
          <a:prstGeom prst="ellipse">
            <a:avLst/>
          </a:prstGeom>
          <a:noFill/>
          <a:ln cap="flat" cmpd="sng" w="19050">
            <a:solidFill>
              <a:schemeClr val="dk2"/>
            </a:solidFill>
            <a:prstDash val="solid"/>
            <a:round/>
            <a:headEnd len="sm" w="sm" type="none"/>
            <a:tailEnd len="sm" w="sm" type="none"/>
          </a:ln>
        </p:spPr>
      </p:sp>
      <p:sp>
        <p:nvSpPr>
          <p:cNvPr id="524" name="Google Shape;524;p51"/>
          <p:cNvSpPr txBox="1"/>
          <p:nvPr>
            <p:ph idx="1" type="subTitle"/>
          </p:nvPr>
        </p:nvSpPr>
        <p:spPr>
          <a:xfrm>
            <a:off x="2794375" y="3422110"/>
            <a:ext cx="2286000" cy="5061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200"/>
              <a:buNone/>
              <a:defRPr b="1" sz="1200">
                <a:solidFill>
                  <a:schemeClr val="lt2"/>
                </a:solidFill>
              </a:defRPr>
            </a:lvl3pPr>
            <a:lvl4pPr lvl="3" algn="ctr">
              <a:lnSpc>
                <a:spcPct val="115000"/>
              </a:lnSpc>
              <a:spcBef>
                <a:spcPts val="0"/>
              </a:spcBef>
              <a:spcAft>
                <a:spcPts val="0"/>
              </a:spcAft>
              <a:buClr>
                <a:schemeClr val="lt2"/>
              </a:buClr>
              <a:buSzPts val="1200"/>
              <a:buNone/>
              <a:defRPr b="1" sz="1200">
                <a:solidFill>
                  <a:schemeClr val="lt2"/>
                </a:solidFill>
              </a:defRPr>
            </a:lvl4pPr>
            <a:lvl5pPr lvl="4" algn="ctr">
              <a:lnSpc>
                <a:spcPct val="115000"/>
              </a:lnSpc>
              <a:spcBef>
                <a:spcPts val="0"/>
              </a:spcBef>
              <a:spcAft>
                <a:spcPts val="0"/>
              </a:spcAft>
              <a:buClr>
                <a:schemeClr val="lt2"/>
              </a:buClr>
              <a:buSzPts val="1200"/>
              <a:buNone/>
              <a:defRPr b="1" sz="1200">
                <a:solidFill>
                  <a:schemeClr val="lt2"/>
                </a:solidFill>
              </a:defRPr>
            </a:lvl5pPr>
            <a:lvl6pPr lvl="5" algn="ctr">
              <a:lnSpc>
                <a:spcPct val="115000"/>
              </a:lnSpc>
              <a:spcBef>
                <a:spcPts val="0"/>
              </a:spcBef>
              <a:spcAft>
                <a:spcPts val="0"/>
              </a:spcAft>
              <a:buClr>
                <a:schemeClr val="lt2"/>
              </a:buClr>
              <a:buSzPts val="1200"/>
              <a:buNone/>
              <a:defRPr b="1" sz="1200">
                <a:solidFill>
                  <a:schemeClr val="lt2"/>
                </a:solidFill>
              </a:defRPr>
            </a:lvl6pPr>
            <a:lvl7pPr lvl="6" algn="ctr">
              <a:lnSpc>
                <a:spcPct val="115000"/>
              </a:lnSpc>
              <a:spcBef>
                <a:spcPts val="0"/>
              </a:spcBef>
              <a:spcAft>
                <a:spcPts val="0"/>
              </a:spcAft>
              <a:buClr>
                <a:schemeClr val="lt2"/>
              </a:buClr>
              <a:buSzPts val="1200"/>
              <a:buNone/>
              <a:defRPr b="1" sz="1200">
                <a:solidFill>
                  <a:schemeClr val="lt2"/>
                </a:solidFill>
              </a:defRPr>
            </a:lvl7pPr>
            <a:lvl8pPr lvl="7" algn="ctr">
              <a:lnSpc>
                <a:spcPct val="115000"/>
              </a:lnSpc>
              <a:spcBef>
                <a:spcPts val="0"/>
              </a:spcBef>
              <a:spcAft>
                <a:spcPts val="0"/>
              </a:spcAft>
              <a:buClr>
                <a:schemeClr val="lt2"/>
              </a:buClr>
              <a:buSzPts val="1200"/>
              <a:buNone/>
              <a:defRPr b="1" sz="1200">
                <a:solidFill>
                  <a:schemeClr val="lt2"/>
                </a:solidFill>
              </a:defRPr>
            </a:lvl8pPr>
            <a:lvl9pPr lvl="8" algn="ctr">
              <a:lnSpc>
                <a:spcPct val="115000"/>
              </a:lnSpc>
              <a:spcBef>
                <a:spcPts val="0"/>
              </a:spcBef>
              <a:spcAft>
                <a:spcPts val="0"/>
              </a:spcAft>
              <a:buClr>
                <a:schemeClr val="lt2"/>
              </a:buClr>
              <a:buSzPts val="1200"/>
              <a:buNone/>
              <a:defRPr b="1" sz="1200">
                <a:solidFill>
                  <a:schemeClr val="lt2"/>
                </a:solidFill>
              </a:defRPr>
            </a:lvl9pPr>
          </a:lstStyle>
          <a:p/>
        </p:txBody>
      </p:sp>
      <p:sp>
        <p:nvSpPr>
          <p:cNvPr id="525" name="Google Shape;525;p51"/>
          <p:cNvSpPr txBox="1"/>
          <p:nvPr>
            <p:ph idx="4" type="subTitle"/>
          </p:nvPr>
        </p:nvSpPr>
        <p:spPr>
          <a:xfrm>
            <a:off x="2794375" y="3638729"/>
            <a:ext cx="2286000" cy="482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526" name="Google Shape;526;p51"/>
          <p:cNvSpPr txBox="1"/>
          <p:nvPr>
            <p:ph idx="5" type="subTitle"/>
          </p:nvPr>
        </p:nvSpPr>
        <p:spPr>
          <a:xfrm>
            <a:off x="5720450" y="3422100"/>
            <a:ext cx="2286000" cy="8814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200"/>
              <a:buNone/>
              <a:defRPr b="1" sz="1200">
                <a:solidFill>
                  <a:schemeClr val="lt2"/>
                </a:solidFill>
              </a:defRPr>
            </a:lvl3pPr>
            <a:lvl4pPr lvl="3" algn="ctr">
              <a:lnSpc>
                <a:spcPct val="115000"/>
              </a:lnSpc>
              <a:spcBef>
                <a:spcPts val="0"/>
              </a:spcBef>
              <a:spcAft>
                <a:spcPts val="0"/>
              </a:spcAft>
              <a:buClr>
                <a:schemeClr val="lt2"/>
              </a:buClr>
              <a:buSzPts val="1200"/>
              <a:buNone/>
              <a:defRPr b="1" sz="1200">
                <a:solidFill>
                  <a:schemeClr val="lt2"/>
                </a:solidFill>
              </a:defRPr>
            </a:lvl4pPr>
            <a:lvl5pPr lvl="4" algn="ctr">
              <a:lnSpc>
                <a:spcPct val="115000"/>
              </a:lnSpc>
              <a:spcBef>
                <a:spcPts val="0"/>
              </a:spcBef>
              <a:spcAft>
                <a:spcPts val="0"/>
              </a:spcAft>
              <a:buClr>
                <a:schemeClr val="lt2"/>
              </a:buClr>
              <a:buSzPts val="1200"/>
              <a:buNone/>
              <a:defRPr b="1" sz="1200">
                <a:solidFill>
                  <a:schemeClr val="lt2"/>
                </a:solidFill>
              </a:defRPr>
            </a:lvl5pPr>
            <a:lvl6pPr lvl="5" algn="ctr">
              <a:lnSpc>
                <a:spcPct val="115000"/>
              </a:lnSpc>
              <a:spcBef>
                <a:spcPts val="0"/>
              </a:spcBef>
              <a:spcAft>
                <a:spcPts val="0"/>
              </a:spcAft>
              <a:buClr>
                <a:schemeClr val="lt2"/>
              </a:buClr>
              <a:buSzPts val="1200"/>
              <a:buNone/>
              <a:defRPr b="1" sz="1200">
                <a:solidFill>
                  <a:schemeClr val="lt2"/>
                </a:solidFill>
              </a:defRPr>
            </a:lvl6pPr>
            <a:lvl7pPr lvl="6" algn="ctr">
              <a:lnSpc>
                <a:spcPct val="115000"/>
              </a:lnSpc>
              <a:spcBef>
                <a:spcPts val="0"/>
              </a:spcBef>
              <a:spcAft>
                <a:spcPts val="0"/>
              </a:spcAft>
              <a:buClr>
                <a:schemeClr val="lt2"/>
              </a:buClr>
              <a:buSzPts val="1200"/>
              <a:buNone/>
              <a:defRPr b="1" sz="1200">
                <a:solidFill>
                  <a:schemeClr val="lt2"/>
                </a:solidFill>
              </a:defRPr>
            </a:lvl7pPr>
            <a:lvl8pPr lvl="7" algn="ctr">
              <a:lnSpc>
                <a:spcPct val="115000"/>
              </a:lnSpc>
              <a:spcBef>
                <a:spcPts val="0"/>
              </a:spcBef>
              <a:spcAft>
                <a:spcPts val="0"/>
              </a:spcAft>
              <a:buClr>
                <a:schemeClr val="lt2"/>
              </a:buClr>
              <a:buSzPts val="1200"/>
              <a:buNone/>
              <a:defRPr b="1" sz="1200">
                <a:solidFill>
                  <a:schemeClr val="lt2"/>
                </a:solidFill>
              </a:defRPr>
            </a:lvl8pPr>
            <a:lvl9pPr lvl="8" algn="ctr">
              <a:lnSpc>
                <a:spcPct val="115000"/>
              </a:lnSpc>
              <a:spcBef>
                <a:spcPts val="0"/>
              </a:spcBef>
              <a:spcAft>
                <a:spcPts val="0"/>
              </a:spcAft>
              <a:buClr>
                <a:schemeClr val="lt2"/>
              </a:buClr>
              <a:buSzPts val="1200"/>
              <a:buNone/>
              <a:defRPr b="1" sz="1200">
                <a:solidFill>
                  <a:schemeClr val="lt2"/>
                </a:solidFill>
              </a:defRPr>
            </a:lvl9pPr>
          </a:lstStyle>
          <a:p/>
        </p:txBody>
      </p:sp>
      <p:sp>
        <p:nvSpPr>
          <p:cNvPr id="527" name="Google Shape;527;p51"/>
          <p:cNvSpPr txBox="1"/>
          <p:nvPr>
            <p:ph idx="6" type="subTitle"/>
          </p:nvPr>
        </p:nvSpPr>
        <p:spPr>
          <a:xfrm>
            <a:off x="5720450" y="3638729"/>
            <a:ext cx="2286000" cy="8394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528" name="Google Shape;528;p51"/>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000000"/>
              </a:buClr>
              <a:buSzPts val="2000"/>
              <a:buFont typeface="Arial"/>
              <a:buNone/>
            </a:pPr>
            <a:r>
              <a:rPr b="0" i="0" lang="en-US" sz="2000" u="none" cap="none" strike="noStrike">
                <a:solidFill>
                  <a:srgbClr val="FF6529"/>
                </a:solidFill>
                <a:latin typeface="Roboto Slab Medium"/>
                <a:ea typeface="Roboto Slab Medium"/>
                <a:cs typeface="Roboto Slab Medium"/>
                <a:sym typeface="Roboto Slab Medium"/>
              </a:rPr>
              <a:t>Meet the speakers</a:t>
            </a:r>
            <a:endParaRPr b="0" i="0" sz="2000" u="none" cap="none" strike="noStrike">
              <a:solidFill>
                <a:srgbClr val="FF6529"/>
              </a:solidFill>
              <a:latin typeface="Roboto Slab Medium"/>
              <a:ea typeface="Roboto Slab Medium"/>
              <a:cs typeface="Roboto Slab Medium"/>
              <a:sym typeface="Roboto Slab Medium"/>
            </a:endParaRPr>
          </a:p>
        </p:txBody>
      </p:sp>
      <p:grpSp>
        <p:nvGrpSpPr>
          <p:cNvPr id="529" name="Google Shape;529;p51"/>
          <p:cNvGrpSpPr/>
          <p:nvPr/>
        </p:nvGrpSpPr>
        <p:grpSpPr>
          <a:xfrm>
            <a:off x="8000973" y="4882762"/>
            <a:ext cx="777321" cy="155484"/>
            <a:chOff x="3424807" y="1107551"/>
            <a:chExt cx="4067616" cy="826163"/>
          </a:xfrm>
        </p:grpSpPr>
        <p:sp>
          <p:nvSpPr>
            <p:cNvPr id="530" name="Google Shape;530;p5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31" name="Google Shape;531;p5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32" name="Google Shape;532;p5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33" name="Google Shape;533;p5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34" name="Google Shape;534;p5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35" name="Google Shape;535;p5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36" name="Google Shape;536;p5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37" name="Google Shape;537;p5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38" name="Google Shape;538;p5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539" name="Google Shape;539;p51"/>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Dark Matter">
  <p:cSld name="CUSTOM_1_1_1_1_1">
    <p:bg>
      <p:bgPr>
        <a:solidFill>
          <a:srgbClr val="063849"/>
        </a:solidFill>
      </p:bgPr>
    </p:bg>
    <p:spTree>
      <p:nvGrpSpPr>
        <p:cNvPr id="42" name="Shape 42"/>
        <p:cNvGrpSpPr/>
        <p:nvPr/>
      </p:nvGrpSpPr>
      <p:grpSpPr>
        <a:xfrm>
          <a:off x="0" y="0"/>
          <a:ext cx="0" cy="0"/>
          <a:chOff x="0" y="0"/>
          <a:chExt cx="0" cy="0"/>
        </a:xfrm>
      </p:grpSpPr>
      <p:pic>
        <p:nvPicPr>
          <p:cNvPr id="43" name="Google Shape;43;p6"/>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44" name="Google Shape;44;p6"/>
          <p:cNvSpPr txBox="1"/>
          <p:nvPr>
            <p:ph type="title"/>
          </p:nvPr>
        </p:nvSpPr>
        <p:spPr>
          <a:xfrm>
            <a:off x="755075" y="524263"/>
            <a:ext cx="80232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rgbClr val="FAF8FD"/>
              </a:buClr>
              <a:buSzPts val="2800"/>
              <a:buNone/>
              <a:defRPr sz="2800">
                <a:solidFill>
                  <a:srgbClr val="FAF8FD"/>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sp>
        <p:nvSpPr>
          <p:cNvPr id="45" name="Google Shape;45;p6"/>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46" name="Google Shape;46;p6"/>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47" name="Google Shape;47;p6"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48" name="Google Shape;48;p6"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1">
  <p:cSld name="CUSTOM_1_1_1_1_1_2_1">
    <p:bg>
      <p:bgPr>
        <a:solidFill>
          <a:srgbClr val="063849"/>
        </a:solidFill>
      </p:bgPr>
    </p:bg>
    <p:spTree>
      <p:nvGrpSpPr>
        <p:cNvPr id="540" name="Shape 540"/>
        <p:cNvGrpSpPr/>
        <p:nvPr/>
      </p:nvGrpSpPr>
      <p:grpSpPr>
        <a:xfrm>
          <a:off x="0" y="0"/>
          <a:ext cx="0" cy="0"/>
          <a:chOff x="0" y="0"/>
          <a:chExt cx="0" cy="0"/>
        </a:xfrm>
      </p:grpSpPr>
      <p:pic>
        <p:nvPicPr>
          <p:cNvPr id="541" name="Google Shape;541;p52"/>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542" name="Google Shape;542;p5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543" name="Google Shape;543;p52"/>
          <p:cNvSpPr/>
          <p:nvPr>
            <p:ph idx="2" type="pic"/>
          </p:nvPr>
        </p:nvSpPr>
        <p:spPr>
          <a:xfrm>
            <a:off x="2715882" y="1741900"/>
            <a:ext cx="1371600" cy="1371600"/>
          </a:xfrm>
          <a:prstGeom prst="ellipse">
            <a:avLst/>
          </a:prstGeom>
          <a:noFill/>
          <a:ln cap="flat" cmpd="sng" w="19050">
            <a:solidFill>
              <a:schemeClr val="dk2"/>
            </a:solidFill>
            <a:prstDash val="solid"/>
            <a:round/>
            <a:headEnd len="sm" w="sm" type="none"/>
            <a:tailEnd len="sm" w="sm" type="none"/>
          </a:ln>
        </p:spPr>
      </p:sp>
      <p:sp>
        <p:nvSpPr>
          <p:cNvPr id="544" name="Google Shape;544;p52"/>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000000"/>
              </a:buClr>
              <a:buSzPts val="2000"/>
              <a:buFont typeface="Arial"/>
              <a:buNone/>
            </a:pPr>
            <a:r>
              <a:rPr b="0" i="0" lang="en-US" sz="2000" u="none" cap="none" strike="noStrike">
                <a:solidFill>
                  <a:srgbClr val="FF6529"/>
                </a:solidFill>
                <a:latin typeface="Roboto Slab Medium"/>
                <a:ea typeface="Roboto Slab Medium"/>
                <a:cs typeface="Roboto Slab Medium"/>
                <a:sym typeface="Roboto Slab Medium"/>
              </a:rPr>
              <a:t>Meet the speakers</a:t>
            </a:r>
            <a:endParaRPr b="0" i="0" sz="2000" u="none" cap="none" strike="noStrike">
              <a:solidFill>
                <a:srgbClr val="FF6529"/>
              </a:solidFill>
              <a:latin typeface="Roboto Slab Medium"/>
              <a:ea typeface="Roboto Slab Medium"/>
              <a:cs typeface="Roboto Slab Medium"/>
              <a:sym typeface="Roboto Slab Medium"/>
            </a:endParaRPr>
          </a:p>
        </p:txBody>
      </p:sp>
      <p:sp>
        <p:nvSpPr>
          <p:cNvPr id="545" name="Google Shape;545;p52"/>
          <p:cNvSpPr/>
          <p:nvPr>
            <p:ph idx="3" type="pic"/>
          </p:nvPr>
        </p:nvSpPr>
        <p:spPr>
          <a:xfrm>
            <a:off x="4870791" y="1741900"/>
            <a:ext cx="1371600" cy="1371600"/>
          </a:xfrm>
          <a:prstGeom prst="ellipse">
            <a:avLst/>
          </a:prstGeom>
          <a:noFill/>
          <a:ln cap="flat" cmpd="sng" w="19050">
            <a:solidFill>
              <a:schemeClr val="dk2"/>
            </a:solidFill>
            <a:prstDash val="solid"/>
            <a:round/>
            <a:headEnd len="sm" w="sm" type="none"/>
            <a:tailEnd len="sm" w="sm" type="none"/>
          </a:ln>
        </p:spPr>
      </p:sp>
      <p:sp>
        <p:nvSpPr>
          <p:cNvPr id="546" name="Google Shape;546;p52"/>
          <p:cNvSpPr txBox="1"/>
          <p:nvPr>
            <p:ph idx="1" type="subTitle"/>
          </p:nvPr>
        </p:nvSpPr>
        <p:spPr>
          <a:xfrm>
            <a:off x="2487282" y="3340210"/>
            <a:ext cx="1828800" cy="4023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000"/>
              <a:buNone/>
              <a:defRPr b="1">
                <a:solidFill>
                  <a:schemeClr val="lt2"/>
                </a:solidFill>
              </a:defRPr>
            </a:lvl3pPr>
            <a:lvl4pPr lvl="3" algn="ctr">
              <a:lnSpc>
                <a:spcPct val="115000"/>
              </a:lnSpc>
              <a:spcBef>
                <a:spcPts val="0"/>
              </a:spcBef>
              <a:spcAft>
                <a:spcPts val="0"/>
              </a:spcAft>
              <a:buClr>
                <a:schemeClr val="lt2"/>
              </a:buClr>
              <a:buSzPts val="1000"/>
              <a:buNone/>
              <a:defRPr b="1">
                <a:solidFill>
                  <a:schemeClr val="lt2"/>
                </a:solidFill>
              </a:defRPr>
            </a:lvl4pPr>
            <a:lvl5pPr lvl="4" algn="ctr">
              <a:lnSpc>
                <a:spcPct val="115000"/>
              </a:lnSpc>
              <a:spcBef>
                <a:spcPts val="0"/>
              </a:spcBef>
              <a:spcAft>
                <a:spcPts val="0"/>
              </a:spcAft>
              <a:buClr>
                <a:schemeClr val="lt2"/>
              </a:buClr>
              <a:buSzPts val="1000"/>
              <a:buNone/>
              <a:defRPr b="1">
                <a:solidFill>
                  <a:schemeClr val="lt2"/>
                </a:solidFill>
              </a:defRPr>
            </a:lvl5pPr>
            <a:lvl6pPr lvl="5" algn="ctr">
              <a:lnSpc>
                <a:spcPct val="115000"/>
              </a:lnSpc>
              <a:spcBef>
                <a:spcPts val="0"/>
              </a:spcBef>
              <a:spcAft>
                <a:spcPts val="0"/>
              </a:spcAft>
              <a:buClr>
                <a:schemeClr val="lt2"/>
              </a:buClr>
              <a:buSzPts val="1000"/>
              <a:buNone/>
              <a:defRPr b="1">
                <a:solidFill>
                  <a:schemeClr val="lt2"/>
                </a:solidFill>
              </a:defRPr>
            </a:lvl6pPr>
            <a:lvl7pPr lvl="6" algn="ctr">
              <a:lnSpc>
                <a:spcPct val="115000"/>
              </a:lnSpc>
              <a:spcBef>
                <a:spcPts val="0"/>
              </a:spcBef>
              <a:spcAft>
                <a:spcPts val="0"/>
              </a:spcAft>
              <a:buClr>
                <a:schemeClr val="lt2"/>
              </a:buClr>
              <a:buSzPts val="1000"/>
              <a:buNone/>
              <a:defRPr b="1">
                <a:solidFill>
                  <a:schemeClr val="lt2"/>
                </a:solidFill>
              </a:defRPr>
            </a:lvl7pPr>
            <a:lvl8pPr lvl="7" algn="ctr">
              <a:lnSpc>
                <a:spcPct val="115000"/>
              </a:lnSpc>
              <a:spcBef>
                <a:spcPts val="0"/>
              </a:spcBef>
              <a:spcAft>
                <a:spcPts val="0"/>
              </a:spcAft>
              <a:buClr>
                <a:schemeClr val="lt2"/>
              </a:buClr>
              <a:buSzPts val="1000"/>
              <a:buNone/>
              <a:defRPr b="1">
                <a:solidFill>
                  <a:schemeClr val="lt2"/>
                </a:solidFill>
              </a:defRPr>
            </a:lvl8pPr>
            <a:lvl9pPr lvl="8" algn="ctr">
              <a:lnSpc>
                <a:spcPct val="115000"/>
              </a:lnSpc>
              <a:spcBef>
                <a:spcPts val="0"/>
              </a:spcBef>
              <a:spcAft>
                <a:spcPts val="0"/>
              </a:spcAft>
              <a:buClr>
                <a:schemeClr val="lt2"/>
              </a:buClr>
              <a:buSzPts val="1000"/>
              <a:buNone/>
              <a:defRPr b="1">
                <a:solidFill>
                  <a:schemeClr val="lt2"/>
                </a:solidFill>
              </a:defRPr>
            </a:lvl9pPr>
          </a:lstStyle>
          <a:p/>
        </p:txBody>
      </p:sp>
      <p:sp>
        <p:nvSpPr>
          <p:cNvPr id="547" name="Google Shape;547;p52"/>
          <p:cNvSpPr txBox="1"/>
          <p:nvPr>
            <p:ph idx="4" type="subTitle"/>
          </p:nvPr>
        </p:nvSpPr>
        <p:spPr>
          <a:xfrm>
            <a:off x="2487282" y="3556829"/>
            <a:ext cx="1828800" cy="3876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548" name="Google Shape;548;p52"/>
          <p:cNvSpPr txBox="1"/>
          <p:nvPr>
            <p:ph idx="5" type="subTitle"/>
          </p:nvPr>
        </p:nvSpPr>
        <p:spPr>
          <a:xfrm>
            <a:off x="4642188" y="3340200"/>
            <a:ext cx="1828800" cy="7023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000"/>
              <a:buNone/>
              <a:defRPr b="1">
                <a:solidFill>
                  <a:schemeClr val="lt2"/>
                </a:solidFill>
              </a:defRPr>
            </a:lvl3pPr>
            <a:lvl4pPr lvl="3" algn="ctr">
              <a:lnSpc>
                <a:spcPct val="115000"/>
              </a:lnSpc>
              <a:spcBef>
                <a:spcPts val="0"/>
              </a:spcBef>
              <a:spcAft>
                <a:spcPts val="0"/>
              </a:spcAft>
              <a:buClr>
                <a:schemeClr val="lt2"/>
              </a:buClr>
              <a:buSzPts val="1000"/>
              <a:buNone/>
              <a:defRPr b="1">
                <a:solidFill>
                  <a:schemeClr val="lt2"/>
                </a:solidFill>
              </a:defRPr>
            </a:lvl4pPr>
            <a:lvl5pPr lvl="4" algn="ctr">
              <a:lnSpc>
                <a:spcPct val="115000"/>
              </a:lnSpc>
              <a:spcBef>
                <a:spcPts val="0"/>
              </a:spcBef>
              <a:spcAft>
                <a:spcPts val="0"/>
              </a:spcAft>
              <a:buClr>
                <a:schemeClr val="lt2"/>
              </a:buClr>
              <a:buSzPts val="1000"/>
              <a:buNone/>
              <a:defRPr b="1">
                <a:solidFill>
                  <a:schemeClr val="lt2"/>
                </a:solidFill>
              </a:defRPr>
            </a:lvl5pPr>
            <a:lvl6pPr lvl="5" algn="ctr">
              <a:lnSpc>
                <a:spcPct val="115000"/>
              </a:lnSpc>
              <a:spcBef>
                <a:spcPts val="0"/>
              </a:spcBef>
              <a:spcAft>
                <a:spcPts val="0"/>
              </a:spcAft>
              <a:buClr>
                <a:schemeClr val="lt2"/>
              </a:buClr>
              <a:buSzPts val="1000"/>
              <a:buNone/>
              <a:defRPr b="1">
                <a:solidFill>
                  <a:schemeClr val="lt2"/>
                </a:solidFill>
              </a:defRPr>
            </a:lvl6pPr>
            <a:lvl7pPr lvl="6" algn="ctr">
              <a:lnSpc>
                <a:spcPct val="115000"/>
              </a:lnSpc>
              <a:spcBef>
                <a:spcPts val="0"/>
              </a:spcBef>
              <a:spcAft>
                <a:spcPts val="0"/>
              </a:spcAft>
              <a:buClr>
                <a:schemeClr val="lt2"/>
              </a:buClr>
              <a:buSzPts val="1000"/>
              <a:buNone/>
              <a:defRPr b="1">
                <a:solidFill>
                  <a:schemeClr val="lt2"/>
                </a:solidFill>
              </a:defRPr>
            </a:lvl7pPr>
            <a:lvl8pPr lvl="7" algn="ctr">
              <a:lnSpc>
                <a:spcPct val="115000"/>
              </a:lnSpc>
              <a:spcBef>
                <a:spcPts val="0"/>
              </a:spcBef>
              <a:spcAft>
                <a:spcPts val="0"/>
              </a:spcAft>
              <a:buClr>
                <a:schemeClr val="lt2"/>
              </a:buClr>
              <a:buSzPts val="1000"/>
              <a:buNone/>
              <a:defRPr b="1">
                <a:solidFill>
                  <a:schemeClr val="lt2"/>
                </a:solidFill>
              </a:defRPr>
            </a:lvl8pPr>
            <a:lvl9pPr lvl="8" algn="ctr">
              <a:lnSpc>
                <a:spcPct val="115000"/>
              </a:lnSpc>
              <a:spcBef>
                <a:spcPts val="0"/>
              </a:spcBef>
              <a:spcAft>
                <a:spcPts val="0"/>
              </a:spcAft>
              <a:buClr>
                <a:schemeClr val="lt2"/>
              </a:buClr>
              <a:buSzPts val="1000"/>
              <a:buNone/>
              <a:defRPr b="1">
                <a:solidFill>
                  <a:schemeClr val="lt2"/>
                </a:solidFill>
              </a:defRPr>
            </a:lvl9pPr>
          </a:lstStyle>
          <a:p/>
        </p:txBody>
      </p:sp>
      <p:sp>
        <p:nvSpPr>
          <p:cNvPr id="549" name="Google Shape;549;p52"/>
          <p:cNvSpPr txBox="1"/>
          <p:nvPr>
            <p:ph idx="6" type="subTitle"/>
          </p:nvPr>
        </p:nvSpPr>
        <p:spPr>
          <a:xfrm>
            <a:off x="4642188" y="3556829"/>
            <a:ext cx="1828800" cy="67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550" name="Google Shape;550;p52"/>
          <p:cNvSpPr/>
          <p:nvPr>
            <p:ph idx="7" type="pic"/>
          </p:nvPr>
        </p:nvSpPr>
        <p:spPr>
          <a:xfrm>
            <a:off x="7025700" y="1741900"/>
            <a:ext cx="1371600" cy="1371600"/>
          </a:xfrm>
          <a:prstGeom prst="ellipse">
            <a:avLst/>
          </a:prstGeom>
          <a:noFill/>
          <a:ln cap="flat" cmpd="sng" w="19050">
            <a:solidFill>
              <a:schemeClr val="dk2"/>
            </a:solidFill>
            <a:prstDash val="solid"/>
            <a:round/>
            <a:headEnd len="sm" w="sm" type="none"/>
            <a:tailEnd len="sm" w="sm" type="none"/>
          </a:ln>
        </p:spPr>
      </p:sp>
      <p:sp>
        <p:nvSpPr>
          <p:cNvPr id="551" name="Google Shape;551;p52"/>
          <p:cNvSpPr txBox="1"/>
          <p:nvPr>
            <p:ph idx="8" type="subTitle"/>
          </p:nvPr>
        </p:nvSpPr>
        <p:spPr>
          <a:xfrm>
            <a:off x="6797100" y="3340200"/>
            <a:ext cx="1828800" cy="7023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lnSpc>
                <a:spcPct val="115000"/>
              </a:lnSpc>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lnSpc>
                <a:spcPct val="115000"/>
              </a:lnSpc>
              <a:spcBef>
                <a:spcPts val="0"/>
              </a:spcBef>
              <a:spcAft>
                <a:spcPts val="0"/>
              </a:spcAft>
              <a:buClr>
                <a:schemeClr val="lt2"/>
              </a:buClr>
              <a:buSzPts val="1000"/>
              <a:buNone/>
              <a:defRPr b="1">
                <a:solidFill>
                  <a:schemeClr val="lt2"/>
                </a:solidFill>
              </a:defRPr>
            </a:lvl3pPr>
            <a:lvl4pPr lvl="3" algn="ctr">
              <a:lnSpc>
                <a:spcPct val="115000"/>
              </a:lnSpc>
              <a:spcBef>
                <a:spcPts val="0"/>
              </a:spcBef>
              <a:spcAft>
                <a:spcPts val="0"/>
              </a:spcAft>
              <a:buClr>
                <a:schemeClr val="lt2"/>
              </a:buClr>
              <a:buSzPts val="1000"/>
              <a:buNone/>
              <a:defRPr b="1">
                <a:solidFill>
                  <a:schemeClr val="lt2"/>
                </a:solidFill>
              </a:defRPr>
            </a:lvl4pPr>
            <a:lvl5pPr lvl="4" algn="ctr">
              <a:lnSpc>
                <a:spcPct val="115000"/>
              </a:lnSpc>
              <a:spcBef>
                <a:spcPts val="0"/>
              </a:spcBef>
              <a:spcAft>
                <a:spcPts val="0"/>
              </a:spcAft>
              <a:buClr>
                <a:schemeClr val="lt2"/>
              </a:buClr>
              <a:buSzPts val="1000"/>
              <a:buNone/>
              <a:defRPr b="1">
                <a:solidFill>
                  <a:schemeClr val="lt2"/>
                </a:solidFill>
              </a:defRPr>
            </a:lvl5pPr>
            <a:lvl6pPr lvl="5" algn="ctr">
              <a:lnSpc>
                <a:spcPct val="115000"/>
              </a:lnSpc>
              <a:spcBef>
                <a:spcPts val="0"/>
              </a:spcBef>
              <a:spcAft>
                <a:spcPts val="0"/>
              </a:spcAft>
              <a:buClr>
                <a:schemeClr val="lt2"/>
              </a:buClr>
              <a:buSzPts val="1000"/>
              <a:buNone/>
              <a:defRPr b="1">
                <a:solidFill>
                  <a:schemeClr val="lt2"/>
                </a:solidFill>
              </a:defRPr>
            </a:lvl6pPr>
            <a:lvl7pPr lvl="6" algn="ctr">
              <a:lnSpc>
                <a:spcPct val="115000"/>
              </a:lnSpc>
              <a:spcBef>
                <a:spcPts val="0"/>
              </a:spcBef>
              <a:spcAft>
                <a:spcPts val="0"/>
              </a:spcAft>
              <a:buClr>
                <a:schemeClr val="lt2"/>
              </a:buClr>
              <a:buSzPts val="1000"/>
              <a:buNone/>
              <a:defRPr b="1">
                <a:solidFill>
                  <a:schemeClr val="lt2"/>
                </a:solidFill>
              </a:defRPr>
            </a:lvl7pPr>
            <a:lvl8pPr lvl="7" algn="ctr">
              <a:lnSpc>
                <a:spcPct val="115000"/>
              </a:lnSpc>
              <a:spcBef>
                <a:spcPts val="0"/>
              </a:spcBef>
              <a:spcAft>
                <a:spcPts val="0"/>
              </a:spcAft>
              <a:buClr>
                <a:schemeClr val="lt2"/>
              </a:buClr>
              <a:buSzPts val="1000"/>
              <a:buNone/>
              <a:defRPr b="1">
                <a:solidFill>
                  <a:schemeClr val="lt2"/>
                </a:solidFill>
              </a:defRPr>
            </a:lvl8pPr>
            <a:lvl9pPr lvl="8" algn="ctr">
              <a:lnSpc>
                <a:spcPct val="115000"/>
              </a:lnSpc>
              <a:spcBef>
                <a:spcPts val="0"/>
              </a:spcBef>
              <a:spcAft>
                <a:spcPts val="0"/>
              </a:spcAft>
              <a:buClr>
                <a:schemeClr val="lt2"/>
              </a:buClr>
              <a:buSzPts val="1000"/>
              <a:buNone/>
              <a:defRPr b="1">
                <a:solidFill>
                  <a:schemeClr val="lt2"/>
                </a:solidFill>
              </a:defRPr>
            </a:lvl9pPr>
          </a:lstStyle>
          <a:p/>
        </p:txBody>
      </p:sp>
      <p:sp>
        <p:nvSpPr>
          <p:cNvPr id="552" name="Google Shape;552;p52"/>
          <p:cNvSpPr txBox="1"/>
          <p:nvPr>
            <p:ph idx="9" type="subTitle"/>
          </p:nvPr>
        </p:nvSpPr>
        <p:spPr>
          <a:xfrm>
            <a:off x="6797100" y="3556829"/>
            <a:ext cx="1828800" cy="67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grpSp>
        <p:nvGrpSpPr>
          <p:cNvPr id="553" name="Google Shape;553;p52"/>
          <p:cNvGrpSpPr/>
          <p:nvPr/>
        </p:nvGrpSpPr>
        <p:grpSpPr>
          <a:xfrm>
            <a:off x="8000973" y="4882762"/>
            <a:ext cx="777321" cy="155484"/>
            <a:chOff x="3424807" y="1107551"/>
            <a:chExt cx="4067616" cy="826163"/>
          </a:xfrm>
        </p:grpSpPr>
        <p:sp>
          <p:nvSpPr>
            <p:cNvPr id="554" name="Google Shape;554;p5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55" name="Google Shape;555;p5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56" name="Google Shape;556;p5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57" name="Google Shape;557;p5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58" name="Google Shape;558;p5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59" name="Google Shape;559;p5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60" name="Google Shape;560;p5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61" name="Google Shape;561;p5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62" name="Google Shape;562;p5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563" name="Google Shape;563;p52"/>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olar Flare">
  <p:cSld name="CUSTOM_1_1_1_1_1_1">
    <p:bg>
      <p:bgPr>
        <a:solidFill>
          <a:srgbClr val="FF6529"/>
        </a:solidFill>
      </p:bgPr>
    </p:bg>
    <p:spTree>
      <p:nvGrpSpPr>
        <p:cNvPr id="564" name="Shape 564"/>
        <p:cNvGrpSpPr/>
        <p:nvPr/>
      </p:nvGrpSpPr>
      <p:grpSpPr>
        <a:xfrm>
          <a:off x="0" y="0"/>
          <a:ext cx="0" cy="0"/>
          <a:chOff x="0" y="0"/>
          <a:chExt cx="0" cy="0"/>
        </a:xfrm>
      </p:grpSpPr>
      <p:sp>
        <p:nvSpPr>
          <p:cNvPr id="565" name="Google Shape;565;p53"/>
          <p:cNvSpPr/>
          <p:nvPr/>
        </p:nvSpPr>
        <p:spPr>
          <a:xfrm>
            <a:off x="258425" y="4821575"/>
            <a:ext cx="2687700" cy="321900"/>
          </a:xfrm>
          <a:prstGeom prst="rect">
            <a:avLst/>
          </a:prstGeom>
          <a:solidFill>
            <a:srgbClr val="FF652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566" name="Google Shape;566;p53"/>
          <p:cNvPicPr preferRelativeResize="0"/>
          <p:nvPr/>
        </p:nvPicPr>
        <p:blipFill rotWithShape="1">
          <a:blip r:embed="rId2">
            <a:alphaModFix/>
          </a:blip>
          <a:srcRect b="0" l="0" r="0" t="0"/>
          <a:stretch/>
        </p:blipFill>
        <p:spPr>
          <a:xfrm>
            <a:off x="3487911" y="0"/>
            <a:ext cx="5638428" cy="5143499"/>
          </a:xfrm>
          <a:prstGeom prst="rect">
            <a:avLst/>
          </a:prstGeom>
          <a:noFill/>
          <a:ln>
            <a:noFill/>
          </a:ln>
        </p:spPr>
      </p:pic>
      <p:sp>
        <p:nvSpPr>
          <p:cNvPr id="567" name="Google Shape;567;p53"/>
          <p:cNvSpPr txBox="1"/>
          <p:nvPr>
            <p:ph type="title"/>
          </p:nvPr>
        </p:nvSpPr>
        <p:spPr>
          <a:xfrm>
            <a:off x="755075" y="524263"/>
            <a:ext cx="8023200" cy="4095000"/>
          </a:xfrm>
          <a:prstGeom prst="rect">
            <a:avLst/>
          </a:prstGeom>
          <a:noFill/>
          <a:ln>
            <a:noFill/>
          </a:ln>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lnSpc>
                <a:spcPct val="100000"/>
              </a:lnSpc>
              <a:spcBef>
                <a:spcPts val="0"/>
              </a:spcBef>
              <a:spcAft>
                <a:spcPts val="0"/>
              </a:spcAft>
              <a:buClr>
                <a:srgbClr val="063849"/>
              </a:buClr>
              <a:buSzPts val="2800"/>
              <a:buNone/>
              <a:defRPr>
                <a:solidFill>
                  <a:srgbClr val="063849"/>
                </a:solidFill>
              </a:defRPr>
            </a:lvl2pPr>
            <a:lvl3pPr lvl="2" algn="r">
              <a:lnSpc>
                <a:spcPct val="100000"/>
              </a:lnSpc>
              <a:spcBef>
                <a:spcPts val="0"/>
              </a:spcBef>
              <a:spcAft>
                <a:spcPts val="0"/>
              </a:spcAft>
              <a:buClr>
                <a:srgbClr val="063849"/>
              </a:buClr>
              <a:buSzPts val="2800"/>
              <a:buNone/>
              <a:defRPr>
                <a:solidFill>
                  <a:srgbClr val="063849"/>
                </a:solidFill>
              </a:defRPr>
            </a:lvl3pPr>
            <a:lvl4pPr lvl="3" algn="r">
              <a:lnSpc>
                <a:spcPct val="100000"/>
              </a:lnSpc>
              <a:spcBef>
                <a:spcPts val="0"/>
              </a:spcBef>
              <a:spcAft>
                <a:spcPts val="0"/>
              </a:spcAft>
              <a:buClr>
                <a:srgbClr val="063849"/>
              </a:buClr>
              <a:buSzPts val="2800"/>
              <a:buNone/>
              <a:defRPr>
                <a:solidFill>
                  <a:srgbClr val="063849"/>
                </a:solidFill>
              </a:defRPr>
            </a:lvl4pPr>
            <a:lvl5pPr lvl="4" algn="r">
              <a:lnSpc>
                <a:spcPct val="100000"/>
              </a:lnSpc>
              <a:spcBef>
                <a:spcPts val="0"/>
              </a:spcBef>
              <a:spcAft>
                <a:spcPts val="0"/>
              </a:spcAft>
              <a:buClr>
                <a:srgbClr val="063849"/>
              </a:buClr>
              <a:buSzPts val="2800"/>
              <a:buNone/>
              <a:defRPr>
                <a:solidFill>
                  <a:srgbClr val="063849"/>
                </a:solidFill>
              </a:defRPr>
            </a:lvl5pPr>
            <a:lvl6pPr lvl="5" algn="r">
              <a:lnSpc>
                <a:spcPct val="100000"/>
              </a:lnSpc>
              <a:spcBef>
                <a:spcPts val="0"/>
              </a:spcBef>
              <a:spcAft>
                <a:spcPts val="0"/>
              </a:spcAft>
              <a:buClr>
                <a:srgbClr val="063849"/>
              </a:buClr>
              <a:buSzPts val="2800"/>
              <a:buNone/>
              <a:defRPr>
                <a:solidFill>
                  <a:srgbClr val="063849"/>
                </a:solidFill>
              </a:defRPr>
            </a:lvl6pPr>
            <a:lvl7pPr lvl="6" algn="r">
              <a:lnSpc>
                <a:spcPct val="100000"/>
              </a:lnSpc>
              <a:spcBef>
                <a:spcPts val="0"/>
              </a:spcBef>
              <a:spcAft>
                <a:spcPts val="0"/>
              </a:spcAft>
              <a:buClr>
                <a:srgbClr val="063849"/>
              </a:buClr>
              <a:buSzPts val="2800"/>
              <a:buNone/>
              <a:defRPr>
                <a:solidFill>
                  <a:srgbClr val="063849"/>
                </a:solidFill>
              </a:defRPr>
            </a:lvl7pPr>
            <a:lvl8pPr lvl="7" algn="r">
              <a:lnSpc>
                <a:spcPct val="100000"/>
              </a:lnSpc>
              <a:spcBef>
                <a:spcPts val="0"/>
              </a:spcBef>
              <a:spcAft>
                <a:spcPts val="0"/>
              </a:spcAft>
              <a:buClr>
                <a:srgbClr val="063849"/>
              </a:buClr>
              <a:buSzPts val="2800"/>
              <a:buNone/>
              <a:defRPr>
                <a:solidFill>
                  <a:srgbClr val="063849"/>
                </a:solidFill>
              </a:defRPr>
            </a:lvl8pPr>
            <a:lvl9pPr lvl="8" algn="r">
              <a:lnSpc>
                <a:spcPct val="100000"/>
              </a:lnSpc>
              <a:spcBef>
                <a:spcPts val="0"/>
              </a:spcBef>
              <a:spcAft>
                <a:spcPts val="0"/>
              </a:spcAft>
              <a:buClr>
                <a:srgbClr val="063849"/>
              </a:buClr>
              <a:buSzPts val="2800"/>
              <a:buNone/>
              <a:defRPr>
                <a:solidFill>
                  <a:srgbClr val="063849"/>
                </a:solidFill>
              </a:defRPr>
            </a:lvl9pPr>
          </a:lstStyle>
          <a:p/>
        </p:txBody>
      </p:sp>
      <p:sp>
        <p:nvSpPr>
          <p:cNvPr id="568" name="Google Shape;568;p53"/>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569" name="Google Shape;569;p53"/>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grpSp>
        <p:nvGrpSpPr>
          <p:cNvPr id="570" name="Google Shape;570;p53"/>
          <p:cNvGrpSpPr/>
          <p:nvPr/>
        </p:nvGrpSpPr>
        <p:grpSpPr>
          <a:xfrm>
            <a:off x="8000973" y="4883353"/>
            <a:ext cx="777321" cy="155484"/>
            <a:chOff x="3424807" y="1107551"/>
            <a:chExt cx="4067616" cy="826163"/>
          </a:xfrm>
        </p:grpSpPr>
        <p:sp>
          <p:nvSpPr>
            <p:cNvPr id="571" name="Google Shape;571;p5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72" name="Google Shape;572;p5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73" name="Google Shape;573;p5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74" name="Google Shape;574;p5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75" name="Google Shape;575;p5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76" name="Google Shape;576;p5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77" name="Google Shape;577;p5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78" name="Google Shape;578;p5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79" name="Google Shape;579;p5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580" name="Google Shape;580;p53"/>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efault" type="secHead">
  <p:cSld name="SECTION_HEADER">
    <p:bg>
      <p:bgPr>
        <a:solidFill>
          <a:srgbClr val="063849"/>
        </a:solidFill>
      </p:bgPr>
    </p:bg>
    <p:spTree>
      <p:nvGrpSpPr>
        <p:cNvPr id="581" name="Shape 581"/>
        <p:cNvGrpSpPr/>
        <p:nvPr/>
      </p:nvGrpSpPr>
      <p:grpSpPr>
        <a:xfrm>
          <a:off x="0" y="0"/>
          <a:ext cx="0" cy="0"/>
          <a:chOff x="0" y="0"/>
          <a:chExt cx="0" cy="0"/>
        </a:xfrm>
      </p:grpSpPr>
      <p:pic>
        <p:nvPicPr>
          <p:cNvPr id="582" name="Google Shape;582;p54"/>
          <p:cNvPicPr preferRelativeResize="0"/>
          <p:nvPr/>
        </p:nvPicPr>
        <p:blipFill rotWithShape="1">
          <a:blip r:embed="rId2">
            <a:alphaModFix/>
          </a:blip>
          <a:srcRect b="0" l="0" r="0" t="0"/>
          <a:stretch/>
        </p:blipFill>
        <p:spPr>
          <a:xfrm>
            <a:off x="3585225" y="0"/>
            <a:ext cx="5558779" cy="5143499"/>
          </a:xfrm>
          <a:prstGeom prst="rect">
            <a:avLst/>
          </a:prstGeom>
          <a:noFill/>
          <a:ln>
            <a:noFill/>
          </a:ln>
        </p:spPr>
      </p:pic>
      <p:sp>
        <p:nvSpPr>
          <p:cNvPr id="583" name="Google Shape;583;p54"/>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SzPts val="2600"/>
              <a:buNone/>
              <a:defRPr sz="2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4" name="Google Shape;584;p54"/>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85" name="Google Shape;585;p54"/>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rgbClr val="FF6529"/>
              </a:buClr>
              <a:buSzPts val="1400"/>
              <a:buFont typeface="Roboto"/>
              <a:buNone/>
              <a:defRPr>
                <a:solidFill>
                  <a:srgbClr val="FF6529"/>
                </a:solidFill>
                <a:latin typeface="Roboto"/>
                <a:ea typeface="Roboto"/>
                <a:cs typeface="Roboto"/>
                <a:sym typeface="Roboto"/>
              </a:defRPr>
            </a:lvl1pPr>
            <a:lvl2pPr lvl="1" algn="l">
              <a:lnSpc>
                <a:spcPct val="115000"/>
              </a:lnSpc>
              <a:spcBef>
                <a:spcPts val="0"/>
              </a:spcBef>
              <a:spcAft>
                <a:spcPts val="0"/>
              </a:spcAft>
              <a:buClr>
                <a:srgbClr val="FF6529"/>
              </a:buClr>
              <a:buSzPts val="1200"/>
              <a:buNone/>
              <a:defRPr>
                <a:solidFill>
                  <a:srgbClr val="FF6529"/>
                </a:solidFill>
              </a:defRPr>
            </a:lvl2pPr>
            <a:lvl3pPr lvl="2" algn="l">
              <a:lnSpc>
                <a:spcPct val="115000"/>
              </a:lnSpc>
              <a:spcBef>
                <a:spcPts val="0"/>
              </a:spcBef>
              <a:spcAft>
                <a:spcPts val="0"/>
              </a:spcAft>
              <a:buClr>
                <a:srgbClr val="FF6529"/>
              </a:buClr>
              <a:buSzPts val="1000"/>
              <a:buNone/>
              <a:defRPr>
                <a:solidFill>
                  <a:srgbClr val="FF6529"/>
                </a:solidFill>
              </a:defRPr>
            </a:lvl3pPr>
            <a:lvl4pPr lvl="3" algn="l">
              <a:lnSpc>
                <a:spcPct val="115000"/>
              </a:lnSpc>
              <a:spcBef>
                <a:spcPts val="0"/>
              </a:spcBef>
              <a:spcAft>
                <a:spcPts val="0"/>
              </a:spcAft>
              <a:buClr>
                <a:srgbClr val="FF6529"/>
              </a:buClr>
              <a:buSzPts val="1000"/>
              <a:buNone/>
              <a:defRPr>
                <a:solidFill>
                  <a:srgbClr val="FF6529"/>
                </a:solidFill>
              </a:defRPr>
            </a:lvl4pPr>
            <a:lvl5pPr lvl="4" algn="l">
              <a:lnSpc>
                <a:spcPct val="115000"/>
              </a:lnSpc>
              <a:spcBef>
                <a:spcPts val="0"/>
              </a:spcBef>
              <a:spcAft>
                <a:spcPts val="0"/>
              </a:spcAft>
              <a:buClr>
                <a:srgbClr val="FF6529"/>
              </a:buClr>
              <a:buSzPts val="1000"/>
              <a:buNone/>
              <a:defRPr>
                <a:solidFill>
                  <a:srgbClr val="FF6529"/>
                </a:solidFill>
              </a:defRPr>
            </a:lvl5pPr>
            <a:lvl6pPr lvl="5" algn="l">
              <a:lnSpc>
                <a:spcPct val="115000"/>
              </a:lnSpc>
              <a:spcBef>
                <a:spcPts val="0"/>
              </a:spcBef>
              <a:spcAft>
                <a:spcPts val="0"/>
              </a:spcAft>
              <a:buClr>
                <a:srgbClr val="FF6529"/>
              </a:buClr>
              <a:buSzPts val="1000"/>
              <a:buNone/>
              <a:defRPr>
                <a:solidFill>
                  <a:srgbClr val="FF6529"/>
                </a:solidFill>
              </a:defRPr>
            </a:lvl6pPr>
            <a:lvl7pPr lvl="6" algn="l">
              <a:lnSpc>
                <a:spcPct val="115000"/>
              </a:lnSpc>
              <a:spcBef>
                <a:spcPts val="0"/>
              </a:spcBef>
              <a:spcAft>
                <a:spcPts val="0"/>
              </a:spcAft>
              <a:buClr>
                <a:srgbClr val="FF6529"/>
              </a:buClr>
              <a:buSzPts val="1000"/>
              <a:buNone/>
              <a:defRPr>
                <a:solidFill>
                  <a:srgbClr val="FF6529"/>
                </a:solidFill>
              </a:defRPr>
            </a:lvl7pPr>
            <a:lvl8pPr lvl="7" algn="l">
              <a:lnSpc>
                <a:spcPct val="115000"/>
              </a:lnSpc>
              <a:spcBef>
                <a:spcPts val="0"/>
              </a:spcBef>
              <a:spcAft>
                <a:spcPts val="0"/>
              </a:spcAft>
              <a:buClr>
                <a:srgbClr val="FF6529"/>
              </a:buClr>
              <a:buSzPts val="1000"/>
              <a:buNone/>
              <a:defRPr>
                <a:solidFill>
                  <a:srgbClr val="FF6529"/>
                </a:solidFill>
              </a:defRPr>
            </a:lvl8pPr>
            <a:lvl9pPr lvl="8" algn="l">
              <a:lnSpc>
                <a:spcPct val="115000"/>
              </a:lnSpc>
              <a:spcBef>
                <a:spcPts val="0"/>
              </a:spcBef>
              <a:spcAft>
                <a:spcPts val="0"/>
              </a:spcAft>
              <a:buClr>
                <a:srgbClr val="FF6529"/>
              </a:buClr>
              <a:buSzPts val="1000"/>
              <a:buNone/>
              <a:defRPr>
                <a:solidFill>
                  <a:srgbClr val="FF6529"/>
                </a:solidFill>
              </a:defRPr>
            </a:lvl9pPr>
          </a:lstStyle>
          <a:p/>
        </p:txBody>
      </p:sp>
      <p:sp>
        <p:nvSpPr>
          <p:cNvPr id="586" name="Google Shape;586;p54"/>
          <p:cNvSpPr txBox="1"/>
          <p:nvPr/>
        </p:nvSpPr>
        <p:spPr>
          <a:xfrm>
            <a:off x="1959975" y="3821375"/>
            <a:ext cx="3340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63849"/>
              </a:solidFill>
              <a:latin typeface="Roboto Light"/>
              <a:ea typeface="Roboto Light"/>
              <a:cs typeface="Roboto Light"/>
              <a:sym typeface="Roboto Light"/>
            </a:endParaRPr>
          </a:p>
        </p:txBody>
      </p:sp>
      <p:sp>
        <p:nvSpPr>
          <p:cNvPr id="587" name="Google Shape;587;p54"/>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
  <p:cSld name="SECTION_HEADER_2">
    <p:bg>
      <p:bgPr>
        <a:solidFill>
          <a:srgbClr val="063849"/>
        </a:solidFill>
      </p:bgPr>
    </p:bg>
    <p:spTree>
      <p:nvGrpSpPr>
        <p:cNvPr id="588" name="Shape 588"/>
        <p:cNvGrpSpPr/>
        <p:nvPr/>
      </p:nvGrpSpPr>
      <p:grpSpPr>
        <a:xfrm>
          <a:off x="0" y="0"/>
          <a:ext cx="0" cy="0"/>
          <a:chOff x="0" y="0"/>
          <a:chExt cx="0" cy="0"/>
        </a:xfrm>
      </p:grpSpPr>
      <p:pic>
        <p:nvPicPr>
          <p:cNvPr id="589" name="Google Shape;589;p55"/>
          <p:cNvPicPr preferRelativeResize="0"/>
          <p:nvPr/>
        </p:nvPicPr>
        <p:blipFill rotWithShape="1">
          <a:blip r:embed="rId2">
            <a:alphaModFix/>
          </a:blip>
          <a:srcRect b="0" l="0" r="0" t="0"/>
          <a:stretch/>
        </p:blipFill>
        <p:spPr>
          <a:xfrm>
            <a:off x="3585225" y="0"/>
            <a:ext cx="5558779" cy="5143499"/>
          </a:xfrm>
          <a:prstGeom prst="rect">
            <a:avLst/>
          </a:prstGeom>
          <a:noFill/>
          <a:ln>
            <a:noFill/>
          </a:ln>
        </p:spPr>
      </p:pic>
      <p:sp>
        <p:nvSpPr>
          <p:cNvPr id="590" name="Google Shape;590;p55"/>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SzPts val="2600"/>
              <a:buNone/>
              <a:defRPr sz="2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1" name="Google Shape;591;p55"/>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92" name="Google Shape;592;p55"/>
          <p:cNvSpPr txBox="1"/>
          <p:nvPr>
            <p:ph idx="1" type="subTitle"/>
          </p:nvPr>
        </p:nvSpPr>
        <p:spPr>
          <a:xfrm>
            <a:off x="365700" y="3566160"/>
            <a:ext cx="2879700" cy="6399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2"/>
              </a:buClr>
              <a:buSzPts val="1400"/>
              <a:buFont typeface="Roboto"/>
              <a:buNone/>
              <a:defRPr b="1">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400"/>
              <a:buFont typeface="Roboto"/>
              <a:buNone/>
              <a:defRPr b="1" sz="1400">
                <a:solidFill>
                  <a:schemeClr val="lt2"/>
                </a:solidFill>
                <a:latin typeface="Roboto"/>
                <a:ea typeface="Roboto"/>
                <a:cs typeface="Roboto"/>
                <a:sym typeface="Roboto"/>
              </a:defRPr>
            </a:lvl2pPr>
            <a:lvl3pPr lvl="2" algn="l">
              <a:lnSpc>
                <a:spcPct val="115000"/>
              </a:lnSpc>
              <a:spcBef>
                <a:spcPts val="0"/>
              </a:spcBef>
              <a:spcAft>
                <a:spcPts val="0"/>
              </a:spcAft>
              <a:buClr>
                <a:schemeClr val="lt2"/>
              </a:buClr>
              <a:buSzPts val="1400"/>
              <a:buNone/>
              <a:defRPr b="1" sz="1400">
                <a:solidFill>
                  <a:schemeClr val="lt2"/>
                </a:solidFill>
              </a:defRPr>
            </a:lvl3pPr>
            <a:lvl4pPr lvl="3" algn="l">
              <a:lnSpc>
                <a:spcPct val="115000"/>
              </a:lnSpc>
              <a:spcBef>
                <a:spcPts val="0"/>
              </a:spcBef>
              <a:spcAft>
                <a:spcPts val="0"/>
              </a:spcAft>
              <a:buClr>
                <a:schemeClr val="lt2"/>
              </a:buClr>
              <a:buSzPts val="1400"/>
              <a:buNone/>
              <a:defRPr b="1" sz="1400">
                <a:solidFill>
                  <a:schemeClr val="lt2"/>
                </a:solidFill>
              </a:defRPr>
            </a:lvl4pPr>
            <a:lvl5pPr lvl="4" algn="l">
              <a:lnSpc>
                <a:spcPct val="115000"/>
              </a:lnSpc>
              <a:spcBef>
                <a:spcPts val="0"/>
              </a:spcBef>
              <a:spcAft>
                <a:spcPts val="0"/>
              </a:spcAft>
              <a:buClr>
                <a:schemeClr val="lt2"/>
              </a:buClr>
              <a:buSzPts val="1400"/>
              <a:buNone/>
              <a:defRPr b="1" sz="1400">
                <a:solidFill>
                  <a:schemeClr val="lt2"/>
                </a:solidFill>
              </a:defRPr>
            </a:lvl5pPr>
            <a:lvl6pPr lvl="5" algn="l">
              <a:lnSpc>
                <a:spcPct val="115000"/>
              </a:lnSpc>
              <a:spcBef>
                <a:spcPts val="0"/>
              </a:spcBef>
              <a:spcAft>
                <a:spcPts val="0"/>
              </a:spcAft>
              <a:buClr>
                <a:schemeClr val="lt2"/>
              </a:buClr>
              <a:buSzPts val="1400"/>
              <a:buNone/>
              <a:defRPr b="1" sz="1400">
                <a:solidFill>
                  <a:schemeClr val="lt2"/>
                </a:solidFill>
              </a:defRPr>
            </a:lvl6pPr>
            <a:lvl7pPr lvl="6" algn="l">
              <a:lnSpc>
                <a:spcPct val="115000"/>
              </a:lnSpc>
              <a:spcBef>
                <a:spcPts val="0"/>
              </a:spcBef>
              <a:spcAft>
                <a:spcPts val="0"/>
              </a:spcAft>
              <a:buClr>
                <a:schemeClr val="lt2"/>
              </a:buClr>
              <a:buSzPts val="1400"/>
              <a:buNone/>
              <a:defRPr b="1" sz="1400">
                <a:solidFill>
                  <a:schemeClr val="lt2"/>
                </a:solidFill>
              </a:defRPr>
            </a:lvl7pPr>
            <a:lvl8pPr lvl="7" algn="l">
              <a:lnSpc>
                <a:spcPct val="115000"/>
              </a:lnSpc>
              <a:spcBef>
                <a:spcPts val="0"/>
              </a:spcBef>
              <a:spcAft>
                <a:spcPts val="0"/>
              </a:spcAft>
              <a:buClr>
                <a:schemeClr val="lt2"/>
              </a:buClr>
              <a:buSzPts val="1400"/>
              <a:buNone/>
              <a:defRPr b="1" sz="1400">
                <a:solidFill>
                  <a:schemeClr val="lt2"/>
                </a:solidFill>
              </a:defRPr>
            </a:lvl8pPr>
            <a:lvl9pPr lvl="8" algn="l">
              <a:lnSpc>
                <a:spcPct val="115000"/>
              </a:lnSpc>
              <a:spcBef>
                <a:spcPts val="0"/>
              </a:spcBef>
              <a:spcAft>
                <a:spcPts val="0"/>
              </a:spcAft>
              <a:buClr>
                <a:schemeClr val="lt2"/>
              </a:buClr>
              <a:buSzPts val="1400"/>
              <a:buNone/>
              <a:defRPr b="1" sz="1400">
                <a:solidFill>
                  <a:schemeClr val="lt2"/>
                </a:solidFill>
              </a:defRPr>
            </a:lvl9pPr>
          </a:lstStyle>
          <a:p/>
        </p:txBody>
      </p:sp>
      <p:sp>
        <p:nvSpPr>
          <p:cNvPr id="593" name="Google Shape;593;p55"/>
          <p:cNvSpPr txBox="1"/>
          <p:nvPr>
            <p:ph idx="2" type="subTitle"/>
          </p:nvPr>
        </p:nvSpPr>
        <p:spPr>
          <a:xfrm>
            <a:off x="365700" y="3813048"/>
            <a:ext cx="2879700" cy="6093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1pPr>
            <a:lvl2pPr lvl="1"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2pPr>
            <a:lvl3pPr lvl="2"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3pPr>
            <a:lvl4pPr lvl="3"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4pPr>
            <a:lvl5pPr lvl="4"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5pPr>
            <a:lvl6pPr lvl="5"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6pPr>
            <a:lvl7pPr lvl="6"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7pPr>
            <a:lvl8pPr lvl="7"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8pPr>
            <a:lvl9pPr lvl="8" algn="l">
              <a:lnSpc>
                <a:spcPct val="115000"/>
              </a:lnSpc>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9pPr>
          </a:lstStyle>
          <a:p/>
        </p:txBody>
      </p:sp>
      <p:sp>
        <p:nvSpPr>
          <p:cNvPr id="594" name="Google Shape;594;p55"/>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s 2">
  <p:cSld name="SECTION_HEADER_2_1">
    <p:bg>
      <p:bgPr>
        <a:solidFill>
          <a:srgbClr val="063849"/>
        </a:solidFill>
      </p:bgPr>
    </p:bg>
    <p:spTree>
      <p:nvGrpSpPr>
        <p:cNvPr id="595" name="Shape 595"/>
        <p:cNvGrpSpPr/>
        <p:nvPr/>
      </p:nvGrpSpPr>
      <p:grpSpPr>
        <a:xfrm>
          <a:off x="0" y="0"/>
          <a:ext cx="0" cy="0"/>
          <a:chOff x="0" y="0"/>
          <a:chExt cx="0" cy="0"/>
        </a:xfrm>
      </p:grpSpPr>
      <p:pic>
        <p:nvPicPr>
          <p:cNvPr id="596" name="Google Shape;596;p56"/>
          <p:cNvPicPr preferRelativeResize="0"/>
          <p:nvPr/>
        </p:nvPicPr>
        <p:blipFill rotWithShape="1">
          <a:blip r:embed="rId2">
            <a:alphaModFix/>
          </a:blip>
          <a:srcRect b="0" l="0" r="0" t="0"/>
          <a:stretch/>
        </p:blipFill>
        <p:spPr>
          <a:xfrm>
            <a:off x="3585225" y="0"/>
            <a:ext cx="5558779" cy="5143499"/>
          </a:xfrm>
          <a:prstGeom prst="rect">
            <a:avLst/>
          </a:prstGeom>
          <a:noFill/>
          <a:ln>
            <a:noFill/>
          </a:ln>
        </p:spPr>
      </p:pic>
      <p:sp>
        <p:nvSpPr>
          <p:cNvPr id="597" name="Google Shape;597;p56"/>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SzPts val="2600"/>
              <a:buNone/>
              <a:defRPr sz="2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8" name="Google Shape;598;p56"/>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99" name="Google Shape;599;p56"/>
          <p:cNvSpPr txBox="1"/>
          <p:nvPr>
            <p:ph idx="1" type="subTitle"/>
          </p:nvPr>
        </p:nvSpPr>
        <p:spPr>
          <a:xfrm>
            <a:off x="365700" y="3566160"/>
            <a:ext cx="2879700" cy="6399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l">
              <a:lnSpc>
                <a:spcPct val="115000"/>
              </a:lnSpc>
              <a:spcBef>
                <a:spcPts val="0"/>
              </a:spcBef>
              <a:spcAft>
                <a:spcPts val="0"/>
              </a:spcAft>
              <a:buClr>
                <a:schemeClr val="lt2"/>
              </a:buClr>
              <a:buSzPts val="1200"/>
              <a:buNone/>
              <a:defRPr b="1" sz="1200">
                <a:solidFill>
                  <a:schemeClr val="lt2"/>
                </a:solidFill>
              </a:defRPr>
            </a:lvl3pPr>
            <a:lvl4pPr lvl="3" algn="l">
              <a:lnSpc>
                <a:spcPct val="115000"/>
              </a:lnSpc>
              <a:spcBef>
                <a:spcPts val="0"/>
              </a:spcBef>
              <a:spcAft>
                <a:spcPts val="0"/>
              </a:spcAft>
              <a:buClr>
                <a:schemeClr val="lt2"/>
              </a:buClr>
              <a:buSzPts val="1200"/>
              <a:buNone/>
              <a:defRPr b="1" sz="1200">
                <a:solidFill>
                  <a:schemeClr val="lt2"/>
                </a:solidFill>
              </a:defRPr>
            </a:lvl4pPr>
            <a:lvl5pPr lvl="4" algn="l">
              <a:lnSpc>
                <a:spcPct val="115000"/>
              </a:lnSpc>
              <a:spcBef>
                <a:spcPts val="0"/>
              </a:spcBef>
              <a:spcAft>
                <a:spcPts val="0"/>
              </a:spcAft>
              <a:buClr>
                <a:schemeClr val="lt2"/>
              </a:buClr>
              <a:buSzPts val="1200"/>
              <a:buNone/>
              <a:defRPr b="1" sz="1200">
                <a:solidFill>
                  <a:schemeClr val="lt2"/>
                </a:solidFill>
              </a:defRPr>
            </a:lvl5pPr>
            <a:lvl6pPr lvl="5" algn="l">
              <a:lnSpc>
                <a:spcPct val="115000"/>
              </a:lnSpc>
              <a:spcBef>
                <a:spcPts val="0"/>
              </a:spcBef>
              <a:spcAft>
                <a:spcPts val="0"/>
              </a:spcAft>
              <a:buClr>
                <a:schemeClr val="lt2"/>
              </a:buClr>
              <a:buSzPts val="1200"/>
              <a:buNone/>
              <a:defRPr b="1" sz="1200">
                <a:solidFill>
                  <a:schemeClr val="lt2"/>
                </a:solidFill>
              </a:defRPr>
            </a:lvl6pPr>
            <a:lvl7pPr lvl="6" algn="l">
              <a:lnSpc>
                <a:spcPct val="115000"/>
              </a:lnSpc>
              <a:spcBef>
                <a:spcPts val="0"/>
              </a:spcBef>
              <a:spcAft>
                <a:spcPts val="0"/>
              </a:spcAft>
              <a:buClr>
                <a:schemeClr val="lt2"/>
              </a:buClr>
              <a:buSzPts val="1200"/>
              <a:buNone/>
              <a:defRPr b="1" sz="1200">
                <a:solidFill>
                  <a:schemeClr val="lt2"/>
                </a:solidFill>
              </a:defRPr>
            </a:lvl7pPr>
            <a:lvl8pPr lvl="7" algn="l">
              <a:lnSpc>
                <a:spcPct val="115000"/>
              </a:lnSpc>
              <a:spcBef>
                <a:spcPts val="0"/>
              </a:spcBef>
              <a:spcAft>
                <a:spcPts val="0"/>
              </a:spcAft>
              <a:buClr>
                <a:schemeClr val="lt2"/>
              </a:buClr>
              <a:buSzPts val="1200"/>
              <a:buNone/>
              <a:defRPr b="1" sz="1200">
                <a:solidFill>
                  <a:schemeClr val="lt2"/>
                </a:solidFill>
              </a:defRPr>
            </a:lvl8pPr>
            <a:lvl9pPr lvl="8" algn="l">
              <a:lnSpc>
                <a:spcPct val="115000"/>
              </a:lnSpc>
              <a:spcBef>
                <a:spcPts val="0"/>
              </a:spcBef>
              <a:spcAft>
                <a:spcPts val="0"/>
              </a:spcAft>
              <a:buClr>
                <a:schemeClr val="lt2"/>
              </a:buClr>
              <a:buSzPts val="1200"/>
              <a:buNone/>
              <a:defRPr b="1" sz="1200">
                <a:solidFill>
                  <a:schemeClr val="lt2"/>
                </a:solidFill>
              </a:defRPr>
            </a:lvl9pPr>
          </a:lstStyle>
          <a:p/>
        </p:txBody>
      </p:sp>
      <p:sp>
        <p:nvSpPr>
          <p:cNvPr id="600" name="Google Shape;600;p56"/>
          <p:cNvSpPr txBox="1"/>
          <p:nvPr>
            <p:ph idx="2" type="subTitle"/>
          </p:nvPr>
        </p:nvSpPr>
        <p:spPr>
          <a:xfrm>
            <a:off x="365700" y="3794760"/>
            <a:ext cx="2879700" cy="6093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601" name="Google Shape;601;p56"/>
          <p:cNvSpPr txBox="1"/>
          <p:nvPr>
            <p:ph idx="3" type="subTitle"/>
          </p:nvPr>
        </p:nvSpPr>
        <p:spPr>
          <a:xfrm>
            <a:off x="2940125" y="3566160"/>
            <a:ext cx="2879700" cy="6399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l">
              <a:lnSpc>
                <a:spcPct val="115000"/>
              </a:lnSpc>
              <a:spcBef>
                <a:spcPts val="0"/>
              </a:spcBef>
              <a:spcAft>
                <a:spcPts val="0"/>
              </a:spcAft>
              <a:buClr>
                <a:schemeClr val="lt2"/>
              </a:buClr>
              <a:buSzPts val="1200"/>
              <a:buNone/>
              <a:defRPr b="1" sz="1200">
                <a:solidFill>
                  <a:schemeClr val="lt2"/>
                </a:solidFill>
              </a:defRPr>
            </a:lvl3pPr>
            <a:lvl4pPr lvl="3" algn="l">
              <a:lnSpc>
                <a:spcPct val="115000"/>
              </a:lnSpc>
              <a:spcBef>
                <a:spcPts val="0"/>
              </a:spcBef>
              <a:spcAft>
                <a:spcPts val="0"/>
              </a:spcAft>
              <a:buClr>
                <a:schemeClr val="lt2"/>
              </a:buClr>
              <a:buSzPts val="1200"/>
              <a:buNone/>
              <a:defRPr b="1" sz="1200">
                <a:solidFill>
                  <a:schemeClr val="lt2"/>
                </a:solidFill>
              </a:defRPr>
            </a:lvl4pPr>
            <a:lvl5pPr lvl="4" algn="l">
              <a:lnSpc>
                <a:spcPct val="115000"/>
              </a:lnSpc>
              <a:spcBef>
                <a:spcPts val="0"/>
              </a:spcBef>
              <a:spcAft>
                <a:spcPts val="0"/>
              </a:spcAft>
              <a:buClr>
                <a:schemeClr val="lt2"/>
              </a:buClr>
              <a:buSzPts val="1200"/>
              <a:buNone/>
              <a:defRPr b="1" sz="1200">
                <a:solidFill>
                  <a:schemeClr val="lt2"/>
                </a:solidFill>
              </a:defRPr>
            </a:lvl5pPr>
            <a:lvl6pPr lvl="5" algn="l">
              <a:lnSpc>
                <a:spcPct val="115000"/>
              </a:lnSpc>
              <a:spcBef>
                <a:spcPts val="0"/>
              </a:spcBef>
              <a:spcAft>
                <a:spcPts val="0"/>
              </a:spcAft>
              <a:buClr>
                <a:schemeClr val="lt2"/>
              </a:buClr>
              <a:buSzPts val="1200"/>
              <a:buNone/>
              <a:defRPr b="1" sz="1200">
                <a:solidFill>
                  <a:schemeClr val="lt2"/>
                </a:solidFill>
              </a:defRPr>
            </a:lvl6pPr>
            <a:lvl7pPr lvl="6" algn="l">
              <a:lnSpc>
                <a:spcPct val="115000"/>
              </a:lnSpc>
              <a:spcBef>
                <a:spcPts val="0"/>
              </a:spcBef>
              <a:spcAft>
                <a:spcPts val="0"/>
              </a:spcAft>
              <a:buClr>
                <a:schemeClr val="lt2"/>
              </a:buClr>
              <a:buSzPts val="1200"/>
              <a:buNone/>
              <a:defRPr b="1" sz="1200">
                <a:solidFill>
                  <a:schemeClr val="lt2"/>
                </a:solidFill>
              </a:defRPr>
            </a:lvl7pPr>
            <a:lvl8pPr lvl="7" algn="l">
              <a:lnSpc>
                <a:spcPct val="115000"/>
              </a:lnSpc>
              <a:spcBef>
                <a:spcPts val="0"/>
              </a:spcBef>
              <a:spcAft>
                <a:spcPts val="0"/>
              </a:spcAft>
              <a:buClr>
                <a:schemeClr val="lt2"/>
              </a:buClr>
              <a:buSzPts val="1200"/>
              <a:buNone/>
              <a:defRPr b="1" sz="1200">
                <a:solidFill>
                  <a:schemeClr val="lt2"/>
                </a:solidFill>
              </a:defRPr>
            </a:lvl8pPr>
            <a:lvl9pPr lvl="8" algn="l">
              <a:lnSpc>
                <a:spcPct val="115000"/>
              </a:lnSpc>
              <a:spcBef>
                <a:spcPts val="0"/>
              </a:spcBef>
              <a:spcAft>
                <a:spcPts val="0"/>
              </a:spcAft>
              <a:buClr>
                <a:schemeClr val="lt2"/>
              </a:buClr>
              <a:buSzPts val="1200"/>
              <a:buNone/>
              <a:defRPr b="1" sz="1200">
                <a:solidFill>
                  <a:schemeClr val="lt2"/>
                </a:solidFill>
              </a:defRPr>
            </a:lvl9pPr>
          </a:lstStyle>
          <a:p/>
        </p:txBody>
      </p:sp>
      <p:sp>
        <p:nvSpPr>
          <p:cNvPr id="602" name="Google Shape;602;p56"/>
          <p:cNvSpPr txBox="1"/>
          <p:nvPr>
            <p:ph idx="4" type="subTitle"/>
          </p:nvPr>
        </p:nvSpPr>
        <p:spPr>
          <a:xfrm>
            <a:off x="2940125" y="3794760"/>
            <a:ext cx="2879700" cy="6093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l">
              <a:lnSpc>
                <a:spcPct val="115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l">
              <a:lnSpc>
                <a:spcPct val="115000"/>
              </a:lnSpc>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603" name="Google Shape;603;p56"/>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ynamic">
  <p:cSld name="SECTION_HEADER_1">
    <p:bg>
      <p:bgPr>
        <a:solidFill>
          <a:srgbClr val="063849"/>
        </a:solidFill>
      </p:bgPr>
    </p:bg>
    <p:spTree>
      <p:nvGrpSpPr>
        <p:cNvPr id="604" name="Shape 604"/>
        <p:cNvGrpSpPr/>
        <p:nvPr/>
      </p:nvGrpSpPr>
      <p:grpSpPr>
        <a:xfrm>
          <a:off x="0" y="0"/>
          <a:ext cx="0" cy="0"/>
          <a:chOff x="0" y="0"/>
          <a:chExt cx="0" cy="0"/>
        </a:xfrm>
      </p:grpSpPr>
      <p:pic>
        <p:nvPicPr>
          <p:cNvPr id="605" name="Google Shape;605;p57"/>
          <p:cNvPicPr preferRelativeResize="0"/>
          <p:nvPr/>
        </p:nvPicPr>
        <p:blipFill rotWithShape="1">
          <a:blip r:embed="rId2">
            <a:alphaModFix/>
          </a:blip>
          <a:srcRect b="8" l="0" r="0" t="9"/>
          <a:stretch/>
        </p:blipFill>
        <p:spPr>
          <a:xfrm>
            <a:off x="3585225" y="0"/>
            <a:ext cx="5558780" cy="5143500"/>
          </a:xfrm>
          <a:prstGeom prst="rect">
            <a:avLst/>
          </a:prstGeom>
          <a:noFill/>
          <a:ln>
            <a:noFill/>
          </a:ln>
        </p:spPr>
      </p:pic>
      <p:sp>
        <p:nvSpPr>
          <p:cNvPr id="606" name="Google Shape;606;p57"/>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2"/>
              </a:buClr>
              <a:buSzPts val="2600"/>
              <a:buNone/>
              <a:defRPr sz="2600">
                <a:solidFill>
                  <a:schemeClr val="lt2"/>
                </a:solidFill>
              </a:defRPr>
            </a:lvl1pPr>
            <a:lvl2pPr lvl="1" algn="l">
              <a:lnSpc>
                <a:spcPct val="100000"/>
              </a:lnSpc>
              <a:spcBef>
                <a:spcPts val="0"/>
              </a:spcBef>
              <a:spcAft>
                <a:spcPts val="0"/>
              </a:spcAft>
              <a:buClr>
                <a:schemeClr val="lt2"/>
              </a:buClr>
              <a:buSzPts val="2800"/>
              <a:buNone/>
              <a:defRPr>
                <a:solidFill>
                  <a:schemeClr val="lt2"/>
                </a:solidFill>
              </a:defRPr>
            </a:lvl2pPr>
            <a:lvl3pPr lvl="2" algn="l">
              <a:lnSpc>
                <a:spcPct val="100000"/>
              </a:lnSpc>
              <a:spcBef>
                <a:spcPts val="0"/>
              </a:spcBef>
              <a:spcAft>
                <a:spcPts val="0"/>
              </a:spcAft>
              <a:buClr>
                <a:schemeClr val="lt2"/>
              </a:buClr>
              <a:buSzPts val="2800"/>
              <a:buNone/>
              <a:defRPr>
                <a:solidFill>
                  <a:schemeClr val="lt2"/>
                </a:solidFill>
              </a:defRPr>
            </a:lvl3pPr>
            <a:lvl4pPr lvl="3" algn="l">
              <a:lnSpc>
                <a:spcPct val="100000"/>
              </a:lnSpc>
              <a:spcBef>
                <a:spcPts val="0"/>
              </a:spcBef>
              <a:spcAft>
                <a:spcPts val="0"/>
              </a:spcAft>
              <a:buClr>
                <a:schemeClr val="lt2"/>
              </a:buClr>
              <a:buSzPts val="2800"/>
              <a:buNone/>
              <a:defRPr>
                <a:solidFill>
                  <a:schemeClr val="lt2"/>
                </a:solidFill>
              </a:defRPr>
            </a:lvl4pPr>
            <a:lvl5pPr lvl="4" algn="l">
              <a:lnSpc>
                <a:spcPct val="100000"/>
              </a:lnSpc>
              <a:spcBef>
                <a:spcPts val="0"/>
              </a:spcBef>
              <a:spcAft>
                <a:spcPts val="0"/>
              </a:spcAft>
              <a:buClr>
                <a:schemeClr val="lt2"/>
              </a:buClr>
              <a:buSzPts val="2800"/>
              <a:buNone/>
              <a:defRPr>
                <a:solidFill>
                  <a:schemeClr val="lt2"/>
                </a:solidFill>
              </a:defRPr>
            </a:lvl5pPr>
            <a:lvl6pPr lvl="5" algn="l">
              <a:lnSpc>
                <a:spcPct val="100000"/>
              </a:lnSpc>
              <a:spcBef>
                <a:spcPts val="0"/>
              </a:spcBef>
              <a:spcAft>
                <a:spcPts val="0"/>
              </a:spcAft>
              <a:buClr>
                <a:schemeClr val="lt2"/>
              </a:buClr>
              <a:buSzPts val="2800"/>
              <a:buNone/>
              <a:defRPr>
                <a:solidFill>
                  <a:schemeClr val="lt2"/>
                </a:solidFill>
              </a:defRPr>
            </a:lvl6pPr>
            <a:lvl7pPr lvl="6" algn="l">
              <a:lnSpc>
                <a:spcPct val="100000"/>
              </a:lnSpc>
              <a:spcBef>
                <a:spcPts val="0"/>
              </a:spcBef>
              <a:spcAft>
                <a:spcPts val="0"/>
              </a:spcAft>
              <a:buClr>
                <a:schemeClr val="lt2"/>
              </a:buClr>
              <a:buSzPts val="2800"/>
              <a:buNone/>
              <a:defRPr>
                <a:solidFill>
                  <a:schemeClr val="lt2"/>
                </a:solidFill>
              </a:defRPr>
            </a:lvl7pPr>
            <a:lvl8pPr lvl="7" algn="l">
              <a:lnSpc>
                <a:spcPct val="100000"/>
              </a:lnSpc>
              <a:spcBef>
                <a:spcPts val="0"/>
              </a:spcBef>
              <a:spcAft>
                <a:spcPts val="0"/>
              </a:spcAft>
              <a:buClr>
                <a:schemeClr val="lt2"/>
              </a:buClr>
              <a:buSzPts val="2800"/>
              <a:buNone/>
              <a:defRPr>
                <a:solidFill>
                  <a:schemeClr val="lt2"/>
                </a:solidFill>
              </a:defRPr>
            </a:lvl8pPr>
            <a:lvl9pPr lvl="8" algn="l">
              <a:lnSpc>
                <a:spcPct val="100000"/>
              </a:lnSpc>
              <a:spcBef>
                <a:spcPts val="0"/>
              </a:spcBef>
              <a:spcAft>
                <a:spcPts val="0"/>
              </a:spcAft>
              <a:buClr>
                <a:schemeClr val="lt2"/>
              </a:buClr>
              <a:buSzPts val="2800"/>
              <a:buNone/>
              <a:defRPr>
                <a:solidFill>
                  <a:schemeClr val="lt2"/>
                </a:solidFill>
              </a:defRPr>
            </a:lvl9pPr>
          </a:lstStyle>
          <a:p/>
        </p:txBody>
      </p:sp>
      <p:sp>
        <p:nvSpPr>
          <p:cNvPr id="607" name="Google Shape;607;p57"/>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608" name="Google Shape;608;p57"/>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lt2"/>
              </a:buClr>
              <a:buSzPts val="1400"/>
              <a:buFont typeface="Roboto"/>
              <a:buNone/>
              <a:defRPr>
                <a:solidFill>
                  <a:schemeClr val="lt2"/>
                </a:solidFill>
                <a:latin typeface="Roboto"/>
                <a:ea typeface="Roboto"/>
                <a:cs typeface="Roboto"/>
                <a:sym typeface="Roboto"/>
              </a:defRPr>
            </a:lvl1pPr>
            <a:lvl2pPr lvl="1" algn="l">
              <a:lnSpc>
                <a:spcPct val="115000"/>
              </a:lnSpc>
              <a:spcBef>
                <a:spcPts val="0"/>
              </a:spcBef>
              <a:spcAft>
                <a:spcPts val="0"/>
              </a:spcAft>
              <a:buClr>
                <a:schemeClr val="lt2"/>
              </a:buClr>
              <a:buSzPts val="1200"/>
              <a:buNone/>
              <a:defRPr>
                <a:solidFill>
                  <a:schemeClr val="lt2"/>
                </a:solidFill>
              </a:defRPr>
            </a:lvl2pPr>
            <a:lvl3pPr lvl="2" algn="l">
              <a:lnSpc>
                <a:spcPct val="115000"/>
              </a:lnSpc>
              <a:spcBef>
                <a:spcPts val="0"/>
              </a:spcBef>
              <a:spcAft>
                <a:spcPts val="0"/>
              </a:spcAft>
              <a:buClr>
                <a:schemeClr val="lt2"/>
              </a:buClr>
              <a:buSzPts val="1000"/>
              <a:buNone/>
              <a:defRPr>
                <a:solidFill>
                  <a:schemeClr val="lt2"/>
                </a:solidFill>
              </a:defRPr>
            </a:lvl3pPr>
            <a:lvl4pPr lvl="3" algn="l">
              <a:lnSpc>
                <a:spcPct val="115000"/>
              </a:lnSpc>
              <a:spcBef>
                <a:spcPts val="0"/>
              </a:spcBef>
              <a:spcAft>
                <a:spcPts val="0"/>
              </a:spcAft>
              <a:buClr>
                <a:schemeClr val="lt2"/>
              </a:buClr>
              <a:buSzPts val="1000"/>
              <a:buNone/>
              <a:defRPr>
                <a:solidFill>
                  <a:schemeClr val="lt2"/>
                </a:solidFill>
              </a:defRPr>
            </a:lvl4pPr>
            <a:lvl5pPr lvl="4" algn="l">
              <a:lnSpc>
                <a:spcPct val="115000"/>
              </a:lnSpc>
              <a:spcBef>
                <a:spcPts val="0"/>
              </a:spcBef>
              <a:spcAft>
                <a:spcPts val="0"/>
              </a:spcAft>
              <a:buClr>
                <a:schemeClr val="lt2"/>
              </a:buClr>
              <a:buSzPts val="1000"/>
              <a:buNone/>
              <a:defRPr>
                <a:solidFill>
                  <a:schemeClr val="lt2"/>
                </a:solidFill>
              </a:defRPr>
            </a:lvl5pPr>
            <a:lvl6pPr lvl="5" algn="l">
              <a:lnSpc>
                <a:spcPct val="115000"/>
              </a:lnSpc>
              <a:spcBef>
                <a:spcPts val="0"/>
              </a:spcBef>
              <a:spcAft>
                <a:spcPts val="0"/>
              </a:spcAft>
              <a:buClr>
                <a:schemeClr val="lt2"/>
              </a:buClr>
              <a:buSzPts val="1000"/>
              <a:buNone/>
              <a:defRPr>
                <a:solidFill>
                  <a:schemeClr val="lt2"/>
                </a:solidFill>
              </a:defRPr>
            </a:lvl6pPr>
            <a:lvl7pPr lvl="6" algn="l">
              <a:lnSpc>
                <a:spcPct val="115000"/>
              </a:lnSpc>
              <a:spcBef>
                <a:spcPts val="0"/>
              </a:spcBef>
              <a:spcAft>
                <a:spcPts val="0"/>
              </a:spcAft>
              <a:buClr>
                <a:schemeClr val="lt2"/>
              </a:buClr>
              <a:buSzPts val="1000"/>
              <a:buNone/>
              <a:defRPr>
                <a:solidFill>
                  <a:schemeClr val="lt2"/>
                </a:solidFill>
              </a:defRPr>
            </a:lvl7pPr>
            <a:lvl8pPr lvl="7" algn="l">
              <a:lnSpc>
                <a:spcPct val="115000"/>
              </a:lnSpc>
              <a:spcBef>
                <a:spcPts val="0"/>
              </a:spcBef>
              <a:spcAft>
                <a:spcPts val="0"/>
              </a:spcAft>
              <a:buClr>
                <a:schemeClr val="lt2"/>
              </a:buClr>
              <a:buSzPts val="1000"/>
              <a:buNone/>
              <a:defRPr>
                <a:solidFill>
                  <a:schemeClr val="lt2"/>
                </a:solidFill>
              </a:defRPr>
            </a:lvl8pPr>
            <a:lvl9pPr lvl="8" algn="l">
              <a:lnSpc>
                <a:spcPct val="115000"/>
              </a:lnSpc>
              <a:spcBef>
                <a:spcPts val="0"/>
              </a:spcBef>
              <a:spcAft>
                <a:spcPts val="0"/>
              </a:spcAft>
              <a:buClr>
                <a:schemeClr val="lt2"/>
              </a:buClr>
              <a:buSzPts val="1000"/>
              <a:buNone/>
              <a:defRPr>
                <a:solidFill>
                  <a:schemeClr val="lt2"/>
                </a:solidFill>
              </a:defRPr>
            </a:lvl9pPr>
          </a:lstStyle>
          <a:p/>
        </p:txBody>
      </p:sp>
      <p:sp>
        <p:nvSpPr>
          <p:cNvPr id="609" name="Google Shape;609;p57"/>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Monochrome">
  <p:cSld name="SECTION_HEADER_1_1">
    <p:bg>
      <p:bgPr>
        <a:solidFill>
          <a:srgbClr val="A5BEC4"/>
        </a:solidFill>
      </p:bgPr>
    </p:bg>
    <p:spTree>
      <p:nvGrpSpPr>
        <p:cNvPr id="610" name="Shape 610"/>
        <p:cNvGrpSpPr/>
        <p:nvPr/>
      </p:nvGrpSpPr>
      <p:grpSpPr>
        <a:xfrm>
          <a:off x="0" y="0"/>
          <a:ext cx="0" cy="0"/>
          <a:chOff x="0" y="0"/>
          <a:chExt cx="0" cy="0"/>
        </a:xfrm>
      </p:grpSpPr>
      <p:pic>
        <p:nvPicPr>
          <p:cNvPr id="611" name="Google Shape;611;p58"/>
          <p:cNvPicPr preferRelativeResize="0"/>
          <p:nvPr/>
        </p:nvPicPr>
        <p:blipFill rotWithShape="1">
          <a:blip r:embed="rId2">
            <a:alphaModFix/>
          </a:blip>
          <a:srcRect b="8" l="0" r="0" t="9"/>
          <a:stretch/>
        </p:blipFill>
        <p:spPr>
          <a:xfrm>
            <a:off x="3585225" y="0"/>
            <a:ext cx="5558780" cy="5143500"/>
          </a:xfrm>
          <a:prstGeom prst="rect">
            <a:avLst/>
          </a:prstGeom>
          <a:noFill/>
          <a:ln>
            <a:noFill/>
          </a:ln>
        </p:spPr>
      </p:pic>
      <p:sp>
        <p:nvSpPr>
          <p:cNvPr id="612" name="Google Shape;612;p58"/>
          <p:cNvSpPr txBox="1"/>
          <p:nvPr>
            <p:ph type="title"/>
          </p:nvPr>
        </p:nvSpPr>
        <p:spPr>
          <a:xfrm>
            <a:off x="365702" y="365700"/>
            <a:ext cx="4839300" cy="26958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2600"/>
              <a:buNone/>
              <a:defRPr sz="2600">
                <a:solidFill>
                  <a:srgbClr val="06384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3" name="Google Shape;613;p58"/>
          <p:cNvSpPr/>
          <p:nvPr/>
        </p:nvSpPr>
        <p:spPr>
          <a:xfrm>
            <a:off x="288925" y="4762500"/>
            <a:ext cx="2610000" cy="304800"/>
          </a:xfrm>
          <a:prstGeom prst="rect">
            <a:avLst/>
          </a:prstGeom>
          <a:solidFill>
            <a:srgbClr val="A5BEC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614" name="Google Shape;614;p58"/>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algn="l">
              <a:lnSpc>
                <a:spcPct val="115000"/>
              </a:lnSpc>
              <a:spcBef>
                <a:spcPts val="0"/>
              </a:spcBef>
              <a:spcAft>
                <a:spcPts val="0"/>
              </a:spcAft>
              <a:buClr>
                <a:schemeClr val="dk1"/>
              </a:buClr>
              <a:buSzPts val="1200"/>
              <a:buNone/>
              <a:defRPr>
                <a:solidFill>
                  <a:schemeClr val="dk1"/>
                </a:solidFill>
              </a:defRPr>
            </a:lvl2pPr>
            <a:lvl3pPr lvl="2" algn="l">
              <a:lnSpc>
                <a:spcPct val="115000"/>
              </a:lnSpc>
              <a:spcBef>
                <a:spcPts val="0"/>
              </a:spcBef>
              <a:spcAft>
                <a:spcPts val="0"/>
              </a:spcAft>
              <a:buClr>
                <a:schemeClr val="dk1"/>
              </a:buClr>
              <a:buSzPts val="1000"/>
              <a:buNone/>
              <a:defRPr>
                <a:solidFill>
                  <a:schemeClr val="dk1"/>
                </a:solidFill>
              </a:defRPr>
            </a:lvl3pPr>
            <a:lvl4pPr lvl="3" algn="l">
              <a:lnSpc>
                <a:spcPct val="115000"/>
              </a:lnSpc>
              <a:spcBef>
                <a:spcPts val="0"/>
              </a:spcBef>
              <a:spcAft>
                <a:spcPts val="0"/>
              </a:spcAft>
              <a:buClr>
                <a:schemeClr val="dk1"/>
              </a:buClr>
              <a:buSzPts val="1000"/>
              <a:buNone/>
              <a:defRPr>
                <a:solidFill>
                  <a:schemeClr val="dk1"/>
                </a:solidFill>
              </a:defRPr>
            </a:lvl4pPr>
            <a:lvl5pPr lvl="4" algn="l">
              <a:lnSpc>
                <a:spcPct val="115000"/>
              </a:lnSpc>
              <a:spcBef>
                <a:spcPts val="0"/>
              </a:spcBef>
              <a:spcAft>
                <a:spcPts val="0"/>
              </a:spcAft>
              <a:buClr>
                <a:schemeClr val="dk1"/>
              </a:buClr>
              <a:buSzPts val="1000"/>
              <a:buNone/>
              <a:defRPr>
                <a:solidFill>
                  <a:schemeClr val="dk1"/>
                </a:solidFill>
              </a:defRPr>
            </a:lvl5pPr>
            <a:lvl6pPr lvl="5" algn="l">
              <a:lnSpc>
                <a:spcPct val="115000"/>
              </a:lnSpc>
              <a:spcBef>
                <a:spcPts val="0"/>
              </a:spcBef>
              <a:spcAft>
                <a:spcPts val="0"/>
              </a:spcAft>
              <a:buClr>
                <a:schemeClr val="dk1"/>
              </a:buClr>
              <a:buSzPts val="1000"/>
              <a:buNone/>
              <a:defRPr>
                <a:solidFill>
                  <a:schemeClr val="dk1"/>
                </a:solidFill>
              </a:defRPr>
            </a:lvl6pPr>
            <a:lvl7pPr lvl="6" algn="l">
              <a:lnSpc>
                <a:spcPct val="115000"/>
              </a:lnSpc>
              <a:spcBef>
                <a:spcPts val="0"/>
              </a:spcBef>
              <a:spcAft>
                <a:spcPts val="0"/>
              </a:spcAft>
              <a:buClr>
                <a:schemeClr val="dk1"/>
              </a:buClr>
              <a:buSzPts val="1000"/>
              <a:buNone/>
              <a:defRPr>
                <a:solidFill>
                  <a:schemeClr val="dk1"/>
                </a:solidFill>
              </a:defRPr>
            </a:lvl7pPr>
            <a:lvl8pPr lvl="7" algn="l">
              <a:lnSpc>
                <a:spcPct val="115000"/>
              </a:lnSpc>
              <a:spcBef>
                <a:spcPts val="0"/>
              </a:spcBef>
              <a:spcAft>
                <a:spcPts val="0"/>
              </a:spcAft>
              <a:buClr>
                <a:schemeClr val="dk1"/>
              </a:buClr>
              <a:buSzPts val="1000"/>
              <a:buNone/>
              <a:defRPr>
                <a:solidFill>
                  <a:schemeClr val="dk1"/>
                </a:solidFill>
              </a:defRPr>
            </a:lvl8pPr>
            <a:lvl9pPr lvl="8" algn="l">
              <a:lnSpc>
                <a:spcPct val="115000"/>
              </a:lnSpc>
              <a:spcBef>
                <a:spcPts val="0"/>
              </a:spcBef>
              <a:spcAft>
                <a:spcPts val="0"/>
              </a:spcAft>
              <a:buClr>
                <a:schemeClr val="dk1"/>
              </a:buClr>
              <a:buSzPts val="1000"/>
              <a:buNone/>
              <a:defRPr>
                <a:solidFill>
                  <a:schemeClr val="dk1"/>
                </a:solidFill>
              </a:defRPr>
            </a:lvl9pPr>
          </a:lstStyle>
          <a:p/>
        </p:txBody>
      </p:sp>
      <p:sp>
        <p:nvSpPr>
          <p:cNvPr id="615" name="Google Shape;615;p58"/>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efault" type="tx">
  <p:cSld name="TITLE_AND_BODY">
    <p:spTree>
      <p:nvGrpSpPr>
        <p:cNvPr id="616" name="Shape 616"/>
        <p:cNvGrpSpPr/>
        <p:nvPr/>
      </p:nvGrpSpPr>
      <p:grpSpPr>
        <a:xfrm>
          <a:off x="0" y="0"/>
          <a:ext cx="0" cy="0"/>
          <a:chOff x="0" y="0"/>
          <a:chExt cx="0" cy="0"/>
        </a:xfrm>
      </p:grpSpPr>
      <p:sp>
        <p:nvSpPr>
          <p:cNvPr id="617" name="Google Shape;617;p59"/>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8" name="Google Shape;618;p59"/>
          <p:cNvSpPr txBox="1"/>
          <p:nvPr>
            <p:ph idx="1" type="body"/>
          </p:nvPr>
        </p:nvSpPr>
        <p:spPr>
          <a:xfrm>
            <a:off x="365696" y="914400"/>
            <a:ext cx="8139300" cy="34164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a:solidFill>
                  <a:schemeClr val="dk1"/>
                </a:solidFill>
              </a:defRPr>
            </a:lvl1pPr>
            <a:lvl2pPr indent="-304800" lvl="1" marL="914400" algn="l">
              <a:lnSpc>
                <a:spcPct val="115000"/>
              </a:lnSpc>
              <a:spcBef>
                <a:spcPts val="600"/>
              </a:spcBef>
              <a:spcAft>
                <a:spcPts val="0"/>
              </a:spcAft>
              <a:buClr>
                <a:schemeClr val="dk1"/>
              </a:buClr>
              <a:buSzPts val="1200"/>
              <a:buChar char="○"/>
              <a:defRPr>
                <a:solidFill>
                  <a:schemeClr val="dk1"/>
                </a:solidFill>
              </a:defRPr>
            </a:lvl2pPr>
            <a:lvl3pPr indent="-292100" lvl="2" marL="1371600" algn="l">
              <a:lnSpc>
                <a:spcPct val="115000"/>
              </a:lnSpc>
              <a:spcBef>
                <a:spcPts val="600"/>
              </a:spcBef>
              <a:spcAft>
                <a:spcPts val="0"/>
              </a:spcAft>
              <a:buClr>
                <a:schemeClr val="dk1"/>
              </a:buClr>
              <a:buSzPts val="1000"/>
              <a:buChar char="■"/>
              <a:defRPr>
                <a:solidFill>
                  <a:schemeClr val="dk1"/>
                </a:solidFill>
              </a:defRPr>
            </a:lvl3pPr>
            <a:lvl4pPr indent="-292100" lvl="3" marL="1828800" algn="l">
              <a:lnSpc>
                <a:spcPct val="115000"/>
              </a:lnSpc>
              <a:spcBef>
                <a:spcPts val="600"/>
              </a:spcBef>
              <a:spcAft>
                <a:spcPts val="0"/>
              </a:spcAft>
              <a:buClr>
                <a:schemeClr val="dk1"/>
              </a:buClr>
              <a:buSzPts val="1000"/>
              <a:buChar char="●"/>
              <a:defRPr>
                <a:solidFill>
                  <a:schemeClr val="dk1"/>
                </a:solidFill>
              </a:defRPr>
            </a:lvl4pPr>
            <a:lvl5pPr indent="-292100" lvl="4" marL="2286000" algn="l">
              <a:lnSpc>
                <a:spcPct val="115000"/>
              </a:lnSpc>
              <a:spcBef>
                <a:spcPts val="600"/>
              </a:spcBef>
              <a:spcAft>
                <a:spcPts val="0"/>
              </a:spcAft>
              <a:buClr>
                <a:schemeClr val="dk1"/>
              </a:buClr>
              <a:buSzPts val="1000"/>
              <a:buChar char="○"/>
              <a:defRPr>
                <a:solidFill>
                  <a:schemeClr val="dk1"/>
                </a:solidFill>
              </a:defRPr>
            </a:lvl5pPr>
            <a:lvl6pPr indent="-292100" lvl="5" marL="2743200" algn="l">
              <a:lnSpc>
                <a:spcPct val="115000"/>
              </a:lnSpc>
              <a:spcBef>
                <a:spcPts val="600"/>
              </a:spcBef>
              <a:spcAft>
                <a:spcPts val="0"/>
              </a:spcAft>
              <a:buClr>
                <a:schemeClr val="dk1"/>
              </a:buClr>
              <a:buSzPts val="1000"/>
              <a:buChar char="■"/>
              <a:defRPr>
                <a:solidFill>
                  <a:schemeClr val="dk1"/>
                </a:solidFill>
              </a:defRPr>
            </a:lvl6pPr>
            <a:lvl7pPr indent="-292100" lvl="6" marL="3200400" algn="l">
              <a:lnSpc>
                <a:spcPct val="115000"/>
              </a:lnSpc>
              <a:spcBef>
                <a:spcPts val="600"/>
              </a:spcBef>
              <a:spcAft>
                <a:spcPts val="0"/>
              </a:spcAft>
              <a:buClr>
                <a:schemeClr val="dk1"/>
              </a:buClr>
              <a:buSzPts val="1000"/>
              <a:buChar char="●"/>
              <a:defRPr>
                <a:solidFill>
                  <a:schemeClr val="dk1"/>
                </a:solidFill>
              </a:defRPr>
            </a:lvl7pPr>
            <a:lvl8pPr indent="-292100" lvl="7" marL="3657600" algn="l">
              <a:lnSpc>
                <a:spcPct val="115000"/>
              </a:lnSpc>
              <a:spcBef>
                <a:spcPts val="600"/>
              </a:spcBef>
              <a:spcAft>
                <a:spcPts val="0"/>
              </a:spcAft>
              <a:buClr>
                <a:schemeClr val="dk1"/>
              </a:buClr>
              <a:buSzPts val="1000"/>
              <a:buChar char="○"/>
              <a:defRPr>
                <a:solidFill>
                  <a:schemeClr val="dk1"/>
                </a:solidFill>
              </a:defRPr>
            </a:lvl8pPr>
            <a:lvl9pPr indent="-292100" lvl="8" marL="4114800" algn="l">
              <a:lnSpc>
                <a:spcPct val="115000"/>
              </a:lnSpc>
              <a:spcBef>
                <a:spcPts val="600"/>
              </a:spcBef>
              <a:spcAft>
                <a:spcPts val="600"/>
              </a:spcAft>
              <a:buClr>
                <a:schemeClr val="dk1"/>
              </a:buClr>
              <a:buSzPts val="1000"/>
              <a:buChar char="■"/>
              <a:defRPr>
                <a:solidFill>
                  <a:schemeClr val="dk1"/>
                </a:solidFill>
              </a:defRPr>
            </a:lvl9pPr>
          </a:lstStyle>
          <a:p/>
        </p:txBody>
      </p:sp>
      <p:sp>
        <p:nvSpPr>
          <p:cNvPr id="619" name="Google Shape;619;p59"/>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620" name="Google Shape;620;p59"/>
          <p:cNvGrpSpPr/>
          <p:nvPr/>
        </p:nvGrpSpPr>
        <p:grpSpPr>
          <a:xfrm>
            <a:off x="8000973" y="4882757"/>
            <a:ext cx="777321" cy="155484"/>
            <a:chOff x="3424807" y="1107551"/>
            <a:chExt cx="4067616" cy="826163"/>
          </a:xfrm>
        </p:grpSpPr>
        <p:sp>
          <p:nvSpPr>
            <p:cNvPr id="621" name="Google Shape;621;p5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2" name="Google Shape;622;p5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3" name="Google Shape;623;p5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4" name="Google Shape;624;p5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5" name="Google Shape;625;p5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6" name="Google Shape;626;p5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7" name="Google Shape;627;p5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8" name="Google Shape;628;p5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9" name="Google Shape;629;p5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630" name="Google Shape;630;p5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p:cSld name="TITLE_AND_BODY_4">
    <p:spTree>
      <p:nvGrpSpPr>
        <p:cNvPr id="631" name="Shape 631"/>
        <p:cNvGrpSpPr/>
        <p:nvPr/>
      </p:nvGrpSpPr>
      <p:grpSpPr>
        <a:xfrm>
          <a:off x="0" y="0"/>
          <a:ext cx="0" cy="0"/>
          <a:chOff x="0" y="0"/>
          <a:chExt cx="0" cy="0"/>
        </a:xfrm>
      </p:grpSpPr>
      <p:sp>
        <p:nvSpPr>
          <p:cNvPr id="632" name="Google Shape;632;p60"/>
          <p:cNvSpPr txBox="1"/>
          <p:nvPr>
            <p:ph type="title"/>
          </p:nvPr>
        </p:nvSpPr>
        <p:spPr>
          <a:xfrm>
            <a:off x="365700" y="27630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3" name="Google Shape;633;p60"/>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cxnSp>
        <p:nvCxnSpPr>
          <p:cNvPr id="634" name="Google Shape;634;p60"/>
          <p:cNvCxnSpPr/>
          <p:nvPr/>
        </p:nvCxnSpPr>
        <p:spPr>
          <a:xfrm>
            <a:off x="3065100"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635" name="Google Shape;635;p60"/>
          <p:cNvCxnSpPr/>
          <p:nvPr/>
        </p:nvCxnSpPr>
        <p:spPr>
          <a:xfrm>
            <a:off x="6098450"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636" name="Google Shape;636;p60"/>
          <p:cNvCxnSpPr/>
          <p:nvPr/>
        </p:nvCxnSpPr>
        <p:spPr>
          <a:xfrm>
            <a:off x="486025" y="2867475"/>
            <a:ext cx="8199000" cy="0"/>
          </a:xfrm>
          <a:prstGeom prst="straightConnector1">
            <a:avLst/>
          </a:prstGeom>
          <a:noFill/>
          <a:ln cap="flat" cmpd="sng" w="9525">
            <a:solidFill>
              <a:schemeClr val="lt2"/>
            </a:solidFill>
            <a:prstDash val="solid"/>
            <a:round/>
            <a:headEnd len="sm" w="sm" type="none"/>
            <a:tailEnd len="sm" w="sm" type="none"/>
          </a:ln>
        </p:spPr>
      </p:cxnSp>
      <p:sp>
        <p:nvSpPr>
          <p:cNvPr id="637" name="Google Shape;637;p60"/>
          <p:cNvSpPr txBox="1"/>
          <p:nvPr>
            <p:ph idx="1" type="subTitle"/>
          </p:nvPr>
        </p:nvSpPr>
        <p:spPr>
          <a:xfrm>
            <a:off x="365700" y="108045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638" name="Google Shape;638;p60"/>
          <p:cNvSpPr txBox="1"/>
          <p:nvPr>
            <p:ph idx="2" type="subTitle"/>
          </p:nvPr>
        </p:nvSpPr>
        <p:spPr>
          <a:xfrm>
            <a:off x="3291900" y="1084375"/>
            <a:ext cx="2560200" cy="1703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639" name="Google Shape;639;p60"/>
          <p:cNvSpPr txBox="1"/>
          <p:nvPr>
            <p:ph idx="3" type="subTitle"/>
          </p:nvPr>
        </p:nvSpPr>
        <p:spPr>
          <a:xfrm>
            <a:off x="6218100" y="1084350"/>
            <a:ext cx="2560200" cy="1703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640" name="Google Shape;640;p60"/>
          <p:cNvSpPr txBox="1"/>
          <p:nvPr>
            <p:ph idx="4" type="subTitle"/>
          </p:nvPr>
        </p:nvSpPr>
        <p:spPr>
          <a:xfrm>
            <a:off x="3291900" y="301230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641" name="Google Shape;641;p60"/>
          <p:cNvSpPr txBox="1"/>
          <p:nvPr>
            <p:ph idx="5" type="subTitle"/>
          </p:nvPr>
        </p:nvSpPr>
        <p:spPr>
          <a:xfrm>
            <a:off x="6218100" y="301210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642" name="Google Shape;642;p60"/>
          <p:cNvSpPr txBox="1"/>
          <p:nvPr>
            <p:ph idx="6" type="subTitle"/>
          </p:nvPr>
        </p:nvSpPr>
        <p:spPr>
          <a:xfrm>
            <a:off x="365700" y="3012100"/>
            <a:ext cx="2560200" cy="1735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grpSp>
        <p:nvGrpSpPr>
          <p:cNvPr id="643" name="Google Shape;643;p60"/>
          <p:cNvGrpSpPr/>
          <p:nvPr/>
        </p:nvGrpSpPr>
        <p:grpSpPr>
          <a:xfrm>
            <a:off x="8000973" y="4882757"/>
            <a:ext cx="777321" cy="155484"/>
            <a:chOff x="3424807" y="1107551"/>
            <a:chExt cx="4067616" cy="826163"/>
          </a:xfrm>
        </p:grpSpPr>
        <p:sp>
          <p:nvSpPr>
            <p:cNvPr id="644" name="Google Shape;644;p6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45" name="Google Shape;645;p6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46" name="Google Shape;646;p6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47" name="Google Shape;647;p6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48" name="Google Shape;648;p6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49" name="Google Shape;649;p6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50" name="Google Shape;650;p6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51" name="Google Shape;651;p6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52" name="Google Shape;652;p6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653" name="Google Shape;653;p6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1">
  <p:cSld name="TITLE_AND_BODY_4_1">
    <p:spTree>
      <p:nvGrpSpPr>
        <p:cNvPr id="654" name="Shape 654"/>
        <p:cNvGrpSpPr/>
        <p:nvPr/>
      </p:nvGrpSpPr>
      <p:grpSpPr>
        <a:xfrm>
          <a:off x="0" y="0"/>
          <a:ext cx="0" cy="0"/>
          <a:chOff x="0" y="0"/>
          <a:chExt cx="0" cy="0"/>
        </a:xfrm>
      </p:grpSpPr>
      <p:sp>
        <p:nvSpPr>
          <p:cNvPr id="655" name="Google Shape;655;p61"/>
          <p:cNvSpPr txBox="1"/>
          <p:nvPr>
            <p:ph type="title"/>
          </p:nvPr>
        </p:nvSpPr>
        <p:spPr>
          <a:xfrm>
            <a:off x="365700" y="27630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6" name="Google Shape;656;p6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cxnSp>
        <p:nvCxnSpPr>
          <p:cNvPr id="657" name="Google Shape;657;p61"/>
          <p:cNvCxnSpPr/>
          <p:nvPr/>
        </p:nvCxnSpPr>
        <p:spPr>
          <a:xfrm>
            <a:off x="3081528"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658" name="Google Shape;658;p61"/>
          <p:cNvCxnSpPr/>
          <p:nvPr/>
        </p:nvCxnSpPr>
        <p:spPr>
          <a:xfrm>
            <a:off x="6035040" y="1084375"/>
            <a:ext cx="0" cy="3663600"/>
          </a:xfrm>
          <a:prstGeom prst="straightConnector1">
            <a:avLst/>
          </a:prstGeom>
          <a:noFill/>
          <a:ln cap="flat" cmpd="sng" w="9525">
            <a:solidFill>
              <a:schemeClr val="lt2"/>
            </a:solidFill>
            <a:prstDash val="solid"/>
            <a:round/>
            <a:headEnd len="sm" w="sm" type="none"/>
            <a:tailEnd len="sm" w="sm" type="none"/>
          </a:ln>
        </p:spPr>
      </p:cxnSp>
      <p:cxnSp>
        <p:nvCxnSpPr>
          <p:cNvPr id="659" name="Google Shape;659;p61"/>
          <p:cNvCxnSpPr/>
          <p:nvPr/>
        </p:nvCxnSpPr>
        <p:spPr>
          <a:xfrm>
            <a:off x="486025" y="2867475"/>
            <a:ext cx="8199000" cy="0"/>
          </a:xfrm>
          <a:prstGeom prst="straightConnector1">
            <a:avLst/>
          </a:prstGeom>
          <a:noFill/>
          <a:ln cap="flat" cmpd="sng" w="9525">
            <a:solidFill>
              <a:schemeClr val="lt2"/>
            </a:solidFill>
            <a:prstDash val="solid"/>
            <a:round/>
            <a:headEnd len="sm" w="sm" type="none"/>
            <a:tailEnd len="sm" w="sm" type="none"/>
          </a:ln>
        </p:spPr>
      </p:cxnSp>
      <p:sp>
        <p:nvSpPr>
          <p:cNvPr id="660" name="Google Shape;660;p61"/>
          <p:cNvSpPr/>
          <p:nvPr>
            <p:ph idx="2" type="pic"/>
          </p:nvPr>
        </p:nvSpPr>
        <p:spPr>
          <a:xfrm>
            <a:off x="365750" y="1094900"/>
            <a:ext cx="2514600" cy="1280100"/>
          </a:xfrm>
          <a:prstGeom prst="rect">
            <a:avLst/>
          </a:prstGeom>
          <a:noFill/>
          <a:ln>
            <a:noFill/>
          </a:ln>
        </p:spPr>
      </p:sp>
      <p:sp>
        <p:nvSpPr>
          <p:cNvPr id="661" name="Google Shape;661;p61"/>
          <p:cNvSpPr/>
          <p:nvPr>
            <p:ph idx="3" type="pic"/>
          </p:nvPr>
        </p:nvSpPr>
        <p:spPr>
          <a:xfrm>
            <a:off x="3285275" y="1094900"/>
            <a:ext cx="2514600" cy="1280100"/>
          </a:xfrm>
          <a:prstGeom prst="rect">
            <a:avLst/>
          </a:prstGeom>
          <a:noFill/>
          <a:ln>
            <a:noFill/>
          </a:ln>
        </p:spPr>
      </p:sp>
      <p:sp>
        <p:nvSpPr>
          <p:cNvPr id="662" name="Google Shape;662;p61"/>
          <p:cNvSpPr/>
          <p:nvPr>
            <p:ph idx="4" type="pic"/>
          </p:nvPr>
        </p:nvSpPr>
        <p:spPr>
          <a:xfrm>
            <a:off x="6263650" y="1094900"/>
            <a:ext cx="2514600" cy="1280100"/>
          </a:xfrm>
          <a:prstGeom prst="rect">
            <a:avLst/>
          </a:prstGeom>
          <a:noFill/>
          <a:ln>
            <a:noFill/>
          </a:ln>
        </p:spPr>
      </p:sp>
      <p:sp>
        <p:nvSpPr>
          <p:cNvPr id="663" name="Google Shape;663;p61"/>
          <p:cNvSpPr/>
          <p:nvPr>
            <p:ph idx="5" type="pic"/>
          </p:nvPr>
        </p:nvSpPr>
        <p:spPr>
          <a:xfrm>
            <a:off x="365750" y="3030450"/>
            <a:ext cx="2514600" cy="1280100"/>
          </a:xfrm>
          <a:prstGeom prst="rect">
            <a:avLst/>
          </a:prstGeom>
          <a:noFill/>
          <a:ln>
            <a:noFill/>
          </a:ln>
        </p:spPr>
      </p:sp>
      <p:sp>
        <p:nvSpPr>
          <p:cNvPr id="664" name="Google Shape;664;p61"/>
          <p:cNvSpPr/>
          <p:nvPr>
            <p:ph idx="6" type="pic"/>
          </p:nvPr>
        </p:nvSpPr>
        <p:spPr>
          <a:xfrm>
            <a:off x="3285275" y="3030450"/>
            <a:ext cx="2514600" cy="1280100"/>
          </a:xfrm>
          <a:prstGeom prst="rect">
            <a:avLst/>
          </a:prstGeom>
          <a:noFill/>
          <a:ln>
            <a:noFill/>
          </a:ln>
        </p:spPr>
      </p:sp>
      <p:sp>
        <p:nvSpPr>
          <p:cNvPr id="665" name="Google Shape;665;p61"/>
          <p:cNvSpPr/>
          <p:nvPr>
            <p:ph idx="7" type="pic"/>
          </p:nvPr>
        </p:nvSpPr>
        <p:spPr>
          <a:xfrm>
            <a:off x="6263650" y="3030450"/>
            <a:ext cx="2514600" cy="1280100"/>
          </a:xfrm>
          <a:prstGeom prst="rect">
            <a:avLst/>
          </a:prstGeom>
          <a:noFill/>
          <a:ln>
            <a:noFill/>
          </a:ln>
        </p:spPr>
      </p:sp>
      <p:sp>
        <p:nvSpPr>
          <p:cNvPr id="666" name="Google Shape;666;p61"/>
          <p:cNvSpPr txBox="1"/>
          <p:nvPr>
            <p:ph idx="1" type="subTitle"/>
          </p:nvPr>
        </p:nvSpPr>
        <p:spPr>
          <a:xfrm>
            <a:off x="365700" y="23926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667" name="Google Shape;667;p61"/>
          <p:cNvSpPr txBox="1"/>
          <p:nvPr>
            <p:ph idx="8" type="subTitle"/>
          </p:nvPr>
        </p:nvSpPr>
        <p:spPr>
          <a:xfrm>
            <a:off x="3291900" y="23926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668" name="Google Shape;668;p61"/>
          <p:cNvSpPr txBox="1"/>
          <p:nvPr>
            <p:ph idx="9" type="subTitle"/>
          </p:nvPr>
        </p:nvSpPr>
        <p:spPr>
          <a:xfrm>
            <a:off x="6218100" y="2410275"/>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669" name="Google Shape;669;p61"/>
          <p:cNvSpPr txBox="1"/>
          <p:nvPr>
            <p:ph idx="13" type="subTitle"/>
          </p:nvPr>
        </p:nvSpPr>
        <p:spPr>
          <a:xfrm>
            <a:off x="3291900" y="43499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670" name="Google Shape;670;p61"/>
          <p:cNvSpPr txBox="1"/>
          <p:nvPr>
            <p:ph idx="14" type="subTitle"/>
          </p:nvPr>
        </p:nvSpPr>
        <p:spPr>
          <a:xfrm>
            <a:off x="6218100" y="43497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sp>
        <p:nvSpPr>
          <p:cNvPr id="671" name="Google Shape;671;p61"/>
          <p:cNvSpPr txBox="1"/>
          <p:nvPr>
            <p:ph idx="15" type="subTitle"/>
          </p:nvPr>
        </p:nvSpPr>
        <p:spPr>
          <a:xfrm>
            <a:off x="365700" y="4349738"/>
            <a:ext cx="2560200" cy="457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14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000"/>
              <a:buNone/>
              <a:defRPr/>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None/>
              <a:defRPr/>
            </a:lvl5pPr>
            <a:lvl6pPr lvl="5" algn="ctr">
              <a:lnSpc>
                <a:spcPct val="115000"/>
              </a:lnSpc>
              <a:spcBef>
                <a:spcPts val="0"/>
              </a:spcBef>
              <a:spcAft>
                <a:spcPts val="0"/>
              </a:spcAft>
              <a:buSzPts val="1000"/>
              <a:buNone/>
              <a:defRPr/>
            </a:lvl6pPr>
            <a:lvl7pPr lvl="6" algn="ctr">
              <a:lnSpc>
                <a:spcPct val="115000"/>
              </a:lnSpc>
              <a:spcBef>
                <a:spcPts val="0"/>
              </a:spcBef>
              <a:spcAft>
                <a:spcPts val="0"/>
              </a:spcAft>
              <a:buSzPts val="1000"/>
              <a:buNone/>
              <a:defRPr/>
            </a:lvl7pPr>
            <a:lvl8pPr lvl="7" algn="ctr">
              <a:lnSpc>
                <a:spcPct val="115000"/>
              </a:lnSpc>
              <a:spcBef>
                <a:spcPts val="0"/>
              </a:spcBef>
              <a:spcAft>
                <a:spcPts val="0"/>
              </a:spcAft>
              <a:buSzPts val="1000"/>
              <a:buNone/>
              <a:defRPr/>
            </a:lvl8pPr>
            <a:lvl9pPr lvl="8" algn="ctr">
              <a:lnSpc>
                <a:spcPct val="115000"/>
              </a:lnSpc>
              <a:spcBef>
                <a:spcPts val="0"/>
              </a:spcBef>
              <a:spcAft>
                <a:spcPts val="0"/>
              </a:spcAft>
              <a:buSzPts val="1000"/>
              <a:buNone/>
              <a:defRPr/>
            </a:lvl9pPr>
          </a:lstStyle>
          <a:p/>
        </p:txBody>
      </p:sp>
      <p:grpSp>
        <p:nvGrpSpPr>
          <p:cNvPr id="672" name="Google Shape;672;p61"/>
          <p:cNvGrpSpPr/>
          <p:nvPr/>
        </p:nvGrpSpPr>
        <p:grpSpPr>
          <a:xfrm>
            <a:off x="8000973" y="4882757"/>
            <a:ext cx="777321" cy="155484"/>
            <a:chOff x="3424807" y="1107551"/>
            <a:chExt cx="4067616" cy="826163"/>
          </a:xfrm>
        </p:grpSpPr>
        <p:sp>
          <p:nvSpPr>
            <p:cNvPr id="673" name="Google Shape;673;p6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74" name="Google Shape;674;p6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75" name="Google Shape;675;p6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76" name="Google Shape;676;p6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77" name="Google Shape;677;p6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78" name="Google Shape;678;p6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79" name="Google Shape;679;p6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80" name="Google Shape;680;p6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81" name="Google Shape;681;p6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682" name="Google Shape;682;p6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S Template">
  <p:cSld name="SS Template">
    <p:spTree>
      <p:nvGrpSpPr>
        <p:cNvPr id="49" name="Shape 49"/>
        <p:cNvGrpSpPr/>
        <p:nvPr/>
      </p:nvGrpSpPr>
      <p:grpSpPr>
        <a:xfrm>
          <a:off x="0" y="0"/>
          <a:ext cx="0" cy="0"/>
          <a:chOff x="0" y="0"/>
          <a:chExt cx="0" cy="0"/>
        </a:xfrm>
      </p:grpSpPr>
      <p:sp>
        <p:nvSpPr>
          <p:cNvPr id="50" name="Google Shape;50;p7"/>
          <p:cNvSpPr txBox="1"/>
          <p:nvPr>
            <p:ph type="title"/>
          </p:nvPr>
        </p:nvSpPr>
        <p:spPr>
          <a:xfrm>
            <a:off x="226314" y="617221"/>
            <a:ext cx="4566300" cy="230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1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 name="Google Shape;51;p7"/>
          <p:cNvSpPr/>
          <p:nvPr>
            <p:ph idx="2" type="pic"/>
          </p:nvPr>
        </p:nvSpPr>
        <p:spPr>
          <a:xfrm>
            <a:off x="5029200" y="0"/>
            <a:ext cx="4114800" cy="4716600"/>
          </a:xfrm>
          <a:prstGeom prst="rect">
            <a:avLst/>
          </a:prstGeom>
          <a:noFill/>
          <a:ln>
            <a:noFill/>
          </a:ln>
        </p:spPr>
      </p:sp>
      <p:sp>
        <p:nvSpPr>
          <p:cNvPr id="52" name="Google Shape;52;p7"/>
          <p:cNvSpPr txBox="1"/>
          <p:nvPr/>
        </p:nvSpPr>
        <p:spPr>
          <a:xfrm>
            <a:off x="0" y="0"/>
            <a:ext cx="1744800" cy="377100"/>
          </a:xfrm>
          <a:prstGeom prst="rect">
            <a:avLst/>
          </a:prstGeom>
          <a:solidFill>
            <a:schemeClr val="accent1"/>
          </a:solidFill>
          <a:ln>
            <a:noFill/>
          </a:ln>
        </p:spPr>
        <p:txBody>
          <a:bodyPr anchorCtr="0" anchor="t" bIns="102875" lIns="102875" spcFirstLastPara="1" rIns="102875" wrap="square" tIns="10287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Poppins Medium"/>
                <a:ea typeface="Poppins Medium"/>
                <a:cs typeface="Poppins Medium"/>
                <a:sym typeface="Poppins Medium"/>
              </a:rPr>
              <a:t>Success Story</a:t>
            </a:r>
            <a:endParaRPr b="0" i="0" sz="1100" u="none" cap="none" strike="noStrike">
              <a:solidFill>
                <a:srgbClr val="000000"/>
              </a:solidFill>
              <a:latin typeface="Arial"/>
              <a:ea typeface="Arial"/>
              <a:cs typeface="Arial"/>
              <a:sym typeface="Arial"/>
            </a:endParaRPr>
          </a:p>
        </p:txBody>
      </p:sp>
    </p:spTree>
  </p:cSld>
  <p:clrMapOvr>
    <a:masterClrMapping/>
  </p:clrMapOvr>
  <p:transition spd="slow">
    <p:fade/>
  </p:transition>
  <p:extLst>
    <p:ext uri="{DCECCB84-F9BA-43D5-87BE-67443E8EF086}">
      <p15:sldGuideLst>
        <p15:guide id="1" orient="horz" pos="1620">
          <p15:clr>
            <a:srgbClr val="FBAE40"/>
          </p15:clr>
        </p15:guide>
        <p15:guide id="2" pos="288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Watermark">
  <p:cSld name="TITLE_AND_BODY_3">
    <p:spTree>
      <p:nvGrpSpPr>
        <p:cNvPr id="683" name="Shape 683"/>
        <p:cNvGrpSpPr/>
        <p:nvPr/>
      </p:nvGrpSpPr>
      <p:grpSpPr>
        <a:xfrm>
          <a:off x="0" y="0"/>
          <a:ext cx="0" cy="0"/>
          <a:chOff x="0" y="0"/>
          <a:chExt cx="0" cy="0"/>
        </a:xfrm>
      </p:grpSpPr>
      <p:pic>
        <p:nvPicPr>
          <p:cNvPr id="684" name="Google Shape;684;p62"/>
          <p:cNvPicPr preferRelativeResize="0"/>
          <p:nvPr/>
        </p:nvPicPr>
        <p:blipFill rotWithShape="1">
          <a:blip r:embed="rId2">
            <a:alphaModFix/>
          </a:blip>
          <a:srcRect b="0" l="0" r="0" t="0"/>
          <a:stretch/>
        </p:blipFill>
        <p:spPr>
          <a:xfrm>
            <a:off x="3505561" y="0"/>
            <a:ext cx="5638428" cy="5143499"/>
          </a:xfrm>
          <a:prstGeom prst="rect">
            <a:avLst/>
          </a:prstGeom>
          <a:noFill/>
          <a:ln>
            <a:noFill/>
          </a:ln>
        </p:spPr>
      </p:pic>
      <p:sp>
        <p:nvSpPr>
          <p:cNvPr id="685" name="Google Shape;685;p62"/>
          <p:cNvSpPr txBox="1"/>
          <p:nvPr>
            <p:ph type="title"/>
          </p:nvPr>
        </p:nvSpPr>
        <p:spPr>
          <a:xfrm>
            <a:off x="365696"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6" name="Google Shape;686;p62"/>
          <p:cNvSpPr txBox="1"/>
          <p:nvPr>
            <p:ph idx="1" type="body"/>
          </p:nvPr>
        </p:nvSpPr>
        <p:spPr>
          <a:xfrm>
            <a:off x="365696" y="914400"/>
            <a:ext cx="8139300" cy="34164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292100" lvl="2" marL="1371600" algn="l">
              <a:lnSpc>
                <a:spcPct val="115000"/>
              </a:lnSpc>
              <a:spcBef>
                <a:spcPts val="600"/>
              </a:spcBef>
              <a:spcAft>
                <a:spcPts val="0"/>
              </a:spcAft>
              <a:buSzPts val="1000"/>
              <a:buChar char="■"/>
              <a:defRPr/>
            </a:lvl3pPr>
            <a:lvl4pPr indent="-292100" lvl="3" marL="1828800" algn="l">
              <a:lnSpc>
                <a:spcPct val="115000"/>
              </a:lnSpc>
              <a:spcBef>
                <a:spcPts val="600"/>
              </a:spcBef>
              <a:spcAft>
                <a:spcPts val="0"/>
              </a:spcAft>
              <a:buSzPts val="1000"/>
              <a:buChar char="●"/>
              <a:defRPr/>
            </a:lvl4pPr>
            <a:lvl5pPr indent="-292100" lvl="4" marL="2286000" algn="l">
              <a:lnSpc>
                <a:spcPct val="115000"/>
              </a:lnSpc>
              <a:spcBef>
                <a:spcPts val="600"/>
              </a:spcBef>
              <a:spcAft>
                <a:spcPts val="0"/>
              </a:spcAft>
              <a:buSzPts val="1000"/>
              <a:buChar char="○"/>
              <a:defRPr/>
            </a:lvl5pPr>
            <a:lvl6pPr indent="-292100" lvl="5" marL="2743200" algn="l">
              <a:lnSpc>
                <a:spcPct val="115000"/>
              </a:lnSpc>
              <a:spcBef>
                <a:spcPts val="600"/>
              </a:spcBef>
              <a:spcAft>
                <a:spcPts val="0"/>
              </a:spcAft>
              <a:buSzPts val="1000"/>
              <a:buChar char="■"/>
              <a:defRPr/>
            </a:lvl6pPr>
            <a:lvl7pPr indent="-292100" lvl="6" marL="3200400" algn="l">
              <a:lnSpc>
                <a:spcPct val="115000"/>
              </a:lnSpc>
              <a:spcBef>
                <a:spcPts val="600"/>
              </a:spcBef>
              <a:spcAft>
                <a:spcPts val="0"/>
              </a:spcAft>
              <a:buSzPts val="1000"/>
              <a:buChar char="●"/>
              <a:defRPr/>
            </a:lvl7pPr>
            <a:lvl8pPr indent="-292100" lvl="7" marL="3657600" algn="l">
              <a:lnSpc>
                <a:spcPct val="115000"/>
              </a:lnSpc>
              <a:spcBef>
                <a:spcPts val="600"/>
              </a:spcBef>
              <a:spcAft>
                <a:spcPts val="0"/>
              </a:spcAft>
              <a:buSzPts val="1000"/>
              <a:buChar char="○"/>
              <a:defRPr/>
            </a:lvl8pPr>
            <a:lvl9pPr indent="-292100" lvl="8" marL="4114800" algn="l">
              <a:lnSpc>
                <a:spcPct val="115000"/>
              </a:lnSpc>
              <a:spcBef>
                <a:spcPts val="600"/>
              </a:spcBef>
              <a:spcAft>
                <a:spcPts val="600"/>
              </a:spcAft>
              <a:buSzPts val="1000"/>
              <a:buChar char="■"/>
              <a:defRPr/>
            </a:lvl9pPr>
          </a:lstStyle>
          <a:p/>
        </p:txBody>
      </p:sp>
      <p:sp>
        <p:nvSpPr>
          <p:cNvPr id="687" name="Google Shape;687;p6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688" name="Google Shape;688;p62"/>
          <p:cNvGrpSpPr/>
          <p:nvPr/>
        </p:nvGrpSpPr>
        <p:grpSpPr>
          <a:xfrm>
            <a:off x="8000973" y="4882757"/>
            <a:ext cx="777321" cy="155484"/>
            <a:chOff x="3424807" y="1107551"/>
            <a:chExt cx="4067616" cy="826163"/>
          </a:xfrm>
        </p:grpSpPr>
        <p:sp>
          <p:nvSpPr>
            <p:cNvPr id="689" name="Google Shape;689;p6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90" name="Google Shape;690;p6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91" name="Google Shape;691;p6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92" name="Google Shape;692;p6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93" name="Google Shape;693;p6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94" name="Google Shape;694;p6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95" name="Google Shape;695;p6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96" name="Google Shape;696;p6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97" name="Google Shape;697;p6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698" name="Google Shape;698;p6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p:cSld name="TITLE_AND_BODY_2">
    <p:bg>
      <p:bgPr>
        <a:solidFill>
          <a:srgbClr val="063849"/>
        </a:solidFill>
      </p:bgPr>
    </p:bg>
    <p:spTree>
      <p:nvGrpSpPr>
        <p:cNvPr id="699" name="Shape 699"/>
        <p:cNvGrpSpPr/>
        <p:nvPr/>
      </p:nvGrpSpPr>
      <p:grpSpPr>
        <a:xfrm>
          <a:off x="0" y="0"/>
          <a:ext cx="0" cy="0"/>
          <a:chOff x="0" y="0"/>
          <a:chExt cx="0" cy="0"/>
        </a:xfrm>
      </p:grpSpPr>
      <p:sp>
        <p:nvSpPr>
          <p:cNvPr id="700" name="Google Shape;700;p63"/>
          <p:cNvSpPr txBox="1"/>
          <p:nvPr>
            <p:ph idx="1" type="body"/>
          </p:nvPr>
        </p:nvSpPr>
        <p:spPr>
          <a:xfrm>
            <a:off x="365700" y="773038"/>
            <a:ext cx="8139300" cy="3417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rgbClr val="EBF1F3"/>
              </a:buClr>
              <a:buSzPts val="1400"/>
              <a:buChar char="●"/>
              <a:defRPr>
                <a:solidFill>
                  <a:srgbClr val="EBF1F3"/>
                </a:solidFill>
              </a:defRPr>
            </a:lvl1pPr>
            <a:lvl2pPr indent="-304800" lvl="1" marL="914400" algn="l">
              <a:lnSpc>
                <a:spcPct val="115000"/>
              </a:lnSpc>
              <a:spcBef>
                <a:spcPts val="600"/>
              </a:spcBef>
              <a:spcAft>
                <a:spcPts val="0"/>
              </a:spcAft>
              <a:buClr>
                <a:srgbClr val="EBF1F3"/>
              </a:buClr>
              <a:buSzPts val="1200"/>
              <a:buChar char="○"/>
              <a:defRPr>
                <a:solidFill>
                  <a:srgbClr val="EBF1F3"/>
                </a:solidFill>
              </a:defRPr>
            </a:lvl2pPr>
            <a:lvl3pPr indent="-292100" lvl="2" marL="1371600" algn="l">
              <a:lnSpc>
                <a:spcPct val="115000"/>
              </a:lnSpc>
              <a:spcBef>
                <a:spcPts val="600"/>
              </a:spcBef>
              <a:spcAft>
                <a:spcPts val="0"/>
              </a:spcAft>
              <a:buClr>
                <a:srgbClr val="EBF1F3"/>
              </a:buClr>
              <a:buSzPts val="1000"/>
              <a:buChar char="■"/>
              <a:defRPr>
                <a:solidFill>
                  <a:srgbClr val="EBF1F3"/>
                </a:solidFill>
              </a:defRPr>
            </a:lvl3pPr>
            <a:lvl4pPr indent="-292100" lvl="3" marL="1828800" algn="l">
              <a:lnSpc>
                <a:spcPct val="115000"/>
              </a:lnSpc>
              <a:spcBef>
                <a:spcPts val="600"/>
              </a:spcBef>
              <a:spcAft>
                <a:spcPts val="0"/>
              </a:spcAft>
              <a:buClr>
                <a:srgbClr val="EBF1F3"/>
              </a:buClr>
              <a:buSzPts val="1000"/>
              <a:buChar char="●"/>
              <a:defRPr>
                <a:solidFill>
                  <a:srgbClr val="EBF1F3"/>
                </a:solidFill>
              </a:defRPr>
            </a:lvl4pPr>
            <a:lvl5pPr indent="-292100" lvl="4" marL="2286000" algn="l">
              <a:lnSpc>
                <a:spcPct val="115000"/>
              </a:lnSpc>
              <a:spcBef>
                <a:spcPts val="600"/>
              </a:spcBef>
              <a:spcAft>
                <a:spcPts val="0"/>
              </a:spcAft>
              <a:buClr>
                <a:srgbClr val="EBF1F3"/>
              </a:buClr>
              <a:buSzPts val="1000"/>
              <a:buChar char="○"/>
              <a:defRPr>
                <a:solidFill>
                  <a:srgbClr val="EBF1F3"/>
                </a:solidFill>
              </a:defRPr>
            </a:lvl5pPr>
            <a:lvl6pPr indent="-292100" lvl="5" marL="2743200" algn="l">
              <a:lnSpc>
                <a:spcPct val="115000"/>
              </a:lnSpc>
              <a:spcBef>
                <a:spcPts val="600"/>
              </a:spcBef>
              <a:spcAft>
                <a:spcPts val="0"/>
              </a:spcAft>
              <a:buClr>
                <a:srgbClr val="EBF1F3"/>
              </a:buClr>
              <a:buSzPts val="1000"/>
              <a:buChar char="■"/>
              <a:defRPr>
                <a:solidFill>
                  <a:srgbClr val="EBF1F3"/>
                </a:solidFill>
              </a:defRPr>
            </a:lvl6pPr>
            <a:lvl7pPr indent="-292100" lvl="6" marL="3200400" algn="l">
              <a:lnSpc>
                <a:spcPct val="115000"/>
              </a:lnSpc>
              <a:spcBef>
                <a:spcPts val="600"/>
              </a:spcBef>
              <a:spcAft>
                <a:spcPts val="0"/>
              </a:spcAft>
              <a:buClr>
                <a:srgbClr val="EBF1F3"/>
              </a:buClr>
              <a:buSzPts val="1000"/>
              <a:buChar char="●"/>
              <a:defRPr>
                <a:solidFill>
                  <a:srgbClr val="EBF1F3"/>
                </a:solidFill>
              </a:defRPr>
            </a:lvl7pPr>
            <a:lvl8pPr indent="-292100" lvl="7" marL="3657600" algn="l">
              <a:lnSpc>
                <a:spcPct val="115000"/>
              </a:lnSpc>
              <a:spcBef>
                <a:spcPts val="600"/>
              </a:spcBef>
              <a:spcAft>
                <a:spcPts val="0"/>
              </a:spcAft>
              <a:buClr>
                <a:srgbClr val="EBF1F3"/>
              </a:buClr>
              <a:buSzPts val="1000"/>
              <a:buChar char="○"/>
              <a:defRPr>
                <a:solidFill>
                  <a:srgbClr val="EBF1F3"/>
                </a:solidFill>
              </a:defRPr>
            </a:lvl8pPr>
            <a:lvl9pPr indent="-292100" lvl="8" marL="4114800" algn="l">
              <a:lnSpc>
                <a:spcPct val="115000"/>
              </a:lnSpc>
              <a:spcBef>
                <a:spcPts val="600"/>
              </a:spcBef>
              <a:spcAft>
                <a:spcPts val="600"/>
              </a:spcAft>
              <a:buClr>
                <a:srgbClr val="EBF1F3"/>
              </a:buClr>
              <a:buSzPts val="1000"/>
              <a:buChar char="■"/>
              <a:defRPr>
                <a:solidFill>
                  <a:srgbClr val="EBF1F3"/>
                </a:solidFill>
              </a:defRPr>
            </a:lvl9pPr>
          </a:lstStyle>
          <a:p/>
        </p:txBody>
      </p:sp>
      <p:sp>
        <p:nvSpPr>
          <p:cNvPr id="701" name="Google Shape;701;p63"/>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702" name="Google Shape;702;p63"/>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703" name="Google Shape;703;p63"/>
          <p:cNvGrpSpPr/>
          <p:nvPr/>
        </p:nvGrpSpPr>
        <p:grpSpPr>
          <a:xfrm>
            <a:off x="8000973" y="4882762"/>
            <a:ext cx="777321" cy="155484"/>
            <a:chOff x="3424807" y="1107551"/>
            <a:chExt cx="4067616" cy="826163"/>
          </a:xfrm>
        </p:grpSpPr>
        <p:sp>
          <p:nvSpPr>
            <p:cNvPr id="704" name="Google Shape;704;p6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05" name="Google Shape;705;p6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06" name="Google Shape;706;p6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07" name="Google Shape;707;p6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08" name="Google Shape;708;p6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09" name="Google Shape;709;p6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10" name="Google Shape;710;p6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11" name="Google Shape;711;p6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12" name="Google Shape;712;p6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713" name="Google Shape;713;p6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Watermark">
  <p:cSld name="TITLE_AND_BODY_2_1">
    <p:bg>
      <p:bgPr>
        <a:solidFill>
          <a:srgbClr val="063849"/>
        </a:solidFill>
      </p:bgPr>
    </p:bg>
    <p:spTree>
      <p:nvGrpSpPr>
        <p:cNvPr id="714" name="Shape 714"/>
        <p:cNvGrpSpPr/>
        <p:nvPr/>
      </p:nvGrpSpPr>
      <p:grpSpPr>
        <a:xfrm>
          <a:off x="0" y="0"/>
          <a:ext cx="0" cy="0"/>
          <a:chOff x="0" y="0"/>
          <a:chExt cx="0" cy="0"/>
        </a:xfrm>
      </p:grpSpPr>
      <p:pic>
        <p:nvPicPr>
          <p:cNvPr id="715" name="Google Shape;715;p64"/>
          <p:cNvPicPr preferRelativeResize="0"/>
          <p:nvPr/>
        </p:nvPicPr>
        <p:blipFill rotWithShape="1">
          <a:blip r:embed="rId2">
            <a:alphaModFix amt="12000"/>
          </a:blip>
          <a:srcRect b="0" l="0" r="0" t="0"/>
          <a:stretch/>
        </p:blipFill>
        <p:spPr>
          <a:xfrm>
            <a:off x="3487911" y="0"/>
            <a:ext cx="5638428" cy="5143499"/>
          </a:xfrm>
          <a:prstGeom prst="rect">
            <a:avLst/>
          </a:prstGeom>
          <a:noFill/>
          <a:ln>
            <a:noFill/>
          </a:ln>
        </p:spPr>
      </p:pic>
      <p:sp>
        <p:nvSpPr>
          <p:cNvPr id="716" name="Google Shape;716;p64"/>
          <p:cNvSpPr txBox="1"/>
          <p:nvPr>
            <p:ph idx="1" type="body"/>
          </p:nvPr>
        </p:nvSpPr>
        <p:spPr>
          <a:xfrm>
            <a:off x="365700" y="773038"/>
            <a:ext cx="8139300" cy="3417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rgbClr val="EBF1F3"/>
              </a:buClr>
              <a:buSzPts val="1400"/>
              <a:buChar char="●"/>
              <a:defRPr>
                <a:solidFill>
                  <a:srgbClr val="EBF1F3"/>
                </a:solidFill>
              </a:defRPr>
            </a:lvl1pPr>
            <a:lvl2pPr indent="-304800" lvl="1" marL="914400" algn="l">
              <a:lnSpc>
                <a:spcPct val="115000"/>
              </a:lnSpc>
              <a:spcBef>
                <a:spcPts val="600"/>
              </a:spcBef>
              <a:spcAft>
                <a:spcPts val="0"/>
              </a:spcAft>
              <a:buClr>
                <a:srgbClr val="EBF1F3"/>
              </a:buClr>
              <a:buSzPts val="1200"/>
              <a:buChar char="○"/>
              <a:defRPr>
                <a:solidFill>
                  <a:srgbClr val="EBF1F3"/>
                </a:solidFill>
              </a:defRPr>
            </a:lvl2pPr>
            <a:lvl3pPr indent="-292100" lvl="2" marL="1371600" algn="l">
              <a:lnSpc>
                <a:spcPct val="115000"/>
              </a:lnSpc>
              <a:spcBef>
                <a:spcPts val="600"/>
              </a:spcBef>
              <a:spcAft>
                <a:spcPts val="0"/>
              </a:spcAft>
              <a:buClr>
                <a:srgbClr val="EBF1F3"/>
              </a:buClr>
              <a:buSzPts val="1000"/>
              <a:buChar char="■"/>
              <a:defRPr>
                <a:solidFill>
                  <a:srgbClr val="EBF1F3"/>
                </a:solidFill>
              </a:defRPr>
            </a:lvl3pPr>
            <a:lvl4pPr indent="-292100" lvl="3" marL="1828800" algn="l">
              <a:lnSpc>
                <a:spcPct val="115000"/>
              </a:lnSpc>
              <a:spcBef>
                <a:spcPts val="600"/>
              </a:spcBef>
              <a:spcAft>
                <a:spcPts val="0"/>
              </a:spcAft>
              <a:buClr>
                <a:srgbClr val="EBF1F3"/>
              </a:buClr>
              <a:buSzPts val="1000"/>
              <a:buChar char="●"/>
              <a:defRPr>
                <a:solidFill>
                  <a:srgbClr val="EBF1F3"/>
                </a:solidFill>
              </a:defRPr>
            </a:lvl4pPr>
            <a:lvl5pPr indent="-292100" lvl="4" marL="2286000" algn="l">
              <a:lnSpc>
                <a:spcPct val="115000"/>
              </a:lnSpc>
              <a:spcBef>
                <a:spcPts val="600"/>
              </a:spcBef>
              <a:spcAft>
                <a:spcPts val="0"/>
              </a:spcAft>
              <a:buClr>
                <a:srgbClr val="EBF1F3"/>
              </a:buClr>
              <a:buSzPts val="1000"/>
              <a:buChar char="○"/>
              <a:defRPr>
                <a:solidFill>
                  <a:srgbClr val="EBF1F3"/>
                </a:solidFill>
              </a:defRPr>
            </a:lvl5pPr>
            <a:lvl6pPr indent="-292100" lvl="5" marL="2743200" algn="l">
              <a:lnSpc>
                <a:spcPct val="115000"/>
              </a:lnSpc>
              <a:spcBef>
                <a:spcPts val="600"/>
              </a:spcBef>
              <a:spcAft>
                <a:spcPts val="0"/>
              </a:spcAft>
              <a:buClr>
                <a:srgbClr val="EBF1F3"/>
              </a:buClr>
              <a:buSzPts val="1000"/>
              <a:buChar char="■"/>
              <a:defRPr>
                <a:solidFill>
                  <a:srgbClr val="EBF1F3"/>
                </a:solidFill>
              </a:defRPr>
            </a:lvl6pPr>
            <a:lvl7pPr indent="-292100" lvl="6" marL="3200400" algn="l">
              <a:lnSpc>
                <a:spcPct val="115000"/>
              </a:lnSpc>
              <a:spcBef>
                <a:spcPts val="600"/>
              </a:spcBef>
              <a:spcAft>
                <a:spcPts val="0"/>
              </a:spcAft>
              <a:buClr>
                <a:srgbClr val="EBF1F3"/>
              </a:buClr>
              <a:buSzPts val="1000"/>
              <a:buChar char="●"/>
              <a:defRPr>
                <a:solidFill>
                  <a:srgbClr val="EBF1F3"/>
                </a:solidFill>
              </a:defRPr>
            </a:lvl7pPr>
            <a:lvl8pPr indent="-292100" lvl="7" marL="3657600" algn="l">
              <a:lnSpc>
                <a:spcPct val="115000"/>
              </a:lnSpc>
              <a:spcBef>
                <a:spcPts val="600"/>
              </a:spcBef>
              <a:spcAft>
                <a:spcPts val="0"/>
              </a:spcAft>
              <a:buClr>
                <a:srgbClr val="EBF1F3"/>
              </a:buClr>
              <a:buSzPts val="1000"/>
              <a:buChar char="○"/>
              <a:defRPr>
                <a:solidFill>
                  <a:srgbClr val="EBF1F3"/>
                </a:solidFill>
              </a:defRPr>
            </a:lvl8pPr>
            <a:lvl9pPr indent="-292100" lvl="8" marL="4114800" algn="l">
              <a:lnSpc>
                <a:spcPct val="115000"/>
              </a:lnSpc>
              <a:spcBef>
                <a:spcPts val="600"/>
              </a:spcBef>
              <a:spcAft>
                <a:spcPts val="600"/>
              </a:spcAft>
              <a:buClr>
                <a:srgbClr val="EBF1F3"/>
              </a:buClr>
              <a:buSzPts val="1000"/>
              <a:buChar char="■"/>
              <a:defRPr>
                <a:solidFill>
                  <a:srgbClr val="EBF1F3"/>
                </a:solidFill>
              </a:defRPr>
            </a:lvl9pPr>
          </a:lstStyle>
          <a:p/>
        </p:txBody>
      </p:sp>
      <p:sp>
        <p:nvSpPr>
          <p:cNvPr id="717" name="Google Shape;717;p6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A5BEC4"/>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718" name="Google Shape;718;p64"/>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719" name="Google Shape;719;p64"/>
          <p:cNvGrpSpPr/>
          <p:nvPr/>
        </p:nvGrpSpPr>
        <p:grpSpPr>
          <a:xfrm>
            <a:off x="8000973" y="4882762"/>
            <a:ext cx="777321" cy="155484"/>
            <a:chOff x="3424807" y="1107551"/>
            <a:chExt cx="4067616" cy="826163"/>
          </a:xfrm>
        </p:grpSpPr>
        <p:sp>
          <p:nvSpPr>
            <p:cNvPr id="720" name="Google Shape;720;p6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21" name="Google Shape;721;p6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22" name="Google Shape;722;p6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23" name="Google Shape;723;p6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24" name="Google Shape;724;p6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25" name="Google Shape;725;p6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26" name="Google Shape;726;p6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27" name="Google Shape;727;p6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28" name="Google Shape;728;p6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729" name="Google Shape;729;p6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Left Showcase">
  <p:cSld name="TITLE_AND_BODY_1">
    <p:spTree>
      <p:nvGrpSpPr>
        <p:cNvPr id="730" name="Shape 730"/>
        <p:cNvGrpSpPr/>
        <p:nvPr/>
      </p:nvGrpSpPr>
      <p:grpSpPr>
        <a:xfrm>
          <a:off x="0" y="0"/>
          <a:ext cx="0" cy="0"/>
          <a:chOff x="0" y="0"/>
          <a:chExt cx="0" cy="0"/>
        </a:xfrm>
      </p:grpSpPr>
      <p:sp>
        <p:nvSpPr>
          <p:cNvPr id="731" name="Google Shape;731;p65"/>
          <p:cNvSpPr/>
          <p:nvPr/>
        </p:nvSpPr>
        <p:spPr>
          <a:xfrm>
            <a:off x="381725" y="487500"/>
            <a:ext cx="5595300" cy="41730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732" name="Google Shape;732;p65"/>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733" name="Google Shape;733;p65"/>
          <p:cNvSpPr txBox="1"/>
          <p:nvPr>
            <p:ph idx="1" type="subTitle"/>
          </p:nvPr>
        </p:nvSpPr>
        <p:spPr>
          <a:xfrm>
            <a:off x="6111875" y="435425"/>
            <a:ext cx="2660100" cy="1218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6529"/>
              </a:buClr>
              <a:buSzPts val="1400"/>
              <a:buFont typeface="Roboto Slab Light"/>
              <a:buNone/>
              <a:defRPr>
                <a:solidFill>
                  <a:srgbClr val="FF6529"/>
                </a:solidFill>
                <a:latin typeface="Roboto Slab Light"/>
                <a:ea typeface="Roboto Slab Light"/>
                <a:cs typeface="Roboto Slab Light"/>
                <a:sym typeface="Roboto Slab Light"/>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734" name="Google Shape;734;p65"/>
          <p:cNvSpPr txBox="1"/>
          <p:nvPr>
            <p:ph idx="2" type="body"/>
          </p:nvPr>
        </p:nvSpPr>
        <p:spPr>
          <a:xfrm>
            <a:off x="6213925" y="1183825"/>
            <a:ext cx="2557800" cy="35379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292100" lvl="2" marL="1371600" algn="l">
              <a:lnSpc>
                <a:spcPct val="115000"/>
              </a:lnSpc>
              <a:spcBef>
                <a:spcPts val="600"/>
              </a:spcBef>
              <a:spcAft>
                <a:spcPts val="0"/>
              </a:spcAft>
              <a:buSzPts val="1000"/>
              <a:buChar char="■"/>
              <a:defRPr/>
            </a:lvl3pPr>
            <a:lvl4pPr indent="-292100" lvl="3" marL="1828800" algn="l">
              <a:lnSpc>
                <a:spcPct val="115000"/>
              </a:lnSpc>
              <a:spcBef>
                <a:spcPts val="600"/>
              </a:spcBef>
              <a:spcAft>
                <a:spcPts val="0"/>
              </a:spcAft>
              <a:buSzPts val="1000"/>
              <a:buChar char="●"/>
              <a:defRPr/>
            </a:lvl4pPr>
            <a:lvl5pPr indent="-292100" lvl="4" marL="2286000" algn="l">
              <a:lnSpc>
                <a:spcPct val="115000"/>
              </a:lnSpc>
              <a:spcBef>
                <a:spcPts val="600"/>
              </a:spcBef>
              <a:spcAft>
                <a:spcPts val="0"/>
              </a:spcAft>
              <a:buSzPts val="1000"/>
              <a:buChar char="○"/>
              <a:defRPr/>
            </a:lvl5pPr>
            <a:lvl6pPr indent="-292100" lvl="5" marL="2743200" algn="l">
              <a:lnSpc>
                <a:spcPct val="115000"/>
              </a:lnSpc>
              <a:spcBef>
                <a:spcPts val="600"/>
              </a:spcBef>
              <a:spcAft>
                <a:spcPts val="0"/>
              </a:spcAft>
              <a:buSzPts val="1000"/>
              <a:buChar char="■"/>
              <a:defRPr/>
            </a:lvl6pPr>
            <a:lvl7pPr indent="-292100" lvl="6" marL="3200400" algn="l">
              <a:lnSpc>
                <a:spcPct val="115000"/>
              </a:lnSpc>
              <a:spcBef>
                <a:spcPts val="600"/>
              </a:spcBef>
              <a:spcAft>
                <a:spcPts val="0"/>
              </a:spcAft>
              <a:buSzPts val="1000"/>
              <a:buChar char="●"/>
              <a:defRPr/>
            </a:lvl7pPr>
            <a:lvl8pPr indent="-292100" lvl="7" marL="3657600" algn="l">
              <a:lnSpc>
                <a:spcPct val="115000"/>
              </a:lnSpc>
              <a:spcBef>
                <a:spcPts val="600"/>
              </a:spcBef>
              <a:spcAft>
                <a:spcPts val="0"/>
              </a:spcAft>
              <a:buSzPts val="1000"/>
              <a:buChar char="○"/>
              <a:defRPr/>
            </a:lvl8pPr>
            <a:lvl9pPr indent="-292100" lvl="8" marL="4114800" algn="l">
              <a:lnSpc>
                <a:spcPct val="115000"/>
              </a:lnSpc>
              <a:spcBef>
                <a:spcPts val="600"/>
              </a:spcBef>
              <a:spcAft>
                <a:spcPts val="600"/>
              </a:spcAft>
              <a:buSzPts val="1000"/>
              <a:buChar char="■"/>
              <a:defRPr/>
            </a:lvl9pPr>
          </a:lstStyle>
          <a:p/>
        </p:txBody>
      </p:sp>
      <p:sp>
        <p:nvSpPr>
          <p:cNvPr id="735" name="Google Shape;735;p65"/>
          <p:cNvSpPr/>
          <p:nvPr>
            <p:ph idx="3" type="pic"/>
          </p:nvPr>
        </p:nvSpPr>
        <p:spPr>
          <a:xfrm>
            <a:off x="381725" y="487500"/>
            <a:ext cx="5595300" cy="4173000"/>
          </a:xfrm>
          <a:prstGeom prst="rect">
            <a:avLst/>
          </a:prstGeom>
          <a:solidFill>
            <a:srgbClr val="EBF1F3"/>
          </a:solidFill>
          <a:ln>
            <a:noFill/>
          </a:ln>
        </p:spPr>
      </p:sp>
      <p:grpSp>
        <p:nvGrpSpPr>
          <p:cNvPr id="736" name="Google Shape;736;p65"/>
          <p:cNvGrpSpPr/>
          <p:nvPr/>
        </p:nvGrpSpPr>
        <p:grpSpPr>
          <a:xfrm>
            <a:off x="8000973" y="4882757"/>
            <a:ext cx="777321" cy="155484"/>
            <a:chOff x="3424807" y="1107551"/>
            <a:chExt cx="4067616" cy="826163"/>
          </a:xfrm>
        </p:grpSpPr>
        <p:sp>
          <p:nvSpPr>
            <p:cNvPr id="737" name="Google Shape;737;p6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38" name="Google Shape;738;p6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39" name="Google Shape;739;p6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40" name="Google Shape;740;p6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41" name="Google Shape;741;p6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42" name="Google Shape;742;p6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43" name="Google Shape;743;p6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44" name="Google Shape;744;p6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45" name="Google Shape;745;p6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746" name="Google Shape;746;p6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Right Image">
  <p:cSld name="TITLE_AND_BODY_1_1">
    <p:spTree>
      <p:nvGrpSpPr>
        <p:cNvPr id="747" name="Shape 747"/>
        <p:cNvGrpSpPr/>
        <p:nvPr/>
      </p:nvGrpSpPr>
      <p:grpSpPr>
        <a:xfrm>
          <a:off x="0" y="0"/>
          <a:ext cx="0" cy="0"/>
          <a:chOff x="0" y="0"/>
          <a:chExt cx="0" cy="0"/>
        </a:xfrm>
      </p:grpSpPr>
      <p:sp>
        <p:nvSpPr>
          <p:cNvPr id="748" name="Google Shape;748;p66"/>
          <p:cNvSpPr/>
          <p:nvPr/>
        </p:nvSpPr>
        <p:spPr>
          <a:xfrm>
            <a:off x="3931100" y="710400"/>
            <a:ext cx="5213100" cy="37272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749" name="Google Shape;749;p66"/>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750" name="Google Shape;750;p66"/>
          <p:cNvSpPr txBox="1"/>
          <p:nvPr>
            <p:ph idx="1" type="subTitle"/>
          </p:nvPr>
        </p:nvSpPr>
        <p:spPr>
          <a:xfrm>
            <a:off x="769200" y="559725"/>
            <a:ext cx="2916300" cy="3877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021C23"/>
              </a:buClr>
              <a:buSzPts val="1700"/>
              <a:buFont typeface="Roboto Slab Light"/>
              <a:buNone/>
              <a:defRPr sz="1700">
                <a:solidFill>
                  <a:srgbClr val="021C23"/>
                </a:solidFill>
                <a:latin typeface="Roboto Slab Light"/>
                <a:ea typeface="Roboto Slab Light"/>
                <a:cs typeface="Roboto Slab Light"/>
                <a:sym typeface="Roboto Slab Light"/>
              </a:defRPr>
            </a:lvl1pPr>
            <a:lvl2pPr lvl="1" algn="l">
              <a:lnSpc>
                <a:spcPct val="115000"/>
              </a:lnSpc>
              <a:spcBef>
                <a:spcPts val="0"/>
              </a:spcBef>
              <a:spcAft>
                <a:spcPts val="0"/>
              </a:spcAft>
              <a:buSzPts val="1500"/>
              <a:buNone/>
              <a:defRPr sz="1500"/>
            </a:lvl2pPr>
            <a:lvl3pPr lvl="2" algn="l">
              <a:lnSpc>
                <a:spcPct val="115000"/>
              </a:lnSpc>
              <a:spcBef>
                <a:spcPts val="0"/>
              </a:spcBef>
              <a:spcAft>
                <a:spcPts val="0"/>
              </a:spcAft>
              <a:buSzPts val="1300"/>
              <a:buNone/>
              <a:defRPr sz="1300"/>
            </a:lvl3pPr>
            <a:lvl4pPr lvl="3" algn="l">
              <a:lnSpc>
                <a:spcPct val="115000"/>
              </a:lnSpc>
              <a:spcBef>
                <a:spcPts val="0"/>
              </a:spcBef>
              <a:spcAft>
                <a:spcPts val="0"/>
              </a:spcAft>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SzPts val="1300"/>
              <a:buNone/>
              <a:defRPr sz="1300"/>
            </a:lvl6pPr>
            <a:lvl7pPr lvl="6" algn="l">
              <a:lnSpc>
                <a:spcPct val="115000"/>
              </a:lnSpc>
              <a:spcBef>
                <a:spcPts val="0"/>
              </a:spcBef>
              <a:spcAft>
                <a:spcPts val="0"/>
              </a:spcAft>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SzPts val="1300"/>
              <a:buNone/>
              <a:defRPr sz="1300"/>
            </a:lvl9pPr>
          </a:lstStyle>
          <a:p/>
        </p:txBody>
      </p:sp>
      <p:sp>
        <p:nvSpPr>
          <p:cNvPr id="751" name="Google Shape;751;p66"/>
          <p:cNvSpPr/>
          <p:nvPr>
            <p:ph idx="2" type="pic"/>
          </p:nvPr>
        </p:nvSpPr>
        <p:spPr>
          <a:xfrm>
            <a:off x="3944325" y="484632"/>
            <a:ext cx="5199600" cy="4169700"/>
          </a:xfrm>
          <a:prstGeom prst="rect">
            <a:avLst/>
          </a:prstGeom>
          <a:solidFill>
            <a:srgbClr val="EBF1F3"/>
          </a:solidFill>
          <a:ln>
            <a:noFill/>
          </a:ln>
        </p:spPr>
      </p:sp>
      <p:grpSp>
        <p:nvGrpSpPr>
          <p:cNvPr id="752" name="Google Shape;752;p66"/>
          <p:cNvGrpSpPr/>
          <p:nvPr/>
        </p:nvGrpSpPr>
        <p:grpSpPr>
          <a:xfrm>
            <a:off x="8000973" y="4882757"/>
            <a:ext cx="777321" cy="155484"/>
            <a:chOff x="3424807" y="1107551"/>
            <a:chExt cx="4067616" cy="826163"/>
          </a:xfrm>
        </p:grpSpPr>
        <p:sp>
          <p:nvSpPr>
            <p:cNvPr id="753" name="Google Shape;753;p6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54" name="Google Shape;754;p6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55" name="Google Shape;755;p6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56" name="Google Shape;756;p6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57" name="Google Shape;757;p6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58" name="Google Shape;758;p6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59" name="Google Shape;759;p6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60" name="Google Shape;760;p6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61" name="Google Shape;761;p6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762" name="Google Shape;762;p6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type="titleOnly">
  <p:cSld name="TITLE_ONLY">
    <p:spTree>
      <p:nvGrpSpPr>
        <p:cNvPr id="763" name="Shape 763"/>
        <p:cNvGrpSpPr/>
        <p:nvPr/>
      </p:nvGrpSpPr>
      <p:grpSpPr>
        <a:xfrm>
          <a:off x="0" y="0"/>
          <a:ext cx="0" cy="0"/>
          <a:chOff x="0" y="0"/>
          <a:chExt cx="0" cy="0"/>
        </a:xfrm>
      </p:grpSpPr>
      <p:sp>
        <p:nvSpPr>
          <p:cNvPr id="764" name="Google Shape;764;p67"/>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65" name="Google Shape;765;p67"/>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766" name="Google Shape;766;p67"/>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767" name="Google Shape;767;p67"/>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768" name="Google Shape;768;p67"/>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769" name="Google Shape;769;p67"/>
          <p:cNvSpPr txBox="1"/>
          <p:nvPr>
            <p:ph idx="1" type="subTitle"/>
          </p:nvPr>
        </p:nvSpPr>
        <p:spPr>
          <a:xfrm>
            <a:off x="458825" y="1132500"/>
            <a:ext cx="2302500" cy="21675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770" name="Google Shape;770;p67"/>
          <p:cNvSpPr txBox="1"/>
          <p:nvPr>
            <p:ph idx="2" type="subTitle"/>
          </p:nvPr>
        </p:nvSpPr>
        <p:spPr>
          <a:xfrm>
            <a:off x="3413550" y="1128750"/>
            <a:ext cx="2265000" cy="2175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771" name="Google Shape;771;p67"/>
          <p:cNvSpPr txBox="1"/>
          <p:nvPr>
            <p:ph idx="3" type="subTitle"/>
          </p:nvPr>
        </p:nvSpPr>
        <p:spPr>
          <a:xfrm>
            <a:off x="6365775" y="1128750"/>
            <a:ext cx="2265000" cy="2298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grpSp>
        <p:nvGrpSpPr>
          <p:cNvPr id="772" name="Google Shape;772;p67"/>
          <p:cNvGrpSpPr/>
          <p:nvPr/>
        </p:nvGrpSpPr>
        <p:grpSpPr>
          <a:xfrm>
            <a:off x="8000973" y="4882757"/>
            <a:ext cx="777321" cy="155484"/>
            <a:chOff x="3424807" y="1107551"/>
            <a:chExt cx="4067616" cy="826163"/>
          </a:xfrm>
        </p:grpSpPr>
        <p:sp>
          <p:nvSpPr>
            <p:cNvPr id="773" name="Google Shape;773;p6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74" name="Google Shape;774;p6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75" name="Google Shape;775;p6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76" name="Google Shape;776;p6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77" name="Google Shape;777;p6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78" name="Google Shape;778;p6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79" name="Google Shape;779;p6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80" name="Google Shape;780;p6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81" name="Google Shape;781;p6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782" name="Google Shape;782;p6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1">
  <p:cSld name="TITLE_ONLY_2">
    <p:spTree>
      <p:nvGrpSpPr>
        <p:cNvPr id="783" name="Shape 783"/>
        <p:cNvGrpSpPr/>
        <p:nvPr/>
      </p:nvGrpSpPr>
      <p:grpSpPr>
        <a:xfrm>
          <a:off x="0" y="0"/>
          <a:ext cx="0" cy="0"/>
          <a:chOff x="0" y="0"/>
          <a:chExt cx="0" cy="0"/>
        </a:xfrm>
      </p:grpSpPr>
      <p:sp>
        <p:nvSpPr>
          <p:cNvPr id="784" name="Google Shape;784;p68"/>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85" name="Google Shape;785;p68"/>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786" name="Google Shape;786;p68"/>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787" name="Google Shape;787;p68"/>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788" name="Google Shape;788;p68"/>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789" name="Google Shape;789;p68"/>
          <p:cNvSpPr txBox="1"/>
          <p:nvPr>
            <p:ph idx="1" type="subTitle"/>
          </p:nvPr>
        </p:nvSpPr>
        <p:spPr>
          <a:xfrm>
            <a:off x="458825" y="2474656"/>
            <a:ext cx="2302500" cy="19395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790" name="Google Shape;790;p68"/>
          <p:cNvSpPr txBox="1"/>
          <p:nvPr>
            <p:ph idx="2" type="subTitle"/>
          </p:nvPr>
        </p:nvSpPr>
        <p:spPr>
          <a:xfrm>
            <a:off x="3413550" y="2471300"/>
            <a:ext cx="2265000" cy="19464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791" name="Google Shape;791;p68"/>
          <p:cNvSpPr txBox="1"/>
          <p:nvPr>
            <p:ph idx="3" type="subTitle"/>
          </p:nvPr>
        </p:nvSpPr>
        <p:spPr>
          <a:xfrm>
            <a:off x="6365775" y="2471300"/>
            <a:ext cx="2265000" cy="20574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792" name="Google Shape;792;p68"/>
          <p:cNvSpPr/>
          <p:nvPr>
            <p:ph idx="4" type="pic"/>
          </p:nvPr>
        </p:nvSpPr>
        <p:spPr>
          <a:xfrm>
            <a:off x="365725" y="1012950"/>
            <a:ext cx="2527800" cy="1371600"/>
          </a:xfrm>
          <a:prstGeom prst="rect">
            <a:avLst/>
          </a:prstGeom>
          <a:noFill/>
          <a:ln>
            <a:noFill/>
          </a:ln>
        </p:spPr>
      </p:sp>
      <p:sp>
        <p:nvSpPr>
          <p:cNvPr id="793" name="Google Shape;793;p68"/>
          <p:cNvSpPr/>
          <p:nvPr>
            <p:ph idx="5" type="pic"/>
          </p:nvPr>
        </p:nvSpPr>
        <p:spPr>
          <a:xfrm>
            <a:off x="3299550" y="1012950"/>
            <a:ext cx="2527800" cy="1371600"/>
          </a:xfrm>
          <a:prstGeom prst="rect">
            <a:avLst/>
          </a:prstGeom>
          <a:noFill/>
          <a:ln>
            <a:noFill/>
          </a:ln>
        </p:spPr>
      </p:sp>
      <p:sp>
        <p:nvSpPr>
          <p:cNvPr id="794" name="Google Shape;794;p68"/>
          <p:cNvSpPr/>
          <p:nvPr>
            <p:ph idx="6" type="pic"/>
          </p:nvPr>
        </p:nvSpPr>
        <p:spPr>
          <a:xfrm>
            <a:off x="6250475" y="1012950"/>
            <a:ext cx="2527800" cy="1371600"/>
          </a:xfrm>
          <a:prstGeom prst="rect">
            <a:avLst/>
          </a:prstGeom>
          <a:noFill/>
          <a:ln>
            <a:noFill/>
          </a:ln>
        </p:spPr>
      </p:sp>
      <p:grpSp>
        <p:nvGrpSpPr>
          <p:cNvPr id="795" name="Google Shape;795;p68"/>
          <p:cNvGrpSpPr/>
          <p:nvPr/>
        </p:nvGrpSpPr>
        <p:grpSpPr>
          <a:xfrm>
            <a:off x="8000973" y="4882757"/>
            <a:ext cx="777321" cy="155484"/>
            <a:chOff x="3424807" y="1107551"/>
            <a:chExt cx="4067616" cy="826163"/>
          </a:xfrm>
        </p:grpSpPr>
        <p:sp>
          <p:nvSpPr>
            <p:cNvPr id="796" name="Google Shape;796;p6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97" name="Google Shape;797;p6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98" name="Google Shape;798;p6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99" name="Google Shape;799;p6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00" name="Google Shape;800;p6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01" name="Google Shape;801;p6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02" name="Google Shape;802;p6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03" name="Google Shape;803;p6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04" name="Google Shape;804;p6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805" name="Google Shape;805;p6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p:cSld name="TITLE_ONLY_1">
    <p:spTree>
      <p:nvGrpSpPr>
        <p:cNvPr id="806" name="Shape 806"/>
        <p:cNvGrpSpPr/>
        <p:nvPr/>
      </p:nvGrpSpPr>
      <p:grpSpPr>
        <a:xfrm>
          <a:off x="0" y="0"/>
          <a:ext cx="0" cy="0"/>
          <a:chOff x="0" y="0"/>
          <a:chExt cx="0" cy="0"/>
        </a:xfrm>
      </p:grpSpPr>
      <p:sp>
        <p:nvSpPr>
          <p:cNvPr id="807" name="Google Shape;807;p69"/>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8" name="Google Shape;808;p69"/>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809" name="Google Shape;809;p69"/>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810" name="Google Shape;810;p69"/>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811" name="Google Shape;811;p69"/>
          <p:cNvSpPr txBox="1"/>
          <p:nvPr>
            <p:ph idx="1" type="subTitle"/>
          </p:nvPr>
        </p:nvSpPr>
        <p:spPr>
          <a:xfrm>
            <a:off x="473825" y="1140000"/>
            <a:ext cx="3690000" cy="33525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812" name="Google Shape;812;p69"/>
          <p:cNvSpPr txBox="1"/>
          <p:nvPr>
            <p:ph idx="2" type="subTitle"/>
          </p:nvPr>
        </p:nvSpPr>
        <p:spPr>
          <a:xfrm>
            <a:off x="4955725" y="1177500"/>
            <a:ext cx="3690000" cy="3315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grpSp>
        <p:nvGrpSpPr>
          <p:cNvPr id="813" name="Google Shape;813;p69"/>
          <p:cNvGrpSpPr/>
          <p:nvPr/>
        </p:nvGrpSpPr>
        <p:grpSpPr>
          <a:xfrm>
            <a:off x="8000973" y="4882757"/>
            <a:ext cx="777321" cy="155484"/>
            <a:chOff x="3424807" y="1107551"/>
            <a:chExt cx="4067616" cy="826163"/>
          </a:xfrm>
        </p:grpSpPr>
        <p:sp>
          <p:nvSpPr>
            <p:cNvPr id="814" name="Google Shape;814;p6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15" name="Google Shape;815;p6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16" name="Google Shape;816;p6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17" name="Google Shape;817;p6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18" name="Google Shape;818;p6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19" name="Google Shape;819;p6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20" name="Google Shape;820;p6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21" name="Google Shape;821;p6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22" name="Google Shape;822;p6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823" name="Google Shape;823;p6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1">
  <p:cSld name="TITLE_ONLY_1_2">
    <p:spTree>
      <p:nvGrpSpPr>
        <p:cNvPr id="824" name="Shape 824"/>
        <p:cNvGrpSpPr/>
        <p:nvPr/>
      </p:nvGrpSpPr>
      <p:grpSpPr>
        <a:xfrm>
          <a:off x="0" y="0"/>
          <a:ext cx="0" cy="0"/>
          <a:chOff x="0" y="0"/>
          <a:chExt cx="0" cy="0"/>
        </a:xfrm>
      </p:grpSpPr>
      <p:sp>
        <p:nvSpPr>
          <p:cNvPr id="825" name="Google Shape;825;p70"/>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26" name="Google Shape;826;p70"/>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827" name="Google Shape;827;p70"/>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828" name="Google Shape;828;p70"/>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829" name="Google Shape;829;p70"/>
          <p:cNvSpPr txBox="1"/>
          <p:nvPr>
            <p:ph idx="1" type="subTitle"/>
          </p:nvPr>
        </p:nvSpPr>
        <p:spPr>
          <a:xfrm>
            <a:off x="473825" y="2718000"/>
            <a:ext cx="3690000" cy="182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830" name="Google Shape;830;p70"/>
          <p:cNvSpPr txBox="1"/>
          <p:nvPr>
            <p:ph idx="2" type="subTitle"/>
          </p:nvPr>
        </p:nvSpPr>
        <p:spPr>
          <a:xfrm>
            <a:off x="4955725" y="2718000"/>
            <a:ext cx="3690000" cy="182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831" name="Google Shape;831;p70"/>
          <p:cNvSpPr/>
          <p:nvPr>
            <p:ph idx="3" type="pic"/>
          </p:nvPr>
        </p:nvSpPr>
        <p:spPr>
          <a:xfrm>
            <a:off x="372325" y="1012875"/>
            <a:ext cx="3949800" cy="1600200"/>
          </a:xfrm>
          <a:prstGeom prst="rect">
            <a:avLst/>
          </a:prstGeom>
          <a:noFill/>
          <a:ln>
            <a:noFill/>
          </a:ln>
        </p:spPr>
      </p:sp>
      <p:sp>
        <p:nvSpPr>
          <p:cNvPr id="832" name="Google Shape;832;p70"/>
          <p:cNvSpPr/>
          <p:nvPr>
            <p:ph idx="4" type="pic"/>
          </p:nvPr>
        </p:nvSpPr>
        <p:spPr>
          <a:xfrm>
            <a:off x="4825825" y="1012875"/>
            <a:ext cx="3949800" cy="1600200"/>
          </a:xfrm>
          <a:prstGeom prst="rect">
            <a:avLst/>
          </a:prstGeom>
          <a:noFill/>
          <a:ln>
            <a:noFill/>
          </a:ln>
        </p:spPr>
      </p:sp>
      <p:grpSp>
        <p:nvGrpSpPr>
          <p:cNvPr id="833" name="Google Shape;833;p70"/>
          <p:cNvGrpSpPr/>
          <p:nvPr/>
        </p:nvGrpSpPr>
        <p:grpSpPr>
          <a:xfrm>
            <a:off x="8000973" y="4882757"/>
            <a:ext cx="777321" cy="155484"/>
            <a:chOff x="3424807" y="1107551"/>
            <a:chExt cx="4067616" cy="826163"/>
          </a:xfrm>
        </p:grpSpPr>
        <p:sp>
          <p:nvSpPr>
            <p:cNvPr id="834" name="Google Shape;834;p7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35" name="Google Shape;835;p7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36" name="Google Shape;836;p7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37" name="Google Shape;837;p7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38" name="Google Shape;838;p7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39" name="Google Shape;839;p7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40" name="Google Shape;840;p7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41" name="Google Shape;841;p7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42" name="Google Shape;842;p7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843" name="Google Shape;843;p7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p:cSld name="TITLE_ONLY_1_1">
    <p:spTree>
      <p:nvGrpSpPr>
        <p:cNvPr id="844" name="Shape 844"/>
        <p:cNvGrpSpPr/>
        <p:nvPr/>
      </p:nvGrpSpPr>
      <p:grpSpPr>
        <a:xfrm>
          <a:off x="0" y="0"/>
          <a:ext cx="0" cy="0"/>
          <a:chOff x="0" y="0"/>
          <a:chExt cx="0" cy="0"/>
        </a:xfrm>
      </p:grpSpPr>
      <p:sp>
        <p:nvSpPr>
          <p:cNvPr id="845" name="Google Shape;845;p71"/>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46" name="Google Shape;846;p7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847" name="Google Shape;847;p71"/>
          <p:cNvSpPr/>
          <p:nvPr/>
        </p:nvSpPr>
        <p:spPr>
          <a:xfrm>
            <a:off x="36570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848" name="Google Shape;848;p71"/>
          <p:cNvSpPr/>
          <p:nvPr/>
        </p:nvSpPr>
        <p:spPr>
          <a:xfrm>
            <a:off x="482845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849" name="Google Shape;849;p71"/>
          <p:cNvSpPr txBox="1"/>
          <p:nvPr>
            <p:ph idx="1" type="subTitle"/>
          </p:nvPr>
        </p:nvSpPr>
        <p:spPr>
          <a:xfrm>
            <a:off x="488825" y="2227500"/>
            <a:ext cx="3697500" cy="2424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sp>
        <p:nvSpPr>
          <p:cNvPr id="850" name="Google Shape;850;p71"/>
          <p:cNvSpPr txBox="1"/>
          <p:nvPr>
            <p:ph idx="2" type="subTitle"/>
          </p:nvPr>
        </p:nvSpPr>
        <p:spPr>
          <a:xfrm>
            <a:off x="4947075" y="2227500"/>
            <a:ext cx="3668700" cy="2424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p:txBody>
      </p:sp>
      <p:grpSp>
        <p:nvGrpSpPr>
          <p:cNvPr id="851" name="Google Shape;851;p71"/>
          <p:cNvGrpSpPr/>
          <p:nvPr/>
        </p:nvGrpSpPr>
        <p:grpSpPr>
          <a:xfrm>
            <a:off x="8000973" y="4882757"/>
            <a:ext cx="777321" cy="155484"/>
            <a:chOff x="3424807" y="1107551"/>
            <a:chExt cx="4067616" cy="826163"/>
          </a:xfrm>
        </p:grpSpPr>
        <p:sp>
          <p:nvSpPr>
            <p:cNvPr id="852" name="Google Shape;852;p7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53" name="Google Shape;853;p7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54" name="Google Shape;854;p7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55" name="Google Shape;855;p7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56" name="Google Shape;856;p7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57" name="Google Shape;857;p7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58" name="Google Shape;858;p7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59" name="Google Shape;859;p7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60" name="Google Shape;860;p7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861" name="Google Shape;861;p7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cSld name="CUSTOM">
    <p:bg>
      <p:bgPr>
        <a:solidFill>
          <a:srgbClr val="CFDDE5"/>
        </a:solidFill>
      </p:bgPr>
    </p:bg>
    <p:spTree>
      <p:nvGrpSpPr>
        <p:cNvPr id="53" name="Shape 53"/>
        <p:cNvGrpSpPr/>
        <p:nvPr/>
      </p:nvGrpSpPr>
      <p:grpSpPr>
        <a:xfrm>
          <a:off x="0" y="0"/>
          <a:ext cx="0" cy="0"/>
          <a:chOff x="0" y="0"/>
          <a:chExt cx="0" cy="0"/>
        </a:xfrm>
      </p:grpSpPr>
      <p:sp>
        <p:nvSpPr>
          <p:cNvPr id="54" name="Google Shape;54;p8"/>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63849"/>
              </a:buClr>
              <a:buSzPts val="3600"/>
              <a:buNone/>
              <a:defRPr sz="3600">
                <a:solidFill>
                  <a:srgbClr val="06384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 name="Google Shape;55;p8"/>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063849"/>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56" name="Google Shape;56;p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57" name="Google Shape;57;p8"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58" name="Google Shape;58;p8"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1">
  <p:cSld name="TITLE_ONLY_1_1_1">
    <p:spTree>
      <p:nvGrpSpPr>
        <p:cNvPr id="862" name="Shape 862"/>
        <p:cNvGrpSpPr/>
        <p:nvPr/>
      </p:nvGrpSpPr>
      <p:grpSpPr>
        <a:xfrm>
          <a:off x="0" y="0"/>
          <a:ext cx="0" cy="0"/>
          <a:chOff x="0" y="0"/>
          <a:chExt cx="0" cy="0"/>
        </a:xfrm>
      </p:grpSpPr>
      <p:sp>
        <p:nvSpPr>
          <p:cNvPr id="863" name="Google Shape;863;p7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864" name="Google Shape;864;p72"/>
          <p:cNvGrpSpPr/>
          <p:nvPr/>
        </p:nvGrpSpPr>
        <p:grpSpPr>
          <a:xfrm>
            <a:off x="8000973" y="4882757"/>
            <a:ext cx="777321" cy="155484"/>
            <a:chOff x="3424807" y="1107551"/>
            <a:chExt cx="4067616" cy="826163"/>
          </a:xfrm>
        </p:grpSpPr>
        <p:sp>
          <p:nvSpPr>
            <p:cNvPr id="865" name="Google Shape;865;p7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66" name="Google Shape;866;p7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67" name="Google Shape;867;p7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68" name="Google Shape;868;p7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69" name="Google Shape;869;p7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70" name="Google Shape;870;p7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71" name="Google Shape;871;p7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72" name="Google Shape;872;p7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73" name="Google Shape;873;p7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874" name="Google Shape;874;p7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Text">
  <p:cSld name="MAIN_POINT">
    <p:spTree>
      <p:nvGrpSpPr>
        <p:cNvPr id="875" name="Shape 875"/>
        <p:cNvGrpSpPr/>
        <p:nvPr/>
      </p:nvGrpSpPr>
      <p:grpSpPr>
        <a:xfrm>
          <a:off x="0" y="0"/>
          <a:ext cx="0" cy="0"/>
          <a:chOff x="0" y="0"/>
          <a:chExt cx="0" cy="0"/>
        </a:xfrm>
      </p:grpSpPr>
      <p:sp>
        <p:nvSpPr>
          <p:cNvPr id="876" name="Google Shape;876;p73"/>
          <p:cNvSpPr txBox="1"/>
          <p:nvPr>
            <p:ph type="title"/>
          </p:nvPr>
        </p:nvSpPr>
        <p:spPr>
          <a:xfrm>
            <a:off x="365700" y="450150"/>
            <a:ext cx="6492300" cy="40908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77" name="Google Shape;877;p73"/>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878" name="Google Shape;878;p73"/>
          <p:cNvGrpSpPr/>
          <p:nvPr/>
        </p:nvGrpSpPr>
        <p:grpSpPr>
          <a:xfrm>
            <a:off x="8000973" y="4882757"/>
            <a:ext cx="777321" cy="155484"/>
            <a:chOff x="3424807" y="1107551"/>
            <a:chExt cx="4067616" cy="826163"/>
          </a:xfrm>
        </p:grpSpPr>
        <p:sp>
          <p:nvSpPr>
            <p:cNvPr id="879" name="Google Shape;879;p7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80" name="Google Shape;880;p7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81" name="Google Shape;881;p7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82" name="Google Shape;882;p7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83" name="Google Shape;883;p7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84" name="Google Shape;884;p7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85" name="Google Shape;885;p7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86" name="Google Shape;886;p7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87" name="Google Shape;887;p7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APTION_ONLY">
    <p:spTree>
      <p:nvGrpSpPr>
        <p:cNvPr id="888" name="Shape 888"/>
        <p:cNvGrpSpPr/>
        <p:nvPr/>
      </p:nvGrpSpPr>
      <p:grpSpPr>
        <a:xfrm>
          <a:off x="0" y="0"/>
          <a:ext cx="0" cy="0"/>
          <a:chOff x="0" y="0"/>
          <a:chExt cx="0" cy="0"/>
        </a:xfrm>
      </p:grpSpPr>
      <p:sp>
        <p:nvSpPr>
          <p:cNvPr id="889" name="Google Shape;889;p7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grpSp>
        <p:nvGrpSpPr>
          <p:cNvPr id="890" name="Google Shape;890;p74"/>
          <p:cNvGrpSpPr/>
          <p:nvPr/>
        </p:nvGrpSpPr>
        <p:grpSpPr>
          <a:xfrm>
            <a:off x="8000973" y="4882757"/>
            <a:ext cx="777321" cy="155484"/>
            <a:chOff x="3424807" y="1107551"/>
            <a:chExt cx="4067616" cy="826163"/>
          </a:xfrm>
        </p:grpSpPr>
        <p:sp>
          <p:nvSpPr>
            <p:cNvPr id="891" name="Google Shape;891;p7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92" name="Google Shape;892;p7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93" name="Google Shape;893;p7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94" name="Google Shape;894;p7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95" name="Google Shape;895;p7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96" name="Google Shape;896;p7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97" name="Google Shape;897;p7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98" name="Google Shape;898;p7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99" name="Google Shape;899;p7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3">
    <p:bg>
      <p:bgPr>
        <a:solidFill>
          <a:srgbClr val="CFDDE5"/>
        </a:solidFill>
      </p:bgPr>
    </p:bg>
    <p:spTree>
      <p:nvGrpSpPr>
        <p:cNvPr id="900" name="Shape 900"/>
        <p:cNvGrpSpPr/>
        <p:nvPr/>
      </p:nvGrpSpPr>
      <p:grpSpPr>
        <a:xfrm>
          <a:off x="0" y="0"/>
          <a:ext cx="0" cy="0"/>
          <a:chOff x="0" y="0"/>
          <a:chExt cx="0" cy="0"/>
        </a:xfrm>
      </p:grpSpPr>
      <p:grpSp>
        <p:nvGrpSpPr>
          <p:cNvPr id="901" name="Google Shape;901;p75"/>
          <p:cNvGrpSpPr/>
          <p:nvPr/>
        </p:nvGrpSpPr>
        <p:grpSpPr>
          <a:xfrm>
            <a:off x="2286000" y="1946695"/>
            <a:ext cx="4572000" cy="928359"/>
            <a:chOff x="3424807" y="1107551"/>
            <a:chExt cx="4067616" cy="826163"/>
          </a:xfrm>
        </p:grpSpPr>
        <p:sp>
          <p:nvSpPr>
            <p:cNvPr id="902" name="Google Shape;902;p7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03" name="Google Shape;903;p7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04" name="Google Shape;904;p7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05" name="Google Shape;905;p7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06" name="Google Shape;906;p7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07" name="Google Shape;907;p7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08" name="Google Shape;908;p7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09" name="Google Shape;909;p7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10" name="Google Shape;910;p7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1" name="Shape 911"/>
        <p:cNvGrpSpPr/>
        <p:nvPr/>
      </p:nvGrpSpPr>
      <p:grpSpPr>
        <a:xfrm>
          <a:off x="0" y="0"/>
          <a:ext cx="0" cy="0"/>
          <a:chOff x="0" y="0"/>
          <a:chExt cx="0" cy="0"/>
        </a:xfrm>
      </p:grpSpPr>
      <p:sp>
        <p:nvSpPr>
          <p:cNvPr id="912" name="Google Shape;912;p76"/>
          <p:cNvSpPr txBox="1"/>
          <p:nvPr>
            <p:ph type="ctrTitle"/>
          </p:nvPr>
        </p:nvSpPr>
        <p:spPr>
          <a:xfrm>
            <a:off x="365700" y="1148250"/>
            <a:ext cx="8412900" cy="14235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13" name="Google Shape;913;p7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sp>
        <p:nvSpPr>
          <p:cNvPr id="914" name="Google Shape;914;p76"/>
          <p:cNvSpPr txBox="1"/>
          <p:nvPr>
            <p:ph idx="12" type="sldNum"/>
          </p:nvPr>
        </p:nvSpPr>
        <p:spPr>
          <a:xfrm>
            <a:off x="6457950" y="4767275"/>
            <a:ext cx="2320500" cy="376200"/>
          </a:xfrm>
          <a:prstGeom prst="rect">
            <a:avLst/>
          </a:prstGeom>
          <a:noFill/>
          <a:ln>
            <a:noFill/>
          </a:ln>
        </p:spPr>
        <p:txBody>
          <a:bodyPr anchorCtr="0" anchor="ctr" bIns="0" lIns="0" spcFirstLastPara="1" rIns="0" wrap="square" tIns="0">
            <a:norm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15" name="Shape 915"/>
        <p:cNvGrpSpPr/>
        <p:nvPr/>
      </p:nvGrpSpPr>
      <p:grpSpPr>
        <a:xfrm>
          <a:off x="0" y="0"/>
          <a:ext cx="0" cy="0"/>
          <a:chOff x="0" y="0"/>
          <a:chExt cx="0" cy="0"/>
        </a:xfrm>
      </p:grpSpPr>
      <p:sp>
        <p:nvSpPr>
          <p:cNvPr id="916" name="Google Shape;916;p77"/>
          <p:cNvSpPr txBox="1"/>
          <p:nvPr>
            <p:ph type="title"/>
          </p:nvPr>
        </p:nvSpPr>
        <p:spPr>
          <a:xfrm>
            <a:off x="365700" y="274350"/>
            <a:ext cx="8412600" cy="401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17" name="Google Shape;917;p77"/>
          <p:cNvSpPr txBox="1"/>
          <p:nvPr>
            <p:ph idx="1" type="body"/>
          </p:nvPr>
        </p:nvSpPr>
        <p:spPr>
          <a:xfrm>
            <a:off x="365700" y="940050"/>
            <a:ext cx="84126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918" name="Google Shape;918;p77"/>
          <p:cNvSpPr txBox="1"/>
          <p:nvPr>
            <p:ph idx="12" type="sldNum"/>
          </p:nvPr>
        </p:nvSpPr>
        <p:spPr>
          <a:xfrm>
            <a:off x="6457950" y="4778850"/>
            <a:ext cx="2320500" cy="364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
        <p:nvSpPr>
          <p:cNvPr id="919" name="Google Shape;919;p7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cSld name="CUSTOM">
    <p:bg>
      <p:bgPr>
        <a:solidFill>
          <a:srgbClr val="CFDDE5"/>
        </a:solidFill>
      </p:bgPr>
    </p:bg>
    <p:spTree>
      <p:nvGrpSpPr>
        <p:cNvPr id="925" name="Shape 925"/>
        <p:cNvGrpSpPr/>
        <p:nvPr/>
      </p:nvGrpSpPr>
      <p:grpSpPr>
        <a:xfrm>
          <a:off x="0" y="0"/>
          <a:ext cx="0" cy="0"/>
          <a:chOff x="0" y="0"/>
          <a:chExt cx="0" cy="0"/>
        </a:xfrm>
      </p:grpSpPr>
      <p:sp>
        <p:nvSpPr>
          <p:cNvPr id="926" name="Google Shape;926;p79"/>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3600"/>
              <a:buNone/>
              <a:defRPr sz="3600">
                <a:solidFill>
                  <a:srgbClr val="06384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27" name="Google Shape;927;p7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rgbClr val="063849"/>
                </a:solidFill>
              </a:defRPr>
            </a:lvl1pPr>
            <a:lvl2pPr lvl="1" algn="ctr">
              <a:buNone/>
              <a:defRPr>
                <a:solidFill>
                  <a:srgbClr val="063849"/>
                </a:solidFill>
              </a:defRPr>
            </a:lvl2pPr>
            <a:lvl3pPr lvl="2" algn="ctr">
              <a:buNone/>
              <a:defRPr>
                <a:solidFill>
                  <a:srgbClr val="063849"/>
                </a:solidFill>
              </a:defRPr>
            </a:lvl3pPr>
            <a:lvl4pPr lvl="3" algn="ctr">
              <a:buNone/>
              <a:defRPr>
                <a:solidFill>
                  <a:srgbClr val="063849"/>
                </a:solidFill>
              </a:defRPr>
            </a:lvl4pPr>
            <a:lvl5pPr lvl="4" algn="ctr">
              <a:buNone/>
              <a:defRPr>
                <a:solidFill>
                  <a:srgbClr val="063849"/>
                </a:solidFill>
              </a:defRPr>
            </a:lvl5pPr>
            <a:lvl6pPr lvl="5" algn="ctr">
              <a:buNone/>
              <a:defRPr>
                <a:solidFill>
                  <a:srgbClr val="063849"/>
                </a:solidFill>
              </a:defRPr>
            </a:lvl6pPr>
            <a:lvl7pPr lvl="6" algn="ctr">
              <a:buNone/>
              <a:defRPr>
                <a:solidFill>
                  <a:srgbClr val="063849"/>
                </a:solidFill>
              </a:defRPr>
            </a:lvl7pPr>
            <a:lvl8pPr lvl="7" algn="ctr">
              <a:buNone/>
              <a:defRPr>
                <a:solidFill>
                  <a:srgbClr val="063849"/>
                </a:solidFill>
              </a:defRPr>
            </a:lvl8pPr>
            <a:lvl9pPr lvl="8" algn="ctr">
              <a:buNone/>
              <a:defRPr>
                <a:solidFill>
                  <a:srgbClr val="063849"/>
                </a:solidFill>
              </a:defRPr>
            </a:lvl9pPr>
          </a:lstStyle>
          <a:p>
            <a:pPr indent="0" lvl="0" marL="0" rtl="0" algn="ctr">
              <a:spcBef>
                <a:spcPts val="0"/>
              </a:spcBef>
              <a:spcAft>
                <a:spcPts val="0"/>
              </a:spcAft>
              <a:buNone/>
            </a:pPr>
            <a:fld id="{00000000-1234-1234-1234-123412341234}" type="slidenum">
              <a:rPr lang="en-US"/>
              <a:t>‹#›</a:t>
            </a:fld>
            <a:endParaRPr/>
          </a:p>
        </p:txBody>
      </p:sp>
      <p:grpSp>
        <p:nvGrpSpPr>
          <p:cNvPr id="928" name="Google Shape;928;p79"/>
          <p:cNvGrpSpPr/>
          <p:nvPr/>
        </p:nvGrpSpPr>
        <p:grpSpPr>
          <a:xfrm>
            <a:off x="8000973" y="4882757"/>
            <a:ext cx="777321" cy="155484"/>
            <a:chOff x="3424807" y="1107551"/>
            <a:chExt cx="4067616" cy="826163"/>
          </a:xfrm>
        </p:grpSpPr>
        <p:sp>
          <p:nvSpPr>
            <p:cNvPr id="929" name="Google Shape;929;p7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0" name="Google Shape;930;p7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1" name="Google Shape;931;p7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2" name="Google Shape;932;p7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3" name="Google Shape;933;p7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4" name="Google Shape;934;p7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5" name="Google Shape;935;p7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6" name="Google Shape;936;p7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7" name="Google Shape;937;p7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938" name="Google Shape;938;p7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Dark Matter">
  <p:cSld name="CUSTOM_2">
    <p:bg>
      <p:bgPr>
        <a:solidFill>
          <a:srgbClr val="063849"/>
        </a:solidFill>
      </p:bgPr>
    </p:bg>
    <p:spTree>
      <p:nvGrpSpPr>
        <p:cNvPr id="939" name="Shape 939"/>
        <p:cNvGrpSpPr/>
        <p:nvPr/>
      </p:nvGrpSpPr>
      <p:grpSpPr>
        <a:xfrm>
          <a:off x="0" y="0"/>
          <a:ext cx="0" cy="0"/>
          <a:chOff x="0" y="0"/>
          <a:chExt cx="0" cy="0"/>
        </a:xfrm>
      </p:grpSpPr>
      <p:sp>
        <p:nvSpPr>
          <p:cNvPr id="940" name="Google Shape;940;p80"/>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41" name="Google Shape;941;p8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grpSp>
        <p:nvGrpSpPr>
          <p:cNvPr id="942" name="Google Shape;942;p80"/>
          <p:cNvGrpSpPr/>
          <p:nvPr/>
        </p:nvGrpSpPr>
        <p:grpSpPr>
          <a:xfrm>
            <a:off x="8000973" y="4882762"/>
            <a:ext cx="777321" cy="155484"/>
            <a:chOff x="3424807" y="1107551"/>
            <a:chExt cx="4067616" cy="826163"/>
          </a:xfrm>
        </p:grpSpPr>
        <p:sp>
          <p:nvSpPr>
            <p:cNvPr id="943" name="Google Shape;943;p8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4" name="Google Shape;944;p8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5" name="Google Shape;945;p8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6" name="Google Shape;946;p8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7" name="Google Shape;947;p8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8" name="Google Shape;948;p8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9" name="Google Shape;949;p8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50" name="Google Shape;950;p8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51" name="Google Shape;951;p8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952" name="Google Shape;952;p8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RollingSteel">
  <p:cSld name="CUSTOM_2_1">
    <p:bg>
      <p:bgPr>
        <a:blipFill>
          <a:blip r:embed="rId2">
            <a:alphaModFix/>
          </a:blip>
          <a:stretch>
            <a:fillRect/>
          </a:stretch>
        </a:blipFill>
      </p:bgPr>
    </p:bg>
    <p:spTree>
      <p:nvGrpSpPr>
        <p:cNvPr id="953" name="Shape 953"/>
        <p:cNvGrpSpPr/>
        <p:nvPr/>
      </p:nvGrpSpPr>
      <p:grpSpPr>
        <a:xfrm>
          <a:off x="0" y="0"/>
          <a:ext cx="0" cy="0"/>
          <a:chOff x="0" y="0"/>
          <a:chExt cx="0" cy="0"/>
        </a:xfrm>
      </p:grpSpPr>
      <p:sp>
        <p:nvSpPr>
          <p:cNvPr id="954" name="Google Shape;954;p81"/>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55" name="Google Shape;955;p81"/>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sp>
        <p:nvSpPr>
          <p:cNvPr id="956" name="Google Shape;956;p8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grpSp>
        <p:nvGrpSpPr>
          <p:cNvPr id="957" name="Google Shape;957;p81"/>
          <p:cNvGrpSpPr/>
          <p:nvPr/>
        </p:nvGrpSpPr>
        <p:grpSpPr>
          <a:xfrm>
            <a:off x="8000973" y="4882762"/>
            <a:ext cx="777321" cy="155484"/>
            <a:chOff x="3424807" y="1107551"/>
            <a:chExt cx="4067616" cy="826163"/>
          </a:xfrm>
        </p:grpSpPr>
        <p:sp>
          <p:nvSpPr>
            <p:cNvPr id="958" name="Google Shape;958;p8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59" name="Google Shape;959;p8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60" name="Google Shape;960;p8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61" name="Google Shape;961;p8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62" name="Google Shape;962;p8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63" name="Google Shape;963;p8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64" name="Google Shape;964;p8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65" name="Google Shape;965;p8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66" name="Google Shape;966;p8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967" name="Google Shape;967;p8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WarpSpeed">
  <p:cSld name="CUSTOM_2_1_1">
    <p:bg>
      <p:bgPr>
        <a:blipFill>
          <a:blip r:embed="rId2">
            <a:alphaModFix/>
          </a:blip>
          <a:stretch>
            <a:fillRect/>
          </a:stretch>
        </a:blipFill>
      </p:bgPr>
    </p:bg>
    <p:spTree>
      <p:nvGrpSpPr>
        <p:cNvPr id="968" name="Shape 968"/>
        <p:cNvGrpSpPr/>
        <p:nvPr/>
      </p:nvGrpSpPr>
      <p:grpSpPr>
        <a:xfrm>
          <a:off x="0" y="0"/>
          <a:ext cx="0" cy="0"/>
          <a:chOff x="0" y="0"/>
          <a:chExt cx="0" cy="0"/>
        </a:xfrm>
      </p:grpSpPr>
      <p:sp>
        <p:nvSpPr>
          <p:cNvPr id="969" name="Google Shape;969;p82"/>
          <p:cNvSpPr/>
          <p:nvPr/>
        </p:nvSpPr>
        <p:spPr>
          <a:xfrm>
            <a:off x="-34350" y="-36350"/>
            <a:ext cx="9222900" cy="5223300"/>
          </a:xfrm>
          <a:prstGeom prst="rect">
            <a:avLst/>
          </a:prstGeom>
          <a:solidFill>
            <a:srgbClr val="021C23">
              <a:alpha val="710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970" name="Google Shape;970;p82"/>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71" name="Google Shape;971;p8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sp>
        <p:nvSpPr>
          <p:cNvPr id="972" name="Google Shape;972;p82"/>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973" name="Google Shape;973;p82"/>
          <p:cNvGrpSpPr/>
          <p:nvPr/>
        </p:nvGrpSpPr>
        <p:grpSpPr>
          <a:xfrm>
            <a:off x="8000973" y="4882762"/>
            <a:ext cx="777321" cy="155484"/>
            <a:chOff x="3424807" y="1107551"/>
            <a:chExt cx="4067616" cy="826163"/>
          </a:xfrm>
        </p:grpSpPr>
        <p:sp>
          <p:nvSpPr>
            <p:cNvPr id="974" name="Google Shape;974;p8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75" name="Google Shape;975;p8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76" name="Google Shape;976;p8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77" name="Google Shape;977;p8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78" name="Google Shape;978;p8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79" name="Google Shape;979;p8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80" name="Google Shape;980;p8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81" name="Google Shape;981;p8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82" name="Google Shape;982;p8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983" name="Google Shape;983;p8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Dark Matter">
  <p:cSld name="CUSTOM_2">
    <p:bg>
      <p:bgPr>
        <a:solidFill>
          <a:srgbClr val="063849"/>
        </a:solidFill>
      </p:bgPr>
    </p:bg>
    <p:spTree>
      <p:nvGrpSpPr>
        <p:cNvPr id="59" name="Shape 59"/>
        <p:cNvGrpSpPr/>
        <p:nvPr/>
      </p:nvGrpSpPr>
      <p:grpSpPr>
        <a:xfrm>
          <a:off x="0" y="0"/>
          <a:ext cx="0" cy="0"/>
          <a:chOff x="0" y="0"/>
          <a:chExt cx="0" cy="0"/>
        </a:xfrm>
      </p:grpSpPr>
      <p:sp>
        <p:nvSpPr>
          <p:cNvPr id="60" name="Google Shape;60;p9"/>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 name="Google Shape;61;p9"/>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62" name="Google Shape;62;p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63" name="Google Shape;63;p9" title="JB Light with Bar.png"/>
          <p:cNvPicPr preferRelativeResize="0"/>
          <p:nvPr/>
        </p:nvPicPr>
        <p:blipFill>
          <a:blip r:embed="rId2">
            <a:alphaModFix/>
          </a:blip>
          <a:stretch>
            <a:fillRect/>
          </a:stretch>
        </p:blipFill>
        <p:spPr>
          <a:xfrm>
            <a:off x="6985308" y="4887353"/>
            <a:ext cx="832818" cy="155500"/>
          </a:xfrm>
          <a:prstGeom prst="rect">
            <a:avLst/>
          </a:prstGeom>
          <a:noFill/>
          <a:ln>
            <a:noFill/>
          </a:ln>
        </p:spPr>
      </p:pic>
      <p:pic>
        <p:nvPicPr>
          <p:cNvPr id="64" name="Google Shape;64;p9" title="Placeholder Box.png"/>
          <p:cNvPicPr preferRelativeResize="0"/>
          <p:nvPr/>
        </p:nvPicPr>
        <p:blipFill>
          <a:blip r:embed="rId3">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Dark Matter">
  <p:cSld name="CUSTOM_1">
    <p:bg>
      <p:bgPr>
        <a:solidFill>
          <a:srgbClr val="063849"/>
        </a:solidFill>
      </p:bgPr>
    </p:bg>
    <p:spTree>
      <p:nvGrpSpPr>
        <p:cNvPr id="984" name="Shape 984"/>
        <p:cNvGrpSpPr/>
        <p:nvPr/>
      </p:nvGrpSpPr>
      <p:grpSpPr>
        <a:xfrm>
          <a:off x="0" y="0"/>
          <a:ext cx="0" cy="0"/>
          <a:chOff x="0" y="0"/>
          <a:chExt cx="0" cy="0"/>
        </a:xfrm>
      </p:grpSpPr>
      <p:sp>
        <p:nvSpPr>
          <p:cNvPr id="985" name="Google Shape;985;p83"/>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86" name="Google Shape;986;p83"/>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Clr>
                <a:srgbClr val="FF6529"/>
              </a:buClr>
              <a:buSzPts val="2800"/>
              <a:buNone/>
              <a:defRPr>
                <a:solidFill>
                  <a:srgbClr val="FF6529"/>
                </a:solidFill>
              </a:defRPr>
            </a:lvl2pPr>
            <a:lvl3pPr lvl="2">
              <a:spcBef>
                <a:spcPts val="0"/>
              </a:spcBef>
              <a:spcAft>
                <a:spcPts val="0"/>
              </a:spcAft>
              <a:buClr>
                <a:srgbClr val="FF6529"/>
              </a:buClr>
              <a:buSzPts val="2800"/>
              <a:buNone/>
              <a:defRPr>
                <a:solidFill>
                  <a:srgbClr val="FF6529"/>
                </a:solidFill>
              </a:defRPr>
            </a:lvl3pPr>
            <a:lvl4pPr lvl="3">
              <a:spcBef>
                <a:spcPts val="0"/>
              </a:spcBef>
              <a:spcAft>
                <a:spcPts val="0"/>
              </a:spcAft>
              <a:buClr>
                <a:srgbClr val="FF6529"/>
              </a:buClr>
              <a:buSzPts val="2800"/>
              <a:buNone/>
              <a:defRPr>
                <a:solidFill>
                  <a:srgbClr val="FF6529"/>
                </a:solidFill>
              </a:defRPr>
            </a:lvl4pPr>
            <a:lvl5pPr lvl="4">
              <a:spcBef>
                <a:spcPts val="0"/>
              </a:spcBef>
              <a:spcAft>
                <a:spcPts val="0"/>
              </a:spcAft>
              <a:buClr>
                <a:srgbClr val="FF6529"/>
              </a:buClr>
              <a:buSzPts val="2800"/>
              <a:buNone/>
              <a:defRPr>
                <a:solidFill>
                  <a:srgbClr val="FF6529"/>
                </a:solidFill>
              </a:defRPr>
            </a:lvl5pPr>
            <a:lvl6pPr lvl="5">
              <a:spcBef>
                <a:spcPts val="0"/>
              </a:spcBef>
              <a:spcAft>
                <a:spcPts val="0"/>
              </a:spcAft>
              <a:buClr>
                <a:srgbClr val="FF6529"/>
              </a:buClr>
              <a:buSzPts val="2800"/>
              <a:buNone/>
              <a:defRPr>
                <a:solidFill>
                  <a:srgbClr val="FF6529"/>
                </a:solidFill>
              </a:defRPr>
            </a:lvl6pPr>
            <a:lvl7pPr lvl="6">
              <a:spcBef>
                <a:spcPts val="0"/>
              </a:spcBef>
              <a:spcAft>
                <a:spcPts val="0"/>
              </a:spcAft>
              <a:buClr>
                <a:srgbClr val="FF6529"/>
              </a:buClr>
              <a:buSzPts val="2800"/>
              <a:buNone/>
              <a:defRPr>
                <a:solidFill>
                  <a:srgbClr val="FF6529"/>
                </a:solidFill>
              </a:defRPr>
            </a:lvl7pPr>
            <a:lvl8pPr lvl="7">
              <a:spcBef>
                <a:spcPts val="0"/>
              </a:spcBef>
              <a:spcAft>
                <a:spcPts val="0"/>
              </a:spcAft>
              <a:buClr>
                <a:srgbClr val="FF6529"/>
              </a:buClr>
              <a:buSzPts val="2800"/>
              <a:buNone/>
              <a:defRPr>
                <a:solidFill>
                  <a:srgbClr val="FF6529"/>
                </a:solidFill>
              </a:defRPr>
            </a:lvl8pPr>
            <a:lvl9pPr lvl="8">
              <a:spcBef>
                <a:spcPts val="0"/>
              </a:spcBef>
              <a:spcAft>
                <a:spcPts val="0"/>
              </a:spcAft>
              <a:buClr>
                <a:srgbClr val="FF6529"/>
              </a:buClr>
              <a:buSzPts val="2800"/>
              <a:buNone/>
              <a:defRPr>
                <a:solidFill>
                  <a:srgbClr val="FF6529"/>
                </a:solidFill>
              </a:defRPr>
            </a:lvl9pPr>
          </a:lstStyle>
          <a:p/>
        </p:txBody>
      </p:sp>
      <p:sp>
        <p:nvSpPr>
          <p:cNvPr id="987" name="Google Shape;987;p8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sp>
        <p:nvSpPr>
          <p:cNvPr id="988" name="Google Shape;988;p83"/>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989" name="Google Shape;989;p83"/>
          <p:cNvGrpSpPr/>
          <p:nvPr/>
        </p:nvGrpSpPr>
        <p:grpSpPr>
          <a:xfrm>
            <a:off x="8000973" y="4882762"/>
            <a:ext cx="777321" cy="155484"/>
            <a:chOff x="3424807" y="1107551"/>
            <a:chExt cx="4067616" cy="826163"/>
          </a:xfrm>
        </p:grpSpPr>
        <p:sp>
          <p:nvSpPr>
            <p:cNvPr id="990" name="Google Shape;990;p83"/>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91" name="Google Shape;991;p83"/>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92" name="Google Shape;992;p83"/>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93" name="Google Shape;993;p83"/>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94" name="Google Shape;994;p83"/>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95" name="Google Shape;995;p83"/>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96" name="Google Shape;996;p83"/>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97" name="Google Shape;997;p83"/>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98" name="Google Shape;998;p83"/>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999" name="Google Shape;999;p8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Velvet Indigo">
  <p:cSld name="CUSTOM_1_2">
    <p:bg>
      <p:bgPr>
        <a:solidFill>
          <a:srgbClr val="191A2E"/>
        </a:solidFill>
      </p:bgPr>
    </p:bg>
    <p:spTree>
      <p:nvGrpSpPr>
        <p:cNvPr id="1000" name="Shape 1000"/>
        <p:cNvGrpSpPr/>
        <p:nvPr/>
      </p:nvGrpSpPr>
      <p:grpSpPr>
        <a:xfrm>
          <a:off x="0" y="0"/>
          <a:ext cx="0" cy="0"/>
          <a:chOff x="0" y="0"/>
          <a:chExt cx="0" cy="0"/>
        </a:xfrm>
      </p:grpSpPr>
      <p:sp>
        <p:nvSpPr>
          <p:cNvPr id="1001" name="Google Shape;1001;p84"/>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02" name="Google Shape;1002;p84"/>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Clr>
                <a:srgbClr val="FF6529"/>
              </a:buClr>
              <a:buSzPts val="2800"/>
              <a:buNone/>
              <a:defRPr>
                <a:solidFill>
                  <a:srgbClr val="FF6529"/>
                </a:solidFill>
              </a:defRPr>
            </a:lvl2pPr>
            <a:lvl3pPr lvl="2">
              <a:spcBef>
                <a:spcPts val="0"/>
              </a:spcBef>
              <a:spcAft>
                <a:spcPts val="0"/>
              </a:spcAft>
              <a:buClr>
                <a:srgbClr val="FF6529"/>
              </a:buClr>
              <a:buSzPts val="2800"/>
              <a:buNone/>
              <a:defRPr>
                <a:solidFill>
                  <a:srgbClr val="FF6529"/>
                </a:solidFill>
              </a:defRPr>
            </a:lvl3pPr>
            <a:lvl4pPr lvl="3">
              <a:spcBef>
                <a:spcPts val="0"/>
              </a:spcBef>
              <a:spcAft>
                <a:spcPts val="0"/>
              </a:spcAft>
              <a:buClr>
                <a:srgbClr val="FF6529"/>
              </a:buClr>
              <a:buSzPts val="2800"/>
              <a:buNone/>
              <a:defRPr>
                <a:solidFill>
                  <a:srgbClr val="FF6529"/>
                </a:solidFill>
              </a:defRPr>
            </a:lvl4pPr>
            <a:lvl5pPr lvl="4">
              <a:spcBef>
                <a:spcPts val="0"/>
              </a:spcBef>
              <a:spcAft>
                <a:spcPts val="0"/>
              </a:spcAft>
              <a:buClr>
                <a:srgbClr val="FF6529"/>
              </a:buClr>
              <a:buSzPts val="2800"/>
              <a:buNone/>
              <a:defRPr>
                <a:solidFill>
                  <a:srgbClr val="FF6529"/>
                </a:solidFill>
              </a:defRPr>
            </a:lvl5pPr>
            <a:lvl6pPr lvl="5">
              <a:spcBef>
                <a:spcPts val="0"/>
              </a:spcBef>
              <a:spcAft>
                <a:spcPts val="0"/>
              </a:spcAft>
              <a:buClr>
                <a:srgbClr val="FF6529"/>
              </a:buClr>
              <a:buSzPts val="2800"/>
              <a:buNone/>
              <a:defRPr>
                <a:solidFill>
                  <a:srgbClr val="FF6529"/>
                </a:solidFill>
              </a:defRPr>
            </a:lvl6pPr>
            <a:lvl7pPr lvl="6">
              <a:spcBef>
                <a:spcPts val="0"/>
              </a:spcBef>
              <a:spcAft>
                <a:spcPts val="0"/>
              </a:spcAft>
              <a:buClr>
                <a:srgbClr val="FF6529"/>
              </a:buClr>
              <a:buSzPts val="2800"/>
              <a:buNone/>
              <a:defRPr>
                <a:solidFill>
                  <a:srgbClr val="FF6529"/>
                </a:solidFill>
              </a:defRPr>
            </a:lvl7pPr>
            <a:lvl8pPr lvl="7">
              <a:spcBef>
                <a:spcPts val="0"/>
              </a:spcBef>
              <a:spcAft>
                <a:spcPts val="0"/>
              </a:spcAft>
              <a:buClr>
                <a:srgbClr val="FF6529"/>
              </a:buClr>
              <a:buSzPts val="2800"/>
              <a:buNone/>
              <a:defRPr>
                <a:solidFill>
                  <a:srgbClr val="FF6529"/>
                </a:solidFill>
              </a:defRPr>
            </a:lvl8pPr>
            <a:lvl9pPr lvl="8">
              <a:spcBef>
                <a:spcPts val="0"/>
              </a:spcBef>
              <a:spcAft>
                <a:spcPts val="0"/>
              </a:spcAft>
              <a:buClr>
                <a:srgbClr val="FF6529"/>
              </a:buClr>
              <a:buSzPts val="2800"/>
              <a:buNone/>
              <a:defRPr>
                <a:solidFill>
                  <a:srgbClr val="FF6529"/>
                </a:solidFill>
              </a:defRPr>
            </a:lvl9pPr>
          </a:lstStyle>
          <a:p/>
        </p:txBody>
      </p:sp>
      <p:sp>
        <p:nvSpPr>
          <p:cNvPr id="1003" name="Google Shape;1003;p8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US"/>
              <a:t>‹#›</a:t>
            </a:fld>
            <a:endParaRPr/>
          </a:p>
        </p:txBody>
      </p:sp>
      <p:sp>
        <p:nvSpPr>
          <p:cNvPr id="1004" name="Google Shape;1004;p84"/>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1005" name="Google Shape;1005;p84"/>
          <p:cNvGrpSpPr/>
          <p:nvPr/>
        </p:nvGrpSpPr>
        <p:grpSpPr>
          <a:xfrm>
            <a:off x="8000973" y="4882762"/>
            <a:ext cx="777321" cy="155484"/>
            <a:chOff x="3424807" y="1107551"/>
            <a:chExt cx="4067616" cy="826163"/>
          </a:xfrm>
        </p:grpSpPr>
        <p:sp>
          <p:nvSpPr>
            <p:cNvPr id="1006" name="Google Shape;1006;p8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07" name="Google Shape;1007;p8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08" name="Google Shape;1008;p8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09" name="Google Shape;1009;p8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10" name="Google Shape;1010;p8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11" name="Google Shape;1011;p8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12" name="Google Shape;1012;p8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13" name="Google Shape;1013;p8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14" name="Google Shape;1014;p8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015" name="Google Shape;1015;p8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ParticleAccelerator">
  <p:cSld name="CUSTOM_1_1">
    <p:bg>
      <p:bgPr>
        <a:blipFill>
          <a:blip r:embed="rId2">
            <a:alphaModFix/>
          </a:blip>
          <a:stretch>
            <a:fillRect/>
          </a:stretch>
        </a:blipFill>
      </p:bgPr>
    </p:bg>
    <p:spTree>
      <p:nvGrpSpPr>
        <p:cNvPr id="1016" name="Shape 1016"/>
        <p:cNvGrpSpPr/>
        <p:nvPr/>
      </p:nvGrpSpPr>
      <p:grpSpPr>
        <a:xfrm>
          <a:off x="0" y="0"/>
          <a:ext cx="0" cy="0"/>
          <a:chOff x="0" y="0"/>
          <a:chExt cx="0" cy="0"/>
        </a:xfrm>
      </p:grpSpPr>
      <p:sp>
        <p:nvSpPr>
          <p:cNvPr id="1017" name="Google Shape;1017;p85"/>
          <p:cNvSpPr/>
          <p:nvPr/>
        </p:nvSpPr>
        <p:spPr>
          <a:xfrm>
            <a:off x="-34350" y="-36350"/>
            <a:ext cx="9222900" cy="5223300"/>
          </a:xfrm>
          <a:prstGeom prst="rect">
            <a:avLst/>
          </a:prstGeom>
          <a:solidFill>
            <a:srgbClr val="021C23">
              <a:alpha val="710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018" name="Google Shape;1018;p85"/>
          <p:cNvSpPr/>
          <p:nvPr/>
        </p:nvSpPr>
        <p:spPr>
          <a:xfrm>
            <a:off x="-50525" y="-55550"/>
            <a:ext cx="9313800" cy="5259900"/>
          </a:xfrm>
          <a:prstGeom prst="rect">
            <a:avLst/>
          </a:prstGeom>
          <a:solidFill>
            <a:srgbClr val="021C23">
              <a:alpha val="20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019" name="Google Shape;1019;p85"/>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20" name="Google Shape;1020;p85"/>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21" name="Google Shape;1021;p85"/>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chemeClr val="lt1"/>
                </a:solidFill>
                <a:latin typeface="Roboto Light"/>
                <a:ea typeface="Roboto Light"/>
                <a:cs typeface="Roboto Light"/>
                <a:sym typeface="Roboto Light"/>
              </a:defRPr>
            </a:lvl1pPr>
            <a:lvl2pPr lvl="1" algn="ctr">
              <a:buNone/>
              <a:defRPr sz="900">
                <a:solidFill>
                  <a:schemeClr val="lt1"/>
                </a:solidFill>
                <a:latin typeface="Roboto Light"/>
                <a:ea typeface="Roboto Light"/>
                <a:cs typeface="Roboto Light"/>
                <a:sym typeface="Roboto Light"/>
              </a:defRPr>
            </a:lvl2pPr>
            <a:lvl3pPr lvl="2" algn="ctr">
              <a:buNone/>
              <a:defRPr sz="900">
                <a:solidFill>
                  <a:schemeClr val="lt1"/>
                </a:solidFill>
                <a:latin typeface="Roboto Light"/>
                <a:ea typeface="Roboto Light"/>
                <a:cs typeface="Roboto Light"/>
                <a:sym typeface="Roboto Light"/>
              </a:defRPr>
            </a:lvl3pPr>
            <a:lvl4pPr lvl="3" algn="ctr">
              <a:buNone/>
              <a:defRPr sz="900">
                <a:solidFill>
                  <a:schemeClr val="lt1"/>
                </a:solidFill>
                <a:latin typeface="Roboto Light"/>
                <a:ea typeface="Roboto Light"/>
                <a:cs typeface="Roboto Light"/>
                <a:sym typeface="Roboto Light"/>
              </a:defRPr>
            </a:lvl4pPr>
            <a:lvl5pPr lvl="4" algn="ctr">
              <a:buNone/>
              <a:defRPr sz="900">
                <a:solidFill>
                  <a:schemeClr val="lt1"/>
                </a:solidFill>
                <a:latin typeface="Roboto Light"/>
                <a:ea typeface="Roboto Light"/>
                <a:cs typeface="Roboto Light"/>
                <a:sym typeface="Roboto Light"/>
              </a:defRPr>
            </a:lvl5pPr>
            <a:lvl6pPr lvl="5" algn="ctr">
              <a:buNone/>
              <a:defRPr sz="900">
                <a:solidFill>
                  <a:schemeClr val="lt1"/>
                </a:solidFill>
                <a:latin typeface="Roboto Light"/>
                <a:ea typeface="Roboto Light"/>
                <a:cs typeface="Roboto Light"/>
                <a:sym typeface="Roboto Light"/>
              </a:defRPr>
            </a:lvl6pPr>
            <a:lvl7pPr lvl="6" algn="ctr">
              <a:buNone/>
              <a:defRPr sz="900">
                <a:solidFill>
                  <a:schemeClr val="lt1"/>
                </a:solidFill>
                <a:latin typeface="Roboto Light"/>
                <a:ea typeface="Roboto Light"/>
                <a:cs typeface="Roboto Light"/>
                <a:sym typeface="Roboto Light"/>
              </a:defRPr>
            </a:lvl7pPr>
            <a:lvl8pPr lvl="7" algn="ctr">
              <a:buNone/>
              <a:defRPr sz="900">
                <a:solidFill>
                  <a:schemeClr val="lt1"/>
                </a:solidFill>
                <a:latin typeface="Roboto Light"/>
                <a:ea typeface="Roboto Light"/>
                <a:cs typeface="Roboto Light"/>
                <a:sym typeface="Roboto Light"/>
              </a:defRPr>
            </a:lvl8pPr>
            <a:lvl9pPr lvl="8" algn="ctr">
              <a:buNone/>
              <a:defRPr sz="900">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022" name="Google Shape;1022;p85"/>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1023" name="Google Shape;1023;p85"/>
          <p:cNvGrpSpPr/>
          <p:nvPr/>
        </p:nvGrpSpPr>
        <p:grpSpPr>
          <a:xfrm>
            <a:off x="8000973" y="4882762"/>
            <a:ext cx="777321" cy="155484"/>
            <a:chOff x="3424807" y="1107551"/>
            <a:chExt cx="4067616" cy="826163"/>
          </a:xfrm>
        </p:grpSpPr>
        <p:sp>
          <p:nvSpPr>
            <p:cNvPr id="1024" name="Google Shape;1024;p85"/>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25" name="Google Shape;1025;p8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26" name="Google Shape;1026;p8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27" name="Google Shape;1027;p8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28" name="Google Shape;1028;p8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29" name="Google Shape;1029;p8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30" name="Google Shape;1030;p8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31" name="Google Shape;1031;p8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32" name="Google Shape;1032;p8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033" name="Google Shape;1033;p8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spTree>
      <p:nvGrpSpPr>
        <p:cNvPr id="1034" name="Shape 1034"/>
        <p:cNvGrpSpPr/>
        <p:nvPr/>
      </p:nvGrpSpPr>
      <p:grpSpPr>
        <a:xfrm>
          <a:off x="0" y="0"/>
          <a:ext cx="0" cy="0"/>
          <a:chOff x="0" y="0"/>
          <a:chExt cx="0" cy="0"/>
        </a:xfrm>
      </p:grpSpPr>
      <p:sp>
        <p:nvSpPr>
          <p:cNvPr id="1035" name="Google Shape;1035;p86"/>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3600"/>
              <a:buNone/>
              <a:defRPr sz="3600">
                <a:solidFill>
                  <a:srgbClr val="063849"/>
                </a:solidFill>
              </a:defRPr>
            </a:lvl1pPr>
            <a:lvl2pPr lvl="1">
              <a:spcBef>
                <a:spcPts val="0"/>
              </a:spcBef>
              <a:spcAft>
                <a:spcPts val="0"/>
              </a:spcAft>
              <a:buClr>
                <a:srgbClr val="063849"/>
              </a:buClr>
              <a:buSzPts val="2800"/>
              <a:buNone/>
              <a:defRPr>
                <a:solidFill>
                  <a:srgbClr val="063849"/>
                </a:solidFill>
              </a:defRPr>
            </a:lvl2pPr>
            <a:lvl3pPr lvl="2">
              <a:spcBef>
                <a:spcPts val="0"/>
              </a:spcBef>
              <a:spcAft>
                <a:spcPts val="0"/>
              </a:spcAft>
              <a:buClr>
                <a:srgbClr val="063849"/>
              </a:buClr>
              <a:buSzPts val="2800"/>
              <a:buNone/>
              <a:defRPr>
                <a:solidFill>
                  <a:srgbClr val="063849"/>
                </a:solidFill>
              </a:defRPr>
            </a:lvl3pPr>
            <a:lvl4pPr lvl="3">
              <a:spcBef>
                <a:spcPts val="0"/>
              </a:spcBef>
              <a:spcAft>
                <a:spcPts val="0"/>
              </a:spcAft>
              <a:buClr>
                <a:srgbClr val="063849"/>
              </a:buClr>
              <a:buSzPts val="2800"/>
              <a:buNone/>
              <a:defRPr>
                <a:solidFill>
                  <a:srgbClr val="063849"/>
                </a:solidFill>
              </a:defRPr>
            </a:lvl4pPr>
            <a:lvl5pPr lvl="4">
              <a:spcBef>
                <a:spcPts val="0"/>
              </a:spcBef>
              <a:spcAft>
                <a:spcPts val="0"/>
              </a:spcAft>
              <a:buClr>
                <a:srgbClr val="063849"/>
              </a:buClr>
              <a:buSzPts val="2800"/>
              <a:buNone/>
              <a:defRPr>
                <a:solidFill>
                  <a:srgbClr val="063849"/>
                </a:solidFill>
              </a:defRPr>
            </a:lvl5pPr>
            <a:lvl6pPr lvl="5">
              <a:spcBef>
                <a:spcPts val="0"/>
              </a:spcBef>
              <a:spcAft>
                <a:spcPts val="0"/>
              </a:spcAft>
              <a:buClr>
                <a:srgbClr val="063849"/>
              </a:buClr>
              <a:buSzPts val="2800"/>
              <a:buNone/>
              <a:defRPr>
                <a:solidFill>
                  <a:srgbClr val="063849"/>
                </a:solidFill>
              </a:defRPr>
            </a:lvl6pPr>
            <a:lvl7pPr lvl="6">
              <a:spcBef>
                <a:spcPts val="0"/>
              </a:spcBef>
              <a:spcAft>
                <a:spcPts val="0"/>
              </a:spcAft>
              <a:buClr>
                <a:srgbClr val="063849"/>
              </a:buClr>
              <a:buSzPts val="2800"/>
              <a:buNone/>
              <a:defRPr>
                <a:solidFill>
                  <a:srgbClr val="063849"/>
                </a:solidFill>
              </a:defRPr>
            </a:lvl7pPr>
            <a:lvl8pPr lvl="7">
              <a:spcBef>
                <a:spcPts val="0"/>
              </a:spcBef>
              <a:spcAft>
                <a:spcPts val="0"/>
              </a:spcAft>
              <a:buClr>
                <a:srgbClr val="063849"/>
              </a:buClr>
              <a:buSzPts val="2800"/>
              <a:buNone/>
              <a:defRPr>
                <a:solidFill>
                  <a:srgbClr val="063849"/>
                </a:solidFill>
              </a:defRPr>
            </a:lvl8pPr>
            <a:lvl9pPr lvl="8">
              <a:spcBef>
                <a:spcPts val="0"/>
              </a:spcBef>
              <a:spcAft>
                <a:spcPts val="0"/>
              </a:spcAft>
              <a:buClr>
                <a:srgbClr val="063849"/>
              </a:buClr>
              <a:buSzPts val="2800"/>
              <a:buNone/>
              <a:defRPr>
                <a:solidFill>
                  <a:srgbClr val="063849"/>
                </a:solidFill>
              </a:defRPr>
            </a:lvl9pPr>
          </a:lstStyle>
          <a:p/>
        </p:txBody>
      </p:sp>
      <p:sp>
        <p:nvSpPr>
          <p:cNvPr id="1036" name="Google Shape;1036;p86"/>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37" name="Google Shape;1037;p86"/>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1038" name="Google Shape;1038;p86"/>
          <p:cNvGrpSpPr/>
          <p:nvPr/>
        </p:nvGrpSpPr>
        <p:grpSpPr>
          <a:xfrm>
            <a:off x="8000973" y="4882757"/>
            <a:ext cx="777321" cy="155484"/>
            <a:chOff x="3424807" y="1107551"/>
            <a:chExt cx="4067616" cy="826163"/>
          </a:xfrm>
        </p:grpSpPr>
        <p:sp>
          <p:nvSpPr>
            <p:cNvPr id="1039" name="Google Shape;1039;p8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40" name="Google Shape;1040;p8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41" name="Google Shape;1041;p8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42" name="Google Shape;1042;p8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43" name="Google Shape;1043;p8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44" name="Google Shape;1044;p8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45" name="Google Shape;1045;p8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46" name="Google Shape;1046;p8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47" name="Google Shape;1047;p8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048" name="Google Shape;1048;p8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Icy Blue">
  <p:cSld name="CUSTOM_1_1_1_1">
    <p:bg>
      <p:bgPr>
        <a:solidFill>
          <a:srgbClr val="A5BEC4"/>
        </a:solidFill>
      </p:bgPr>
    </p:bg>
    <p:spTree>
      <p:nvGrpSpPr>
        <p:cNvPr id="1049" name="Shape 1049"/>
        <p:cNvGrpSpPr/>
        <p:nvPr/>
      </p:nvGrpSpPr>
      <p:grpSpPr>
        <a:xfrm>
          <a:off x="0" y="0"/>
          <a:ext cx="0" cy="0"/>
          <a:chOff x="0" y="0"/>
          <a:chExt cx="0" cy="0"/>
        </a:xfrm>
      </p:grpSpPr>
      <p:pic>
        <p:nvPicPr>
          <p:cNvPr id="1050" name="Google Shape;1050;p87"/>
          <p:cNvPicPr preferRelativeResize="0"/>
          <p:nvPr/>
        </p:nvPicPr>
        <p:blipFill rotWithShape="1">
          <a:blip r:embed="rId2">
            <a:alphaModFix amt="45000"/>
          </a:blip>
          <a:srcRect b="0" l="0" r="0" t="0"/>
          <a:stretch/>
        </p:blipFill>
        <p:spPr>
          <a:xfrm>
            <a:off x="3505561" y="0"/>
            <a:ext cx="5638428" cy="5143499"/>
          </a:xfrm>
          <a:prstGeom prst="rect">
            <a:avLst/>
          </a:prstGeom>
          <a:noFill/>
          <a:ln>
            <a:noFill/>
          </a:ln>
        </p:spPr>
      </p:pic>
      <p:sp>
        <p:nvSpPr>
          <p:cNvPr id="1051" name="Google Shape;1051;p87"/>
          <p:cNvSpPr txBox="1"/>
          <p:nvPr>
            <p:ph type="title"/>
          </p:nvPr>
        </p:nvSpPr>
        <p:spPr>
          <a:xfrm>
            <a:off x="755075" y="524250"/>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1052" name="Google Shape;1052;p87"/>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1053" name="Google Shape;1053;p87"/>
          <p:cNvGrpSpPr/>
          <p:nvPr/>
        </p:nvGrpSpPr>
        <p:grpSpPr>
          <a:xfrm>
            <a:off x="8000973" y="4882757"/>
            <a:ext cx="777321" cy="155484"/>
            <a:chOff x="3424807" y="1107551"/>
            <a:chExt cx="4067616" cy="826163"/>
          </a:xfrm>
        </p:grpSpPr>
        <p:sp>
          <p:nvSpPr>
            <p:cNvPr id="1054" name="Google Shape;1054;p8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5" name="Google Shape;1055;p8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6" name="Google Shape;1056;p8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7" name="Google Shape;1057;p8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8" name="Google Shape;1058;p8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9" name="Google Shape;1059;p8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0" name="Google Shape;1060;p8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1" name="Google Shape;1061;p8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2" name="Google Shape;1062;p8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063" name="Google Shape;1063;p87"/>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Dark Matter">
  <p:cSld name="CUSTOM_1_1_1_1_1">
    <p:bg>
      <p:bgPr>
        <a:solidFill>
          <a:srgbClr val="063849"/>
        </a:solidFill>
      </p:bgPr>
    </p:bg>
    <p:spTree>
      <p:nvGrpSpPr>
        <p:cNvPr id="1064" name="Shape 1064"/>
        <p:cNvGrpSpPr/>
        <p:nvPr/>
      </p:nvGrpSpPr>
      <p:grpSpPr>
        <a:xfrm>
          <a:off x="0" y="0"/>
          <a:ext cx="0" cy="0"/>
          <a:chOff x="0" y="0"/>
          <a:chExt cx="0" cy="0"/>
        </a:xfrm>
      </p:grpSpPr>
      <p:pic>
        <p:nvPicPr>
          <p:cNvPr id="1065" name="Google Shape;1065;p88"/>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1066" name="Google Shape;1066;p88"/>
          <p:cNvSpPr txBox="1"/>
          <p:nvPr>
            <p:ph type="title"/>
          </p:nvPr>
        </p:nvSpPr>
        <p:spPr>
          <a:xfrm>
            <a:off x="755075" y="524263"/>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rgbClr val="FAF8FD"/>
              </a:buClr>
              <a:buSzPts val="2800"/>
              <a:buNone/>
              <a:defRPr sz="2800">
                <a:solidFill>
                  <a:srgbClr val="FAF8FD"/>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1067" name="Google Shape;1067;p88"/>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grpSp>
        <p:nvGrpSpPr>
          <p:cNvPr id="1068" name="Google Shape;1068;p88"/>
          <p:cNvGrpSpPr/>
          <p:nvPr/>
        </p:nvGrpSpPr>
        <p:grpSpPr>
          <a:xfrm>
            <a:off x="8000973" y="4882762"/>
            <a:ext cx="777321" cy="155484"/>
            <a:chOff x="3424807" y="1107551"/>
            <a:chExt cx="4067616" cy="826163"/>
          </a:xfrm>
        </p:grpSpPr>
        <p:sp>
          <p:nvSpPr>
            <p:cNvPr id="1069" name="Google Shape;1069;p8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70" name="Google Shape;1070;p8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71" name="Google Shape;1071;p8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72" name="Google Shape;1072;p8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73" name="Google Shape;1073;p8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74" name="Google Shape;1074;p8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75" name="Google Shape;1075;p8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76" name="Google Shape;1076;p8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77" name="Google Shape;1077;p8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078" name="Google Shape;1078;p88"/>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p:cSld name="CUSTOM_1_1_1_1_1_2">
    <p:bg>
      <p:bgPr>
        <a:solidFill>
          <a:srgbClr val="063849"/>
        </a:solidFill>
      </p:bgPr>
    </p:bg>
    <p:spTree>
      <p:nvGrpSpPr>
        <p:cNvPr id="1079" name="Shape 1079"/>
        <p:cNvGrpSpPr/>
        <p:nvPr/>
      </p:nvGrpSpPr>
      <p:grpSpPr>
        <a:xfrm>
          <a:off x="0" y="0"/>
          <a:ext cx="0" cy="0"/>
          <a:chOff x="0" y="0"/>
          <a:chExt cx="0" cy="0"/>
        </a:xfrm>
      </p:grpSpPr>
      <p:pic>
        <p:nvPicPr>
          <p:cNvPr id="1080" name="Google Shape;1080;p89"/>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1081" name="Google Shape;1081;p8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082" name="Google Shape;1082;p89"/>
          <p:cNvSpPr/>
          <p:nvPr>
            <p:ph idx="2" type="pic"/>
          </p:nvPr>
        </p:nvSpPr>
        <p:spPr>
          <a:xfrm>
            <a:off x="3114475" y="1567775"/>
            <a:ext cx="1645800" cy="1645800"/>
          </a:xfrm>
          <a:prstGeom prst="ellipse">
            <a:avLst/>
          </a:prstGeom>
          <a:noFill/>
          <a:ln cap="flat" cmpd="sng" w="19050">
            <a:solidFill>
              <a:schemeClr val="dk2"/>
            </a:solidFill>
            <a:prstDash val="solid"/>
            <a:round/>
            <a:headEnd len="sm" w="sm" type="none"/>
            <a:tailEnd len="sm" w="sm" type="none"/>
          </a:ln>
        </p:spPr>
      </p:sp>
      <p:sp>
        <p:nvSpPr>
          <p:cNvPr id="1083" name="Google Shape;1083;p89"/>
          <p:cNvSpPr/>
          <p:nvPr>
            <p:ph idx="3" type="pic"/>
          </p:nvPr>
        </p:nvSpPr>
        <p:spPr>
          <a:xfrm>
            <a:off x="6040550" y="1567775"/>
            <a:ext cx="1645800" cy="1645800"/>
          </a:xfrm>
          <a:prstGeom prst="ellipse">
            <a:avLst/>
          </a:prstGeom>
          <a:noFill/>
          <a:ln cap="flat" cmpd="sng" w="19050">
            <a:solidFill>
              <a:schemeClr val="dk2"/>
            </a:solidFill>
            <a:prstDash val="solid"/>
            <a:round/>
            <a:headEnd len="sm" w="sm" type="none"/>
            <a:tailEnd len="sm" w="sm" type="none"/>
          </a:ln>
        </p:spPr>
      </p:sp>
      <p:sp>
        <p:nvSpPr>
          <p:cNvPr id="1084" name="Google Shape;1084;p89"/>
          <p:cNvSpPr txBox="1"/>
          <p:nvPr>
            <p:ph idx="1" type="subTitle"/>
          </p:nvPr>
        </p:nvSpPr>
        <p:spPr>
          <a:xfrm>
            <a:off x="2794375" y="3422110"/>
            <a:ext cx="2286000" cy="5061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spcBef>
                <a:spcPts val="0"/>
              </a:spcBef>
              <a:spcAft>
                <a:spcPts val="0"/>
              </a:spcAft>
              <a:buClr>
                <a:schemeClr val="lt2"/>
              </a:buClr>
              <a:buSzPts val="1200"/>
              <a:buNone/>
              <a:defRPr b="1" sz="1200">
                <a:solidFill>
                  <a:schemeClr val="lt2"/>
                </a:solidFill>
              </a:defRPr>
            </a:lvl3pPr>
            <a:lvl4pPr lvl="3" algn="ctr">
              <a:spcBef>
                <a:spcPts val="0"/>
              </a:spcBef>
              <a:spcAft>
                <a:spcPts val="0"/>
              </a:spcAft>
              <a:buClr>
                <a:schemeClr val="lt2"/>
              </a:buClr>
              <a:buSzPts val="1200"/>
              <a:buNone/>
              <a:defRPr b="1" sz="1200">
                <a:solidFill>
                  <a:schemeClr val="lt2"/>
                </a:solidFill>
              </a:defRPr>
            </a:lvl4pPr>
            <a:lvl5pPr lvl="4" algn="ctr">
              <a:spcBef>
                <a:spcPts val="0"/>
              </a:spcBef>
              <a:spcAft>
                <a:spcPts val="0"/>
              </a:spcAft>
              <a:buClr>
                <a:schemeClr val="lt2"/>
              </a:buClr>
              <a:buSzPts val="1200"/>
              <a:buNone/>
              <a:defRPr b="1" sz="1200">
                <a:solidFill>
                  <a:schemeClr val="lt2"/>
                </a:solidFill>
              </a:defRPr>
            </a:lvl5pPr>
            <a:lvl6pPr lvl="5" algn="ctr">
              <a:spcBef>
                <a:spcPts val="0"/>
              </a:spcBef>
              <a:spcAft>
                <a:spcPts val="0"/>
              </a:spcAft>
              <a:buClr>
                <a:schemeClr val="lt2"/>
              </a:buClr>
              <a:buSzPts val="1200"/>
              <a:buNone/>
              <a:defRPr b="1" sz="1200">
                <a:solidFill>
                  <a:schemeClr val="lt2"/>
                </a:solidFill>
              </a:defRPr>
            </a:lvl6pPr>
            <a:lvl7pPr lvl="6" algn="ctr">
              <a:spcBef>
                <a:spcPts val="0"/>
              </a:spcBef>
              <a:spcAft>
                <a:spcPts val="0"/>
              </a:spcAft>
              <a:buClr>
                <a:schemeClr val="lt2"/>
              </a:buClr>
              <a:buSzPts val="1200"/>
              <a:buNone/>
              <a:defRPr b="1" sz="1200">
                <a:solidFill>
                  <a:schemeClr val="lt2"/>
                </a:solidFill>
              </a:defRPr>
            </a:lvl7pPr>
            <a:lvl8pPr lvl="7" algn="ctr">
              <a:spcBef>
                <a:spcPts val="0"/>
              </a:spcBef>
              <a:spcAft>
                <a:spcPts val="0"/>
              </a:spcAft>
              <a:buClr>
                <a:schemeClr val="lt2"/>
              </a:buClr>
              <a:buSzPts val="1200"/>
              <a:buNone/>
              <a:defRPr b="1" sz="1200">
                <a:solidFill>
                  <a:schemeClr val="lt2"/>
                </a:solidFill>
              </a:defRPr>
            </a:lvl8pPr>
            <a:lvl9pPr lvl="8" algn="ctr">
              <a:spcBef>
                <a:spcPts val="0"/>
              </a:spcBef>
              <a:spcAft>
                <a:spcPts val="0"/>
              </a:spcAft>
              <a:buClr>
                <a:schemeClr val="lt2"/>
              </a:buClr>
              <a:buSzPts val="1200"/>
              <a:buNone/>
              <a:defRPr b="1" sz="1200">
                <a:solidFill>
                  <a:schemeClr val="lt2"/>
                </a:solidFill>
              </a:defRPr>
            </a:lvl9pPr>
          </a:lstStyle>
          <a:p/>
        </p:txBody>
      </p:sp>
      <p:sp>
        <p:nvSpPr>
          <p:cNvPr id="1085" name="Google Shape;1085;p89"/>
          <p:cNvSpPr txBox="1"/>
          <p:nvPr>
            <p:ph idx="4" type="subTitle"/>
          </p:nvPr>
        </p:nvSpPr>
        <p:spPr>
          <a:xfrm>
            <a:off x="2794375" y="3638729"/>
            <a:ext cx="2286000" cy="482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086" name="Google Shape;1086;p89"/>
          <p:cNvSpPr txBox="1"/>
          <p:nvPr>
            <p:ph idx="5" type="subTitle"/>
          </p:nvPr>
        </p:nvSpPr>
        <p:spPr>
          <a:xfrm>
            <a:off x="5720450" y="3422100"/>
            <a:ext cx="2286000" cy="8814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spcBef>
                <a:spcPts val="0"/>
              </a:spcBef>
              <a:spcAft>
                <a:spcPts val="0"/>
              </a:spcAft>
              <a:buClr>
                <a:schemeClr val="lt2"/>
              </a:buClr>
              <a:buSzPts val="1200"/>
              <a:buNone/>
              <a:defRPr b="1" sz="1200">
                <a:solidFill>
                  <a:schemeClr val="lt2"/>
                </a:solidFill>
              </a:defRPr>
            </a:lvl3pPr>
            <a:lvl4pPr lvl="3" algn="ctr">
              <a:spcBef>
                <a:spcPts val="0"/>
              </a:spcBef>
              <a:spcAft>
                <a:spcPts val="0"/>
              </a:spcAft>
              <a:buClr>
                <a:schemeClr val="lt2"/>
              </a:buClr>
              <a:buSzPts val="1200"/>
              <a:buNone/>
              <a:defRPr b="1" sz="1200">
                <a:solidFill>
                  <a:schemeClr val="lt2"/>
                </a:solidFill>
              </a:defRPr>
            </a:lvl4pPr>
            <a:lvl5pPr lvl="4" algn="ctr">
              <a:spcBef>
                <a:spcPts val="0"/>
              </a:spcBef>
              <a:spcAft>
                <a:spcPts val="0"/>
              </a:spcAft>
              <a:buClr>
                <a:schemeClr val="lt2"/>
              </a:buClr>
              <a:buSzPts val="1200"/>
              <a:buNone/>
              <a:defRPr b="1" sz="1200">
                <a:solidFill>
                  <a:schemeClr val="lt2"/>
                </a:solidFill>
              </a:defRPr>
            </a:lvl5pPr>
            <a:lvl6pPr lvl="5" algn="ctr">
              <a:spcBef>
                <a:spcPts val="0"/>
              </a:spcBef>
              <a:spcAft>
                <a:spcPts val="0"/>
              </a:spcAft>
              <a:buClr>
                <a:schemeClr val="lt2"/>
              </a:buClr>
              <a:buSzPts val="1200"/>
              <a:buNone/>
              <a:defRPr b="1" sz="1200">
                <a:solidFill>
                  <a:schemeClr val="lt2"/>
                </a:solidFill>
              </a:defRPr>
            </a:lvl6pPr>
            <a:lvl7pPr lvl="6" algn="ctr">
              <a:spcBef>
                <a:spcPts val="0"/>
              </a:spcBef>
              <a:spcAft>
                <a:spcPts val="0"/>
              </a:spcAft>
              <a:buClr>
                <a:schemeClr val="lt2"/>
              </a:buClr>
              <a:buSzPts val="1200"/>
              <a:buNone/>
              <a:defRPr b="1" sz="1200">
                <a:solidFill>
                  <a:schemeClr val="lt2"/>
                </a:solidFill>
              </a:defRPr>
            </a:lvl7pPr>
            <a:lvl8pPr lvl="7" algn="ctr">
              <a:spcBef>
                <a:spcPts val="0"/>
              </a:spcBef>
              <a:spcAft>
                <a:spcPts val="0"/>
              </a:spcAft>
              <a:buClr>
                <a:schemeClr val="lt2"/>
              </a:buClr>
              <a:buSzPts val="1200"/>
              <a:buNone/>
              <a:defRPr b="1" sz="1200">
                <a:solidFill>
                  <a:schemeClr val="lt2"/>
                </a:solidFill>
              </a:defRPr>
            </a:lvl8pPr>
            <a:lvl9pPr lvl="8" algn="ctr">
              <a:spcBef>
                <a:spcPts val="0"/>
              </a:spcBef>
              <a:spcAft>
                <a:spcPts val="0"/>
              </a:spcAft>
              <a:buClr>
                <a:schemeClr val="lt2"/>
              </a:buClr>
              <a:buSzPts val="1200"/>
              <a:buNone/>
              <a:defRPr b="1" sz="1200">
                <a:solidFill>
                  <a:schemeClr val="lt2"/>
                </a:solidFill>
              </a:defRPr>
            </a:lvl9pPr>
          </a:lstStyle>
          <a:p/>
        </p:txBody>
      </p:sp>
      <p:sp>
        <p:nvSpPr>
          <p:cNvPr id="1087" name="Google Shape;1087;p89"/>
          <p:cNvSpPr txBox="1"/>
          <p:nvPr>
            <p:ph idx="6" type="subTitle"/>
          </p:nvPr>
        </p:nvSpPr>
        <p:spPr>
          <a:xfrm>
            <a:off x="5720450" y="3638729"/>
            <a:ext cx="2286000" cy="8394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088" name="Google Shape;1088;p89"/>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rtl="0" algn="l">
              <a:lnSpc>
                <a:spcPct val="80000"/>
              </a:lnSpc>
              <a:spcBef>
                <a:spcPts val="0"/>
              </a:spcBef>
              <a:spcAft>
                <a:spcPts val="0"/>
              </a:spcAft>
              <a:buNone/>
            </a:pPr>
            <a:r>
              <a:rPr lang="en-US" sz="2000">
                <a:solidFill>
                  <a:srgbClr val="FF6529"/>
                </a:solidFill>
                <a:latin typeface="Roboto Slab Medium"/>
                <a:ea typeface="Roboto Slab Medium"/>
                <a:cs typeface="Roboto Slab Medium"/>
                <a:sym typeface="Roboto Slab Medium"/>
              </a:rPr>
              <a:t>Meet the speakers</a:t>
            </a:r>
            <a:endParaRPr sz="2000">
              <a:solidFill>
                <a:srgbClr val="FF6529"/>
              </a:solidFill>
              <a:latin typeface="Roboto Slab Medium"/>
              <a:ea typeface="Roboto Slab Medium"/>
              <a:cs typeface="Roboto Slab Medium"/>
              <a:sym typeface="Roboto Slab Medium"/>
            </a:endParaRPr>
          </a:p>
        </p:txBody>
      </p:sp>
      <p:grpSp>
        <p:nvGrpSpPr>
          <p:cNvPr id="1089" name="Google Shape;1089;p89"/>
          <p:cNvGrpSpPr/>
          <p:nvPr/>
        </p:nvGrpSpPr>
        <p:grpSpPr>
          <a:xfrm>
            <a:off x="8000973" y="4882762"/>
            <a:ext cx="777321" cy="155484"/>
            <a:chOff x="3424807" y="1107551"/>
            <a:chExt cx="4067616" cy="826163"/>
          </a:xfrm>
        </p:grpSpPr>
        <p:sp>
          <p:nvSpPr>
            <p:cNvPr id="1090" name="Google Shape;1090;p8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91" name="Google Shape;1091;p8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92" name="Google Shape;1092;p8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93" name="Google Shape;1093;p8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94" name="Google Shape;1094;p8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95" name="Google Shape;1095;p8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96" name="Google Shape;1096;p8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97" name="Google Shape;1097;p8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98" name="Google Shape;1098;p8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099" name="Google Shape;1099;p89"/>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1">
  <p:cSld name="CUSTOM_1_1_1_1_1_2_1">
    <p:bg>
      <p:bgPr>
        <a:solidFill>
          <a:srgbClr val="063849"/>
        </a:solidFill>
      </p:bgPr>
    </p:bg>
    <p:spTree>
      <p:nvGrpSpPr>
        <p:cNvPr id="1100" name="Shape 1100"/>
        <p:cNvGrpSpPr/>
        <p:nvPr/>
      </p:nvGrpSpPr>
      <p:grpSpPr>
        <a:xfrm>
          <a:off x="0" y="0"/>
          <a:ext cx="0" cy="0"/>
          <a:chOff x="0" y="0"/>
          <a:chExt cx="0" cy="0"/>
        </a:xfrm>
      </p:grpSpPr>
      <p:pic>
        <p:nvPicPr>
          <p:cNvPr id="1101" name="Google Shape;1101;p90"/>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1102" name="Google Shape;1102;p9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103" name="Google Shape;1103;p90"/>
          <p:cNvSpPr/>
          <p:nvPr>
            <p:ph idx="2" type="pic"/>
          </p:nvPr>
        </p:nvSpPr>
        <p:spPr>
          <a:xfrm>
            <a:off x="2715882" y="1741900"/>
            <a:ext cx="1371600" cy="1371600"/>
          </a:xfrm>
          <a:prstGeom prst="ellipse">
            <a:avLst/>
          </a:prstGeom>
          <a:noFill/>
          <a:ln cap="flat" cmpd="sng" w="19050">
            <a:solidFill>
              <a:schemeClr val="dk2"/>
            </a:solidFill>
            <a:prstDash val="solid"/>
            <a:round/>
            <a:headEnd len="sm" w="sm" type="none"/>
            <a:tailEnd len="sm" w="sm" type="none"/>
          </a:ln>
        </p:spPr>
      </p:sp>
      <p:sp>
        <p:nvSpPr>
          <p:cNvPr id="1104" name="Google Shape;1104;p90"/>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rtl="0" algn="l">
              <a:lnSpc>
                <a:spcPct val="80000"/>
              </a:lnSpc>
              <a:spcBef>
                <a:spcPts val="0"/>
              </a:spcBef>
              <a:spcAft>
                <a:spcPts val="0"/>
              </a:spcAft>
              <a:buNone/>
            </a:pPr>
            <a:r>
              <a:rPr lang="en-US" sz="2000">
                <a:solidFill>
                  <a:srgbClr val="FF6529"/>
                </a:solidFill>
                <a:latin typeface="Roboto Slab Medium"/>
                <a:ea typeface="Roboto Slab Medium"/>
                <a:cs typeface="Roboto Slab Medium"/>
                <a:sym typeface="Roboto Slab Medium"/>
              </a:rPr>
              <a:t>Meet the speakers</a:t>
            </a:r>
            <a:endParaRPr sz="2000">
              <a:solidFill>
                <a:srgbClr val="FF6529"/>
              </a:solidFill>
              <a:latin typeface="Roboto Slab Medium"/>
              <a:ea typeface="Roboto Slab Medium"/>
              <a:cs typeface="Roboto Slab Medium"/>
              <a:sym typeface="Roboto Slab Medium"/>
            </a:endParaRPr>
          </a:p>
        </p:txBody>
      </p:sp>
      <p:sp>
        <p:nvSpPr>
          <p:cNvPr id="1105" name="Google Shape;1105;p90"/>
          <p:cNvSpPr/>
          <p:nvPr>
            <p:ph idx="3" type="pic"/>
          </p:nvPr>
        </p:nvSpPr>
        <p:spPr>
          <a:xfrm>
            <a:off x="4870791" y="1741900"/>
            <a:ext cx="1371600" cy="1371600"/>
          </a:xfrm>
          <a:prstGeom prst="ellipse">
            <a:avLst/>
          </a:prstGeom>
          <a:noFill/>
          <a:ln cap="flat" cmpd="sng" w="19050">
            <a:solidFill>
              <a:schemeClr val="dk2"/>
            </a:solidFill>
            <a:prstDash val="solid"/>
            <a:round/>
            <a:headEnd len="sm" w="sm" type="none"/>
            <a:tailEnd len="sm" w="sm" type="none"/>
          </a:ln>
        </p:spPr>
      </p:sp>
      <p:sp>
        <p:nvSpPr>
          <p:cNvPr id="1106" name="Google Shape;1106;p90"/>
          <p:cNvSpPr txBox="1"/>
          <p:nvPr>
            <p:ph idx="1" type="subTitle"/>
          </p:nvPr>
        </p:nvSpPr>
        <p:spPr>
          <a:xfrm>
            <a:off x="2487282" y="3340210"/>
            <a:ext cx="1828800" cy="4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1107" name="Google Shape;1107;p90"/>
          <p:cNvSpPr txBox="1"/>
          <p:nvPr>
            <p:ph idx="4" type="subTitle"/>
          </p:nvPr>
        </p:nvSpPr>
        <p:spPr>
          <a:xfrm>
            <a:off x="2487282" y="3556829"/>
            <a:ext cx="1828800" cy="3876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1108" name="Google Shape;1108;p90"/>
          <p:cNvSpPr txBox="1"/>
          <p:nvPr>
            <p:ph idx="5" type="subTitle"/>
          </p:nvPr>
        </p:nvSpPr>
        <p:spPr>
          <a:xfrm>
            <a:off x="4642188" y="3340200"/>
            <a:ext cx="1828800" cy="7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1109" name="Google Shape;1109;p90"/>
          <p:cNvSpPr txBox="1"/>
          <p:nvPr>
            <p:ph idx="6" type="subTitle"/>
          </p:nvPr>
        </p:nvSpPr>
        <p:spPr>
          <a:xfrm>
            <a:off x="4642188" y="3556829"/>
            <a:ext cx="1828800" cy="6729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1110" name="Google Shape;1110;p90"/>
          <p:cNvSpPr/>
          <p:nvPr>
            <p:ph idx="7" type="pic"/>
          </p:nvPr>
        </p:nvSpPr>
        <p:spPr>
          <a:xfrm>
            <a:off x="7025700" y="1741900"/>
            <a:ext cx="1371600" cy="1371600"/>
          </a:xfrm>
          <a:prstGeom prst="ellipse">
            <a:avLst/>
          </a:prstGeom>
          <a:noFill/>
          <a:ln cap="flat" cmpd="sng" w="19050">
            <a:solidFill>
              <a:schemeClr val="dk2"/>
            </a:solidFill>
            <a:prstDash val="solid"/>
            <a:round/>
            <a:headEnd len="sm" w="sm" type="none"/>
            <a:tailEnd len="sm" w="sm" type="none"/>
          </a:ln>
        </p:spPr>
      </p:sp>
      <p:sp>
        <p:nvSpPr>
          <p:cNvPr id="1111" name="Google Shape;1111;p90"/>
          <p:cNvSpPr txBox="1"/>
          <p:nvPr>
            <p:ph idx="8" type="subTitle"/>
          </p:nvPr>
        </p:nvSpPr>
        <p:spPr>
          <a:xfrm>
            <a:off x="6797100" y="3340200"/>
            <a:ext cx="1828800" cy="7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1112" name="Google Shape;1112;p90"/>
          <p:cNvSpPr txBox="1"/>
          <p:nvPr>
            <p:ph idx="9" type="subTitle"/>
          </p:nvPr>
        </p:nvSpPr>
        <p:spPr>
          <a:xfrm>
            <a:off x="6797100" y="3556829"/>
            <a:ext cx="1828800" cy="6729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grpSp>
        <p:nvGrpSpPr>
          <p:cNvPr id="1113" name="Google Shape;1113;p90"/>
          <p:cNvGrpSpPr/>
          <p:nvPr/>
        </p:nvGrpSpPr>
        <p:grpSpPr>
          <a:xfrm>
            <a:off x="8000973" y="4882762"/>
            <a:ext cx="777321" cy="155484"/>
            <a:chOff x="3424807" y="1107551"/>
            <a:chExt cx="4067616" cy="826163"/>
          </a:xfrm>
        </p:grpSpPr>
        <p:sp>
          <p:nvSpPr>
            <p:cNvPr id="1114" name="Google Shape;1114;p9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15" name="Google Shape;1115;p9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16" name="Google Shape;1116;p9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17" name="Google Shape;1117;p9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18" name="Google Shape;1118;p9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19" name="Google Shape;1119;p9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20" name="Google Shape;1120;p9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21" name="Google Shape;1121;p9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22" name="Google Shape;1122;p9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123" name="Google Shape;1123;p90"/>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olar Flare">
  <p:cSld name="CUSTOM_1_1_1_1_1_1">
    <p:bg>
      <p:bgPr>
        <a:solidFill>
          <a:srgbClr val="FF6529"/>
        </a:solidFill>
      </p:bgPr>
    </p:bg>
    <p:spTree>
      <p:nvGrpSpPr>
        <p:cNvPr id="1124" name="Shape 1124"/>
        <p:cNvGrpSpPr/>
        <p:nvPr/>
      </p:nvGrpSpPr>
      <p:grpSpPr>
        <a:xfrm>
          <a:off x="0" y="0"/>
          <a:ext cx="0" cy="0"/>
          <a:chOff x="0" y="0"/>
          <a:chExt cx="0" cy="0"/>
        </a:xfrm>
      </p:grpSpPr>
      <p:sp>
        <p:nvSpPr>
          <p:cNvPr id="1125" name="Google Shape;1125;p91"/>
          <p:cNvSpPr/>
          <p:nvPr/>
        </p:nvSpPr>
        <p:spPr>
          <a:xfrm>
            <a:off x="258425" y="4821575"/>
            <a:ext cx="2687700" cy="321900"/>
          </a:xfrm>
          <a:prstGeom prst="rect">
            <a:avLst/>
          </a:prstGeom>
          <a:solidFill>
            <a:srgbClr val="FF652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pic>
        <p:nvPicPr>
          <p:cNvPr id="1126" name="Google Shape;1126;p91"/>
          <p:cNvPicPr preferRelativeResize="0"/>
          <p:nvPr/>
        </p:nvPicPr>
        <p:blipFill rotWithShape="1">
          <a:blip r:embed="rId2">
            <a:alphaModFix/>
          </a:blip>
          <a:srcRect b="0" l="0" r="0" t="0"/>
          <a:stretch/>
        </p:blipFill>
        <p:spPr>
          <a:xfrm>
            <a:off x="3487911" y="0"/>
            <a:ext cx="5638428" cy="5143499"/>
          </a:xfrm>
          <a:prstGeom prst="rect">
            <a:avLst/>
          </a:prstGeom>
          <a:noFill/>
          <a:ln>
            <a:noFill/>
          </a:ln>
        </p:spPr>
      </p:pic>
      <p:sp>
        <p:nvSpPr>
          <p:cNvPr id="1127" name="Google Shape;1127;p91"/>
          <p:cNvSpPr txBox="1"/>
          <p:nvPr>
            <p:ph type="title"/>
          </p:nvPr>
        </p:nvSpPr>
        <p:spPr>
          <a:xfrm>
            <a:off x="755075" y="524263"/>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1128" name="Google Shape;1128;p9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1129" name="Google Shape;1129;p91"/>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grpSp>
        <p:nvGrpSpPr>
          <p:cNvPr id="1130" name="Google Shape;1130;p91"/>
          <p:cNvGrpSpPr/>
          <p:nvPr/>
        </p:nvGrpSpPr>
        <p:grpSpPr>
          <a:xfrm>
            <a:off x="8000973" y="4883353"/>
            <a:ext cx="777321" cy="155484"/>
            <a:chOff x="3424807" y="1107551"/>
            <a:chExt cx="4067616" cy="826163"/>
          </a:xfrm>
        </p:grpSpPr>
        <p:sp>
          <p:nvSpPr>
            <p:cNvPr id="1131" name="Google Shape;1131;p9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2" name="Google Shape;1132;p9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3" name="Google Shape;1133;p9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4" name="Google Shape;1134;p9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5" name="Google Shape;1135;p9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6" name="Google Shape;1136;p9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7" name="Google Shape;1137;p9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8" name="Google Shape;1138;p9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9" name="Google Shape;1139;p9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140" name="Google Shape;1140;p91"/>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efault" type="secHead">
  <p:cSld name="SECTION_HEADER">
    <p:bg>
      <p:bgPr>
        <a:solidFill>
          <a:srgbClr val="063849"/>
        </a:solidFill>
      </p:bgPr>
    </p:bg>
    <p:spTree>
      <p:nvGrpSpPr>
        <p:cNvPr id="1141" name="Shape 1141"/>
        <p:cNvGrpSpPr/>
        <p:nvPr/>
      </p:nvGrpSpPr>
      <p:grpSpPr>
        <a:xfrm>
          <a:off x="0" y="0"/>
          <a:ext cx="0" cy="0"/>
          <a:chOff x="0" y="0"/>
          <a:chExt cx="0" cy="0"/>
        </a:xfrm>
      </p:grpSpPr>
      <p:sp>
        <p:nvSpPr>
          <p:cNvPr id="1142" name="Google Shape;1142;p92"/>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143" name="Google Shape;1143;p92"/>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1400"/>
              <a:buFont typeface="Roboto"/>
              <a:buNone/>
              <a:defRPr>
                <a:solidFill>
                  <a:srgbClr val="FF6529"/>
                </a:solidFill>
                <a:latin typeface="Roboto"/>
                <a:ea typeface="Roboto"/>
                <a:cs typeface="Roboto"/>
                <a:sym typeface="Roboto"/>
              </a:defRPr>
            </a:lvl1pPr>
            <a:lvl2pPr lvl="1">
              <a:spcBef>
                <a:spcPts val="0"/>
              </a:spcBef>
              <a:spcAft>
                <a:spcPts val="0"/>
              </a:spcAft>
              <a:buClr>
                <a:srgbClr val="FF6529"/>
              </a:buClr>
              <a:buSzPts val="1200"/>
              <a:buNone/>
              <a:defRPr>
                <a:solidFill>
                  <a:srgbClr val="FF6529"/>
                </a:solidFill>
              </a:defRPr>
            </a:lvl2pPr>
            <a:lvl3pPr lvl="2">
              <a:spcBef>
                <a:spcPts val="0"/>
              </a:spcBef>
              <a:spcAft>
                <a:spcPts val="0"/>
              </a:spcAft>
              <a:buClr>
                <a:srgbClr val="FF6529"/>
              </a:buClr>
              <a:buSzPts val="1000"/>
              <a:buNone/>
              <a:defRPr>
                <a:solidFill>
                  <a:srgbClr val="FF6529"/>
                </a:solidFill>
              </a:defRPr>
            </a:lvl3pPr>
            <a:lvl4pPr lvl="3">
              <a:spcBef>
                <a:spcPts val="0"/>
              </a:spcBef>
              <a:spcAft>
                <a:spcPts val="0"/>
              </a:spcAft>
              <a:buClr>
                <a:srgbClr val="FF6529"/>
              </a:buClr>
              <a:buSzPts val="1000"/>
              <a:buNone/>
              <a:defRPr>
                <a:solidFill>
                  <a:srgbClr val="FF6529"/>
                </a:solidFill>
              </a:defRPr>
            </a:lvl4pPr>
            <a:lvl5pPr lvl="4">
              <a:spcBef>
                <a:spcPts val="0"/>
              </a:spcBef>
              <a:spcAft>
                <a:spcPts val="0"/>
              </a:spcAft>
              <a:buClr>
                <a:srgbClr val="FF6529"/>
              </a:buClr>
              <a:buSzPts val="1000"/>
              <a:buNone/>
              <a:defRPr>
                <a:solidFill>
                  <a:srgbClr val="FF6529"/>
                </a:solidFill>
              </a:defRPr>
            </a:lvl5pPr>
            <a:lvl6pPr lvl="5">
              <a:spcBef>
                <a:spcPts val="0"/>
              </a:spcBef>
              <a:spcAft>
                <a:spcPts val="0"/>
              </a:spcAft>
              <a:buClr>
                <a:srgbClr val="FF6529"/>
              </a:buClr>
              <a:buSzPts val="1000"/>
              <a:buNone/>
              <a:defRPr>
                <a:solidFill>
                  <a:srgbClr val="FF6529"/>
                </a:solidFill>
              </a:defRPr>
            </a:lvl6pPr>
            <a:lvl7pPr lvl="6">
              <a:spcBef>
                <a:spcPts val="0"/>
              </a:spcBef>
              <a:spcAft>
                <a:spcPts val="0"/>
              </a:spcAft>
              <a:buClr>
                <a:srgbClr val="FF6529"/>
              </a:buClr>
              <a:buSzPts val="1000"/>
              <a:buNone/>
              <a:defRPr>
                <a:solidFill>
                  <a:srgbClr val="FF6529"/>
                </a:solidFill>
              </a:defRPr>
            </a:lvl7pPr>
            <a:lvl8pPr lvl="7">
              <a:spcBef>
                <a:spcPts val="0"/>
              </a:spcBef>
              <a:spcAft>
                <a:spcPts val="0"/>
              </a:spcAft>
              <a:buClr>
                <a:srgbClr val="FF6529"/>
              </a:buClr>
              <a:buSzPts val="1000"/>
              <a:buNone/>
              <a:defRPr>
                <a:solidFill>
                  <a:srgbClr val="FF6529"/>
                </a:solidFill>
              </a:defRPr>
            </a:lvl8pPr>
            <a:lvl9pPr lvl="8">
              <a:spcBef>
                <a:spcPts val="0"/>
              </a:spcBef>
              <a:spcAft>
                <a:spcPts val="0"/>
              </a:spcAft>
              <a:buClr>
                <a:srgbClr val="FF6529"/>
              </a:buClr>
              <a:buSzPts val="1000"/>
              <a:buNone/>
              <a:defRPr>
                <a:solidFill>
                  <a:srgbClr val="FF6529"/>
                </a:solidFill>
              </a:defRPr>
            </a:lvl9pPr>
          </a:lstStyle>
          <a:p/>
        </p:txBody>
      </p:sp>
      <p:sp>
        <p:nvSpPr>
          <p:cNvPr id="1144" name="Google Shape;1144;p92"/>
          <p:cNvSpPr txBox="1"/>
          <p:nvPr/>
        </p:nvSpPr>
        <p:spPr>
          <a:xfrm>
            <a:off x="1959975" y="3821375"/>
            <a:ext cx="334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063849"/>
              </a:solidFill>
              <a:latin typeface="Roboto Light"/>
              <a:ea typeface="Roboto Light"/>
              <a:cs typeface="Roboto Light"/>
              <a:sym typeface="Roboto Light"/>
            </a:endParaRPr>
          </a:p>
        </p:txBody>
      </p:sp>
      <p:pic>
        <p:nvPicPr>
          <p:cNvPr id="1145" name="Google Shape;1145;p92"/>
          <p:cNvPicPr preferRelativeResize="0"/>
          <p:nvPr/>
        </p:nvPicPr>
        <p:blipFill rotWithShape="1">
          <a:blip r:embed="rId2">
            <a:alphaModFix/>
          </a:blip>
          <a:srcRect b="6524" l="0" r="0" t="0"/>
          <a:stretch/>
        </p:blipFill>
        <p:spPr>
          <a:xfrm>
            <a:off x="3585225" y="335450"/>
            <a:ext cx="5558774" cy="4808051"/>
          </a:xfrm>
          <a:prstGeom prst="rect">
            <a:avLst/>
          </a:prstGeom>
          <a:noFill/>
          <a:ln>
            <a:noFill/>
          </a:ln>
        </p:spPr>
      </p:pic>
      <p:sp>
        <p:nvSpPr>
          <p:cNvPr id="1146" name="Google Shape;1146;p92"/>
          <p:cNvSpPr/>
          <p:nvPr/>
        </p:nvSpPr>
        <p:spPr>
          <a:xfrm>
            <a:off x="0" y="150"/>
            <a:ext cx="9144000" cy="365700"/>
          </a:xfrm>
          <a:prstGeom prst="rect">
            <a:avLst/>
          </a:prstGeom>
          <a:solidFill>
            <a:srgbClr val="FFFFFF"/>
          </a:solidFill>
          <a:ln>
            <a:noFill/>
          </a:ln>
        </p:spPr>
        <p:txBody>
          <a:bodyPr anchorCtr="0" anchor="ctr" bIns="91425" lIns="91425" spcFirstLastPara="1" rIns="91425" wrap="square" tIns="91425">
            <a:noAutofit/>
          </a:bodyPr>
          <a:lstStyle/>
          <a:p>
            <a:pPr indent="0" lvl="0" marL="1371600" rtl="0" algn="ctr">
              <a:spcBef>
                <a:spcPts val="0"/>
              </a:spcBef>
              <a:spcAft>
                <a:spcPts val="0"/>
              </a:spcAft>
              <a:buNone/>
            </a:pPr>
            <a:r>
              <a:t/>
            </a:r>
            <a:endParaRPr>
              <a:latin typeface="Roboto Light"/>
              <a:ea typeface="Roboto Light"/>
              <a:cs typeface="Roboto Light"/>
              <a:sym typeface="Roboto Light"/>
            </a:endParaRPr>
          </a:p>
        </p:txBody>
      </p:sp>
      <p:pic>
        <p:nvPicPr>
          <p:cNvPr id="1147" name="Google Shape;1147;p92" title="JB Dark with Bar.png"/>
          <p:cNvPicPr preferRelativeResize="0"/>
          <p:nvPr/>
        </p:nvPicPr>
        <p:blipFill>
          <a:blip r:embed="rId3">
            <a:alphaModFix/>
          </a:blip>
          <a:stretch>
            <a:fillRect/>
          </a:stretch>
        </p:blipFill>
        <p:spPr>
          <a:xfrm>
            <a:off x="365700" y="91574"/>
            <a:ext cx="1080052" cy="198536"/>
          </a:xfrm>
          <a:prstGeom prst="rect">
            <a:avLst/>
          </a:prstGeom>
          <a:noFill/>
          <a:ln>
            <a:noFill/>
          </a:ln>
        </p:spPr>
      </p:pic>
      <p:pic>
        <p:nvPicPr>
          <p:cNvPr id="1148" name="Google Shape;1148;p92" title="Placeholder Box.png"/>
          <p:cNvPicPr preferRelativeResize="0"/>
          <p:nvPr/>
        </p:nvPicPr>
        <p:blipFill>
          <a:blip r:embed="rId4">
            <a:alphaModFix/>
          </a:blip>
          <a:stretch>
            <a:fillRect/>
          </a:stretch>
        </p:blipFill>
        <p:spPr>
          <a:xfrm>
            <a:off x="1552964" y="92213"/>
            <a:ext cx="1109986" cy="198537"/>
          </a:xfrm>
          <a:prstGeom prst="rect">
            <a:avLst/>
          </a:prstGeom>
          <a:noFill/>
          <a:ln>
            <a:noFill/>
          </a:ln>
        </p:spPr>
      </p:pic>
      <p:pic>
        <p:nvPicPr>
          <p:cNvPr id="1149" name="Google Shape;1149;p92"/>
          <p:cNvPicPr preferRelativeResize="0"/>
          <p:nvPr/>
        </p:nvPicPr>
        <p:blipFill>
          <a:blip r:embed="rId5">
            <a:alphaModFix/>
          </a:blip>
          <a:stretch>
            <a:fillRect/>
          </a:stretch>
        </p:blipFill>
        <p:spPr>
          <a:xfrm>
            <a:off x="365698" y="4539876"/>
            <a:ext cx="1558043" cy="42062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RollingSteel">
  <p:cSld name="CUSTOM_2_1">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10"/>
          <p:cNvSpPr txBox="1"/>
          <p:nvPr>
            <p:ph type="title"/>
          </p:nvPr>
        </p:nvSpPr>
        <p:spPr>
          <a:xfrm>
            <a:off x="365700" y="274338"/>
            <a:ext cx="5935800" cy="41226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 name="Google Shape;67;p10"/>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EBF1F3"/>
                </a:solidFill>
                <a:latin typeface="Roboto"/>
                <a:ea typeface="Roboto"/>
                <a:cs typeface="Roboto"/>
                <a:sym typeface="Roboto"/>
              </a:rPr>
              <a:t>Copyright ©2025 Jitterbit. All rights reserved. Confidential. Do not distribute externally.</a:t>
            </a:r>
            <a:endParaRPr b="0" i="0" sz="500" u="none" cap="none" strike="noStrike">
              <a:solidFill>
                <a:srgbClr val="EBF1F3"/>
              </a:solidFill>
              <a:latin typeface="Roboto"/>
              <a:ea typeface="Roboto"/>
              <a:cs typeface="Roboto"/>
              <a:sym typeface="Roboto"/>
            </a:endParaRPr>
          </a:p>
        </p:txBody>
      </p:sp>
      <p:sp>
        <p:nvSpPr>
          <p:cNvPr id="68" name="Google Shape;68;p10"/>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69" name="Google Shape;69;p1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70" name="Google Shape;70;p10"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71" name="Google Shape;71;p10"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
  <p:cSld name="SECTION_HEADER_2">
    <p:bg>
      <p:bgPr>
        <a:solidFill>
          <a:srgbClr val="063849"/>
        </a:solidFill>
      </p:bgPr>
    </p:bg>
    <p:spTree>
      <p:nvGrpSpPr>
        <p:cNvPr id="1150" name="Shape 1150"/>
        <p:cNvGrpSpPr/>
        <p:nvPr/>
      </p:nvGrpSpPr>
      <p:grpSpPr>
        <a:xfrm>
          <a:off x="0" y="0"/>
          <a:ext cx="0" cy="0"/>
          <a:chOff x="0" y="0"/>
          <a:chExt cx="0" cy="0"/>
        </a:xfrm>
      </p:grpSpPr>
      <p:pic>
        <p:nvPicPr>
          <p:cNvPr id="1151" name="Google Shape;1151;p93"/>
          <p:cNvPicPr preferRelativeResize="0"/>
          <p:nvPr/>
        </p:nvPicPr>
        <p:blipFill>
          <a:blip r:embed="rId2">
            <a:alphaModFix/>
          </a:blip>
          <a:stretch>
            <a:fillRect/>
          </a:stretch>
        </p:blipFill>
        <p:spPr>
          <a:xfrm>
            <a:off x="3585225" y="0"/>
            <a:ext cx="5558779" cy="5143499"/>
          </a:xfrm>
          <a:prstGeom prst="rect">
            <a:avLst/>
          </a:prstGeom>
          <a:noFill/>
          <a:ln>
            <a:noFill/>
          </a:ln>
        </p:spPr>
      </p:pic>
      <p:sp>
        <p:nvSpPr>
          <p:cNvPr id="1152" name="Google Shape;1152;p93"/>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53" name="Google Shape;1153;p93"/>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154" name="Google Shape;1154;p93"/>
          <p:cNvSpPr txBox="1"/>
          <p:nvPr>
            <p:ph idx="1" type="subTitle"/>
          </p:nvPr>
        </p:nvSpPr>
        <p:spPr>
          <a:xfrm>
            <a:off x="365700"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400"/>
              <a:buFont typeface="Roboto"/>
              <a:buNone/>
              <a:defRPr b="1">
                <a:solidFill>
                  <a:schemeClr val="lt2"/>
                </a:solidFill>
                <a:latin typeface="Roboto"/>
                <a:ea typeface="Roboto"/>
                <a:cs typeface="Roboto"/>
                <a:sym typeface="Roboto"/>
              </a:defRPr>
            </a:lvl1pPr>
            <a:lvl2pPr lvl="1">
              <a:spcBef>
                <a:spcPts val="0"/>
              </a:spcBef>
              <a:spcAft>
                <a:spcPts val="0"/>
              </a:spcAft>
              <a:buClr>
                <a:schemeClr val="lt2"/>
              </a:buClr>
              <a:buSzPts val="1400"/>
              <a:buFont typeface="Roboto"/>
              <a:buNone/>
              <a:defRPr b="1" sz="1400">
                <a:solidFill>
                  <a:schemeClr val="lt2"/>
                </a:solidFill>
                <a:latin typeface="Roboto"/>
                <a:ea typeface="Roboto"/>
                <a:cs typeface="Roboto"/>
                <a:sym typeface="Roboto"/>
              </a:defRPr>
            </a:lvl2pPr>
            <a:lvl3pPr lvl="2">
              <a:spcBef>
                <a:spcPts val="0"/>
              </a:spcBef>
              <a:spcAft>
                <a:spcPts val="0"/>
              </a:spcAft>
              <a:buClr>
                <a:schemeClr val="lt2"/>
              </a:buClr>
              <a:buSzPts val="1400"/>
              <a:buNone/>
              <a:defRPr b="1" sz="1400">
                <a:solidFill>
                  <a:schemeClr val="lt2"/>
                </a:solidFill>
              </a:defRPr>
            </a:lvl3pPr>
            <a:lvl4pPr lvl="3">
              <a:spcBef>
                <a:spcPts val="0"/>
              </a:spcBef>
              <a:spcAft>
                <a:spcPts val="0"/>
              </a:spcAft>
              <a:buClr>
                <a:schemeClr val="lt2"/>
              </a:buClr>
              <a:buSzPts val="1400"/>
              <a:buNone/>
              <a:defRPr b="1" sz="1400">
                <a:solidFill>
                  <a:schemeClr val="lt2"/>
                </a:solidFill>
              </a:defRPr>
            </a:lvl4pPr>
            <a:lvl5pPr lvl="4">
              <a:spcBef>
                <a:spcPts val="0"/>
              </a:spcBef>
              <a:spcAft>
                <a:spcPts val="0"/>
              </a:spcAft>
              <a:buClr>
                <a:schemeClr val="lt2"/>
              </a:buClr>
              <a:buSzPts val="1400"/>
              <a:buNone/>
              <a:defRPr b="1" sz="1400">
                <a:solidFill>
                  <a:schemeClr val="lt2"/>
                </a:solidFill>
              </a:defRPr>
            </a:lvl5pPr>
            <a:lvl6pPr lvl="5">
              <a:spcBef>
                <a:spcPts val="0"/>
              </a:spcBef>
              <a:spcAft>
                <a:spcPts val="0"/>
              </a:spcAft>
              <a:buClr>
                <a:schemeClr val="lt2"/>
              </a:buClr>
              <a:buSzPts val="1400"/>
              <a:buNone/>
              <a:defRPr b="1" sz="1400">
                <a:solidFill>
                  <a:schemeClr val="lt2"/>
                </a:solidFill>
              </a:defRPr>
            </a:lvl6pPr>
            <a:lvl7pPr lvl="6">
              <a:spcBef>
                <a:spcPts val="0"/>
              </a:spcBef>
              <a:spcAft>
                <a:spcPts val="0"/>
              </a:spcAft>
              <a:buClr>
                <a:schemeClr val="lt2"/>
              </a:buClr>
              <a:buSzPts val="1400"/>
              <a:buNone/>
              <a:defRPr b="1" sz="1400">
                <a:solidFill>
                  <a:schemeClr val="lt2"/>
                </a:solidFill>
              </a:defRPr>
            </a:lvl7pPr>
            <a:lvl8pPr lvl="7">
              <a:spcBef>
                <a:spcPts val="0"/>
              </a:spcBef>
              <a:spcAft>
                <a:spcPts val="0"/>
              </a:spcAft>
              <a:buClr>
                <a:schemeClr val="lt2"/>
              </a:buClr>
              <a:buSzPts val="1400"/>
              <a:buNone/>
              <a:defRPr b="1" sz="1400">
                <a:solidFill>
                  <a:schemeClr val="lt2"/>
                </a:solidFill>
              </a:defRPr>
            </a:lvl8pPr>
            <a:lvl9pPr lvl="8">
              <a:spcBef>
                <a:spcPts val="0"/>
              </a:spcBef>
              <a:spcAft>
                <a:spcPts val="0"/>
              </a:spcAft>
              <a:buClr>
                <a:schemeClr val="lt2"/>
              </a:buClr>
              <a:buSzPts val="1400"/>
              <a:buNone/>
              <a:defRPr b="1" sz="1400">
                <a:solidFill>
                  <a:schemeClr val="lt2"/>
                </a:solidFill>
              </a:defRPr>
            </a:lvl9pPr>
          </a:lstStyle>
          <a:p/>
        </p:txBody>
      </p:sp>
      <p:sp>
        <p:nvSpPr>
          <p:cNvPr id="1155" name="Google Shape;1155;p93"/>
          <p:cNvSpPr txBox="1"/>
          <p:nvPr>
            <p:ph idx="2" type="subTitle"/>
          </p:nvPr>
        </p:nvSpPr>
        <p:spPr>
          <a:xfrm>
            <a:off x="365700" y="3813048"/>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9pPr>
          </a:lstStyle>
          <a:p/>
        </p:txBody>
      </p:sp>
      <p:sp>
        <p:nvSpPr>
          <p:cNvPr id="1156" name="Google Shape;1156;p93"/>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s 2">
  <p:cSld name="SECTION_HEADER_2_1">
    <p:bg>
      <p:bgPr>
        <a:solidFill>
          <a:srgbClr val="063849"/>
        </a:solidFill>
      </p:bgPr>
    </p:bg>
    <p:spTree>
      <p:nvGrpSpPr>
        <p:cNvPr id="1157" name="Shape 1157"/>
        <p:cNvGrpSpPr/>
        <p:nvPr/>
      </p:nvGrpSpPr>
      <p:grpSpPr>
        <a:xfrm>
          <a:off x="0" y="0"/>
          <a:ext cx="0" cy="0"/>
          <a:chOff x="0" y="0"/>
          <a:chExt cx="0" cy="0"/>
        </a:xfrm>
      </p:grpSpPr>
      <p:pic>
        <p:nvPicPr>
          <p:cNvPr id="1158" name="Google Shape;1158;p94"/>
          <p:cNvPicPr preferRelativeResize="0"/>
          <p:nvPr/>
        </p:nvPicPr>
        <p:blipFill>
          <a:blip r:embed="rId2">
            <a:alphaModFix/>
          </a:blip>
          <a:stretch>
            <a:fillRect/>
          </a:stretch>
        </p:blipFill>
        <p:spPr>
          <a:xfrm>
            <a:off x="3585225" y="0"/>
            <a:ext cx="5558779" cy="5143499"/>
          </a:xfrm>
          <a:prstGeom prst="rect">
            <a:avLst/>
          </a:prstGeom>
          <a:noFill/>
          <a:ln>
            <a:noFill/>
          </a:ln>
        </p:spPr>
      </p:pic>
      <p:sp>
        <p:nvSpPr>
          <p:cNvPr id="1159" name="Google Shape;1159;p94"/>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60" name="Google Shape;1160;p94"/>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161" name="Google Shape;1161;p94"/>
          <p:cNvSpPr txBox="1"/>
          <p:nvPr>
            <p:ph idx="1" type="subTitle"/>
          </p:nvPr>
        </p:nvSpPr>
        <p:spPr>
          <a:xfrm>
            <a:off x="365700"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spcBef>
                <a:spcPts val="0"/>
              </a:spcBef>
              <a:spcAft>
                <a:spcPts val="0"/>
              </a:spcAft>
              <a:buClr>
                <a:schemeClr val="lt2"/>
              </a:buClr>
              <a:buSzPts val="1200"/>
              <a:buNone/>
              <a:defRPr b="1" sz="1200">
                <a:solidFill>
                  <a:schemeClr val="lt2"/>
                </a:solidFill>
              </a:defRPr>
            </a:lvl3pPr>
            <a:lvl4pPr lvl="3">
              <a:spcBef>
                <a:spcPts val="0"/>
              </a:spcBef>
              <a:spcAft>
                <a:spcPts val="0"/>
              </a:spcAft>
              <a:buClr>
                <a:schemeClr val="lt2"/>
              </a:buClr>
              <a:buSzPts val="1200"/>
              <a:buNone/>
              <a:defRPr b="1" sz="1200">
                <a:solidFill>
                  <a:schemeClr val="lt2"/>
                </a:solidFill>
              </a:defRPr>
            </a:lvl4pPr>
            <a:lvl5pPr lvl="4">
              <a:spcBef>
                <a:spcPts val="0"/>
              </a:spcBef>
              <a:spcAft>
                <a:spcPts val="0"/>
              </a:spcAft>
              <a:buClr>
                <a:schemeClr val="lt2"/>
              </a:buClr>
              <a:buSzPts val="1200"/>
              <a:buNone/>
              <a:defRPr b="1" sz="1200">
                <a:solidFill>
                  <a:schemeClr val="lt2"/>
                </a:solidFill>
              </a:defRPr>
            </a:lvl5pPr>
            <a:lvl6pPr lvl="5">
              <a:spcBef>
                <a:spcPts val="0"/>
              </a:spcBef>
              <a:spcAft>
                <a:spcPts val="0"/>
              </a:spcAft>
              <a:buClr>
                <a:schemeClr val="lt2"/>
              </a:buClr>
              <a:buSzPts val="1200"/>
              <a:buNone/>
              <a:defRPr b="1" sz="1200">
                <a:solidFill>
                  <a:schemeClr val="lt2"/>
                </a:solidFill>
              </a:defRPr>
            </a:lvl6pPr>
            <a:lvl7pPr lvl="6">
              <a:spcBef>
                <a:spcPts val="0"/>
              </a:spcBef>
              <a:spcAft>
                <a:spcPts val="0"/>
              </a:spcAft>
              <a:buClr>
                <a:schemeClr val="lt2"/>
              </a:buClr>
              <a:buSzPts val="1200"/>
              <a:buNone/>
              <a:defRPr b="1" sz="1200">
                <a:solidFill>
                  <a:schemeClr val="lt2"/>
                </a:solidFill>
              </a:defRPr>
            </a:lvl7pPr>
            <a:lvl8pPr lvl="7">
              <a:spcBef>
                <a:spcPts val="0"/>
              </a:spcBef>
              <a:spcAft>
                <a:spcPts val="0"/>
              </a:spcAft>
              <a:buClr>
                <a:schemeClr val="lt2"/>
              </a:buClr>
              <a:buSzPts val="1200"/>
              <a:buNone/>
              <a:defRPr b="1" sz="1200">
                <a:solidFill>
                  <a:schemeClr val="lt2"/>
                </a:solidFill>
              </a:defRPr>
            </a:lvl8pPr>
            <a:lvl9pPr lvl="8">
              <a:spcBef>
                <a:spcPts val="0"/>
              </a:spcBef>
              <a:spcAft>
                <a:spcPts val="0"/>
              </a:spcAft>
              <a:buClr>
                <a:schemeClr val="lt2"/>
              </a:buClr>
              <a:buSzPts val="1200"/>
              <a:buNone/>
              <a:defRPr b="1" sz="1200">
                <a:solidFill>
                  <a:schemeClr val="lt2"/>
                </a:solidFill>
              </a:defRPr>
            </a:lvl9pPr>
          </a:lstStyle>
          <a:p/>
        </p:txBody>
      </p:sp>
      <p:sp>
        <p:nvSpPr>
          <p:cNvPr id="1162" name="Google Shape;1162;p94"/>
          <p:cNvSpPr txBox="1"/>
          <p:nvPr>
            <p:ph idx="2" type="subTitle"/>
          </p:nvPr>
        </p:nvSpPr>
        <p:spPr>
          <a:xfrm>
            <a:off x="365700" y="3794760"/>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163" name="Google Shape;1163;p94"/>
          <p:cNvSpPr txBox="1"/>
          <p:nvPr>
            <p:ph idx="3" type="subTitle"/>
          </p:nvPr>
        </p:nvSpPr>
        <p:spPr>
          <a:xfrm>
            <a:off x="2940125"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spcBef>
                <a:spcPts val="0"/>
              </a:spcBef>
              <a:spcAft>
                <a:spcPts val="0"/>
              </a:spcAft>
              <a:buClr>
                <a:schemeClr val="lt2"/>
              </a:buClr>
              <a:buSzPts val="1200"/>
              <a:buNone/>
              <a:defRPr b="1" sz="1200">
                <a:solidFill>
                  <a:schemeClr val="lt2"/>
                </a:solidFill>
              </a:defRPr>
            </a:lvl3pPr>
            <a:lvl4pPr lvl="3">
              <a:spcBef>
                <a:spcPts val="0"/>
              </a:spcBef>
              <a:spcAft>
                <a:spcPts val="0"/>
              </a:spcAft>
              <a:buClr>
                <a:schemeClr val="lt2"/>
              </a:buClr>
              <a:buSzPts val="1200"/>
              <a:buNone/>
              <a:defRPr b="1" sz="1200">
                <a:solidFill>
                  <a:schemeClr val="lt2"/>
                </a:solidFill>
              </a:defRPr>
            </a:lvl4pPr>
            <a:lvl5pPr lvl="4">
              <a:spcBef>
                <a:spcPts val="0"/>
              </a:spcBef>
              <a:spcAft>
                <a:spcPts val="0"/>
              </a:spcAft>
              <a:buClr>
                <a:schemeClr val="lt2"/>
              </a:buClr>
              <a:buSzPts val="1200"/>
              <a:buNone/>
              <a:defRPr b="1" sz="1200">
                <a:solidFill>
                  <a:schemeClr val="lt2"/>
                </a:solidFill>
              </a:defRPr>
            </a:lvl5pPr>
            <a:lvl6pPr lvl="5">
              <a:spcBef>
                <a:spcPts val="0"/>
              </a:spcBef>
              <a:spcAft>
                <a:spcPts val="0"/>
              </a:spcAft>
              <a:buClr>
                <a:schemeClr val="lt2"/>
              </a:buClr>
              <a:buSzPts val="1200"/>
              <a:buNone/>
              <a:defRPr b="1" sz="1200">
                <a:solidFill>
                  <a:schemeClr val="lt2"/>
                </a:solidFill>
              </a:defRPr>
            </a:lvl6pPr>
            <a:lvl7pPr lvl="6">
              <a:spcBef>
                <a:spcPts val="0"/>
              </a:spcBef>
              <a:spcAft>
                <a:spcPts val="0"/>
              </a:spcAft>
              <a:buClr>
                <a:schemeClr val="lt2"/>
              </a:buClr>
              <a:buSzPts val="1200"/>
              <a:buNone/>
              <a:defRPr b="1" sz="1200">
                <a:solidFill>
                  <a:schemeClr val="lt2"/>
                </a:solidFill>
              </a:defRPr>
            </a:lvl7pPr>
            <a:lvl8pPr lvl="7">
              <a:spcBef>
                <a:spcPts val="0"/>
              </a:spcBef>
              <a:spcAft>
                <a:spcPts val="0"/>
              </a:spcAft>
              <a:buClr>
                <a:schemeClr val="lt2"/>
              </a:buClr>
              <a:buSzPts val="1200"/>
              <a:buNone/>
              <a:defRPr b="1" sz="1200">
                <a:solidFill>
                  <a:schemeClr val="lt2"/>
                </a:solidFill>
              </a:defRPr>
            </a:lvl8pPr>
            <a:lvl9pPr lvl="8">
              <a:spcBef>
                <a:spcPts val="0"/>
              </a:spcBef>
              <a:spcAft>
                <a:spcPts val="0"/>
              </a:spcAft>
              <a:buClr>
                <a:schemeClr val="lt2"/>
              </a:buClr>
              <a:buSzPts val="1200"/>
              <a:buNone/>
              <a:defRPr b="1" sz="1200">
                <a:solidFill>
                  <a:schemeClr val="lt2"/>
                </a:solidFill>
              </a:defRPr>
            </a:lvl9pPr>
          </a:lstStyle>
          <a:p/>
        </p:txBody>
      </p:sp>
      <p:sp>
        <p:nvSpPr>
          <p:cNvPr id="1164" name="Google Shape;1164;p94"/>
          <p:cNvSpPr txBox="1"/>
          <p:nvPr>
            <p:ph idx="4" type="subTitle"/>
          </p:nvPr>
        </p:nvSpPr>
        <p:spPr>
          <a:xfrm>
            <a:off x="2940125" y="3794760"/>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165" name="Google Shape;1165;p94"/>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ynamic">
  <p:cSld name="SECTION_HEADER_1">
    <p:bg>
      <p:bgPr>
        <a:solidFill>
          <a:srgbClr val="063849"/>
        </a:solidFill>
      </p:bgPr>
    </p:bg>
    <p:spTree>
      <p:nvGrpSpPr>
        <p:cNvPr id="1166" name="Shape 1166"/>
        <p:cNvGrpSpPr/>
        <p:nvPr/>
      </p:nvGrpSpPr>
      <p:grpSpPr>
        <a:xfrm>
          <a:off x="0" y="0"/>
          <a:ext cx="0" cy="0"/>
          <a:chOff x="0" y="0"/>
          <a:chExt cx="0" cy="0"/>
        </a:xfrm>
      </p:grpSpPr>
      <p:pic>
        <p:nvPicPr>
          <p:cNvPr id="1167" name="Google Shape;1167;p95"/>
          <p:cNvPicPr preferRelativeResize="0"/>
          <p:nvPr/>
        </p:nvPicPr>
        <p:blipFill rotWithShape="1">
          <a:blip r:embed="rId2">
            <a:alphaModFix/>
          </a:blip>
          <a:srcRect b="9" l="0" r="0" t="9"/>
          <a:stretch/>
        </p:blipFill>
        <p:spPr>
          <a:xfrm>
            <a:off x="3585225" y="0"/>
            <a:ext cx="5558780" cy="5143500"/>
          </a:xfrm>
          <a:prstGeom prst="rect">
            <a:avLst/>
          </a:prstGeom>
          <a:noFill/>
          <a:ln>
            <a:noFill/>
          </a:ln>
        </p:spPr>
      </p:pic>
      <p:sp>
        <p:nvSpPr>
          <p:cNvPr id="1168" name="Google Shape;1168;p95"/>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2"/>
              </a:buClr>
              <a:buSzPts val="2600"/>
              <a:buNone/>
              <a:defRPr sz="2600">
                <a:solidFill>
                  <a:schemeClr val="lt2"/>
                </a:solidFill>
              </a:defRPr>
            </a:lvl1pPr>
            <a:lvl2pPr lvl="1">
              <a:spcBef>
                <a:spcPts val="0"/>
              </a:spcBef>
              <a:spcAft>
                <a:spcPts val="0"/>
              </a:spcAft>
              <a:buClr>
                <a:schemeClr val="lt2"/>
              </a:buClr>
              <a:buSzPts val="2800"/>
              <a:buNone/>
              <a:defRPr>
                <a:solidFill>
                  <a:schemeClr val="lt2"/>
                </a:solidFill>
              </a:defRPr>
            </a:lvl2pPr>
            <a:lvl3pPr lvl="2">
              <a:spcBef>
                <a:spcPts val="0"/>
              </a:spcBef>
              <a:spcAft>
                <a:spcPts val="0"/>
              </a:spcAft>
              <a:buClr>
                <a:schemeClr val="lt2"/>
              </a:buClr>
              <a:buSzPts val="2800"/>
              <a:buNone/>
              <a:defRPr>
                <a:solidFill>
                  <a:schemeClr val="lt2"/>
                </a:solidFill>
              </a:defRPr>
            </a:lvl3pPr>
            <a:lvl4pPr lvl="3">
              <a:spcBef>
                <a:spcPts val="0"/>
              </a:spcBef>
              <a:spcAft>
                <a:spcPts val="0"/>
              </a:spcAft>
              <a:buClr>
                <a:schemeClr val="lt2"/>
              </a:buClr>
              <a:buSzPts val="2800"/>
              <a:buNone/>
              <a:defRPr>
                <a:solidFill>
                  <a:schemeClr val="lt2"/>
                </a:solidFill>
              </a:defRPr>
            </a:lvl4pPr>
            <a:lvl5pPr lvl="4">
              <a:spcBef>
                <a:spcPts val="0"/>
              </a:spcBef>
              <a:spcAft>
                <a:spcPts val="0"/>
              </a:spcAft>
              <a:buClr>
                <a:schemeClr val="lt2"/>
              </a:buClr>
              <a:buSzPts val="2800"/>
              <a:buNone/>
              <a:defRPr>
                <a:solidFill>
                  <a:schemeClr val="lt2"/>
                </a:solidFill>
              </a:defRPr>
            </a:lvl5pPr>
            <a:lvl6pPr lvl="5">
              <a:spcBef>
                <a:spcPts val="0"/>
              </a:spcBef>
              <a:spcAft>
                <a:spcPts val="0"/>
              </a:spcAft>
              <a:buClr>
                <a:schemeClr val="lt2"/>
              </a:buClr>
              <a:buSzPts val="2800"/>
              <a:buNone/>
              <a:defRPr>
                <a:solidFill>
                  <a:schemeClr val="lt2"/>
                </a:solidFill>
              </a:defRPr>
            </a:lvl6pPr>
            <a:lvl7pPr lvl="6">
              <a:spcBef>
                <a:spcPts val="0"/>
              </a:spcBef>
              <a:spcAft>
                <a:spcPts val="0"/>
              </a:spcAft>
              <a:buClr>
                <a:schemeClr val="lt2"/>
              </a:buClr>
              <a:buSzPts val="2800"/>
              <a:buNone/>
              <a:defRPr>
                <a:solidFill>
                  <a:schemeClr val="lt2"/>
                </a:solidFill>
              </a:defRPr>
            </a:lvl7pPr>
            <a:lvl8pPr lvl="7">
              <a:spcBef>
                <a:spcPts val="0"/>
              </a:spcBef>
              <a:spcAft>
                <a:spcPts val="0"/>
              </a:spcAft>
              <a:buClr>
                <a:schemeClr val="lt2"/>
              </a:buClr>
              <a:buSzPts val="2800"/>
              <a:buNone/>
              <a:defRPr>
                <a:solidFill>
                  <a:schemeClr val="lt2"/>
                </a:solidFill>
              </a:defRPr>
            </a:lvl8pPr>
            <a:lvl9pPr lvl="8">
              <a:spcBef>
                <a:spcPts val="0"/>
              </a:spcBef>
              <a:spcAft>
                <a:spcPts val="0"/>
              </a:spcAft>
              <a:buClr>
                <a:schemeClr val="lt2"/>
              </a:buClr>
              <a:buSzPts val="2800"/>
              <a:buNone/>
              <a:defRPr>
                <a:solidFill>
                  <a:schemeClr val="lt2"/>
                </a:solidFill>
              </a:defRPr>
            </a:lvl9pPr>
          </a:lstStyle>
          <a:p/>
        </p:txBody>
      </p:sp>
      <p:sp>
        <p:nvSpPr>
          <p:cNvPr id="1169" name="Google Shape;1169;p95"/>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170" name="Google Shape;1170;p95"/>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chemeClr val="lt2"/>
              </a:buClr>
              <a:buSzPts val="1400"/>
              <a:buFont typeface="Roboto"/>
              <a:buNone/>
              <a:defRPr>
                <a:solidFill>
                  <a:schemeClr val="lt2"/>
                </a:solidFill>
                <a:latin typeface="Roboto"/>
                <a:ea typeface="Roboto"/>
                <a:cs typeface="Roboto"/>
                <a:sym typeface="Roboto"/>
              </a:defRPr>
            </a:lvl1pPr>
            <a:lvl2pPr lvl="1">
              <a:spcBef>
                <a:spcPts val="0"/>
              </a:spcBef>
              <a:spcAft>
                <a:spcPts val="0"/>
              </a:spcAft>
              <a:buClr>
                <a:schemeClr val="lt2"/>
              </a:buClr>
              <a:buSzPts val="1200"/>
              <a:buNone/>
              <a:defRPr>
                <a:solidFill>
                  <a:schemeClr val="lt2"/>
                </a:solidFill>
              </a:defRPr>
            </a:lvl2pPr>
            <a:lvl3pPr lvl="2">
              <a:spcBef>
                <a:spcPts val="0"/>
              </a:spcBef>
              <a:spcAft>
                <a:spcPts val="0"/>
              </a:spcAft>
              <a:buClr>
                <a:schemeClr val="lt2"/>
              </a:buClr>
              <a:buSzPts val="1000"/>
              <a:buNone/>
              <a:defRPr>
                <a:solidFill>
                  <a:schemeClr val="lt2"/>
                </a:solidFill>
              </a:defRPr>
            </a:lvl3pPr>
            <a:lvl4pPr lvl="3">
              <a:spcBef>
                <a:spcPts val="0"/>
              </a:spcBef>
              <a:spcAft>
                <a:spcPts val="0"/>
              </a:spcAft>
              <a:buClr>
                <a:schemeClr val="lt2"/>
              </a:buClr>
              <a:buSzPts val="1000"/>
              <a:buNone/>
              <a:defRPr>
                <a:solidFill>
                  <a:schemeClr val="lt2"/>
                </a:solidFill>
              </a:defRPr>
            </a:lvl4pPr>
            <a:lvl5pPr lvl="4">
              <a:spcBef>
                <a:spcPts val="0"/>
              </a:spcBef>
              <a:spcAft>
                <a:spcPts val="0"/>
              </a:spcAft>
              <a:buClr>
                <a:schemeClr val="lt2"/>
              </a:buClr>
              <a:buSzPts val="1000"/>
              <a:buNone/>
              <a:defRPr>
                <a:solidFill>
                  <a:schemeClr val="lt2"/>
                </a:solidFill>
              </a:defRPr>
            </a:lvl5pPr>
            <a:lvl6pPr lvl="5">
              <a:spcBef>
                <a:spcPts val="0"/>
              </a:spcBef>
              <a:spcAft>
                <a:spcPts val="0"/>
              </a:spcAft>
              <a:buClr>
                <a:schemeClr val="lt2"/>
              </a:buClr>
              <a:buSzPts val="1000"/>
              <a:buNone/>
              <a:defRPr>
                <a:solidFill>
                  <a:schemeClr val="lt2"/>
                </a:solidFill>
              </a:defRPr>
            </a:lvl6pPr>
            <a:lvl7pPr lvl="6">
              <a:spcBef>
                <a:spcPts val="0"/>
              </a:spcBef>
              <a:spcAft>
                <a:spcPts val="0"/>
              </a:spcAft>
              <a:buClr>
                <a:schemeClr val="lt2"/>
              </a:buClr>
              <a:buSzPts val="1000"/>
              <a:buNone/>
              <a:defRPr>
                <a:solidFill>
                  <a:schemeClr val="lt2"/>
                </a:solidFill>
              </a:defRPr>
            </a:lvl7pPr>
            <a:lvl8pPr lvl="7">
              <a:spcBef>
                <a:spcPts val="0"/>
              </a:spcBef>
              <a:spcAft>
                <a:spcPts val="0"/>
              </a:spcAft>
              <a:buClr>
                <a:schemeClr val="lt2"/>
              </a:buClr>
              <a:buSzPts val="1000"/>
              <a:buNone/>
              <a:defRPr>
                <a:solidFill>
                  <a:schemeClr val="lt2"/>
                </a:solidFill>
              </a:defRPr>
            </a:lvl8pPr>
            <a:lvl9pPr lvl="8">
              <a:spcBef>
                <a:spcPts val="0"/>
              </a:spcBef>
              <a:spcAft>
                <a:spcPts val="0"/>
              </a:spcAft>
              <a:buClr>
                <a:schemeClr val="lt2"/>
              </a:buClr>
              <a:buSzPts val="1000"/>
              <a:buNone/>
              <a:defRPr>
                <a:solidFill>
                  <a:schemeClr val="lt2"/>
                </a:solidFill>
              </a:defRPr>
            </a:lvl9pPr>
          </a:lstStyle>
          <a:p/>
        </p:txBody>
      </p:sp>
      <p:sp>
        <p:nvSpPr>
          <p:cNvPr id="1171" name="Google Shape;1171;p95"/>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Monochrome">
  <p:cSld name="SECTION_HEADER_1_1">
    <p:bg>
      <p:bgPr>
        <a:solidFill>
          <a:srgbClr val="A5BEC4"/>
        </a:solidFill>
      </p:bgPr>
    </p:bg>
    <p:spTree>
      <p:nvGrpSpPr>
        <p:cNvPr id="1172" name="Shape 1172"/>
        <p:cNvGrpSpPr/>
        <p:nvPr/>
      </p:nvGrpSpPr>
      <p:grpSpPr>
        <a:xfrm>
          <a:off x="0" y="0"/>
          <a:ext cx="0" cy="0"/>
          <a:chOff x="0" y="0"/>
          <a:chExt cx="0" cy="0"/>
        </a:xfrm>
      </p:grpSpPr>
      <p:pic>
        <p:nvPicPr>
          <p:cNvPr id="1173" name="Google Shape;1173;p96"/>
          <p:cNvPicPr preferRelativeResize="0"/>
          <p:nvPr/>
        </p:nvPicPr>
        <p:blipFill rotWithShape="1">
          <a:blip r:embed="rId2">
            <a:alphaModFix/>
          </a:blip>
          <a:srcRect b="9" l="0" r="0" t="9"/>
          <a:stretch/>
        </p:blipFill>
        <p:spPr>
          <a:xfrm>
            <a:off x="3585225" y="0"/>
            <a:ext cx="5558780" cy="5143500"/>
          </a:xfrm>
          <a:prstGeom prst="rect">
            <a:avLst/>
          </a:prstGeom>
          <a:noFill/>
          <a:ln>
            <a:noFill/>
          </a:ln>
        </p:spPr>
      </p:pic>
      <p:sp>
        <p:nvSpPr>
          <p:cNvPr id="1174" name="Google Shape;1174;p96"/>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2600"/>
              <a:buNone/>
              <a:defRPr sz="2600">
                <a:solidFill>
                  <a:srgbClr val="06384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75" name="Google Shape;1175;p96"/>
          <p:cNvSpPr/>
          <p:nvPr/>
        </p:nvSpPr>
        <p:spPr>
          <a:xfrm>
            <a:off x="288925" y="4762500"/>
            <a:ext cx="2610000" cy="304800"/>
          </a:xfrm>
          <a:prstGeom prst="rect">
            <a:avLst/>
          </a:prstGeom>
          <a:solidFill>
            <a:srgbClr val="A5BEC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176" name="Google Shape;1176;p96"/>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a:spcBef>
                <a:spcPts val="0"/>
              </a:spcBef>
              <a:spcAft>
                <a:spcPts val="0"/>
              </a:spcAft>
              <a:buClr>
                <a:schemeClr val="dk1"/>
              </a:buClr>
              <a:buSzPts val="1200"/>
              <a:buNone/>
              <a:defRPr>
                <a:solidFill>
                  <a:schemeClr val="dk1"/>
                </a:solidFill>
              </a:defRPr>
            </a:lvl2pPr>
            <a:lvl3pPr lvl="2">
              <a:spcBef>
                <a:spcPts val="0"/>
              </a:spcBef>
              <a:spcAft>
                <a:spcPts val="0"/>
              </a:spcAft>
              <a:buClr>
                <a:schemeClr val="dk1"/>
              </a:buClr>
              <a:buSzPts val="1000"/>
              <a:buNone/>
              <a:defRPr>
                <a:solidFill>
                  <a:schemeClr val="dk1"/>
                </a:solidFill>
              </a:defRPr>
            </a:lvl3pPr>
            <a:lvl4pPr lvl="3">
              <a:spcBef>
                <a:spcPts val="0"/>
              </a:spcBef>
              <a:spcAft>
                <a:spcPts val="0"/>
              </a:spcAft>
              <a:buClr>
                <a:schemeClr val="dk1"/>
              </a:buClr>
              <a:buSzPts val="1000"/>
              <a:buNone/>
              <a:defRPr>
                <a:solidFill>
                  <a:schemeClr val="dk1"/>
                </a:solidFill>
              </a:defRPr>
            </a:lvl4pPr>
            <a:lvl5pPr lvl="4">
              <a:spcBef>
                <a:spcPts val="0"/>
              </a:spcBef>
              <a:spcAft>
                <a:spcPts val="0"/>
              </a:spcAft>
              <a:buClr>
                <a:schemeClr val="dk1"/>
              </a:buClr>
              <a:buSzPts val="1000"/>
              <a:buNone/>
              <a:defRPr>
                <a:solidFill>
                  <a:schemeClr val="dk1"/>
                </a:solidFill>
              </a:defRPr>
            </a:lvl5pPr>
            <a:lvl6pPr lvl="5">
              <a:spcBef>
                <a:spcPts val="0"/>
              </a:spcBef>
              <a:spcAft>
                <a:spcPts val="0"/>
              </a:spcAft>
              <a:buClr>
                <a:schemeClr val="dk1"/>
              </a:buClr>
              <a:buSzPts val="1000"/>
              <a:buNone/>
              <a:defRPr>
                <a:solidFill>
                  <a:schemeClr val="dk1"/>
                </a:solidFill>
              </a:defRPr>
            </a:lvl6pPr>
            <a:lvl7pPr lvl="6">
              <a:spcBef>
                <a:spcPts val="0"/>
              </a:spcBef>
              <a:spcAft>
                <a:spcPts val="0"/>
              </a:spcAft>
              <a:buClr>
                <a:schemeClr val="dk1"/>
              </a:buClr>
              <a:buSzPts val="1000"/>
              <a:buNone/>
              <a:defRPr>
                <a:solidFill>
                  <a:schemeClr val="dk1"/>
                </a:solidFill>
              </a:defRPr>
            </a:lvl7pPr>
            <a:lvl8pPr lvl="7">
              <a:spcBef>
                <a:spcPts val="0"/>
              </a:spcBef>
              <a:spcAft>
                <a:spcPts val="0"/>
              </a:spcAft>
              <a:buClr>
                <a:schemeClr val="dk1"/>
              </a:buClr>
              <a:buSzPts val="1000"/>
              <a:buNone/>
              <a:defRPr>
                <a:solidFill>
                  <a:schemeClr val="dk1"/>
                </a:solidFill>
              </a:defRPr>
            </a:lvl8pPr>
            <a:lvl9pPr lvl="8">
              <a:spcBef>
                <a:spcPts val="0"/>
              </a:spcBef>
              <a:spcAft>
                <a:spcPts val="0"/>
              </a:spcAft>
              <a:buClr>
                <a:schemeClr val="dk1"/>
              </a:buClr>
              <a:buSzPts val="1000"/>
              <a:buNone/>
              <a:defRPr>
                <a:solidFill>
                  <a:schemeClr val="dk1"/>
                </a:solidFill>
              </a:defRPr>
            </a:lvl9pPr>
          </a:lstStyle>
          <a:p/>
        </p:txBody>
      </p:sp>
      <p:sp>
        <p:nvSpPr>
          <p:cNvPr id="1177" name="Google Shape;1177;p96"/>
          <p:cNvSpPr/>
          <p:nvPr/>
        </p:nvSpPr>
        <p:spPr>
          <a:xfrm>
            <a:off x="365703" y="4623785"/>
            <a:ext cx="1459718" cy="337305"/>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efault" type="tx">
  <p:cSld name="TITLE_AND_BODY">
    <p:spTree>
      <p:nvGrpSpPr>
        <p:cNvPr id="1178" name="Shape 1178"/>
        <p:cNvGrpSpPr/>
        <p:nvPr/>
      </p:nvGrpSpPr>
      <p:grpSpPr>
        <a:xfrm>
          <a:off x="0" y="0"/>
          <a:ext cx="0" cy="0"/>
          <a:chOff x="0" y="0"/>
          <a:chExt cx="0" cy="0"/>
        </a:xfrm>
      </p:grpSpPr>
      <p:sp>
        <p:nvSpPr>
          <p:cNvPr id="1179" name="Google Shape;1179;p97"/>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80" name="Google Shape;1180;p97"/>
          <p:cNvSpPr txBox="1"/>
          <p:nvPr>
            <p:ph idx="1" type="body"/>
          </p:nvPr>
        </p:nvSpPr>
        <p:spPr>
          <a:xfrm>
            <a:off x="365696" y="914400"/>
            <a:ext cx="8139300" cy="3416400"/>
          </a:xfrm>
          <a:prstGeom prst="rect">
            <a:avLst/>
          </a:prstGeom>
        </p:spPr>
        <p:txBody>
          <a:bodyPr anchorCtr="0" anchor="t" bIns="0" lIns="0" spcFirstLastPara="1" rIns="0" wrap="square" tIns="0">
            <a:normAutofit/>
          </a:bodyPr>
          <a:lstStyle>
            <a:lvl1pPr indent="-317500" lvl="0" marL="457200">
              <a:spcBef>
                <a:spcPts val="0"/>
              </a:spcBef>
              <a:spcAft>
                <a:spcPts val="0"/>
              </a:spcAft>
              <a:buClr>
                <a:schemeClr val="dk1"/>
              </a:buClr>
              <a:buSzPts val="1400"/>
              <a:buChar char="●"/>
              <a:defRPr>
                <a:solidFill>
                  <a:schemeClr val="dk1"/>
                </a:solidFill>
              </a:defRPr>
            </a:lvl1pPr>
            <a:lvl2pPr indent="-304800" lvl="1" marL="914400">
              <a:spcBef>
                <a:spcPts val="600"/>
              </a:spcBef>
              <a:spcAft>
                <a:spcPts val="0"/>
              </a:spcAft>
              <a:buClr>
                <a:schemeClr val="dk1"/>
              </a:buClr>
              <a:buSzPts val="1200"/>
              <a:buChar char="○"/>
              <a:defRPr>
                <a:solidFill>
                  <a:schemeClr val="dk1"/>
                </a:solidFill>
              </a:defRPr>
            </a:lvl2pPr>
            <a:lvl3pPr indent="-292100" lvl="2" marL="1371600">
              <a:spcBef>
                <a:spcPts val="600"/>
              </a:spcBef>
              <a:spcAft>
                <a:spcPts val="0"/>
              </a:spcAft>
              <a:buClr>
                <a:schemeClr val="dk1"/>
              </a:buClr>
              <a:buSzPts val="1000"/>
              <a:buChar char="■"/>
              <a:defRPr>
                <a:solidFill>
                  <a:schemeClr val="dk1"/>
                </a:solidFill>
              </a:defRPr>
            </a:lvl3pPr>
            <a:lvl4pPr indent="-292100" lvl="3" marL="1828800">
              <a:spcBef>
                <a:spcPts val="600"/>
              </a:spcBef>
              <a:spcAft>
                <a:spcPts val="0"/>
              </a:spcAft>
              <a:buClr>
                <a:schemeClr val="dk1"/>
              </a:buClr>
              <a:buSzPts val="1000"/>
              <a:buChar char="●"/>
              <a:defRPr>
                <a:solidFill>
                  <a:schemeClr val="dk1"/>
                </a:solidFill>
              </a:defRPr>
            </a:lvl4pPr>
            <a:lvl5pPr indent="-292100" lvl="4" marL="2286000">
              <a:spcBef>
                <a:spcPts val="600"/>
              </a:spcBef>
              <a:spcAft>
                <a:spcPts val="0"/>
              </a:spcAft>
              <a:buClr>
                <a:schemeClr val="dk1"/>
              </a:buClr>
              <a:buSzPts val="1000"/>
              <a:buChar char="○"/>
              <a:defRPr>
                <a:solidFill>
                  <a:schemeClr val="dk1"/>
                </a:solidFill>
              </a:defRPr>
            </a:lvl5pPr>
            <a:lvl6pPr indent="-292100" lvl="5" marL="2743200">
              <a:spcBef>
                <a:spcPts val="600"/>
              </a:spcBef>
              <a:spcAft>
                <a:spcPts val="0"/>
              </a:spcAft>
              <a:buClr>
                <a:schemeClr val="dk1"/>
              </a:buClr>
              <a:buSzPts val="1000"/>
              <a:buChar char="■"/>
              <a:defRPr>
                <a:solidFill>
                  <a:schemeClr val="dk1"/>
                </a:solidFill>
              </a:defRPr>
            </a:lvl6pPr>
            <a:lvl7pPr indent="-292100" lvl="6" marL="3200400">
              <a:spcBef>
                <a:spcPts val="600"/>
              </a:spcBef>
              <a:spcAft>
                <a:spcPts val="0"/>
              </a:spcAft>
              <a:buClr>
                <a:schemeClr val="dk1"/>
              </a:buClr>
              <a:buSzPts val="1000"/>
              <a:buChar char="●"/>
              <a:defRPr>
                <a:solidFill>
                  <a:schemeClr val="dk1"/>
                </a:solidFill>
              </a:defRPr>
            </a:lvl7pPr>
            <a:lvl8pPr indent="-292100" lvl="7" marL="3657600">
              <a:spcBef>
                <a:spcPts val="600"/>
              </a:spcBef>
              <a:spcAft>
                <a:spcPts val="0"/>
              </a:spcAft>
              <a:buClr>
                <a:schemeClr val="dk1"/>
              </a:buClr>
              <a:buSzPts val="1000"/>
              <a:buChar char="○"/>
              <a:defRPr>
                <a:solidFill>
                  <a:schemeClr val="dk1"/>
                </a:solidFill>
              </a:defRPr>
            </a:lvl8pPr>
            <a:lvl9pPr indent="-292100" lvl="8" marL="4114800">
              <a:spcBef>
                <a:spcPts val="600"/>
              </a:spcBef>
              <a:spcAft>
                <a:spcPts val="600"/>
              </a:spcAft>
              <a:buClr>
                <a:schemeClr val="dk1"/>
              </a:buClr>
              <a:buSzPts val="1000"/>
              <a:buChar char="■"/>
              <a:defRPr>
                <a:solidFill>
                  <a:schemeClr val="dk1"/>
                </a:solidFill>
              </a:defRPr>
            </a:lvl9pPr>
          </a:lstStyle>
          <a:p/>
        </p:txBody>
      </p:sp>
      <p:sp>
        <p:nvSpPr>
          <p:cNvPr id="1181" name="Google Shape;1181;p97"/>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1182" name="Google Shape;1182;p97"/>
          <p:cNvGrpSpPr/>
          <p:nvPr/>
        </p:nvGrpSpPr>
        <p:grpSpPr>
          <a:xfrm>
            <a:off x="8000973" y="4882757"/>
            <a:ext cx="777321" cy="155484"/>
            <a:chOff x="3424807" y="1107551"/>
            <a:chExt cx="4067616" cy="826163"/>
          </a:xfrm>
        </p:grpSpPr>
        <p:sp>
          <p:nvSpPr>
            <p:cNvPr id="1183" name="Google Shape;1183;p97"/>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84" name="Google Shape;1184;p97"/>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85" name="Google Shape;1185;p97"/>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86" name="Google Shape;1186;p97"/>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87" name="Google Shape;1187;p97"/>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88" name="Google Shape;1188;p97"/>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89" name="Google Shape;1189;p97"/>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90" name="Google Shape;1190;p97"/>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91" name="Google Shape;1191;p97"/>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192" name="Google Shape;1192;p9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p:cSld name="TITLE_AND_BODY_4">
    <p:spTree>
      <p:nvGrpSpPr>
        <p:cNvPr id="1193" name="Shape 1193"/>
        <p:cNvGrpSpPr/>
        <p:nvPr/>
      </p:nvGrpSpPr>
      <p:grpSpPr>
        <a:xfrm>
          <a:off x="0" y="0"/>
          <a:ext cx="0" cy="0"/>
          <a:chOff x="0" y="0"/>
          <a:chExt cx="0" cy="0"/>
        </a:xfrm>
      </p:grpSpPr>
      <p:sp>
        <p:nvSpPr>
          <p:cNvPr id="1194" name="Google Shape;1194;p98"/>
          <p:cNvSpPr txBox="1"/>
          <p:nvPr>
            <p:ph type="title"/>
          </p:nvPr>
        </p:nvSpPr>
        <p:spPr>
          <a:xfrm>
            <a:off x="365700" y="27630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95" name="Google Shape;1195;p98"/>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cxnSp>
        <p:nvCxnSpPr>
          <p:cNvPr id="1196" name="Google Shape;1196;p98"/>
          <p:cNvCxnSpPr/>
          <p:nvPr/>
        </p:nvCxnSpPr>
        <p:spPr>
          <a:xfrm>
            <a:off x="306510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1197" name="Google Shape;1197;p98"/>
          <p:cNvCxnSpPr/>
          <p:nvPr/>
        </p:nvCxnSpPr>
        <p:spPr>
          <a:xfrm>
            <a:off x="609845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1198" name="Google Shape;1198;p98"/>
          <p:cNvCxnSpPr/>
          <p:nvPr/>
        </p:nvCxnSpPr>
        <p:spPr>
          <a:xfrm>
            <a:off x="486025" y="2867475"/>
            <a:ext cx="8199000" cy="0"/>
          </a:xfrm>
          <a:prstGeom prst="straightConnector1">
            <a:avLst/>
          </a:prstGeom>
          <a:noFill/>
          <a:ln cap="flat" cmpd="sng" w="9525">
            <a:solidFill>
              <a:schemeClr val="lt2"/>
            </a:solidFill>
            <a:prstDash val="solid"/>
            <a:round/>
            <a:headEnd len="med" w="med" type="none"/>
            <a:tailEnd len="med" w="med" type="none"/>
          </a:ln>
        </p:spPr>
      </p:cxnSp>
      <p:sp>
        <p:nvSpPr>
          <p:cNvPr id="1199" name="Google Shape;1199;p98"/>
          <p:cNvSpPr txBox="1"/>
          <p:nvPr>
            <p:ph idx="1" type="subTitle"/>
          </p:nvPr>
        </p:nvSpPr>
        <p:spPr>
          <a:xfrm>
            <a:off x="365700" y="108045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200" name="Google Shape;1200;p98"/>
          <p:cNvSpPr txBox="1"/>
          <p:nvPr>
            <p:ph idx="2" type="subTitle"/>
          </p:nvPr>
        </p:nvSpPr>
        <p:spPr>
          <a:xfrm>
            <a:off x="3291900" y="1084375"/>
            <a:ext cx="2560200" cy="17031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201" name="Google Shape;1201;p98"/>
          <p:cNvSpPr txBox="1"/>
          <p:nvPr>
            <p:ph idx="3" type="subTitle"/>
          </p:nvPr>
        </p:nvSpPr>
        <p:spPr>
          <a:xfrm>
            <a:off x="6218100" y="1084350"/>
            <a:ext cx="2560200" cy="17031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202" name="Google Shape;1202;p98"/>
          <p:cNvSpPr txBox="1"/>
          <p:nvPr>
            <p:ph idx="4" type="subTitle"/>
          </p:nvPr>
        </p:nvSpPr>
        <p:spPr>
          <a:xfrm>
            <a:off x="3291900" y="30123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203" name="Google Shape;1203;p98"/>
          <p:cNvSpPr txBox="1"/>
          <p:nvPr>
            <p:ph idx="5" type="subTitle"/>
          </p:nvPr>
        </p:nvSpPr>
        <p:spPr>
          <a:xfrm>
            <a:off x="6218100" y="30121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204" name="Google Shape;1204;p98"/>
          <p:cNvSpPr txBox="1"/>
          <p:nvPr>
            <p:ph idx="6" type="subTitle"/>
          </p:nvPr>
        </p:nvSpPr>
        <p:spPr>
          <a:xfrm>
            <a:off x="365700" y="30121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grpSp>
        <p:nvGrpSpPr>
          <p:cNvPr id="1205" name="Google Shape;1205;p98"/>
          <p:cNvGrpSpPr/>
          <p:nvPr/>
        </p:nvGrpSpPr>
        <p:grpSpPr>
          <a:xfrm>
            <a:off x="8000973" y="4882757"/>
            <a:ext cx="777321" cy="155484"/>
            <a:chOff x="3424807" y="1107551"/>
            <a:chExt cx="4067616" cy="826163"/>
          </a:xfrm>
        </p:grpSpPr>
        <p:sp>
          <p:nvSpPr>
            <p:cNvPr id="1206" name="Google Shape;1206;p98"/>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07" name="Google Shape;1207;p98"/>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08" name="Google Shape;1208;p98"/>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09" name="Google Shape;1209;p98"/>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10" name="Google Shape;1210;p98"/>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11" name="Google Shape;1211;p98"/>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12" name="Google Shape;1212;p98"/>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13" name="Google Shape;1213;p98"/>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14" name="Google Shape;1214;p98"/>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215" name="Google Shape;1215;p9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1">
  <p:cSld name="TITLE_AND_BODY_4_1">
    <p:spTree>
      <p:nvGrpSpPr>
        <p:cNvPr id="1216" name="Shape 1216"/>
        <p:cNvGrpSpPr/>
        <p:nvPr/>
      </p:nvGrpSpPr>
      <p:grpSpPr>
        <a:xfrm>
          <a:off x="0" y="0"/>
          <a:ext cx="0" cy="0"/>
          <a:chOff x="0" y="0"/>
          <a:chExt cx="0" cy="0"/>
        </a:xfrm>
      </p:grpSpPr>
      <p:sp>
        <p:nvSpPr>
          <p:cNvPr id="1217" name="Google Shape;1217;p99"/>
          <p:cNvSpPr txBox="1"/>
          <p:nvPr>
            <p:ph type="title"/>
          </p:nvPr>
        </p:nvSpPr>
        <p:spPr>
          <a:xfrm>
            <a:off x="365700" y="27630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18" name="Google Shape;1218;p9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cxnSp>
        <p:nvCxnSpPr>
          <p:cNvPr id="1219" name="Google Shape;1219;p99"/>
          <p:cNvCxnSpPr/>
          <p:nvPr/>
        </p:nvCxnSpPr>
        <p:spPr>
          <a:xfrm>
            <a:off x="3081528"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1220" name="Google Shape;1220;p99"/>
          <p:cNvCxnSpPr/>
          <p:nvPr/>
        </p:nvCxnSpPr>
        <p:spPr>
          <a:xfrm>
            <a:off x="603504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1221" name="Google Shape;1221;p99"/>
          <p:cNvCxnSpPr/>
          <p:nvPr/>
        </p:nvCxnSpPr>
        <p:spPr>
          <a:xfrm>
            <a:off x="486025" y="2867475"/>
            <a:ext cx="8199000" cy="0"/>
          </a:xfrm>
          <a:prstGeom prst="straightConnector1">
            <a:avLst/>
          </a:prstGeom>
          <a:noFill/>
          <a:ln cap="flat" cmpd="sng" w="9525">
            <a:solidFill>
              <a:schemeClr val="lt2"/>
            </a:solidFill>
            <a:prstDash val="solid"/>
            <a:round/>
            <a:headEnd len="med" w="med" type="none"/>
            <a:tailEnd len="med" w="med" type="none"/>
          </a:ln>
        </p:spPr>
      </p:cxnSp>
      <p:sp>
        <p:nvSpPr>
          <p:cNvPr id="1222" name="Google Shape;1222;p99"/>
          <p:cNvSpPr/>
          <p:nvPr>
            <p:ph idx="2" type="pic"/>
          </p:nvPr>
        </p:nvSpPr>
        <p:spPr>
          <a:xfrm>
            <a:off x="365750" y="1094900"/>
            <a:ext cx="2514600" cy="1280100"/>
          </a:xfrm>
          <a:prstGeom prst="rect">
            <a:avLst/>
          </a:prstGeom>
          <a:noFill/>
          <a:ln>
            <a:noFill/>
          </a:ln>
        </p:spPr>
      </p:sp>
      <p:sp>
        <p:nvSpPr>
          <p:cNvPr id="1223" name="Google Shape;1223;p99"/>
          <p:cNvSpPr/>
          <p:nvPr>
            <p:ph idx="3" type="pic"/>
          </p:nvPr>
        </p:nvSpPr>
        <p:spPr>
          <a:xfrm>
            <a:off x="3285275" y="1094900"/>
            <a:ext cx="2514600" cy="1280100"/>
          </a:xfrm>
          <a:prstGeom prst="rect">
            <a:avLst/>
          </a:prstGeom>
          <a:noFill/>
          <a:ln>
            <a:noFill/>
          </a:ln>
        </p:spPr>
      </p:sp>
      <p:sp>
        <p:nvSpPr>
          <p:cNvPr id="1224" name="Google Shape;1224;p99"/>
          <p:cNvSpPr/>
          <p:nvPr>
            <p:ph idx="4" type="pic"/>
          </p:nvPr>
        </p:nvSpPr>
        <p:spPr>
          <a:xfrm>
            <a:off x="6263650" y="1094900"/>
            <a:ext cx="2514600" cy="1280100"/>
          </a:xfrm>
          <a:prstGeom prst="rect">
            <a:avLst/>
          </a:prstGeom>
          <a:noFill/>
          <a:ln>
            <a:noFill/>
          </a:ln>
        </p:spPr>
      </p:sp>
      <p:sp>
        <p:nvSpPr>
          <p:cNvPr id="1225" name="Google Shape;1225;p99"/>
          <p:cNvSpPr/>
          <p:nvPr>
            <p:ph idx="5" type="pic"/>
          </p:nvPr>
        </p:nvSpPr>
        <p:spPr>
          <a:xfrm>
            <a:off x="365750" y="3030450"/>
            <a:ext cx="2514600" cy="1280100"/>
          </a:xfrm>
          <a:prstGeom prst="rect">
            <a:avLst/>
          </a:prstGeom>
          <a:noFill/>
          <a:ln>
            <a:noFill/>
          </a:ln>
        </p:spPr>
      </p:sp>
      <p:sp>
        <p:nvSpPr>
          <p:cNvPr id="1226" name="Google Shape;1226;p99"/>
          <p:cNvSpPr/>
          <p:nvPr>
            <p:ph idx="6" type="pic"/>
          </p:nvPr>
        </p:nvSpPr>
        <p:spPr>
          <a:xfrm>
            <a:off x="3285275" y="3030450"/>
            <a:ext cx="2514600" cy="1280100"/>
          </a:xfrm>
          <a:prstGeom prst="rect">
            <a:avLst/>
          </a:prstGeom>
          <a:noFill/>
          <a:ln>
            <a:noFill/>
          </a:ln>
        </p:spPr>
      </p:sp>
      <p:sp>
        <p:nvSpPr>
          <p:cNvPr id="1227" name="Google Shape;1227;p99"/>
          <p:cNvSpPr/>
          <p:nvPr>
            <p:ph idx="7" type="pic"/>
          </p:nvPr>
        </p:nvSpPr>
        <p:spPr>
          <a:xfrm>
            <a:off x="6263650" y="3030450"/>
            <a:ext cx="2514600" cy="1280100"/>
          </a:xfrm>
          <a:prstGeom prst="rect">
            <a:avLst/>
          </a:prstGeom>
          <a:noFill/>
          <a:ln>
            <a:noFill/>
          </a:ln>
        </p:spPr>
      </p:sp>
      <p:sp>
        <p:nvSpPr>
          <p:cNvPr id="1228" name="Google Shape;1228;p99"/>
          <p:cNvSpPr txBox="1"/>
          <p:nvPr>
            <p:ph idx="1" type="subTitle"/>
          </p:nvPr>
        </p:nvSpPr>
        <p:spPr>
          <a:xfrm>
            <a:off x="365700" y="23926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229" name="Google Shape;1229;p99"/>
          <p:cNvSpPr txBox="1"/>
          <p:nvPr>
            <p:ph idx="8" type="subTitle"/>
          </p:nvPr>
        </p:nvSpPr>
        <p:spPr>
          <a:xfrm>
            <a:off x="3291900" y="23926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230" name="Google Shape;1230;p99"/>
          <p:cNvSpPr txBox="1"/>
          <p:nvPr>
            <p:ph idx="9" type="subTitle"/>
          </p:nvPr>
        </p:nvSpPr>
        <p:spPr>
          <a:xfrm>
            <a:off x="6218100" y="2410275"/>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231" name="Google Shape;1231;p99"/>
          <p:cNvSpPr txBox="1"/>
          <p:nvPr>
            <p:ph idx="13" type="subTitle"/>
          </p:nvPr>
        </p:nvSpPr>
        <p:spPr>
          <a:xfrm>
            <a:off x="3291900" y="43499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232" name="Google Shape;1232;p99"/>
          <p:cNvSpPr txBox="1"/>
          <p:nvPr>
            <p:ph idx="14" type="subTitle"/>
          </p:nvPr>
        </p:nvSpPr>
        <p:spPr>
          <a:xfrm>
            <a:off x="6218100" y="43497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233" name="Google Shape;1233;p99"/>
          <p:cNvSpPr txBox="1"/>
          <p:nvPr>
            <p:ph idx="15" type="subTitle"/>
          </p:nvPr>
        </p:nvSpPr>
        <p:spPr>
          <a:xfrm>
            <a:off x="365700" y="43497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grpSp>
        <p:nvGrpSpPr>
          <p:cNvPr id="1234" name="Google Shape;1234;p99"/>
          <p:cNvGrpSpPr/>
          <p:nvPr/>
        </p:nvGrpSpPr>
        <p:grpSpPr>
          <a:xfrm>
            <a:off x="8000973" y="4882757"/>
            <a:ext cx="777321" cy="155484"/>
            <a:chOff x="3424807" y="1107551"/>
            <a:chExt cx="4067616" cy="826163"/>
          </a:xfrm>
        </p:grpSpPr>
        <p:sp>
          <p:nvSpPr>
            <p:cNvPr id="1235" name="Google Shape;1235;p99"/>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36" name="Google Shape;1236;p9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37" name="Google Shape;1237;p9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38" name="Google Shape;1238;p9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39" name="Google Shape;1239;p9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40" name="Google Shape;1240;p9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41" name="Google Shape;1241;p9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42" name="Google Shape;1242;p9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43" name="Google Shape;1243;p9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244" name="Google Shape;1244;p9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Watermark">
  <p:cSld name="TITLE_AND_BODY_3">
    <p:spTree>
      <p:nvGrpSpPr>
        <p:cNvPr id="1245" name="Shape 1245"/>
        <p:cNvGrpSpPr/>
        <p:nvPr/>
      </p:nvGrpSpPr>
      <p:grpSpPr>
        <a:xfrm>
          <a:off x="0" y="0"/>
          <a:ext cx="0" cy="0"/>
          <a:chOff x="0" y="0"/>
          <a:chExt cx="0" cy="0"/>
        </a:xfrm>
      </p:grpSpPr>
      <p:pic>
        <p:nvPicPr>
          <p:cNvPr id="1246" name="Google Shape;1246;p100"/>
          <p:cNvPicPr preferRelativeResize="0"/>
          <p:nvPr/>
        </p:nvPicPr>
        <p:blipFill>
          <a:blip r:embed="rId2">
            <a:alphaModFix/>
          </a:blip>
          <a:stretch>
            <a:fillRect/>
          </a:stretch>
        </p:blipFill>
        <p:spPr>
          <a:xfrm>
            <a:off x="3505561" y="0"/>
            <a:ext cx="5638428" cy="5143499"/>
          </a:xfrm>
          <a:prstGeom prst="rect">
            <a:avLst/>
          </a:prstGeom>
          <a:noFill/>
          <a:ln>
            <a:noFill/>
          </a:ln>
        </p:spPr>
      </p:pic>
      <p:sp>
        <p:nvSpPr>
          <p:cNvPr id="1247" name="Google Shape;1247;p100"/>
          <p:cNvSpPr txBox="1"/>
          <p:nvPr>
            <p:ph type="title"/>
          </p:nvPr>
        </p:nvSpPr>
        <p:spPr>
          <a:xfrm>
            <a:off x="365696"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48" name="Google Shape;1248;p100"/>
          <p:cNvSpPr txBox="1"/>
          <p:nvPr>
            <p:ph idx="1" type="body"/>
          </p:nvPr>
        </p:nvSpPr>
        <p:spPr>
          <a:xfrm>
            <a:off x="365696" y="914400"/>
            <a:ext cx="8139300" cy="3416400"/>
          </a:xfrm>
          <a:prstGeom prst="rect">
            <a:avLst/>
          </a:prstGeom>
        </p:spPr>
        <p:txBody>
          <a:bodyPr anchorCtr="0" anchor="t" bIns="0" lIns="0" spcFirstLastPara="1" rIns="0" wrap="square" tIns="0">
            <a:normAutofit/>
          </a:bodyPr>
          <a:lstStyle>
            <a:lvl1pPr indent="-317500" lvl="0" marL="457200">
              <a:spcBef>
                <a:spcPts val="0"/>
              </a:spcBef>
              <a:spcAft>
                <a:spcPts val="0"/>
              </a:spcAft>
              <a:buSzPts val="1400"/>
              <a:buChar char="●"/>
              <a:defRPr/>
            </a:lvl1pPr>
            <a:lvl2pPr indent="-304800" lvl="1" marL="914400">
              <a:spcBef>
                <a:spcPts val="600"/>
              </a:spcBef>
              <a:spcAft>
                <a:spcPts val="0"/>
              </a:spcAft>
              <a:buSzPts val="1200"/>
              <a:buChar char="○"/>
              <a:defRPr/>
            </a:lvl2pPr>
            <a:lvl3pPr indent="-292100" lvl="2" marL="1371600">
              <a:spcBef>
                <a:spcPts val="600"/>
              </a:spcBef>
              <a:spcAft>
                <a:spcPts val="0"/>
              </a:spcAft>
              <a:buSzPts val="1000"/>
              <a:buChar char="■"/>
              <a:defRPr/>
            </a:lvl3pPr>
            <a:lvl4pPr indent="-292100" lvl="3" marL="1828800">
              <a:spcBef>
                <a:spcPts val="600"/>
              </a:spcBef>
              <a:spcAft>
                <a:spcPts val="0"/>
              </a:spcAft>
              <a:buSzPts val="1000"/>
              <a:buChar char="●"/>
              <a:defRPr/>
            </a:lvl4pPr>
            <a:lvl5pPr indent="-292100" lvl="4" marL="2286000">
              <a:spcBef>
                <a:spcPts val="600"/>
              </a:spcBef>
              <a:spcAft>
                <a:spcPts val="0"/>
              </a:spcAft>
              <a:buSzPts val="1000"/>
              <a:buChar char="○"/>
              <a:defRPr/>
            </a:lvl5pPr>
            <a:lvl6pPr indent="-292100" lvl="5" marL="2743200">
              <a:spcBef>
                <a:spcPts val="600"/>
              </a:spcBef>
              <a:spcAft>
                <a:spcPts val="0"/>
              </a:spcAft>
              <a:buSzPts val="1000"/>
              <a:buChar char="■"/>
              <a:defRPr/>
            </a:lvl6pPr>
            <a:lvl7pPr indent="-292100" lvl="6" marL="3200400">
              <a:spcBef>
                <a:spcPts val="600"/>
              </a:spcBef>
              <a:spcAft>
                <a:spcPts val="0"/>
              </a:spcAft>
              <a:buSzPts val="1000"/>
              <a:buChar char="●"/>
              <a:defRPr/>
            </a:lvl7pPr>
            <a:lvl8pPr indent="-292100" lvl="7" marL="3657600">
              <a:spcBef>
                <a:spcPts val="600"/>
              </a:spcBef>
              <a:spcAft>
                <a:spcPts val="0"/>
              </a:spcAft>
              <a:buSzPts val="1000"/>
              <a:buChar char="○"/>
              <a:defRPr/>
            </a:lvl8pPr>
            <a:lvl9pPr indent="-292100" lvl="8" marL="4114800">
              <a:spcBef>
                <a:spcPts val="600"/>
              </a:spcBef>
              <a:spcAft>
                <a:spcPts val="600"/>
              </a:spcAft>
              <a:buSzPts val="1000"/>
              <a:buChar char="■"/>
              <a:defRPr/>
            </a:lvl9pPr>
          </a:lstStyle>
          <a:p/>
        </p:txBody>
      </p:sp>
      <p:sp>
        <p:nvSpPr>
          <p:cNvPr id="1249" name="Google Shape;1249;p10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grpSp>
        <p:nvGrpSpPr>
          <p:cNvPr id="1250" name="Google Shape;1250;p100"/>
          <p:cNvGrpSpPr/>
          <p:nvPr/>
        </p:nvGrpSpPr>
        <p:grpSpPr>
          <a:xfrm>
            <a:off x="8000973" y="4882757"/>
            <a:ext cx="777321" cy="155484"/>
            <a:chOff x="3424807" y="1107551"/>
            <a:chExt cx="4067616" cy="826163"/>
          </a:xfrm>
        </p:grpSpPr>
        <p:sp>
          <p:nvSpPr>
            <p:cNvPr id="1251" name="Google Shape;1251;p100"/>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2" name="Google Shape;1252;p100"/>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3" name="Google Shape;1253;p100"/>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4" name="Google Shape;1254;p100"/>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5" name="Google Shape;1255;p100"/>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6" name="Google Shape;1256;p100"/>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7" name="Google Shape;1257;p100"/>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8" name="Google Shape;1258;p100"/>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9" name="Google Shape;1259;p100"/>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260" name="Google Shape;1260;p10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p:cSld name="TITLE_AND_BODY_2">
    <p:bg>
      <p:bgPr>
        <a:solidFill>
          <a:srgbClr val="063849"/>
        </a:solidFill>
      </p:bgPr>
    </p:bg>
    <p:spTree>
      <p:nvGrpSpPr>
        <p:cNvPr id="1261" name="Shape 1261"/>
        <p:cNvGrpSpPr/>
        <p:nvPr/>
      </p:nvGrpSpPr>
      <p:grpSpPr>
        <a:xfrm>
          <a:off x="0" y="0"/>
          <a:ext cx="0" cy="0"/>
          <a:chOff x="0" y="0"/>
          <a:chExt cx="0" cy="0"/>
        </a:xfrm>
      </p:grpSpPr>
      <p:sp>
        <p:nvSpPr>
          <p:cNvPr id="1262" name="Google Shape;1262;p101"/>
          <p:cNvSpPr txBox="1"/>
          <p:nvPr>
            <p:ph idx="1" type="body"/>
          </p:nvPr>
        </p:nvSpPr>
        <p:spPr>
          <a:xfrm>
            <a:off x="365700" y="773038"/>
            <a:ext cx="8139300" cy="3417000"/>
          </a:xfrm>
          <a:prstGeom prst="rect">
            <a:avLst/>
          </a:prstGeom>
        </p:spPr>
        <p:txBody>
          <a:bodyPr anchorCtr="0" anchor="t" bIns="0" lIns="0" spcFirstLastPara="1" rIns="0" wrap="square" tIns="0">
            <a:normAutofit/>
          </a:bodyPr>
          <a:lstStyle>
            <a:lvl1pPr indent="-317500" lvl="0" marL="457200">
              <a:spcBef>
                <a:spcPts val="0"/>
              </a:spcBef>
              <a:spcAft>
                <a:spcPts val="0"/>
              </a:spcAft>
              <a:buClr>
                <a:srgbClr val="EBF1F3"/>
              </a:buClr>
              <a:buSzPts val="1400"/>
              <a:buChar char="●"/>
              <a:defRPr>
                <a:solidFill>
                  <a:srgbClr val="EBF1F3"/>
                </a:solidFill>
              </a:defRPr>
            </a:lvl1pPr>
            <a:lvl2pPr indent="-304800" lvl="1" marL="914400">
              <a:spcBef>
                <a:spcPts val="600"/>
              </a:spcBef>
              <a:spcAft>
                <a:spcPts val="0"/>
              </a:spcAft>
              <a:buClr>
                <a:srgbClr val="EBF1F3"/>
              </a:buClr>
              <a:buSzPts val="1200"/>
              <a:buChar char="○"/>
              <a:defRPr>
                <a:solidFill>
                  <a:srgbClr val="EBF1F3"/>
                </a:solidFill>
              </a:defRPr>
            </a:lvl2pPr>
            <a:lvl3pPr indent="-292100" lvl="2" marL="1371600">
              <a:spcBef>
                <a:spcPts val="600"/>
              </a:spcBef>
              <a:spcAft>
                <a:spcPts val="0"/>
              </a:spcAft>
              <a:buClr>
                <a:srgbClr val="EBF1F3"/>
              </a:buClr>
              <a:buSzPts val="1000"/>
              <a:buChar char="■"/>
              <a:defRPr>
                <a:solidFill>
                  <a:srgbClr val="EBF1F3"/>
                </a:solidFill>
              </a:defRPr>
            </a:lvl3pPr>
            <a:lvl4pPr indent="-292100" lvl="3" marL="1828800">
              <a:spcBef>
                <a:spcPts val="600"/>
              </a:spcBef>
              <a:spcAft>
                <a:spcPts val="0"/>
              </a:spcAft>
              <a:buClr>
                <a:srgbClr val="EBF1F3"/>
              </a:buClr>
              <a:buSzPts val="1000"/>
              <a:buChar char="●"/>
              <a:defRPr>
                <a:solidFill>
                  <a:srgbClr val="EBF1F3"/>
                </a:solidFill>
              </a:defRPr>
            </a:lvl4pPr>
            <a:lvl5pPr indent="-292100" lvl="4" marL="2286000">
              <a:spcBef>
                <a:spcPts val="600"/>
              </a:spcBef>
              <a:spcAft>
                <a:spcPts val="0"/>
              </a:spcAft>
              <a:buClr>
                <a:srgbClr val="EBF1F3"/>
              </a:buClr>
              <a:buSzPts val="1000"/>
              <a:buChar char="○"/>
              <a:defRPr>
                <a:solidFill>
                  <a:srgbClr val="EBF1F3"/>
                </a:solidFill>
              </a:defRPr>
            </a:lvl5pPr>
            <a:lvl6pPr indent="-292100" lvl="5" marL="2743200">
              <a:spcBef>
                <a:spcPts val="600"/>
              </a:spcBef>
              <a:spcAft>
                <a:spcPts val="0"/>
              </a:spcAft>
              <a:buClr>
                <a:srgbClr val="EBF1F3"/>
              </a:buClr>
              <a:buSzPts val="1000"/>
              <a:buChar char="■"/>
              <a:defRPr>
                <a:solidFill>
                  <a:srgbClr val="EBF1F3"/>
                </a:solidFill>
              </a:defRPr>
            </a:lvl6pPr>
            <a:lvl7pPr indent="-292100" lvl="6" marL="3200400">
              <a:spcBef>
                <a:spcPts val="600"/>
              </a:spcBef>
              <a:spcAft>
                <a:spcPts val="0"/>
              </a:spcAft>
              <a:buClr>
                <a:srgbClr val="EBF1F3"/>
              </a:buClr>
              <a:buSzPts val="1000"/>
              <a:buChar char="●"/>
              <a:defRPr>
                <a:solidFill>
                  <a:srgbClr val="EBF1F3"/>
                </a:solidFill>
              </a:defRPr>
            </a:lvl7pPr>
            <a:lvl8pPr indent="-292100" lvl="7" marL="3657600">
              <a:spcBef>
                <a:spcPts val="600"/>
              </a:spcBef>
              <a:spcAft>
                <a:spcPts val="0"/>
              </a:spcAft>
              <a:buClr>
                <a:srgbClr val="EBF1F3"/>
              </a:buClr>
              <a:buSzPts val="1000"/>
              <a:buChar char="○"/>
              <a:defRPr>
                <a:solidFill>
                  <a:srgbClr val="EBF1F3"/>
                </a:solidFill>
              </a:defRPr>
            </a:lvl8pPr>
            <a:lvl9pPr indent="-292100" lvl="8" marL="4114800">
              <a:spcBef>
                <a:spcPts val="600"/>
              </a:spcBef>
              <a:spcAft>
                <a:spcPts val="600"/>
              </a:spcAft>
              <a:buClr>
                <a:srgbClr val="EBF1F3"/>
              </a:buClr>
              <a:buSzPts val="1000"/>
              <a:buChar char="■"/>
              <a:defRPr>
                <a:solidFill>
                  <a:srgbClr val="EBF1F3"/>
                </a:solidFill>
              </a:defRPr>
            </a:lvl9pPr>
          </a:lstStyle>
          <a:p/>
        </p:txBody>
      </p:sp>
      <p:sp>
        <p:nvSpPr>
          <p:cNvPr id="1263" name="Google Shape;1263;p10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solidFill>
                  <a:srgbClr val="A5BEC4"/>
                </a:solidFill>
              </a:defRPr>
            </a:lvl1pPr>
            <a:lvl2pPr lvl="1">
              <a:buNone/>
              <a:defRPr>
                <a:solidFill>
                  <a:srgbClr val="A5BEC4"/>
                </a:solidFill>
              </a:defRPr>
            </a:lvl2pPr>
            <a:lvl3pPr lvl="2">
              <a:buNone/>
              <a:defRPr>
                <a:solidFill>
                  <a:srgbClr val="A5BEC4"/>
                </a:solidFill>
              </a:defRPr>
            </a:lvl3pPr>
            <a:lvl4pPr lvl="3">
              <a:buNone/>
              <a:defRPr>
                <a:solidFill>
                  <a:srgbClr val="A5BEC4"/>
                </a:solidFill>
              </a:defRPr>
            </a:lvl4pPr>
            <a:lvl5pPr lvl="4">
              <a:buNone/>
              <a:defRPr>
                <a:solidFill>
                  <a:srgbClr val="A5BEC4"/>
                </a:solidFill>
              </a:defRPr>
            </a:lvl5pPr>
            <a:lvl6pPr lvl="5">
              <a:buNone/>
              <a:defRPr>
                <a:solidFill>
                  <a:srgbClr val="A5BEC4"/>
                </a:solidFill>
              </a:defRPr>
            </a:lvl6pPr>
            <a:lvl7pPr lvl="6">
              <a:buNone/>
              <a:defRPr>
                <a:solidFill>
                  <a:srgbClr val="A5BEC4"/>
                </a:solidFill>
              </a:defRPr>
            </a:lvl7pPr>
            <a:lvl8pPr lvl="7">
              <a:buNone/>
              <a:defRPr>
                <a:solidFill>
                  <a:srgbClr val="A5BEC4"/>
                </a:solidFill>
              </a:defRPr>
            </a:lvl8pPr>
            <a:lvl9pPr lvl="8">
              <a:buNone/>
              <a:defRPr>
                <a:solidFill>
                  <a:srgbClr val="A5BEC4"/>
                </a:solidFill>
              </a:defRPr>
            </a:lvl9pPr>
          </a:lstStyle>
          <a:p>
            <a:pPr indent="0" lvl="0" marL="0" rtl="0" algn="ctr">
              <a:spcBef>
                <a:spcPts val="0"/>
              </a:spcBef>
              <a:spcAft>
                <a:spcPts val="0"/>
              </a:spcAft>
              <a:buNone/>
            </a:pPr>
            <a:fld id="{00000000-1234-1234-1234-123412341234}" type="slidenum">
              <a:rPr lang="en-US"/>
              <a:t>‹#›</a:t>
            </a:fld>
            <a:endParaRPr/>
          </a:p>
        </p:txBody>
      </p:sp>
      <p:sp>
        <p:nvSpPr>
          <p:cNvPr id="1264" name="Google Shape;1264;p101"/>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1265" name="Google Shape;1265;p101"/>
          <p:cNvGrpSpPr/>
          <p:nvPr/>
        </p:nvGrpSpPr>
        <p:grpSpPr>
          <a:xfrm>
            <a:off x="8000973" y="4882762"/>
            <a:ext cx="777321" cy="155484"/>
            <a:chOff x="3424807" y="1107551"/>
            <a:chExt cx="4067616" cy="826163"/>
          </a:xfrm>
        </p:grpSpPr>
        <p:sp>
          <p:nvSpPr>
            <p:cNvPr id="1266" name="Google Shape;1266;p101"/>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67" name="Google Shape;1267;p101"/>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68" name="Google Shape;1268;p101"/>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69" name="Google Shape;1269;p101"/>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70" name="Google Shape;1270;p101"/>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71" name="Google Shape;1271;p101"/>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72" name="Google Shape;1272;p101"/>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73" name="Google Shape;1273;p101"/>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74" name="Google Shape;1274;p101"/>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275" name="Google Shape;1275;p10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Watermark">
  <p:cSld name="TITLE_AND_BODY_2_1">
    <p:bg>
      <p:bgPr>
        <a:solidFill>
          <a:srgbClr val="063849"/>
        </a:solidFill>
      </p:bgPr>
    </p:bg>
    <p:spTree>
      <p:nvGrpSpPr>
        <p:cNvPr id="1276" name="Shape 1276"/>
        <p:cNvGrpSpPr/>
        <p:nvPr/>
      </p:nvGrpSpPr>
      <p:grpSpPr>
        <a:xfrm>
          <a:off x="0" y="0"/>
          <a:ext cx="0" cy="0"/>
          <a:chOff x="0" y="0"/>
          <a:chExt cx="0" cy="0"/>
        </a:xfrm>
      </p:grpSpPr>
      <p:pic>
        <p:nvPicPr>
          <p:cNvPr id="1277" name="Google Shape;1277;p102"/>
          <p:cNvPicPr preferRelativeResize="0"/>
          <p:nvPr/>
        </p:nvPicPr>
        <p:blipFill rotWithShape="1">
          <a:blip r:embed="rId2">
            <a:alphaModFix amt="12000"/>
          </a:blip>
          <a:srcRect b="0" l="0" r="0" t="0"/>
          <a:stretch/>
        </p:blipFill>
        <p:spPr>
          <a:xfrm>
            <a:off x="3487911" y="0"/>
            <a:ext cx="5638428" cy="5143499"/>
          </a:xfrm>
          <a:prstGeom prst="rect">
            <a:avLst/>
          </a:prstGeom>
          <a:noFill/>
          <a:ln>
            <a:noFill/>
          </a:ln>
        </p:spPr>
      </p:pic>
      <p:sp>
        <p:nvSpPr>
          <p:cNvPr id="1278" name="Google Shape;1278;p102"/>
          <p:cNvSpPr txBox="1"/>
          <p:nvPr>
            <p:ph idx="1" type="body"/>
          </p:nvPr>
        </p:nvSpPr>
        <p:spPr>
          <a:xfrm>
            <a:off x="365700" y="773038"/>
            <a:ext cx="8139300" cy="3417000"/>
          </a:xfrm>
          <a:prstGeom prst="rect">
            <a:avLst/>
          </a:prstGeom>
        </p:spPr>
        <p:txBody>
          <a:bodyPr anchorCtr="0" anchor="t" bIns="0" lIns="0" spcFirstLastPara="1" rIns="0" wrap="square" tIns="0">
            <a:normAutofit/>
          </a:bodyPr>
          <a:lstStyle>
            <a:lvl1pPr indent="-317500" lvl="0" marL="457200">
              <a:spcBef>
                <a:spcPts val="0"/>
              </a:spcBef>
              <a:spcAft>
                <a:spcPts val="0"/>
              </a:spcAft>
              <a:buClr>
                <a:srgbClr val="EBF1F3"/>
              </a:buClr>
              <a:buSzPts val="1400"/>
              <a:buChar char="●"/>
              <a:defRPr>
                <a:solidFill>
                  <a:srgbClr val="EBF1F3"/>
                </a:solidFill>
              </a:defRPr>
            </a:lvl1pPr>
            <a:lvl2pPr indent="-304800" lvl="1" marL="914400">
              <a:spcBef>
                <a:spcPts val="600"/>
              </a:spcBef>
              <a:spcAft>
                <a:spcPts val="0"/>
              </a:spcAft>
              <a:buClr>
                <a:srgbClr val="EBF1F3"/>
              </a:buClr>
              <a:buSzPts val="1200"/>
              <a:buChar char="○"/>
              <a:defRPr>
                <a:solidFill>
                  <a:srgbClr val="EBF1F3"/>
                </a:solidFill>
              </a:defRPr>
            </a:lvl2pPr>
            <a:lvl3pPr indent="-292100" lvl="2" marL="1371600">
              <a:spcBef>
                <a:spcPts val="600"/>
              </a:spcBef>
              <a:spcAft>
                <a:spcPts val="0"/>
              </a:spcAft>
              <a:buClr>
                <a:srgbClr val="EBF1F3"/>
              </a:buClr>
              <a:buSzPts val="1000"/>
              <a:buChar char="■"/>
              <a:defRPr>
                <a:solidFill>
                  <a:srgbClr val="EBF1F3"/>
                </a:solidFill>
              </a:defRPr>
            </a:lvl3pPr>
            <a:lvl4pPr indent="-292100" lvl="3" marL="1828800">
              <a:spcBef>
                <a:spcPts val="600"/>
              </a:spcBef>
              <a:spcAft>
                <a:spcPts val="0"/>
              </a:spcAft>
              <a:buClr>
                <a:srgbClr val="EBF1F3"/>
              </a:buClr>
              <a:buSzPts val="1000"/>
              <a:buChar char="●"/>
              <a:defRPr>
                <a:solidFill>
                  <a:srgbClr val="EBF1F3"/>
                </a:solidFill>
              </a:defRPr>
            </a:lvl4pPr>
            <a:lvl5pPr indent="-292100" lvl="4" marL="2286000">
              <a:spcBef>
                <a:spcPts val="600"/>
              </a:spcBef>
              <a:spcAft>
                <a:spcPts val="0"/>
              </a:spcAft>
              <a:buClr>
                <a:srgbClr val="EBF1F3"/>
              </a:buClr>
              <a:buSzPts val="1000"/>
              <a:buChar char="○"/>
              <a:defRPr>
                <a:solidFill>
                  <a:srgbClr val="EBF1F3"/>
                </a:solidFill>
              </a:defRPr>
            </a:lvl5pPr>
            <a:lvl6pPr indent="-292100" lvl="5" marL="2743200">
              <a:spcBef>
                <a:spcPts val="600"/>
              </a:spcBef>
              <a:spcAft>
                <a:spcPts val="0"/>
              </a:spcAft>
              <a:buClr>
                <a:srgbClr val="EBF1F3"/>
              </a:buClr>
              <a:buSzPts val="1000"/>
              <a:buChar char="■"/>
              <a:defRPr>
                <a:solidFill>
                  <a:srgbClr val="EBF1F3"/>
                </a:solidFill>
              </a:defRPr>
            </a:lvl6pPr>
            <a:lvl7pPr indent="-292100" lvl="6" marL="3200400">
              <a:spcBef>
                <a:spcPts val="600"/>
              </a:spcBef>
              <a:spcAft>
                <a:spcPts val="0"/>
              </a:spcAft>
              <a:buClr>
                <a:srgbClr val="EBF1F3"/>
              </a:buClr>
              <a:buSzPts val="1000"/>
              <a:buChar char="●"/>
              <a:defRPr>
                <a:solidFill>
                  <a:srgbClr val="EBF1F3"/>
                </a:solidFill>
              </a:defRPr>
            </a:lvl7pPr>
            <a:lvl8pPr indent="-292100" lvl="7" marL="3657600">
              <a:spcBef>
                <a:spcPts val="600"/>
              </a:spcBef>
              <a:spcAft>
                <a:spcPts val="0"/>
              </a:spcAft>
              <a:buClr>
                <a:srgbClr val="EBF1F3"/>
              </a:buClr>
              <a:buSzPts val="1000"/>
              <a:buChar char="○"/>
              <a:defRPr>
                <a:solidFill>
                  <a:srgbClr val="EBF1F3"/>
                </a:solidFill>
              </a:defRPr>
            </a:lvl8pPr>
            <a:lvl9pPr indent="-292100" lvl="8" marL="4114800">
              <a:spcBef>
                <a:spcPts val="600"/>
              </a:spcBef>
              <a:spcAft>
                <a:spcPts val="600"/>
              </a:spcAft>
              <a:buClr>
                <a:srgbClr val="EBF1F3"/>
              </a:buClr>
              <a:buSzPts val="1000"/>
              <a:buChar char="■"/>
              <a:defRPr>
                <a:solidFill>
                  <a:srgbClr val="EBF1F3"/>
                </a:solidFill>
              </a:defRPr>
            </a:lvl9pPr>
          </a:lstStyle>
          <a:p/>
        </p:txBody>
      </p:sp>
      <p:sp>
        <p:nvSpPr>
          <p:cNvPr id="1279" name="Google Shape;1279;p10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solidFill>
                  <a:srgbClr val="A5BEC4"/>
                </a:solidFill>
              </a:defRPr>
            </a:lvl1pPr>
            <a:lvl2pPr lvl="1">
              <a:buNone/>
              <a:defRPr>
                <a:solidFill>
                  <a:srgbClr val="A5BEC4"/>
                </a:solidFill>
              </a:defRPr>
            </a:lvl2pPr>
            <a:lvl3pPr lvl="2">
              <a:buNone/>
              <a:defRPr>
                <a:solidFill>
                  <a:srgbClr val="A5BEC4"/>
                </a:solidFill>
              </a:defRPr>
            </a:lvl3pPr>
            <a:lvl4pPr lvl="3">
              <a:buNone/>
              <a:defRPr>
                <a:solidFill>
                  <a:srgbClr val="A5BEC4"/>
                </a:solidFill>
              </a:defRPr>
            </a:lvl4pPr>
            <a:lvl5pPr lvl="4">
              <a:buNone/>
              <a:defRPr>
                <a:solidFill>
                  <a:srgbClr val="A5BEC4"/>
                </a:solidFill>
              </a:defRPr>
            </a:lvl5pPr>
            <a:lvl6pPr lvl="5">
              <a:buNone/>
              <a:defRPr>
                <a:solidFill>
                  <a:srgbClr val="A5BEC4"/>
                </a:solidFill>
              </a:defRPr>
            </a:lvl6pPr>
            <a:lvl7pPr lvl="6">
              <a:buNone/>
              <a:defRPr>
                <a:solidFill>
                  <a:srgbClr val="A5BEC4"/>
                </a:solidFill>
              </a:defRPr>
            </a:lvl7pPr>
            <a:lvl8pPr lvl="7">
              <a:buNone/>
              <a:defRPr>
                <a:solidFill>
                  <a:srgbClr val="A5BEC4"/>
                </a:solidFill>
              </a:defRPr>
            </a:lvl8pPr>
            <a:lvl9pPr lvl="8">
              <a:buNone/>
              <a:defRPr>
                <a:solidFill>
                  <a:srgbClr val="A5BEC4"/>
                </a:solidFill>
              </a:defRPr>
            </a:lvl9pPr>
          </a:lstStyle>
          <a:p>
            <a:pPr indent="0" lvl="0" marL="0" rtl="0" algn="ctr">
              <a:spcBef>
                <a:spcPts val="0"/>
              </a:spcBef>
              <a:spcAft>
                <a:spcPts val="0"/>
              </a:spcAft>
              <a:buNone/>
            </a:pPr>
            <a:fld id="{00000000-1234-1234-1234-123412341234}" type="slidenum">
              <a:rPr lang="en-US"/>
              <a:t>‹#›</a:t>
            </a:fld>
            <a:endParaRPr/>
          </a:p>
        </p:txBody>
      </p:sp>
      <p:sp>
        <p:nvSpPr>
          <p:cNvPr id="1280" name="Google Shape;1280;p102"/>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1281" name="Google Shape;1281;p102"/>
          <p:cNvGrpSpPr/>
          <p:nvPr/>
        </p:nvGrpSpPr>
        <p:grpSpPr>
          <a:xfrm>
            <a:off x="8000973" y="4882762"/>
            <a:ext cx="777321" cy="155484"/>
            <a:chOff x="3424807" y="1107551"/>
            <a:chExt cx="4067616" cy="826163"/>
          </a:xfrm>
        </p:grpSpPr>
        <p:sp>
          <p:nvSpPr>
            <p:cNvPr id="1282" name="Google Shape;1282;p102"/>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3" name="Google Shape;1283;p102"/>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4" name="Google Shape;1284;p102"/>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5" name="Google Shape;1285;p102"/>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6" name="Google Shape;1286;p102"/>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7" name="Google Shape;1287;p102"/>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8" name="Google Shape;1288;p102"/>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9" name="Google Shape;1289;p102"/>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90" name="Google Shape;1290;p102"/>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291" name="Google Shape;1291;p10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theme" Target="../theme/theme5.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8.xml"/><Relationship Id="rId22" Type="http://schemas.openxmlformats.org/officeDocument/2006/relationships/slideLayout" Target="../slideLayouts/slideLayout60.xml"/><Relationship Id="rId21" Type="http://schemas.openxmlformats.org/officeDocument/2006/relationships/slideLayout" Target="../slideLayouts/slideLayout59.xml"/><Relationship Id="rId24" Type="http://schemas.openxmlformats.org/officeDocument/2006/relationships/slideLayout" Target="../slideLayouts/slideLayout62.xml"/><Relationship Id="rId23" Type="http://schemas.openxmlformats.org/officeDocument/2006/relationships/slideLayout" Target="../slideLayouts/slideLayout61.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26" Type="http://schemas.openxmlformats.org/officeDocument/2006/relationships/slideLayout" Target="../slideLayouts/slideLayout64.xml"/><Relationship Id="rId25" Type="http://schemas.openxmlformats.org/officeDocument/2006/relationships/slideLayout" Target="../slideLayouts/slideLayout63.xml"/><Relationship Id="rId28" Type="http://schemas.openxmlformats.org/officeDocument/2006/relationships/slideLayout" Target="../slideLayouts/slideLayout66.xml"/><Relationship Id="rId27" Type="http://schemas.openxmlformats.org/officeDocument/2006/relationships/slideLayout" Target="../slideLayouts/slideLayout65.xml"/><Relationship Id="rId5" Type="http://schemas.openxmlformats.org/officeDocument/2006/relationships/slideLayout" Target="../slideLayouts/slideLayout43.xml"/><Relationship Id="rId6" Type="http://schemas.openxmlformats.org/officeDocument/2006/relationships/slideLayout" Target="../slideLayouts/slideLayout44.xml"/><Relationship Id="rId29" Type="http://schemas.openxmlformats.org/officeDocument/2006/relationships/slideLayout" Target="../slideLayouts/slideLayout67.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1" Type="http://schemas.openxmlformats.org/officeDocument/2006/relationships/slideLayout" Target="../slideLayouts/slideLayout69.xml"/><Relationship Id="rId30" Type="http://schemas.openxmlformats.org/officeDocument/2006/relationships/slideLayout" Target="../slideLayouts/slideLayout68.xml"/><Relationship Id="rId11" Type="http://schemas.openxmlformats.org/officeDocument/2006/relationships/slideLayout" Target="../slideLayouts/slideLayout49.xml"/><Relationship Id="rId33" Type="http://schemas.openxmlformats.org/officeDocument/2006/relationships/slideLayout" Target="../slideLayouts/slideLayout71.xml"/><Relationship Id="rId10" Type="http://schemas.openxmlformats.org/officeDocument/2006/relationships/slideLayout" Target="../slideLayouts/slideLayout48.xml"/><Relationship Id="rId32" Type="http://schemas.openxmlformats.org/officeDocument/2006/relationships/slideLayout" Target="../slideLayouts/slideLayout70.xml"/><Relationship Id="rId13" Type="http://schemas.openxmlformats.org/officeDocument/2006/relationships/slideLayout" Target="../slideLayouts/slideLayout51.xml"/><Relationship Id="rId35" Type="http://schemas.openxmlformats.org/officeDocument/2006/relationships/slideLayout" Target="../slideLayouts/slideLayout73.xml"/><Relationship Id="rId12" Type="http://schemas.openxmlformats.org/officeDocument/2006/relationships/slideLayout" Target="../slideLayouts/slideLayout50.xml"/><Relationship Id="rId34" Type="http://schemas.openxmlformats.org/officeDocument/2006/relationships/slideLayout" Target="../slideLayouts/slideLayout72.xml"/><Relationship Id="rId15" Type="http://schemas.openxmlformats.org/officeDocument/2006/relationships/slideLayout" Target="../slideLayouts/slideLayout53.xml"/><Relationship Id="rId37" Type="http://schemas.openxmlformats.org/officeDocument/2006/relationships/slideLayout" Target="../slideLayouts/slideLayout75.xml"/><Relationship Id="rId14" Type="http://schemas.openxmlformats.org/officeDocument/2006/relationships/slideLayout" Target="../slideLayouts/slideLayout52.xml"/><Relationship Id="rId36" Type="http://schemas.openxmlformats.org/officeDocument/2006/relationships/slideLayout" Target="../slideLayouts/slideLayout74.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38" Type="http://schemas.openxmlformats.org/officeDocument/2006/relationships/theme" Target="../theme/theme7.xml"/><Relationship Id="rId19" Type="http://schemas.openxmlformats.org/officeDocument/2006/relationships/slideLayout" Target="../slideLayouts/slideLayout57.xml"/><Relationship Id="rId18"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40" Type="http://schemas.openxmlformats.org/officeDocument/2006/relationships/theme" Target="../theme/theme9.xml"/><Relationship Id="rId20" Type="http://schemas.openxmlformats.org/officeDocument/2006/relationships/slideLayout" Target="../slideLayouts/slideLayout95.xml"/><Relationship Id="rId22" Type="http://schemas.openxmlformats.org/officeDocument/2006/relationships/slideLayout" Target="../slideLayouts/slideLayout97.xml"/><Relationship Id="rId21" Type="http://schemas.openxmlformats.org/officeDocument/2006/relationships/slideLayout" Target="../slideLayouts/slideLayout96.xml"/><Relationship Id="rId24" Type="http://schemas.openxmlformats.org/officeDocument/2006/relationships/slideLayout" Target="../slideLayouts/slideLayout99.xml"/><Relationship Id="rId23" Type="http://schemas.openxmlformats.org/officeDocument/2006/relationships/slideLayout" Target="../slideLayouts/slideLayout98.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26" Type="http://schemas.openxmlformats.org/officeDocument/2006/relationships/slideLayout" Target="../slideLayouts/slideLayout101.xml"/><Relationship Id="rId25" Type="http://schemas.openxmlformats.org/officeDocument/2006/relationships/slideLayout" Target="../slideLayouts/slideLayout100.xml"/><Relationship Id="rId28" Type="http://schemas.openxmlformats.org/officeDocument/2006/relationships/slideLayout" Target="../slideLayouts/slideLayout103.xml"/><Relationship Id="rId27" Type="http://schemas.openxmlformats.org/officeDocument/2006/relationships/slideLayout" Target="../slideLayouts/slideLayout102.xml"/><Relationship Id="rId5" Type="http://schemas.openxmlformats.org/officeDocument/2006/relationships/slideLayout" Target="../slideLayouts/slideLayout80.xml"/><Relationship Id="rId6" Type="http://schemas.openxmlformats.org/officeDocument/2006/relationships/slideLayout" Target="../slideLayouts/slideLayout81.xml"/><Relationship Id="rId29" Type="http://schemas.openxmlformats.org/officeDocument/2006/relationships/slideLayout" Target="../slideLayouts/slideLayout104.xml"/><Relationship Id="rId7" Type="http://schemas.openxmlformats.org/officeDocument/2006/relationships/slideLayout" Target="../slideLayouts/slideLayout82.xml"/><Relationship Id="rId8" Type="http://schemas.openxmlformats.org/officeDocument/2006/relationships/slideLayout" Target="../slideLayouts/slideLayout83.xml"/><Relationship Id="rId31" Type="http://schemas.openxmlformats.org/officeDocument/2006/relationships/slideLayout" Target="../slideLayouts/slideLayout106.xml"/><Relationship Id="rId30" Type="http://schemas.openxmlformats.org/officeDocument/2006/relationships/slideLayout" Target="../slideLayouts/slideLayout105.xml"/><Relationship Id="rId11" Type="http://schemas.openxmlformats.org/officeDocument/2006/relationships/slideLayout" Target="../slideLayouts/slideLayout86.xml"/><Relationship Id="rId33" Type="http://schemas.openxmlformats.org/officeDocument/2006/relationships/slideLayout" Target="../slideLayouts/slideLayout108.xml"/><Relationship Id="rId10" Type="http://schemas.openxmlformats.org/officeDocument/2006/relationships/slideLayout" Target="../slideLayouts/slideLayout85.xml"/><Relationship Id="rId32" Type="http://schemas.openxmlformats.org/officeDocument/2006/relationships/slideLayout" Target="../slideLayouts/slideLayout107.xml"/><Relationship Id="rId13" Type="http://schemas.openxmlformats.org/officeDocument/2006/relationships/slideLayout" Target="../slideLayouts/slideLayout88.xml"/><Relationship Id="rId35" Type="http://schemas.openxmlformats.org/officeDocument/2006/relationships/slideLayout" Target="../slideLayouts/slideLayout110.xml"/><Relationship Id="rId12" Type="http://schemas.openxmlformats.org/officeDocument/2006/relationships/slideLayout" Target="../slideLayouts/slideLayout87.xml"/><Relationship Id="rId34" Type="http://schemas.openxmlformats.org/officeDocument/2006/relationships/slideLayout" Target="../slideLayouts/slideLayout109.xml"/><Relationship Id="rId15" Type="http://schemas.openxmlformats.org/officeDocument/2006/relationships/slideLayout" Target="../slideLayouts/slideLayout90.xml"/><Relationship Id="rId37" Type="http://schemas.openxmlformats.org/officeDocument/2006/relationships/slideLayout" Target="../slideLayouts/slideLayout112.xml"/><Relationship Id="rId14" Type="http://schemas.openxmlformats.org/officeDocument/2006/relationships/slideLayout" Target="../slideLayouts/slideLayout89.xml"/><Relationship Id="rId36" Type="http://schemas.openxmlformats.org/officeDocument/2006/relationships/slideLayout" Target="../slideLayouts/slideLayout111.xml"/><Relationship Id="rId17" Type="http://schemas.openxmlformats.org/officeDocument/2006/relationships/slideLayout" Target="../slideLayouts/slideLayout92.xml"/><Relationship Id="rId39" Type="http://schemas.openxmlformats.org/officeDocument/2006/relationships/slideLayout" Target="../slideLayouts/slideLayout114.xml"/><Relationship Id="rId16" Type="http://schemas.openxmlformats.org/officeDocument/2006/relationships/slideLayout" Target="../slideLayouts/slideLayout91.xml"/><Relationship Id="rId38" Type="http://schemas.openxmlformats.org/officeDocument/2006/relationships/slideLayout" Target="../slideLayouts/slideLayout113.xml"/><Relationship Id="rId19" Type="http://schemas.openxmlformats.org/officeDocument/2006/relationships/slideLayout" Target="../slideLayouts/slideLayout94.xml"/><Relationship Id="rId18"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34.xml"/><Relationship Id="rId22" Type="http://schemas.openxmlformats.org/officeDocument/2006/relationships/slideLayout" Target="../slideLayouts/slideLayout136.xml"/><Relationship Id="rId21" Type="http://schemas.openxmlformats.org/officeDocument/2006/relationships/slideLayout" Target="../slideLayouts/slideLayout135.xml"/><Relationship Id="rId24" Type="http://schemas.openxmlformats.org/officeDocument/2006/relationships/slideLayout" Target="../slideLayouts/slideLayout138.xml"/><Relationship Id="rId23" Type="http://schemas.openxmlformats.org/officeDocument/2006/relationships/slideLayout" Target="../slideLayouts/slideLayout137.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26" Type="http://schemas.openxmlformats.org/officeDocument/2006/relationships/slideLayout" Target="../slideLayouts/slideLayout140.xml"/><Relationship Id="rId25" Type="http://schemas.openxmlformats.org/officeDocument/2006/relationships/slideLayout" Target="../slideLayouts/slideLayout139.xml"/><Relationship Id="rId28" Type="http://schemas.openxmlformats.org/officeDocument/2006/relationships/slideLayout" Target="../slideLayouts/slideLayout142.xml"/><Relationship Id="rId27" Type="http://schemas.openxmlformats.org/officeDocument/2006/relationships/slideLayout" Target="../slideLayouts/slideLayout141.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29" Type="http://schemas.openxmlformats.org/officeDocument/2006/relationships/slideLayout" Target="../slideLayouts/slideLayout143.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31" Type="http://schemas.openxmlformats.org/officeDocument/2006/relationships/slideLayout" Target="../slideLayouts/slideLayout145.xml"/><Relationship Id="rId30" Type="http://schemas.openxmlformats.org/officeDocument/2006/relationships/slideLayout" Target="../slideLayouts/slideLayout144.xml"/><Relationship Id="rId11" Type="http://schemas.openxmlformats.org/officeDocument/2006/relationships/slideLayout" Target="../slideLayouts/slideLayout125.xml"/><Relationship Id="rId33" Type="http://schemas.openxmlformats.org/officeDocument/2006/relationships/slideLayout" Target="../slideLayouts/slideLayout147.xml"/><Relationship Id="rId10" Type="http://schemas.openxmlformats.org/officeDocument/2006/relationships/slideLayout" Target="../slideLayouts/slideLayout124.xml"/><Relationship Id="rId32" Type="http://schemas.openxmlformats.org/officeDocument/2006/relationships/slideLayout" Target="../slideLayouts/slideLayout146.xml"/><Relationship Id="rId13" Type="http://schemas.openxmlformats.org/officeDocument/2006/relationships/slideLayout" Target="../slideLayouts/slideLayout127.xml"/><Relationship Id="rId35" Type="http://schemas.openxmlformats.org/officeDocument/2006/relationships/slideLayout" Target="../slideLayouts/slideLayout149.xml"/><Relationship Id="rId12" Type="http://schemas.openxmlformats.org/officeDocument/2006/relationships/slideLayout" Target="../slideLayouts/slideLayout126.xml"/><Relationship Id="rId34" Type="http://schemas.openxmlformats.org/officeDocument/2006/relationships/slideLayout" Target="../slideLayouts/slideLayout148.xml"/><Relationship Id="rId15" Type="http://schemas.openxmlformats.org/officeDocument/2006/relationships/slideLayout" Target="../slideLayouts/slideLayout129.xml"/><Relationship Id="rId37" Type="http://schemas.openxmlformats.org/officeDocument/2006/relationships/slideLayout" Target="../slideLayouts/slideLayout151.xml"/><Relationship Id="rId14" Type="http://schemas.openxmlformats.org/officeDocument/2006/relationships/slideLayout" Target="../slideLayouts/slideLayout128.xml"/><Relationship Id="rId36" Type="http://schemas.openxmlformats.org/officeDocument/2006/relationships/slideLayout" Target="../slideLayouts/slideLayout150.xml"/><Relationship Id="rId17" Type="http://schemas.openxmlformats.org/officeDocument/2006/relationships/slideLayout" Target="../slideLayouts/slideLayout131.xml"/><Relationship Id="rId16" Type="http://schemas.openxmlformats.org/officeDocument/2006/relationships/slideLayout" Target="../slideLayouts/slideLayout130.xml"/><Relationship Id="rId38" Type="http://schemas.openxmlformats.org/officeDocument/2006/relationships/theme" Target="../theme/theme2.xml"/><Relationship Id="rId19" Type="http://schemas.openxmlformats.org/officeDocument/2006/relationships/slideLayout" Target="../slideLayouts/slideLayout133.xml"/><Relationship Id="rId18" Type="http://schemas.openxmlformats.org/officeDocument/2006/relationships/slideLayout" Target="../slideLayouts/slideLayout132.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71.xml"/><Relationship Id="rId22" Type="http://schemas.openxmlformats.org/officeDocument/2006/relationships/slideLayout" Target="../slideLayouts/slideLayout173.xml"/><Relationship Id="rId21" Type="http://schemas.openxmlformats.org/officeDocument/2006/relationships/slideLayout" Target="../slideLayouts/slideLayout172.xml"/><Relationship Id="rId24" Type="http://schemas.openxmlformats.org/officeDocument/2006/relationships/slideLayout" Target="../slideLayouts/slideLayout175.xml"/><Relationship Id="rId23" Type="http://schemas.openxmlformats.org/officeDocument/2006/relationships/slideLayout" Target="../slideLayouts/slideLayout174.xml"/><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26" Type="http://schemas.openxmlformats.org/officeDocument/2006/relationships/slideLayout" Target="../slideLayouts/slideLayout177.xml"/><Relationship Id="rId25" Type="http://schemas.openxmlformats.org/officeDocument/2006/relationships/slideLayout" Target="../slideLayouts/slideLayout176.xml"/><Relationship Id="rId28" Type="http://schemas.openxmlformats.org/officeDocument/2006/relationships/slideLayout" Target="../slideLayouts/slideLayout179.xml"/><Relationship Id="rId27" Type="http://schemas.openxmlformats.org/officeDocument/2006/relationships/slideLayout" Target="../slideLayouts/slideLayout178.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29" Type="http://schemas.openxmlformats.org/officeDocument/2006/relationships/slideLayout" Target="../slideLayouts/slideLayout180.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31" Type="http://schemas.openxmlformats.org/officeDocument/2006/relationships/slideLayout" Target="../slideLayouts/slideLayout182.xml"/><Relationship Id="rId30" Type="http://schemas.openxmlformats.org/officeDocument/2006/relationships/slideLayout" Target="../slideLayouts/slideLayout181.xml"/><Relationship Id="rId11" Type="http://schemas.openxmlformats.org/officeDocument/2006/relationships/slideLayout" Target="../slideLayouts/slideLayout162.xml"/><Relationship Id="rId33" Type="http://schemas.openxmlformats.org/officeDocument/2006/relationships/slideLayout" Target="../slideLayouts/slideLayout184.xml"/><Relationship Id="rId10" Type="http://schemas.openxmlformats.org/officeDocument/2006/relationships/slideLayout" Target="../slideLayouts/slideLayout161.xml"/><Relationship Id="rId32" Type="http://schemas.openxmlformats.org/officeDocument/2006/relationships/slideLayout" Target="../slideLayouts/slideLayout183.xml"/><Relationship Id="rId13" Type="http://schemas.openxmlformats.org/officeDocument/2006/relationships/slideLayout" Target="../slideLayouts/slideLayout164.xml"/><Relationship Id="rId35" Type="http://schemas.openxmlformats.org/officeDocument/2006/relationships/slideLayout" Target="../slideLayouts/slideLayout186.xml"/><Relationship Id="rId12" Type="http://schemas.openxmlformats.org/officeDocument/2006/relationships/slideLayout" Target="../slideLayouts/slideLayout163.xml"/><Relationship Id="rId34" Type="http://schemas.openxmlformats.org/officeDocument/2006/relationships/slideLayout" Target="../slideLayouts/slideLayout185.xml"/><Relationship Id="rId15" Type="http://schemas.openxmlformats.org/officeDocument/2006/relationships/slideLayout" Target="../slideLayouts/slideLayout166.xml"/><Relationship Id="rId37" Type="http://schemas.openxmlformats.org/officeDocument/2006/relationships/slideLayout" Target="../slideLayouts/slideLayout188.xml"/><Relationship Id="rId14" Type="http://schemas.openxmlformats.org/officeDocument/2006/relationships/slideLayout" Target="../slideLayouts/slideLayout165.xml"/><Relationship Id="rId36" Type="http://schemas.openxmlformats.org/officeDocument/2006/relationships/slideLayout" Target="../slideLayouts/slideLayout187.xml"/><Relationship Id="rId17" Type="http://schemas.openxmlformats.org/officeDocument/2006/relationships/slideLayout" Target="../slideLayouts/slideLayout168.xml"/><Relationship Id="rId39" Type="http://schemas.openxmlformats.org/officeDocument/2006/relationships/theme" Target="../theme/theme3.xml"/><Relationship Id="rId16" Type="http://schemas.openxmlformats.org/officeDocument/2006/relationships/slideLayout" Target="../slideLayouts/slideLayout167.xml"/><Relationship Id="rId38" Type="http://schemas.openxmlformats.org/officeDocument/2006/relationships/slideLayout" Target="../slideLayouts/slideLayout189.xml"/><Relationship Id="rId19" Type="http://schemas.openxmlformats.org/officeDocument/2006/relationships/slideLayout" Target="../slideLayouts/slideLayout170.xml"/><Relationship Id="rId18" Type="http://schemas.openxmlformats.org/officeDocument/2006/relationships/slideLayout" Target="../slideLayouts/slideLayout169.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209.xml"/><Relationship Id="rId22" Type="http://schemas.openxmlformats.org/officeDocument/2006/relationships/slideLayout" Target="../slideLayouts/slideLayout211.xml"/><Relationship Id="rId21" Type="http://schemas.openxmlformats.org/officeDocument/2006/relationships/slideLayout" Target="../slideLayouts/slideLayout210.xml"/><Relationship Id="rId24" Type="http://schemas.openxmlformats.org/officeDocument/2006/relationships/slideLayout" Target="../slideLayouts/slideLayout213.xml"/><Relationship Id="rId23" Type="http://schemas.openxmlformats.org/officeDocument/2006/relationships/slideLayout" Target="../slideLayouts/slideLayout212.xml"/><Relationship Id="rId1" Type="http://schemas.openxmlformats.org/officeDocument/2006/relationships/slideLayout" Target="../slideLayouts/slideLayout190.xml"/><Relationship Id="rId2" Type="http://schemas.openxmlformats.org/officeDocument/2006/relationships/slideLayout" Target="../slideLayouts/slideLayout191.xml"/><Relationship Id="rId3" Type="http://schemas.openxmlformats.org/officeDocument/2006/relationships/slideLayout" Target="../slideLayouts/slideLayout192.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26" Type="http://schemas.openxmlformats.org/officeDocument/2006/relationships/slideLayout" Target="../slideLayouts/slideLayout215.xml"/><Relationship Id="rId25" Type="http://schemas.openxmlformats.org/officeDocument/2006/relationships/slideLayout" Target="../slideLayouts/slideLayout214.xml"/><Relationship Id="rId28" Type="http://schemas.openxmlformats.org/officeDocument/2006/relationships/slideLayout" Target="../slideLayouts/slideLayout217.xml"/><Relationship Id="rId27" Type="http://schemas.openxmlformats.org/officeDocument/2006/relationships/slideLayout" Target="../slideLayouts/slideLayout216.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29" Type="http://schemas.openxmlformats.org/officeDocument/2006/relationships/slideLayout" Target="../slideLayouts/slideLayout218.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31" Type="http://schemas.openxmlformats.org/officeDocument/2006/relationships/slideLayout" Target="../slideLayouts/slideLayout220.xml"/><Relationship Id="rId30" Type="http://schemas.openxmlformats.org/officeDocument/2006/relationships/slideLayout" Target="../slideLayouts/slideLayout219.xml"/><Relationship Id="rId11" Type="http://schemas.openxmlformats.org/officeDocument/2006/relationships/slideLayout" Target="../slideLayouts/slideLayout200.xml"/><Relationship Id="rId33" Type="http://schemas.openxmlformats.org/officeDocument/2006/relationships/slideLayout" Target="../slideLayouts/slideLayout222.xml"/><Relationship Id="rId10" Type="http://schemas.openxmlformats.org/officeDocument/2006/relationships/slideLayout" Target="../slideLayouts/slideLayout199.xml"/><Relationship Id="rId32" Type="http://schemas.openxmlformats.org/officeDocument/2006/relationships/slideLayout" Target="../slideLayouts/slideLayout221.xml"/><Relationship Id="rId13" Type="http://schemas.openxmlformats.org/officeDocument/2006/relationships/slideLayout" Target="../slideLayouts/slideLayout202.xml"/><Relationship Id="rId35" Type="http://schemas.openxmlformats.org/officeDocument/2006/relationships/slideLayout" Target="../slideLayouts/slideLayout224.xml"/><Relationship Id="rId12" Type="http://schemas.openxmlformats.org/officeDocument/2006/relationships/slideLayout" Target="../slideLayouts/slideLayout201.xml"/><Relationship Id="rId34" Type="http://schemas.openxmlformats.org/officeDocument/2006/relationships/slideLayout" Target="../slideLayouts/slideLayout223.xml"/><Relationship Id="rId15" Type="http://schemas.openxmlformats.org/officeDocument/2006/relationships/slideLayout" Target="../slideLayouts/slideLayout204.xml"/><Relationship Id="rId37" Type="http://schemas.openxmlformats.org/officeDocument/2006/relationships/theme" Target="../theme/theme8.xml"/><Relationship Id="rId14" Type="http://schemas.openxmlformats.org/officeDocument/2006/relationships/slideLayout" Target="../slideLayouts/slideLayout203.xml"/><Relationship Id="rId36" Type="http://schemas.openxmlformats.org/officeDocument/2006/relationships/slideLayout" Target="../slideLayouts/slideLayout225.xml"/><Relationship Id="rId17" Type="http://schemas.openxmlformats.org/officeDocument/2006/relationships/slideLayout" Target="../slideLayouts/slideLayout206.xml"/><Relationship Id="rId16" Type="http://schemas.openxmlformats.org/officeDocument/2006/relationships/slideLayout" Target="../slideLayouts/slideLayout205.xml"/><Relationship Id="rId19" Type="http://schemas.openxmlformats.org/officeDocument/2006/relationships/slideLayout" Target="../slideLayouts/slideLayout208.xml"/><Relationship Id="rId18" Type="http://schemas.openxmlformats.org/officeDocument/2006/relationships/slideLayout" Target="../slideLayouts/slideLayout207.xml"/></Relationships>
</file>

<file path=ppt/slideMasters/_rels/slideMaster7.xml.rels><?xml version="1.0" encoding="UTF-8" standalone="yes"?><Relationships xmlns="http://schemas.openxmlformats.org/package/2006/relationships"><Relationship Id="rId40" Type="http://schemas.openxmlformats.org/officeDocument/2006/relationships/theme" Target="../theme/theme4.xml"/><Relationship Id="rId20" Type="http://schemas.openxmlformats.org/officeDocument/2006/relationships/slideLayout" Target="../slideLayouts/slideLayout245.xml"/><Relationship Id="rId22" Type="http://schemas.openxmlformats.org/officeDocument/2006/relationships/slideLayout" Target="../slideLayouts/slideLayout247.xml"/><Relationship Id="rId21" Type="http://schemas.openxmlformats.org/officeDocument/2006/relationships/slideLayout" Target="../slideLayouts/slideLayout246.xml"/><Relationship Id="rId24" Type="http://schemas.openxmlformats.org/officeDocument/2006/relationships/slideLayout" Target="../slideLayouts/slideLayout249.xml"/><Relationship Id="rId23" Type="http://schemas.openxmlformats.org/officeDocument/2006/relationships/slideLayout" Target="../slideLayouts/slideLayout248.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26" Type="http://schemas.openxmlformats.org/officeDocument/2006/relationships/slideLayout" Target="../slideLayouts/slideLayout251.xml"/><Relationship Id="rId25" Type="http://schemas.openxmlformats.org/officeDocument/2006/relationships/slideLayout" Target="../slideLayouts/slideLayout250.xml"/><Relationship Id="rId28" Type="http://schemas.openxmlformats.org/officeDocument/2006/relationships/slideLayout" Target="../slideLayouts/slideLayout253.xml"/><Relationship Id="rId27" Type="http://schemas.openxmlformats.org/officeDocument/2006/relationships/slideLayout" Target="../slideLayouts/slideLayout252.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29" Type="http://schemas.openxmlformats.org/officeDocument/2006/relationships/slideLayout" Target="../slideLayouts/slideLayout254.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31" Type="http://schemas.openxmlformats.org/officeDocument/2006/relationships/slideLayout" Target="../slideLayouts/slideLayout256.xml"/><Relationship Id="rId30" Type="http://schemas.openxmlformats.org/officeDocument/2006/relationships/slideLayout" Target="../slideLayouts/slideLayout255.xml"/><Relationship Id="rId11" Type="http://schemas.openxmlformats.org/officeDocument/2006/relationships/slideLayout" Target="../slideLayouts/slideLayout236.xml"/><Relationship Id="rId33" Type="http://schemas.openxmlformats.org/officeDocument/2006/relationships/slideLayout" Target="../slideLayouts/slideLayout258.xml"/><Relationship Id="rId10" Type="http://schemas.openxmlformats.org/officeDocument/2006/relationships/slideLayout" Target="../slideLayouts/slideLayout235.xml"/><Relationship Id="rId32" Type="http://schemas.openxmlformats.org/officeDocument/2006/relationships/slideLayout" Target="../slideLayouts/slideLayout257.xml"/><Relationship Id="rId13" Type="http://schemas.openxmlformats.org/officeDocument/2006/relationships/slideLayout" Target="../slideLayouts/slideLayout238.xml"/><Relationship Id="rId35" Type="http://schemas.openxmlformats.org/officeDocument/2006/relationships/slideLayout" Target="../slideLayouts/slideLayout260.xml"/><Relationship Id="rId12" Type="http://schemas.openxmlformats.org/officeDocument/2006/relationships/slideLayout" Target="../slideLayouts/slideLayout237.xml"/><Relationship Id="rId34" Type="http://schemas.openxmlformats.org/officeDocument/2006/relationships/slideLayout" Target="../slideLayouts/slideLayout259.xml"/><Relationship Id="rId15" Type="http://schemas.openxmlformats.org/officeDocument/2006/relationships/slideLayout" Target="../slideLayouts/slideLayout240.xml"/><Relationship Id="rId37" Type="http://schemas.openxmlformats.org/officeDocument/2006/relationships/slideLayout" Target="../slideLayouts/slideLayout262.xml"/><Relationship Id="rId14" Type="http://schemas.openxmlformats.org/officeDocument/2006/relationships/slideLayout" Target="../slideLayouts/slideLayout239.xml"/><Relationship Id="rId36" Type="http://schemas.openxmlformats.org/officeDocument/2006/relationships/slideLayout" Target="../slideLayouts/slideLayout261.xml"/><Relationship Id="rId17" Type="http://schemas.openxmlformats.org/officeDocument/2006/relationships/slideLayout" Target="../slideLayouts/slideLayout242.xml"/><Relationship Id="rId39" Type="http://schemas.openxmlformats.org/officeDocument/2006/relationships/slideLayout" Target="../slideLayouts/slideLayout264.xml"/><Relationship Id="rId16" Type="http://schemas.openxmlformats.org/officeDocument/2006/relationships/slideLayout" Target="../slideLayouts/slideLayout241.xml"/><Relationship Id="rId38" Type="http://schemas.openxmlformats.org/officeDocument/2006/relationships/slideLayout" Target="../slideLayouts/slideLayout263.xml"/><Relationship Id="rId19" Type="http://schemas.openxmlformats.org/officeDocument/2006/relationships/slideLayout" Target="../slideLayouts/slideLayout244.xml"/><Relationship Id="rId18" Type="http://schemas.openxmlformats.org/officeDocument/2006/relationships/slideLayout" Target="../slideLayouts/slideLayout243.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284.xml"/><Relationship Id="rId22" Type="http://schemas.openxmlformats.org/officeDocument/2006/relationships/slideLayout" Target="../slideLayouts/slideLayout286.xml"/><Relationship Id="rId21" Type="http://schemas.openxmlformats.org/officeDocument/2006/relationships/slideLayout" Target="../slideLayouts/slideLayout285.xml"/><Relationship Id="rId24" Type="http://schemas.openxmlformats.org/officeDocument/2006/relationships/slideLayout" Target="../slideLayouts/slideLayout288.xml"/><Relationship Id="rId23" Type="http://schemas.openxmlformats.org/officeDocument/2006/relationships/slideLayout" Target="../slideLayouts/slideLayout287.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26" Type="http://schemas.openxmlformats.org/officeDocument/2006/relationships/slideLayout" Target="../slideLayouts/slideLayout290.xml"/><Relationship Id="rId25" Type="http://schemas.openxmlformats.org/officeDocument/2006/relationships/slideLayout" Target="../slideLayouts/slideLayout289.xml"/><Relationship Id="rId28" Type="http://schemas.openxmlformats.org/officeDocument/2006/relationships/slideLayout" Target="../slideLayouts/slideLayout292.xml"/><Relationship Id="rId27" Type="http://schemas.openxmlformats.org/officeDocument/2006/relationships/slideLayout" Target="../slideLayouts/slideLayout291.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29" Type="http://schemas.openxmlformats.org/officeDocument/2006/relationships/theme" Target="../theme/theme6.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11" Type="http://schemas.openxmlformats.org/officeDocument/2006/relationships/slideLayout" Target="../slideLayouts/slideLayout275.xml"/><Relationship Id="rId10" Type="http://schemas.openxmlformats.org/officeDocument/2006/relationships/slideLayout" Target="../slideLayouts/slideLayout274.xml"/><Relationship Id="rId13" Type="http://schemas.openxmlformats.org/officeDocument/2006/relationships/slideLayout" Target="../slideLayouts/slideLayout277.xml"/><Relationship Id="rId12" Type="http://schemas.openxmlformats.org/officeDocument/2006/relationships/slideLayout" Target="../slideLayouts/slideLayout276.xml"/><Relationship Id="rId15" Type="http://schemas.openxmlformats.org/officeDocument/2006/relationships/slideLayout" Target="../slideLayouts/slideLayout279.xml"/><Relationship Id="rId14" Type="http://schemas.openxmlformats.org/officeDocument/2006/relationships/slideLayout" Target="../slideLayouts/slideLayout278.xml"/><Relationship Id="rId17" Type="http://schemas.openxmlformats.org/officeDocument/2006/relationships/slideLayout" Target="../slideLayouts/slideLayout281.xml"/><Relationship Id="rId16" Type="http://schemas.openxmlformats.org/officeDocument/2006/relationships/slideLayout" Target="../slideLayouts/slideLayout280.xml"/><Relationship Id="rId19" Type="http://schemas.openxmlformats.org/officeDocument/2006/relationships/slideLayout" Target="../slideLayouts/slideLayout283.xml"/><Relationship Id="rId18" Type="http://schemas.openxmlformats.org/officeDocument/2006/relationships/slideLayout" Target="../slideLayouts/slideLayout28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rgbClr val="FF6529"/>
              </a:buClr>
              <a:buSzPts val="2000"/>
              <a:buFont typeface="Roboto Slab Medium"/>
              <a:buNone/>
              <a:defRPr b="0" i="0" sz="2000" u="none" cap="none" strike="noStrike">
                <a:solidFill>
                  <a:srgbClr val="FF6529"/>
                </a:solidFill>
                <a:latin typeface="Roboto Slab Medium"/>
                <a:ea typeface="Roboto Slab Medium"/>
                <a:cs typeface="Roboto Slab Medium"/>
                <a:sym typeface="Roboto Slab Medium"/>
              </a:defRPr>
            </a:lvl1pPr>
            <a:lvl2pPr lvl="1"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2pPr>
            <a:lvl3pPr lvl="2"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3pPr>
            <a:lvl4pPr lvl="3"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4pPr>
            <a:lvl5pPr lvl="4"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5pPr>
            <a:lvl6pPr lvl="5"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6pPr>
            <a:lvl7pPr lvl="6"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7pPr>
            <a:lvl8pPr lvl="7"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8pPr>
            <a:lvl9pPr lvl="8"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9pPr>
          </a:lstStyle>
          <a:p/>
        </p:txBody>
      </p:sp>
      <p:sp>
        <p:nvSpPr>
          <p:cNvPr id="11" name="Google Shape;11;p1"/>
          <p:cNvSpPr txBox="1"/>
          <p:nvPr>
            <p:ph idx="1" type="body"/>
          </p:nvPr>
        </p:nvSpPr>
        <p:spPr>
          <a:xfrm>
            <a:off x="365700" y="1152475"/>
            <a:ext cx="8412600" cy="3416400"/>
          </a:xfrm>
          <a:prstGeom prst="rect">
            <a:avLst/>
          </a:prstGeom>
          <a:noFill/>
          <a:ln>
            <a:noFill/>
          </a:ln>
        </p:spPr>
        <p:txBody>
          <a:bodyPr anchorCtr="0" anchor="t" bIns="0" lIns="0" spcFirstLastPara="1" rIns="0" wrap="square" tIns="0">
            <a:normAutofit/>
          </a:bodyPr>
          <a:lstStyle>
            <a:lvl1pPr indent="-317500" lvl="0" marL="457200" marR="0" rtl="0" algn="l">
              <a:lnSpc>
                <a:spcPct val="115000"/>
              </a:lnSpc>
              <a:spcBef>
                <a:spcPts val="0"/>
              </a:spcBef>
              <a:spcAft>
                <a:spcPts val="0"/>
              </a:spcAft>
              <a:buClr>
                <a:srgbClr val="063849"/>
              </a:buClr>
              <a:buSzPts val="1400"/>
              <a:buFont typeface="Roboto Light"/>
              <a:buChar char="●"/>
              <a:defRPr b="0" i="0" sz="1400" u="none" cap="none" strike="noStrike">
                <a:solidFill>
                  <a:srgbClr val="063849"/>
                </a:solidFill>
                <a:latin typeface="Roboto Light"/>
                <a:ea typeface="Roboto Light"/>
                <a:cs typeface="Roboto Light"/>
                <a:sym typeface="Roboto Light"/>
              </a:defRPr>
            </a:lvl1pPr>
            <a:lvl2pPr indent="-304800" lvl="1" marL="914400" marR="0" rtl="0" algn="l">
              <a:lnSpc>
                <a:spcPct val="115000"/>
              </a:lnSpc>
              <a:spcBef>
                <a:spcPts val="0"/>
              </a:spcBef>
              <a:spcAft>
                <a:spcPts val="0"/>
              </a:spcAft>
              <a:buClr>
                <a:srgbClr val="063849"/>
              </a:buClr>
              <a:buSzPts val="1200"/>
              <a:buFont typeface="Roboto Light"/>
              <a:buChar char="○"/>
              <a:defRPr b="0" i="0" sz="1200" u="none" cap="none" strike="noStrike">
                <a:solidFill>
                  <a:srgbClr val="063849"/>
                </a:solidFill>
                <a:latin typeface="Roboto Light"/>
                <a:ea typeface="Roboto Light"/>
                <a:cs typeface="Roboto Light"/>
                <a:sym typeface="Roboto Light"/>
              </a:defRPr>
            </a:lvl2pPr>
            <a:lvl3pPr indent="-292100" lvl="2" marL="13716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3pPr>
            <a:lvl4pPr indent="-292100" lvl="3" marL="18288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4pPr>
            <a:lvl5pPr indent="-292100" lvl="4" marL="22860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5pPr>
            <a:lvl6pPr indent="-292100" lvl="5" marL="27432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6pPr>
            <a:lvl7pPr indent="-292100" lvl="6" marL="32004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7pPr>
            <a:lvl8pPr indent="-292100" lvl="7" marL="36576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8pPr>
            <a:lvl9pPr indent="-292100" lvl="8" marL="41148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9pPr>
          </a:lstStyle>
          <a:p/>
        </p:txBody>
      </p:sp>
      <p:sp>
        <p:nvSpPr>
          <p:cNvPr id="12" name="Google Shape;12;p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13" name="Google Shape;13;p1"/>
          <p:cNvSpPr txBox="1"/>
          <p:nvPr/>
        </p:nvSpPr>
        <p:spPr>
          <a:xfrm>
            <a:off x="365700" y="49219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7C97A2"/>
                </a:solidFill>
                <a:latin typeface="Roboto"/>
                <a:ea typeface="Roboto"/>
                <a:cs typeface="Roboto"/>
                <a:sym typeface="Roboto"/>
              </a:rPr>
              <a:t>Copyright ©2025 Jitterbit. All rights reserved. Confidential. Do not distribute externally.</a:t>
            </a:r>
            <a:endParaRPr b="0" i="0" sz="500" u="none" cap="none" strike="noStrike">
              <a:solidFill>
                <a:srgbClr val="7C97A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30">
          <p15:clr>
            <a:srgbClr val="E46962"/>
          </p15:clr>
        </p15:guide>
        <p15:guide id="2" orient="horz" pos="230">
          <p15:clr>
            <a:srgbClr val="E46962"/>
          </p15:clr>
        </p15:guide>
        <p15:guide id="3" pos="5530">
          <p15:clr>
            <a:srgbClr val="E46962"/>
          </p15:clr>
        </p15:guide>
        <p15:guide id="4" orient="horz" pos="3010">
          <p15:clr>
            <a:srgbClr val="E46962"/>
          </p15:clr>
        </p15:guide>
        <p15:guide id="5" pos="115">
          <p15:clr>
            <a:srgbClr val="E46962"/>
          </p15:clr>
        </p15:guide>
        <p15:guide id="6" orient="horz" pos="115">
          <p15:clr>
            <a:srgbClr val="E46962"/>
          </p15:clr>
        </p15:guide>
        <p15:guide id="7" pos="5645">
          <p15:clr>
            <a:srgbClr val="E46962"/>
          </p15:clr>
        </p15:guide>
        <p15:guide id="8" orient="horz" pos="3125">
          <p15:clr>
            <a:srgbClr val="E46962"/>
          </p15:clr>
        </p15:guide>
        <p15:guide id="9" pos="2880">
          <p15:clr>
            <a:srgbClr val="E46962"/>
          </p15:clr>
        </p15:guide>
        <p15:guide id="10" orient="horz" pos="1620">
          <p15:clr>
            <a:srgbClr val="E46962"/>
          </p15:clr>
        </p15:guide>
        <p15:guide id="11" orient="horz" pos="173">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1" name="Shape 361"/>
        <p:cNvGrpSpPr/>
        <p:nvPr/>
      </p:nvGrpSpPr>
      <p:grpSpPr>
        <a:xfrm>
          <a:off x="0" y="0"/>
          <a:ext cx="0" cy="0"/>
          <a:chOff x="0" y="0"/>
          <a:chExt cx="0" cy="0"/>
        </a:xfrm>
      </p:grpSpPr>
      <p:sp>
        <p:nvSpPr>
          <p:cNvPr id="362" name="Google Shape;362;p40"/>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rgbClr val="FF6529"/>
              </a:buClr>
              <a:buSzPts val="2000"/>
              <a:buFont typeface="Roboto Slab Medium"/>
              <a:buNone/>
              <a:defRPr b="0" i="0" sz="2000" u="none" cap="none" strike="noStrike">
                <a:solidFill>
                  <a:srgbClr val="FF6529"/>
                </a:solidFill>
                <a:latin typeface="Roboto Slab Medium"/>
                <a:ea typeface="Roboto Slab Medium"/>
                <a:cs typeface="Roboto Slab Medium"/>
                <a:sym typeface="Roboto Slab Medium"/>
              </a:defRPr>
            </a:lvl1pPr>
            <a:lvl2pPr lvl="1"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2pPr>
            <a:lvl3pPr lvl="2"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3pPr>
            <a:lvl4pPr lvl="3"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4pPr>
            <a:lvl5pPr lvl="4"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5pPr>
            <a:lvl6pPr lvl="5"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6pPr>
            <a:lvl7pPr lvl="6"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7pPr>
            <a:lvl8pPr lvl="7"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8pPr>
            <a:lvl9pPr lvl="8" marR="0" rtl="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9pPr>
          </a:lstStyle>
          <a:p/>
        </p:txBody>
      </p:sp>
      <p:sp>
        <p:nvSpPr>
          <p:cNvPr id="363" name="Google Shape;363;p40"/>
          <p:cNvSpPr txBox="1"/>
          <p:nvPr>
            <p:ph idx="1" type="body"/>
          </p:nvPr>
        </p:nvSpPr>
        <p:spPr>
          <a:xfrm>
            <a:off x="365700" y="1152475"/>
            <a:ext cx="8412600" cy="3416400"/>
          </a:xfrm>
          <a:prstGeom prst="rect">
            <a:avLst/>
          </a:prstGeom>
          <a:noFill/>
          <a:ln>
            <a:noFill/>
          </a:ln>
        </p:spPr>
        <p:txBody>
          <a:bodyPr anchorCtr="0" anchor="t" bIns="0" lIns="0" spcFirstLastPara="1" rIns="0" wrap="square" tIns="0">
            <a:normAutofit/>
          </a:bodyPr>
          <a:lstStyle>
            <a:lvl1pPr indent="-317500" lvl="0" marL="457200" marR="0" rtl="0" algn="l">
              <a:lnSpc>
                <a:spcPct val="115000"/>
              </a:lnSpc>
              <a:spcBef>
                <a:spcPts val="0"/>
              </a:spcBef>
              <a:spcAft>
                <a:spcPts val="0"/>
              </a:spcAft>
              <a:buClr>
                <a:srgbClr val="063849"/>
              </a:buClr>
              <a:buSzPts val="1400"/>
              <a:buFont typeface="Roboto Light"/>
              <a:buChar char="●"/>
              <a:defRPr b="0" i="0" sz="1400" u="none" cap="none" strike="noStrike">
                <a:solidFill>
                  <a:srgbClr val="063849"/>
                </a:solidFill>
                <a:latin typeface="Roboto Light"/>
                <a:ea typeface="Roboto Light"/>
                <a:cs typeface="Roboto Light"/>
                <a:sym typeface="Roboto Light"/>
              </a:defRPr>
            </a:lvl1pPr>
            <a:lvl2pPr indent="-304800" lvl="1" marL="914400" marR="0" rtl="0" algn="l">
              <a:lnSpc>
                <a:spcPct val="115000"/>
              </a:lnSpc>
              <a:spcBef>
                <a:spcPts val="0"/>
              </a:spcBef>
              <a:spcAft>
                <a:spcPts val="0"/>
              </a:spcAft>
              <a:buClr>
                <a:srgbClr val="063849"/>
              </a:buClr>
              <a:buSzPts val="1200"/>
              <a:buFont typeface="Roboto Light"/>
              <a:buChar char="○"/>
              <a:defRPr b="0" i="0" sz="1200" u="none" cap="none" strike="noStrike">
                <a:solidFill>
                  <a:srgbClr val="063849"/>
                </a:solidFill>
                <a:latin typeface="Roboto Light"/>
                <a:ea typeface="Roboto Light"/>
                <a:cs typeface="Roboto Light"/>
                <a:sym typeface="Roboto Light"/>
              </a:defRPr>
            </a:lvl2pPr>
            <a:lvl3pPr indent="-292100" lvl="2" marL="13716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3pPr>
            <a:lvl4pPr indent="-292100" lvl="3" marL="18288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4pPr>
            <a:lvl5pPr indent="-292100" lvl="4" marL="22860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5pPr>
            <a:lvl6pPr indent="-292100" lvl="5" marL="27432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6pPr>
            <a:lvl7pPr indent="-292100" lvl="6" marL="32004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7pPr>
            <a:lvl8pPr indent="-292100" lvl="7" marL="36576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8pPr>
            <a:lvl9pPr indent="-292100" lvl="8" marL="4114800" marR="0" rtl="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9pPr>
          </a:lstStyle>
          <a:p/>
        </p:txBody>
      </p:sp>
      <p:sp>
        <p:nvSpPr>
          <p:cNvPr id="364" name="Google Shape;364;p40"/>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365" name="Google Shape;365;p40"/>
          <p:cNvSpPr txBox="1"/>
          <p:nvPr/>
        </p:nvSpPr>
        <p:spPr>
          <a:xfrm>
            <a:off x="365700" y="49219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7C97A2"/>
                </a:solidFill>
                <a:latin typeface="Roboto"/>
                <a:ea typeface="Roboto"/>
                <a:cs typeface="Roboto"/>
                <a:sym typeface="Roboto"/>
              </a:rPr>
              <a:t>Copyright ©2025 Jitterbit. All rights reserved. Confidential. Do not distribute externally.</a:t>
            </a:r>
            <a:endParaRPr b="0" i="0" sz="500" u="none" cap="none" strike="noStrike">
              <a:solidFill>
                <a:srgbClr val="7C97A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30">
          <p15:clr>
            <a:srgbClr val="E46962"/>
          </p15:clr>
        </p15:guide>
        <p15:guide id="2" orient="horz" pos="230">
          <p15:clr>
            <a:srgbClr val="E46962"/>
          </p15:clr>
        </p15:guide>
        <p15:guide id="3" pos="5530">
          <p15:clr>
            <a:srgbClr val="E46962"/>
          </p15:clr>
        </p15:guide>
        <p15:guide id="4" orient="horz" pos="3010">
          <p15:clr>
            <a:srgbClr val="E46962"/>
          </p15:clr>
        </p15:guide>
        <p15:guide id="5" pos="115">
          <p15:clr>
            <a:srgbClr val="E46962"/>
          </p15:clr>
        </p15:guide>
        <p15:guide id="6" orient="horz" pos="115">
          <p15:clr>
            <a:srgbClr val="E46962"/>
          </p15:clr>
        </p15:guide>
        <p15:guide id="7" pos="5645">
          <p15:clr>
            <a:srgbClr val="E46962"/>
          </p15:clr>
        </p15:guide>
        <p15:guide id="8" orient="horz" pos="3125">
          <p15:clr>
            <a:srgbClr val="E46962"/>
          </p15:clr>
        </p15:guide>
        <p15:guide id="9" pos="2880">
          <p15:clr>
            <a:srgbClr val="E46962"/>
          </p15:clr>
        </p15:guide>
        <p15:guide id="10" orient="horz" pos="1620">
          <p15:clr>
            <a:srgbClr val="E46962"/>
          </p15:clr>
        </p15:guide>
        <p15:guide id="11" orient="horz" pos="173">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20" name="Shape 920"/>
        <p:cNvGrpSpPr/>
        <p:nvPr/>
      </p:nvGrpSpPr>
      <p:grpSpPr>
        <a:xfrm>
          <a:off x="0" y="0"/>
          <a:ext cx="0" cy="0"/>
          <a:chOff x="0" y="0"/>
          <a:chExt cx="0" cy="0"/>
        </a:xfrm>
      </p:grpSpPr>
      <p:sp>
        <p:nvSpPr>
          <p:cNvPr id="921" name="Google Shape;921;p78"/>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FF6529"/>
              </a:buClr>
              <a:buSzPts val="2000"/>
              <a:buFont typeface="Roboto Slab Medium"/>
              <a:buNone/>
              <a:defRPr sz="2000">
                <a:solidFill>
                  <a:srgbClr val="FF6529"/>
                </a:solidFill>
                <a:latin typeface="Roboto Slab Medium"/>
                <a:ea typeface="Roboto Slab Medium"/>
                <a:cs typeface="Roboto Slab Medium"/>
                <a:sym typeface="Roboto Slab Medium"/>
              </a:defRPr>
            </a:lvl1pPr>
            <a:lvl2pPr lvl="1">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2pPr>
            <a:lvl3pPr lvl="2">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3pPr>
            <a:lvl4pPr lvl="3">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4pPr>
            <a:lvl5pPr lvl="4">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5pPr>
            <a:lvl6pPr lvl="5">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6pPr>
            <a:lvl7pPr lvl="6">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7pPr>
            <a:lvl8pPr lvl="7">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8pPr>
            <a:lvl9pPr lvl="8">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9pPr>
          </a:lstStyle>
          <a:p/>
        </p:txBody>
      </p:sp>
      <p:sp>
        <p:nvSpPr>
          <p:cNvPr id="922" name="Google Shape;922;p78"/>
          <p:cNvSpPr txBox="1"/>
          <p:nvPr>
            <p:ph idx="1" type="body"/>
          </p:nvPr>
        </p:nvSpPr>
        <p:spPr>
          <a:xfrm>
            <a:off x="365700" y="1152475"/>
            <a:ext cx="8412600" cy="3416400"/>
          </a:xfrm>
          <a:prstGeom prst="rect">
            <a:avLst/>
          </a:prstGeom>
          <a:noFill/>
          <a:ln>
            <a:noFill/>
          </a:ln>
        </p:spPr>
        <p:txBody>
          <a:bodyPr anchorCtr="0" anchor="t" bIns="0" lIns="0" spcFirstLastPara="1" rIns="0" wrap="square" tIns="0">
            <a:normAutofit/>
          </a:bodyPr>
          <a:lstStyle>
            <a:lvl1pPr indent="-317500" lvl="0" marL="457200">
              <a:lnSpc>
                <a:spcPct val="115000"/>
              </a:lnSpc>
              <a:spcBef>
                <a:spcPts val="0"/>
              </a:spcBef>
              <a:spcAft>
                <a:spcPts val="0"/>
              </a:spcAft>
              <a:buClr>
                <a:srgbClr val="063849"/>
              </a:buClr>
              <a:buSzPts val="1400"/>
              <a:buFont typeface="Roboto Light"/>
              <a:buChar char="●"/>
              <a:defRPr>
                <a:solidFill>
                  <a:srgbClr val="063849"/>
                </a:solidFill>
                <a:latin typeface="Roboto Light"/>
                <a:ea typeface="Roboto Light"/>
                <a:cs typeface="Roboto Light"/>
                <a:sym typeface="Roboto Light"/>
              </a:defRPr>
            </a:lvl1pPr>
            <a:lvl2pPr indent="-304800" lvl="1" marL="914400">
              <a:lnSpc>
                <a:spcPct val="115000"/>
              </a:lnSpc>
              <a:spcBef>
                <a:spcPts val="0"/>
              </a:spcBef>
              <a:spcAft>
                <a:spcPts val="0"/>
              </a:spcAft>
              <a:buClr>
                <a:srgbClr val="063849"/>
              </a:buClr>
              <a:buSzPts val="1200"/>
              <a:buFont typeface="Roboto Light"/>
              <a:buChar char="○"/>
              <a:defRPr sz="1200">
                <a:solidFill>
                  <a:srgbClr val="063849"/>
                </a:solidFill>
                <a:latin typeface="Roboto Light"/>
                <a:ea typeface="Roboto Light"/>
                <a:cs typeface="Roboto Light"/>
                <a:sym typeface="Roboto Light"/>
              </a:defRPr>
            </a:lvl2pPr>
            <a:lvl3pPr indent="-292100" lvl="2" marL="13716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3pPr>
            <a:lvl4pPr indent="-292100" lvl="3" marL="18288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4pPr>
            <a:lvl5pPr indent="-292100" lvl="4" marL="22860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5pPr>
            <a:lvl6pPr indent="-292100" lvl="5" marL="27432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6pPr>
            <a:lvl7pPr indent="-292100" lvl="6" marL="32004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7pPr>
            <a:lvl8pPr indent="-292100" lvl="7" marL="36576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8pPr>
            <a:lvl9pPr indent="-292100" lvl="8" marL="41148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9pPr>
          </a:lstStyle>
          <a:p/>
        </p:txBody>
      </p:sp>
      <p:sp>
        <p:nvSpPr>
          <p:cNvPr id="923" name="Google Shape;923;p78"/>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lvl="0" algn="ctr">
              <a:buNone/>
              <a:defRPr sz="800">
                <a:solidFill>
                  <a:srgbClr val="7C97A2"/>
                </a:solidFill>
                <a:latin typeface="Roboto"/>
                <a:ea typeface="Roboto"/>
                <a:cs typeface="Roboto"/>
                <a:sym typeface="Roboto"/>
              </a:defRPr>
            </a:lvl1pPr>
            <a:lvl2pPr lvl="1" algn="ctr">
              <a:buNone/>
              <a:defRPr sz="800">
                <a:solidFill>
                  <a:srgbClr val="7C97A2"/>
                </a:solidFill>
                <a:latin typeface="Roboto"/>
                <a:ea typeface="Roboto"/>
                <a:cs typeface="Roboto"/>
                <a:sym typeface="Roboto"/>
              </a:defRPr>
            </a:lvl2pPr>
            <a:lvl3pPr lvl="2" algn="ctr">
              <a:buNone/>
              <a:defRPr sz="800">
                <a:solidFill>
                  <a:srgbClr val="7C97A2"/>
                </a:solidFill>
                <a:latin typeface="Roboto"/>
                <a:ea typeface="Roboto"/>
                <a:cs typeface="Roboto"/>
                <a:sym typeface="Roboto"/>
              </a:defRPr>
            </a:lvl3pPr>
            <a:lvl4pPr lvl="3" algn="ctr">
              <a:buNone/>
              <a:defRPr sz="800">
                <a:solidFill>
                  <a:srgbClr val="7C97A2"/>
                </a:solidFill>
                <a:latin typeface="Roboto"/>
                <a:ea typeface="Roboto"/>
                <a:cs typeface="Roboto"/>
                <a:sym typeface="Roboto"/>
              </a:defRPr>
            </a:lvl4pPr>
            <a:lvl5pPr lvl="4" algn="ctr">
              <a:buNone/>
              <a:defRPr sz="800">
                <a:solidFill>
                  <a:srgbClr val="7C97A2"/>
                </a:solidFill>
                <a:latin typeface="Roboto"/>
                <a:ea typeface="Roboto"/>
                <a:cs typeface="Roboto"/>
                <a:sym typeface="Roboto"/>
              </a:defRPr>
            </a:lvl5pPr>
            <a:lvl6pPr lvl="5" algn="ctr">
              <a:buNone/>
              <a:defRPr sz="800">
                <a:solidFill>
                  <a:srgbClr val="7C97A2"/>
                </a:solidFill>
                <a:latin typeface="Roboto"/>
                <a:ea typeface="Roboto"/>
                <a:cs typeface="Roboto"/>
                <a:sym typeface="Roboto"/>
              </a:defRPr>
            </a:lvl6pPr>
            <a:lvl7pPr lvl="6" algn="ctr">
              <a:buNone/>
              <a:defRPr sz="800">
                <a:solidFill>
                  <a:srgbClr val="7C97A2"/>
                </a:solidFill>
                <a:latin typeface="Roboto"/>
                <a:ea typeface="Roboto"/>
                <a:cs typeface="Roboto"/>
                <a:sym typeface="Roboto"/>
              </a:defRPr>
            </a:lvl7pPr>
            <a:lvl8pPr lvl="7" algn="ctr">
              <a:buNone/>
              <a:defRPr sz="800">
                <a:solidFill>
                  <a:srgbClr val="7C97A2"/>
                </a:solidFill>
                <a:latin typeface="Roboto"/>
                <a:ea typeface="Roboto"/>
                <a:cs typeface="Roboto"/>
                <a:sym typeface="Roboto"/>
              </a:defRPr>
            </a:lvl8pPr>
            <a:lvl9pPr lvl="8" algn="ctr">
              <a:buNone/>
              <a:defRPr sz="800">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924" name="Google Shape;924;p78"/>
          <p:cNvSpPr txBox="1"/>
          <p:nvPr/>
        </p:nvSpPr>
        <p:spPr>
          <a:xfrm>
            <a:off x="365700" y="49219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7C97A2"/>
                </a:solidFill>
                <a:latin typeface="Roboto"/>
                <a:ea typeface="Roboto"/>
                <a:cs typeface="Roboto"/>
                <a:sym typeface="Roboto"/>
              </a:rPr>
              <a:t>Copyright ©2025 Jitterbit. All rights reserved. Confidential. Do not distribute externally.</a:t>
            </a:r>
            <a:endParaRPr sz="500">
              <a:solidFill>
                <a:srgbClr val="7C97A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30">
          <p15:clr>
            <a:srgbClr val="E46962"/>
          </p15:clr>
        </p15:guide>
        <p15:guide id="2" orient="horz" pos="230">
          <p15:clr>
            <a:srgbClr val="E46962"/>
          </p15:clr>
        </p15:guide>
        <p15:guide id="3" pos="5530">
          <p15:clr>
            <a:srgbClr val="E46962"/>
          </p15:clr>
        </p15:guide>
        <p15:guide id="4" orient="horz" pos="3010">
          <p15:clr>
            <a:srgbClr val="E46962"/>
          </p15:clr>
        </p15:guide>
        <p15:guide id="5" pos="115">
          <p15:clr>
            <a:srgbClr val="E46962"/>
          </p15:clr>
        </p15:guide>
        <p15:guide id="6" orient="horz" pos="115">
          <p15:clr>
            <a:srgbClr val="E46962"/>
          </p15:clr>
        </p15:guide>
        <p15:guide id="7" pos="5645">
          <p15:clr>
            <a:srgbClr val="E46962"/>
          </p15:clr>
        </p15:guide>
        <p15:guide id="8" orient="horz" pos="3125">
          <p15:clr>
            <a:srgbClr val="E46962"/>
          </p15:clr>
        </p15:guide>
        <p15:guide id="9" pos="2880">
          <p15:clr>
            <a:srgbClr val="E46962"/>
          </p15:clr>
        </p15:guide>
        <p15:guide id="10" orient="horz" pos="1620">
          <p15:clr>
            <a:srgbClr val="E46962"/>
          </p15:clr>
        </p15:guide>
        <p15:guide id="11" orient="horz" pos="173">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91" name="Shape 1491"/>
        <p:cNvGrpSpPr/>
        <p:nvPr/>
      </p:nvGrpSpPr>
      <p:grpSpPr>
        <a:xfrm>
          <a:off x="0" y="0"/>
          <a:ext cx="0" cy="0"/>
          <a:chOff x="0" y="0"/>
          <a:chExt cx="0" cy="0"/>
        </a:xfrm>
      </p:grpSpPr>
      <p:sp>
        <p:nvSpPr>
          <p:cNvPr id="1492" name="Google Shape;1492;p118"/>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FF6529"/>
              </a:buClr>
              <a:buSzPts val="2000"/>
              <a:buFont typeface="Roboto Slab Medium"/>
              <a:buNone/>
              <a:defRPr sz="2000">
                <a:solidFill>
                  <a:srgbClr val="FF6529"/>
                </a:solidFill>
                <a:latin typeface="Roboto Slab Medium"/>
                <a:ea typeface="Roboto Slab Medium"/>
                <a:cs typeface="Roboto Slab Medium"/>
                <a:sym typeface="Roboto Slab Medium"/>
              </a:defRPr>
            </a:lvl1pPr>
            <a:lvl2pPr lvl="1">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2pPr>
            <a:lvl3pPr lvl="2">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3pPr>
            <a:lvl4pPr lvl="3">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4pPr>
            <a:lvl5pPr lvl="4">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5pPr>
            <a:lvl6pPr lvl="5">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6pPr>
            <a:lvl7pPr lvl="6">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7pPr>
            <a:lvl8pPr lvl="7">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8pPr>
            <a:lvl9pPr lvl="8">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9pPr>
          </a:lstStyle>
          <a:p/>
        </p:txBody>
      </p:sp>
      <p:sp>
        <p:nvSpPr>
          <p:cNvPr id="1493" name="Google Shape;1493;p118"/>
          <p:cNvSpPr txBox="1"/>
          <p:nvPr>
            <p:ph idx="1" type="body"/>
          </p:nvPr>
        </p:nvSpPr>
        <p:spPr>
          <a:xfrm>
            <a:off x="365700" y="1152475"/>
            <a:ext cx="8412600" cy="3416400"/>
          </a:xfrm>
          <a:prstGeom prst="rect">
            <a:avLst/>
          </a:prstGeom>
          <a:noFill/>
          <a:ln>
            <a:noFill/>
          </a:ln>
        </p:spPr>
        <p:txBody>
          <a:bodyPr anchorCtr="0" anchor="t" bIns="0" lIns="0" spcFirstLastPara="1" rIns="0" wrap="square" tIns="0">
            <a:normAutofit/>
          </a:bodyPr>
          <a:lstStyle>
            <a:lvl1pPr indent="-317500" lvl="0" marL="457200">
              <a:lnSpc>
                <a:spcPct val="115000"/>
              </a:lnSpc>
              <a:spcBef>
                <a:spcPts val="0"/>
              </a:spcBef>
              <a:spcAft>
                <a:spcPts val="0"/>
              </a:spcAft>
              <a:buClr>
                <a:srgbClr val="063849"/>
              </a:buClr>
              <a:buSzPts val="1400"/>
              <a:buFont typeface="Roboto Light"/>
              <a:buChar char="●"/>
              <a:defRPr>
                <a:solidFill>
                  <a:srgbClr val="063849"/>
                </a:solidFill>
                <a:latin typeface="Roboto Light"/>
                <a:ea typeface="Roboto Light"/>
                <a:cs typeface="Roboto Light"/>
                <a:sym typeface="Roboto Light"/>
              </a:defRPr>
            </a:lvl1pPr>
            <a:lvl2pPr indent="-304800" lvl="1" marL="914400">
              <a:lnSpc>
                <a:spcPct val="115000"/>
              </a:lnSpc>
              <a:spcBef>
                <a:spcPts val="0"/>
              </a:spcBef>
              <a:spcAft>
                <a:spcPts val="0"/>
              </a:spcAft>
              <a:buClr>
                <a:srgbClr val="063849"/>
              </a:buClr>
              <a:buSzPts val="1200"/>
              <a:buFont typeface="Roboto Light"/>
              <a:buChar char="○"/>
              <a:defRPr sz="1200">
                <a:solidFill>
                  <a:srgbClr val="063849"/>
                </a:solidFill>
                <a:latin typeface="Roboto Light"/>
                <a:ea typeface="Roboto Light"/>
                <a:cs typeface="Roboto Light"/>
                <a:sym typeface="Roboto Light"/>
              </a:defRPr>
            </a:lvl2pPr>
            <a:lvl3pPr indent="-292100" lvl="2" marL="13716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3pPr>
            <a:lvl4pPr indent="-292100" lvl="3" marL="18288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4pPr>
            <a:lvl5pPr indent="-292100" lvl="4" marL="22860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5pPr>
            <a:lvl6pPr indent="-292100" lvl="5" marL="27432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6pPr>
            <a:lvl7pPr indent="-292100" lvl="6" marL="32004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7pPr>
            <a:lvl8pPr indent="-292100" lvl="7" marL="36576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8pPr>
            <a:lvl9pPr indent="-292100" lvl="8" marL="41148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9pPr>
          </a:lstStyle>
          <a:p/>
        </p:txBody>
      </p:sp>
      <p:sp>
        <p:nvSpPr>
          <p:cNvPr id="1494" name="Google Shape;1494;p118"/>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lvl="0" algn="ctr">
              <a:buNone/>
              <a:defRPr sz="800">
                <a:solidFill>
                  <a:srgbClr val="7C97A2"/>
                </a:solidFill>
                <a:latin typeface="Roboto"/>
                <a:ea typeface="Roboto"/>
                <a:cs typeface="Roboto"/>
                <a:sym typeface="Roboto"/>
              </a:defRPr>
            </a:lvl1pPr>
            <a:lvl2pPr lvl="1" algn="ctr">
              <a:buNone/>
              <a:defRPr sz="800">
                <a:solidFill>
                  <a:srgbClr val="7C97A2"/>
                </a:solidFill>
                <a:latin typeface="Roboto"/>
                <a:ea typeface="Roboto"/>
                <a:cs typeface="Roboto"/>
                <a:sym typeface="Roboto"/>
              </a:defRPr>
            </a:lvl2pPr>
            <a:lvl3pPr lvl="2" algn="ctr">
              <a:buNone/>
              <a:defRPr sz="800">
                <a:solidFill>
                  <a:srgbClr val="7C97A2"/>
                </a:solidFill>
                <a:latin typeface="Roboto"/>
                <a:ea typeface="Roboto"/>
                <a:cs typeface="Roboto"/>
                <a:sym typeface="Roboto"/>
              </a:defRPr>
            </a:lvl3pPr>
            <a:lvl4pPr lvl="3" algn="ctr">
              <a:buNone/>
              <a:defRPr sz="800">
                <a:solidFill>
                  <a:srgbClr val="7C97A2"/>
                </a:solidFill>
                <a:latin typeface="Roboto"/>
                <a:ea typeface="Roboto"/>
                <a:cs typeface="Roboto"/>
                <a:sym typeface="Roboto"/>
              </a:defRPr>
            </a:lvl4pPr>
            <a:lvl5pPr lvl="4" algn="ctr">
              <a:buNone/>
              <a:defRPr sz="800">
                <a:solidFill>
                  <a:srgbClr val="7C97A2"/>
                </a:solidFill>
                <a:latin typeface="Roboto"/>
                <a:ea typeface="Roboto"/>
                <a:cs typeface="Roboto"/>
                <a:sym typeface="Roboto"/>
              </a:defRPr>
            </a:lvl5pPr>
            <a:lvl6pPr lvl="5" algn="ctr">
              <a:buNone/>
              <a:defRPr sz="800">
                <a:solidFill>
                  <a:srgbClr val="7C97A2"/>
                </a:solidFill>
                <a:latin typeface="Roboto"/>
                <a:ea typeface="Roboto"/>
                <a:cs typeface="Roboto"/>
                <a:sym typeface="Roboto"/>
              </a:defRPr>
            </a:lvl6pPr>
            <a:lvl7pPr lvl="6" algn="ctr">
              <a:buNone/>
              <a:defRPr sz="800">
                <a:solidFill>
                  <a:srgbClr val="7C97A2"/>
                </a:solidFill>
                <a:latin typeface="Roboto"/>
                <a:ea typeface="Roboto"/>
                <a:cs typeface="Roboto"/>
                <a:sym typeface="Roboto"/>
              </a:defRPr>
            </a:lvl7pPr>
            <a:lvl8pPr lvl="7" algn="ctr">
              <a:buNone/>
              <a:defRPr sz="800">
                <a:solidFill>
                  <a:srgbClr val="7C97A2"/>
                </a:solidFill>
                <a:latin typeface="Roboto"/>
                <a:ea typeface="Roboto"/>
                <a:cs typeface="Roboto"/>
                <a:sym typeface="Roboto"/>
              </a:defRPr>
            </a:lvl8pPr>
            <a:lvl9pPr lvl="8" algn="ctr">
              <a:buNone/>
              <a:defRPr sz="800">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1495" name="Google Shape;1495;p118"/>
          <p:cNvSpPr txBox="1"/>
          <p:nvPr/>
        </p:nvSpPr>
        <p:spPr>
          <a:xfrm>
            <a:off x="365700" y="49219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7C97A2"/>
                </a:solidFill>
                <a:latin typeface="Roboto"/>
                <a:ea typeface="Roboto"/>
                <a:cs typeface="Roboto"/>
                <a:sym typeface="Roboto"/>
              </a:rPr>
              <a:t>Copyright ©2025 Jitterbit. All rights reserved. Confidential. Do not distribute externally.</a:t>
            </a:r>
            <a:endParaRPr sz="500">
              <a:solidFill>
                <a:srgbClr val="7C97A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30">
          <p15:clr>
            <a:srgbClr val="E46962"/>
          </p15:clr>
        </p15:guide>
        <p15:guide id="2" orient="horz" pos="230">
          <p15:clr>
            <a:srgbClr val="E46962"/>
          </p15:clr>
        </p15:guide>
        <p15:guide id="3" pos="5530">
          <p15:clr>
            <a:srgbClr val="E46962"/>
          </p15:clr>
        </p15:guide>
        <p15:guide id="4" orient="horz" pos="3010">
          <p15:clr>
            <a:srgbClr val="E46962"/>
          </p15:clr>
        </p15:guide>
        <p15:guide id="5" pos="115">
          <p15:clr>
            <a:srgbClr val="E46962"/>
          </p15:clr>
        </p15:guide>
        <p15:guide id="6" orient="horz" pos="115">
          <p15:clr>
            <a:srgbClr val="E46962"/>
          </p15:clr>
        </p15:guide>
        <p15:guide id="7" pos="5645">
          <p15:clr>
            <a:srgbClr val="E46962"/>
          </p15:clr>
        </p15:guide>
        <p15:guide id="8" orient="horz" pos="3125">
          <p15:clr>
            <a:srgbClr val="E46962"/>
          </p15:clr>
        </p15:guide>
        <p15:guide id="9" pos="2880">
          <p15:clr>
            <a:srgbClr val="E46962"/>
          </p15:clr>
        </p15:guide>
        <p15:guide id="10" orient="horz" pos="1620">
          <p15:clr>
            <a:srgbClr val="E46962"/>
          </p15:clr>
        </p15:guide>
        <p15:guide id="11" orient="horz" pos="173">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050" name="Shape 2050"/>
        <p:cNvGrpSpPr/>
        <p:nvPr/>
      </p:nvGrpSpPr>
      <p:grpSpPr>
        <a:xfrm>
          <a:off x="0" y="0"/>
          <a:ext cx="0" cy="0"/>
          <a:chOff x="0" y="0"/>
          <a:chExt cx="0" cy="0"/>
        </a:xfrm>
      </p:grpSpPr>
      <p:sp>
        <p:nvSpPr>
          <p:cNvPr id="2051" name="Google Shape;2051;p156"/>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marR="0" algn="l">
              <a:lnSpc>
                <a:spcPct val="100000"/>
              </a:lnSpc>
              <a:spcBef>
                <a:spcPts val="0"/>
              </a:spcBef>
              <a:spcAft>
                <a:spcPts val="0"/>
              </a:spcAft>
              <a:buClr>
                <a:srgbClr val="FF6529"/>
              </a:buClr>
              <a:buSzPts val="2000"/>
              <a:buFont typeface="Roboto Slab Medium"/>
              <a:buNone/>
              <a:defRPr b="0" i="0" sz="2000" u="none" cap="none" strike="noStrike">
                <a:solidFill>
                  <a:srgbClr val="FF6529"/>
                </a:solidFill>
                <a:latin typeface="Roboto Slab Medium"/>
                <a:ea typeface="Roboto Slab Medium"/>
                <a:cs typeface="Roboto Slab Medium"/>
                <a:sym typeface="Roboto Slab Medium"/>
              </a:defRPr>
            </a:lvl1pPr>
            <a:lvl2pPr lvl="1"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2pPr>
            <a:lvl3pPr lvl="2"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3pPr>
            <a:lvl4pPr lvl="3"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4pPr>
            <a:lvl5pPr lvl="4"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5pPr>
            <a:lvl6pPr lvl="5"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6pPr>
            <a:lvl7pPr lvl="6"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7pPr>
            <a:lvl8pPr lvl="7"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8pPr>
            <a:lvl9pPr lvl="8"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9pPr>
          </a:lstStyle>
          <a:p/>
        </p:txBody>
      </p:sp>
      <p:sp>
        <p:nvSpPr>
          <p:cNvPr id="2052" name="Google Shape;2052;p156"/>
          <p:cNvSpPr txBox="1"/>
          <p:nvPr>
            <p:ph idx="1" type="body"/>
          </p:nvPr>
        </p:nvSpPr>
        <p:spPr>
          <a:xfrm>
            <a:off x="365700" y="1152475"/>
            <a:ext cx="8412600" cy="3416400"/>
          </a:xfrm>
          <a:prstGeom prst="rect">
            <a:avLst/>
          </a:prstGeom>
          <a:noFill/>
          <a:ln>
            <a:noFill/>
          </a:ln>
        </p:spPr>
        <p:txBody>
          <a:bodyPr anchorCtr="0" anchor="t" bIns="0" lIns="0" spcFirstLastPara="1" rIns="0" wrap="square" tIns="0">
            <a:normAutofit/>
          </a:bodyPr>
          <a:lstStyle>
            <a:lvl1pPr indent="-317500" lvl="0" marL="457200" marR="0" algn="l">
              <a:lnSpc>
                <a:spcPct val="115000"/>
              </a:lnSpc>
              <a:spcBef>
                <a:spcPts val="0"/>
              </a:spcBef>
              <a:spcAft>
                <a:spcPts val="0"/>
              </a:spcAft>
              <a:buClr>
                <a:srgbClr val="063849"/>
              </a:buClr>
              <a:buSzPts val="1400"/>
              <a:buFont typeface="Roboto Light"/>
              <a:buChar char="●"/>
              <a:defRPr b="0" i="0" sz="1400" u="none" cap="none" strike="noStrike">
                <a:solidFill>
                  <a:srgbClr val="063849"/>
                </a:solidFill>
                <a:latin typeface="Roboto Light"/>
                <a:ea typeface="Roboto Light"/>
                <a:cs typeface="Roboto Light"/>
                <a:sym typeface="Roboto Light"/>
              </a:defRPr>
            </a:lvl1pPr>
            <a:lvl2pPr indent="-304800" lvl="1" marL="914400" marR="0" algn="l">
              <a:lnSpc>
                <a:spcPct val="115000"/>
              </a:lnSpc>
              <a:spcBef>
                <a:spcPts val="0"/>
              </a:spcBef>
              <a:spcAft>
                <a:spcPts val="0"/>
              </a:spcAft>
              <a:buClr>
                <a:srgbClr val="063849"/>
              </a:buClr>
              <a:buSzPts val="1200"/>
              <a:buFont typeface="Roboto Light"/>
              <a:buChar char="○"/>
              <a:defRPr b="0" i="0" sz="1200" u="none" cap="none" strike="noStrike">
                <a:solidFill>
                  <a:srgbClr val="063849"/>
                </a:solidFill>
                <a:latin typeface="Roboto Light"/>
                <a:ea typeface="Roboto Light"/>
                <a:cs typeface="Roboto Light"/>
                <a:sym typeface="Roboto Light"/>
              </a:defRPr>
            </a:lvl2pPr>
            <a:lvl3pPr indent="-292100" lvl="2" marL="13716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3pPr>
            <a:lvl4pPr indent="-292100" lvl="3" marL="18288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4pPr>
            <a:lvl5pPr indent="-292100" lvl="4" marL="22860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5pPr>
            <a:lvl6pPr indent="-292100" lvl="5" marL="27432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6pPr>
            <a:lvl7pPr indent="-292100" lvl="6" marL="32004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7pPr>
            <a:lvl8pPr indent="-292100" lvl="7" marL="36576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8pPr>
            <a:lvl9pPr indent="-292100" lvl="8" marL="41148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9pPr>
          </a:lstStyle>
          <a:p/>
        </p:txBody>
      </p:sp>
      <p:sp>
        <p:nvSpPr>
          <p:cNvPr id="2053" name="Google Shape;2053;p156"/>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054" name="Google Shape;2054;p156"/>
          <p:cNvSpPr txBox="1"/>
          <p:nvPr/>
        </p:nvSpPr>
        <p:spPr>
          <a:xfrm>
            <a:off x="365700" y="492195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7C97A2"/>
                </a:solidFill>
                <a:latin typeface="Roboto"/>
                <a:ea typeface="Roboto"/>
                <a:cs typeface="Roboto"/>
                <a:sym typeface="Roboto"/>
              </a:rPr>
              <a:t>Copyright ©2025 Jitterbit. All rights reserved. Confidential. Do not distribute externally.</a:t>
            </a:r>
            <a:endParaRPr b="0" i="0" sz="500" u="none" cap="none" strike="noStrike">
              <a:solidFill>
                <a:srgbClr val="7C97A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30">
          <p15:clr>
            <a:srgbClr val="E46962"/>
          </p15:clr>
        </p15:guide>
        <p15:guide id="2" orient="horz" pos="230">
          <p15:clr>
            <a:srgbClr val="E46962"/>
          </p15:clr>
        </p15:guide>
        <p15:guide id="3" pos="5530">
          <p15:clr>
            <a:srgbClr val="E46962"/>
          </p15:clr>
        </p15:guide>
        <p15:guide id="4" orient="horz" pos="3010">
          <p15:clr>
            <a:srgbClr val="E46962"/>
          </p15:clr>
        </p15:guide>
        <p15:guide id="5" pos="115">
          <p15:clr>
            <a:srgbClr val="E46962"/>
          </p15:clr>
        </p15:guide>
        <p15:guide id="6" orient="horz" pos="115">
          <p15:clr>
            <a:srgbClr val="E46962"/>
          </p15:clr>
        </p15:guide>
        <p15:guide id="7" pos="5645">
          <p15:clr>
            <a:srgbClr val="E46962"/>
          </p15:clr>
        </p15:guide>
        <p15:guide id="8" orient="horz" pos="3125">
          <p15:clr>
            <a:srgbClr val="E46962"/>
          </p15:clr>
        </p15:guide>
        <p15:guide id="9" pos="2880">
          <p15:clr>
            <a:srgbClr val="E46962"/>
          </p15:clr>
        </p15:guide>
        <p15:guide id="10" orient="horz" pos="1620">
          <p15:clr>
            <a:srgbClr val="E46962"/>
          </p15:clr>
        </p15:guide>
        <p15:guide id="11" orient="horz" pos="173">
          <p15:clr>
            <a:srgbClr val="E46962"/>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614" name="Shape 2614"/>
        <p:cNvGrpSpPr/>
        <p:nvPr/>
      </p:nvGrpSpPr>
      <p:grpSpPr>
        <a:xfrm>
          <a:off x="0" y="0"/>
          <a:ext cx="0" cy="0"/>
          <a:chOff x="0" y="0"/>
          <a:chExt cx="0" cy="0"/>
        </a:xfrm>
      </p:grpSpPr>
      <p:sp>
        <p:nvSpPr>
          <p:cNvPr id="2615" name="Google Shape;2615;p195"/>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FF6529"/>
              </a:buClr>
              <a:buSzPts val="2000"/>
              <a:buFont typeface="Roboto Slab Medium"/>
              <a:buNone/>
              <a:defRPr sz="2000">
                <a:solidFill>
                  <a:srgbClr val="FF6529"/>
                </a:solidFill>
                <a:latin typeface="Roboto Slab Medium"/>
                <a:ea typeface="Roboto Slab Medium"/>
                <a:cs typeface="Roboto Slab Medium"/>
                <a:sym typeface="Roboto Slab Medium"/>
              </a:defRPr>
            </a:lvl1pPr>
            <a:lvl2pPr lvl="1">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2pPr>
            <a:lvl3pPr lvl="2">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3pPr>
            <a:lvl4pPr lvl="3">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4pPr>
            <a:lvl5pPr lvl="4">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5pPr>
            <a:lvl6pPr lvl="5">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6pPr>
            <a:lvl7pPr lvl="6">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7pPr>
            <a:lvl8pPr lvl="7">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8pPr>
            <a:lvl9pPr lvl="8">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9pPr>
          </a:lstStyle>
          <a:p/>
        </p:txBody>
      </p:sp>
      <p:sp>
        <p:nvSpPr>
          <p:cNvPr id="2616" name="Google Shape;2616;p195"/>
          <p:cNvSpPr txBox="1"/>
          <p:nvPr>
            <p:ph idx="1" type="body"/>
          </p:nvPr>
        </p:nvSpPr>
        <p:spPr>
          <a:xfrm>
            <a:off x="365700" y="1152475"/>
            <a:ext cx="8412600" cy="3416400"/>
          </a:xfrm>
          <a:prstGeom prst="rect">
            <a:avLst/>
          </a:prstGeom>
          <a:noFill/>
          <a:ln>
            <a:noFill/>
          </a:ln>
        </p:spPr>
        <p:txBody>
          <a:bodyPr anchorCtr="0" anchor="t" bIns="0" lIns="0" spcFirstLastPara="1" rIns="0" wrap="square" tIns="0">
            <a:normAutofit/>
          </a:bodyPr>
          <a:lstStyle>
            <a:lvl1pPr indent="-317500" lvl="0" marL="457200">
              <a:lnSpc>
                <a:spcPct val="115000"/>
              </a:lnSpc>
              <a:spcBef>
                <a:spcPts val="0"/>
              </a:spcBef>
              <a:spcAft>
                <a:spcPts val="0"/>
              </a:spcAft>
              <a:buClr>
                <a:srgbClr val="063849"/>
              </a:buClr>
              <a:buSzPts val="1400"/>
              <a:buFont typeface="Roboto Light"/>
              <a:buChar char="●"/>
              <a:defRPr sz="1400">
                <a:solidFill>
                  <a:srgbClr val="063849"/>
                </a:solidFill>
                <a:latin typeface="Roboto Light"/>
                <a:ea typeface="Roboto Light"/>
                <a:cs typeface="Roboto Light"/>
                <a:sym typeface="Roboto Light"/>
              </a:defRPr>
            </a:lvl1pPr>
            <a:lvl2pPr indent="-304800" lvl="1" marL="914400">
              <a:lnSpc>
                <a:spcPct val="115000"/>
              </a:lnSpc>
              <a:spcBef>
                <a:spcPts val="0"/>
              </a:spcBef>
              <a:spcAft>
                <a:spcPts val="0"/>
              </a:spcAft>
              <a:buClr>
                <a:srgbClr val="063849"/>
              </a:buClr>
              <a:buSzPts val="1200"/>
              <a:buFont typeface="Roboto Light"/>
              <a:buChar char="○"/>
              <a:defRPr sz="1200">
                <a:solidFill>
                  <a:srgbClr val="063849"/>
                </a:solidFill>
                <a:latin typeface="Roboto Light"/>
                <a:ea typeface="Roboto Light"/>
                <a:cs typeface="Roboto Light"/>
                <a:sym typeface="Roboto Light"/>
              </a:defRPr>
            </a:lvl2pPr>
            <a:lvl3pPr indent="-292100" lvl="2" marL="13716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3pPr>
            <a:lvl4pPr indent="-292100" lvl="3" marL="18288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4pPr>
            <a:lvl5pPr indent="-292100" lvl="4" marL="22860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5pPr>
            <a:lvl6pPr indent="-292100" lvl="5" marL="27432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6pPr>
            <a:lvl7pPr indent="-292100" lvl="6" marL="32004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7pPr>
            <a:lvl8pPr indent="-292100" lvl="7" marL="36576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8pPr>
            <a:lvl9pPr indent="-292100" lvl="8" marL="41148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9pPr>
          </a:lstStyle>
          <a:p/>
        </p:txBody>
      </p:sp>
      <p:sp>
        <p:nvSpPr>
          <p:cNvPr id="2617" name="Google Shape;2617;p195"/>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2618" name="Google Shape;2618;p195"/>
          <p:cNvSpPr txBox="1"/>
          <p:nvPr/>
        </p:nvSpPr>
        <p:spPr>
          <a:xfrm>
            <a:off x="365700" y="493710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7C97A2"/>
                </a:solidFill>
                <a:latin typeface="Roboto"/>
                <a:ea typeface="Roboto"/>
                <a:cs typeface="Roboto"/>
                <a:sym typeface="Roboto"/>
              </a:rPr>
              <a:t>Copyright ©2025 Jitterbit. All rights reserved. Confidential. Do not distribute externally.</a:t>
            </a:r>
            <a:endParaRPr sz="500">
              <a:solidFill>
                <a:srgbClr val="7C97A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4" r:id="rId28"/>
    <p:sldLayoutId id="2147483865" r:id="rId29"/>
    <p:sldLayoutId id="2147483866" r:id="rId30"/>
    <p:sldLayoutId id="2147483867" r:id="rId31"/>
    <p:sldLayoutId id="2147483868" r:id="rId32"/>
    <p:sldLayoutId id="2147483869" r:id="rId33"/>
    <p:sldLayoutId id="2147483870" r:id="rId34"/>
    <p:sldLayoutId id="2147483871" r:id="rId35"/>
    <p:sldLayoutId id="2147483872" r:id="rId36"/>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30">
          <p15:clr>
            <a:srgbClr val="E46962"/>
          </p15:clr>
        </p15:guide>
        <p15:guide id="2" orient="horz" pos="230">
          <p15:clr>
            <a:srgbClr val="E46962"/>
          </p15:clr>
        </p15:guide>
        <p15:guide id="3" pos="5530">
          <p15:clr>
            <a:srgbClr val="E46962"/>
          </p15:clr>
        </p15:guide>
        <p15:guide id="4" orient="horz" pos="3010">
          <p15:clr>
            <a:srgbClr val="E46962"/>
          </p15:clr>
        </p15:guide>
        <p15:guide id="5" pos="115">
          <p15:clr>
            <a:srgbClr val="E46962"/>
          </p15:clr>
        </p15:guide>
        <p15:guide id="6" orient="horz" pos="115">
          <p15:clr>
            <a:srgbClr val="E46962"/>
          </p15:clr>
        </p15:guide>
        <p15:guide id="7" pos="5645">
          <p15:clr>
            <a:srgbClr val="E46962"/>
          </p15:clr>
        </p15:guide>
        <p15:guide id="8" orient="horz" pos="3125">
          <p15:clr>
            <a:srgbClr val="E46962"/>
          </p15:clr>
        </p15:guide>
        <p15:guide id="9" pos="2880">
          <p15:clr>
            <a:srgbClr val="E46962"/>
          </p15:clr>
        </p15:guide>
        <p15:guide id="10" orient="horz" pos="1620">
          <p15:clr>
            <a:srgbClr val="E46962"/>
          </p15:clr>
        </p15:guide>
        <p15:guide id="11" orient="horz" pos="173">
          <p15:clr>
            <a:srgbClr val="E46962"/>
          </p15:clr>
        </p15:guide>
      </p15:sldGuideLst>
    </p:ext>
  </p:extLst>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899" name="Shape 2899"/>
        <p:cNvGrpSpPr/>
        <p:nvPr/>
      </p:nvGrpSpPr>
      <p:grpSpPr>
        <a:xfrm>
          <a:off x="0" y="0"/>
          <a:ext cx="0" cy="0"/>
          <a:chOff x="0" y="0"/>
          <a:chExt cx="0" cy="0"/>
        </a:xfrm>
      </p:grpSpPr>
      <p:sp>
        <p:nvSpPr>
          <p:cNvPr id="2900" name="Google Shape;2900;p232"/>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FF6529"/>
              </a:buClr>
              <a:buSzPts val="2000"/>
              <a:buFont typeface="Roboto Slab Medium"/>
              <a:buNone/>
              <a:defRPr sz="2000">
                <a:solidFill>
                  <a:srgbClr val="FF6529"/>
                </a:solidFill>
                <a:latin typeface="Roboto Slab Medium"/>
                <a:ea typeface="Roboto Slab Medium"/>
                <a:cs typeface="Roboto Slab Medium"/>
                <a:sym typeface="Roboto Slab Medium"/>
              </a:defRPr>
            </a:lvl1pPr>
            <a:lvl2pPr lvl="1">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2pPr>
            <a:lvl3pPr lvl="2">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3pPr>
            <a:lvl4pPr lvl="3">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4pPr>
            <a:lvl5pPr lvl="4">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5pPr>
            <a:lvl6pPr lvl="5">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6pPr>
            <a:lvl7pPr lvl="6">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7pPr>
            <a:lvl8pPr lvl="7">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8pPr>
            <a:lvl9pPr lvl="8">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9pPr>
          </a:lstStyle>
          <a:p/>
        </p:txBody>
      </p:sp>
      <p:sp>
        <p:nvSpPr>
          <p:cNvPr id="2901" name="Google Shape;2901;p232"/>
          <p:cNvSpPr txBox="1"/>
          <p:nvPr>
            <p:ph idx="1" type="body"/>
          </p:nvPr>
        </p:nvSpPr>
        <p:spPr>
          <a:xfrm>
            <a:off x="365700" y="1152475"/>
            <a:ext cx="8412600" cy="3416400"/>
          </a:xfrm>
          <a:prstGeom prst="rect">
            <a:avLst/>
          </a:prstGeom>
          <a:noFill/>
          <a:ln>
            <a:noFill/>
          </a:ln>
        </p:spPr>
        <p:txBody>
          <a:bodyPr anchorCtr="0" anchor="t" bIns="0" lIns="0" spcFirstLastPara="1" rIns="0" wrap="square" tIns="0">
            <a:normAutofit/>
          </a:bodyPr>
          <a:lstStyle>
            <a:lvl1pPr indent="-317500" lvl="0" marL="457200">
              <a:lnSpc>
                <a:spcPct val="115000"/>
              </a:lnSpc>
              <a:spcBef>
                <a:spcPts val="0"/>
              </a:spcBef>
              <a:spcAft>
                <a:spcPts val="0"/>
              </a:spcAft>
              <a:buClr>
                <a:srgbClr val="063849"/>
              </a:buClr>
              <a:buSzPts val="1400"/>
              <a:buFont typeface="Roboto Light"/>
              <a:buChar char="●"/>
              <a:defRPr sz="1400">
                <a:solidFill>
                  <a:srgbClr val="063849"/>
                </a:solidFill>
                <a:latin typeface="Roboto Light"/>
                <a:ea typeface="Roboto Light"/>
                <a:cs typeface="Roboto Light"/>
                <a:sym typeface="Roboto Light"/>
              </a:defRPr>
            </a:lvl1pPr>
            <a:lvl2pPr indent="-304800" lvl="1" marL="914400">
              <a:lnSpc>
                <a:spcPct val="115000"/>
              </a:lnSpc>
              <a:spcBef>
                <a:spcPts val="0"/>
              </a:spcBef>
              <a:spcAft>
                <a:spcPts val="0"/>
              </a:spcAft>
              <a:buClr>
                <a:srgbClr val="063849"/>
              </a:buClr>
              <a:buSzPts val="1200"/>
              <a:buFont typeface="Roboto Light"/>
              <a:buChar char="○"/>
              <a:defRPr sz="1200">
                <a:solidFill>
                  <a:srgbClr val="063849"/>
                </a:solidFill>
                <a:latin typeface="Roboto Light"/>
                <a:ea typeface="Roboto Light"/>
                <a:cs typeface="Roboto Light"/>
                <a:sym typeface="Roboto Light"/>
              </a:defRPr>
            </a:lvl2pPr>
            <a:lvl3pPr indent="-292100" lvl="2" marL="13716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3pPr>
            <a:lvl4pPr indent="-292100" lvl="3" marL="18288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4pPr>
            <a:lvl5pPr indent="-292100" lvl="4" marL="22860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5pPr>
            <a:lvl6pPr indent="-292100" lvl="5" marL="27432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6pPr>
            <a:lvl7pPr indent="-292100" lvl="6" marL="32004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7pPr>
            <a:lvl8pPr indent="-292100" lvl="7" marL="36576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8pPr>
            <a:lvl9pPr indent="-292100" lvl="8" marL="41148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9pPr>
          </a:lstStyle>
          <a:p/>
        </p:txBody>
      </p:sp>
      <p:sp>
        <p:nvSpPr>
          <p:cNvPr id="2902" name="Google Shape;2902;p232"/>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lvl="0" algn="ctr">
              <a:buNone/>
              <a:defRPr sz="800">
                <a:solidFill>
                  <a:srgbClr val="7C97A2"/>
                </a:solidFill>
                <a:latin typeface="Roboto"/>
                <a:ea typeface="Roboto"/>
                <a:cs typeface="Roboto"/>
                <a:sym typeface="Roboto"/>
              </a:defRPr>
            </a:lvl1pPr>
            <a:lvl2pPr lvl="1" algn="ctr">
              <a:buNone/>
              <a:defRPr sz="800">
                <a:solidFill>
                  <a:srgbClr val="7C97A2"/>
                </a:solidFill>
                <a:latin typeface="Roboto"/>
                <a:ea typeface="Roboto"/>
                <a:cs typeface="Roboto"/>
                <a:sym typeface="Roboto"/>
              </a:defRPr>
            </a:lvl2pPr>
            <a:lvl3pPr lvl="2" algn="ctr">
              <a:buNone/>
              <a:defRPr sz="800">
                <a:solidFill>
                  <a:srgbClr val="7C97A2"/>
                </a:solidFill>
                <a:latin typeface="Roboto"/>
                <a:ea typeface="Roboto"/>
                <a:cs typeface="Roboto"/>
                <a:sym typeface="Roboto"/>
              </a:defRPr>
            </a:lvl3pPr>
            <a:lvl4pPr lvl="3" algn="ctr">
              <a:buNone/>
              <a:defRPr sz="800">
                <a:solidFill>
                  <a:srgbClr val="7C97A2"/>
                </a:solidFill>
                <a:latin typeface="Roboto"/>
                <a:ea typeface="Roboto"/>
                <a:cs typeface="Roboto"/>
                <a:sym typeface="Roboto"/>
              </a:defRPr>
            </a:lvl4pPr>
            <a:lvl5pPr lvl="4" algn="ctr">
              <a:buNone/>
              <a:defRPr sz="800">
                <a:solidFill>
                  <a:srgbClr val="7C97A2"/>
                </a:solidFill>
                <a:latin typeface="Roboto"/>
                <a:ea typeface="Roboto"/>
                <a:cs typeface="Roboto"/>
                <a:sym typeface="Roboto"/>
              </a:defRPr>
            </a:lvl5pPr>
            <a:lvl6pPr lvl="5" algn="ctr">
              <a:buNone/>
              <a:defRPr sz="800">
                <a:solidFill>
                  <a:srgbClr val="7C97A2"/>
                </a:solidFill>
                <a:latin typeface="Roboto"/>
                <a:ea typeface="Roboto"/>
                <a:cs typeface="Roboto"/>
                <a:sym typeface="Roboto"/>
              </a:defRPr>
            </a:lvl6pPr>
            <a:lvl7pPr lvl="6" algn="ctr">
              <a:buNone/>
              <a:defRPr sz="800">
                <a:solidFill>
                  <a:srgbClr val="7C97A2"/>
                </a:solidFill>
                <a:latin typeface="Roboto"/>
                <a:ea typeface="Roboto"/>
                <a:cs typeface="Roboto"/>
                <a:sym typeface="Roboto"/>
              </a:defRPr>
            </a:lvl7pPr>
            <a:lvl8pPr lvl="7" algn="ctr">
              <a:buNone/>
              <a:defRPr sz="800">
                <a:solidFill>
                  <a:srgbClr val="7C97A2"/>
                </a:solidFill>
                <a:latin typeface="Roboto"/>
                <a:ea typeface="Roboto"/>
                <a:cs typeface="Roboto"/>
                <a:sym typeface="Roboto"/>
              </a:defRPr>
            </a:lvl8pPr>
            <a:lvl9pPr lvl="8" algn="ctr">
              <a:buNone/>
              <a:defRPr sz="800">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
        <p:nvSpPr>
          <p:cNvPr id="2903" name="Google Shape;2903;p232"/>
          <p:cNvSpPr txBox="1"/>
          <p:nvPr/>
        </p:nvSpPr>
        <p:spPr>
          <a:xfrm>
            <a:off x="365700" y="49219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00">
                <a:solidFill>
                  <a:srgbClr val="7C97A2"/>
                </a:solidFill>
                <a:latin typeface="Roboto"/>
                <a:ea typeface="Roboto"/>
                <a:cs typeface="Roboto"/>
                <a:sym typeface="Roboto"/>
              </a:rPr>
              <a:t>Copyright ©2025 Jitterbit. All rights reserved. Confidential. Do not distribute externally.</a:t>
            </a:r>
            <a:endParaRPr sz="500">
              <a:solidFill>
                <a:srgbClr val="7C97A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 id="2147483897" r:id="rId25"/>
    <p:sldLayoutId id="2147483898" r:id="rId26"/>
    <p:sldLayoutId id="2147483899" r:id="rId27"/>
    <p:sldLayoutId id="2147483900" r:id="rId28"/>
    <p:sldLayoutId id="2147483901" r:id="rId29"/>
    <p:sldLayoutId id="2147483902" r:id="rId30"/>
    <p:sldLayoutId id="2147483903" r:id="rId31"/>
    <p:sldLayoutId id="2147483904" r:id="rId32"/>
    <p:sldLayoutId id="2147483905" r:id="rId33"/>
    <p:sldLayoutId id="2147483906" r:id="rId34"/>
    <p:sldLayoutId id="2147483907" r:id="rId35"/>
    <p:sldLayoutId id="2147483908" r:id="rId36"/>
    <p:sldLayoutId id="2147483909" r:id="rId37"/>
    <p:sldLayoutId id="2147483910" r:id="rId38"/>
    <p:sldLayoutId id="2147483911" r:id="rId39"/>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30">
          <p15:clr>
            <a:srgbClr val="E46962"/>
          </p15:clr>
        </p15:guide>
        <p15:guide id="2" orient="horz" pos="230">
          <p15:clr>
            <a:srgbClr val="E46962"/>
          </p15:clr>
        </p15:guide>
        <p15:guide id="3" pos="5530">
          <p15:clr>
            <a:srgbClr val="E46962"/>
          </p15:clr>
        </p15:guide>
        <p15:guide id="4" orient="horz" pos="3010">
          <p15:clr>
            <a:srgbClr val="E46962"/>
          </p15:clr>
        </p15:guide>
        <p15:guide id="5" pos="115">
          <p15:clr>
            <a:srgbClr val="E46962"/>
          </p15:clr>
        </p15:guide>
        <p15:guide id="6" orient="horz" pos="115">
          <p15:clr>
            <a:srgbClr val="E46962"/>
          </p15:clr>
        </p15:guide>
        <p15:guide id="7" pos="5645">
          <p15:clr>
            <a:srgbClr val="E46962"/>
          </p15:clr>
        </p15:guide>
        <p15:guide id="8" orient="horz" pos="3125">
          <p15:clr>
            <a:srgbClr val="E46962"/>
          </p15:clr>
        </p15:guide>
        <p15:guide id="9" pos="2880">
          <p15:clr>
            <a:srgbClr val="E46962"/>
          </p15:clr>
        </p15:guide>
        <p15:guide id="10" orient="horz" pos="1620">
          <p15:clr>
            <a:srgbClr val="E46962"/>
          </p15:clr>
        </p15:guide>
        <p15:guide id="11" orient="horz" pos="173">
          <p15:clr>
            <a:srgbClr val="E46962"/>
          </p15:clr>
        </p15:guide>
      </p15:sldGuideLst>
    </p:ext>
  </p:extLst>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468" name="Shape 3468"/>
        <p:cNvGrpSpPr/>
        <p:nvPr/>
      </p:nvGrpSpPr>
      <p:grpSpPr>
        <a:xfrm>
          <a:off x="0" y="0"/>
          <a:ext cx="0" cy="0"/>
          <a:chOff x="0" y="0"/>
          <a:chExt cx="0" cy="0"/>
        </a:xfrm>
      </p:grpSpPr>
      <p:sp>
        <p:nvSpPr>
          <p:cNvPr id="3469" name="Google Shape;3469;p272"/>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a:bodyPr>
          <a:lstStyle>
            <a:lvl1pPr lvl="0" marR="0" algn="l">
              <a:lnSpc>
                <a:spcPct val="100000"/>
              </a:lnSpc>
              <a:spcBef>
                <a:spcPts val="0"/>
              </a:spcBef>
              <a:spcAft>
                <a:spcPts val="0"/>
              </a:spcAft>
              <a:buClr>
                <a:srgbClr val="FF6529"/>
              </a:buClr>
              <a:buSzPts val="2000"/>
              <a:buFont typeface="Roboto Slab Medium"/>
              <a:buNone/>
              <a:defRPr b="0" i="0" sz="2000" u="none" cap="none" strike="noStrike">
                <a:solidFill>
                  <a:srgbClr val="FF6529"/>
                </a:solidFill>
                <a:latin typeface="Roboto Slab Medium"/>
                <a:ea typeface="Roboto Slab Medium"/>
                <a:cs typeface="Roboto Slab Medium"/>
                <a:sym typeface="Roboto Slab Medium"/>
              </a:defRPr>
            </a:lvl1pPr>
            <a:lvl2pPr lvl="1"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2pPr>
            <a:lvl3pPr lvl="2"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3pPr>
            <a:lvl4pPr lvl="3"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4pPr>
            <a:lvl5pPr lvl="4"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5pPr>
            <a:lvl6pPr lvl="5"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6pPr>
            <a:lvl7pPr lvl="6"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7pPr>
            <a:lvl8pPr lvl="7"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8pPr>
            <a:lvl9pPr lvl="8" marR="0" algn="l">
              <a:lnSpc>
                <a:spcPct val="100000"/>
              </a:lnSpc>
              <a:spcBef>
                <a:spcPts val="0"/>
              </a:spcBef>
              <a:spcAft>
                <a:spcPts val="0"/>
              </a:spcAft>
              <a:buClr>
                <a:schemeClr val="dk1"/>
              </a:buClr>
              <a:buSzPts val="2800"/>
              <a:buFont typeface="Roboto Slab Medium"/>
              <a:buNone/>
              <a:defRPr b="0" i="0" sz="2800" u="none" cap="none" strike="noStrike">
                <a:solidFill>
                  <a:schemeClr val="dk1"/>
                </a:solidFill>
                <a:latin typeface="Roboto Slab Medium"/>
                <a:ea typeface="Roboto Slab Medium"/>
                <a:cs typeface="Roboto Slab Medium"/>
                <a:sym typeface="Roboto Slab Medium"/>
              </a:defRPr>
            </a:lvl9pPr>
          </a:lstStyle>
          <a:p/>
        </p:txBody>
      </p:sp>
      <p:sp>
        <p:nvSpPr>
          <p:cNvPr id="3470" name="Google Shape;3470;p272"/>
          <p:cNvSpPr txBox="1"/>
          <p:nvPr>
            <p:ph idx="1" type="body"/>
          </p:nvPr>
        </p:nvSpPr>
        <p:spPr>
          <a:xfrm>
            <a:off x="365760" y="1152475"/>
            <a:ext cx="8139300" cy="3416400"/>
          </a:xfrm>
          <a:prstGeom prst="rect">
            <a:avLst/>
          </a:prstGeom>
          <a:noFill/>
          <a:ln>
            <a:noFill/>
          </a:ln>
        </p:spPr>
        <p:txBody>
          <a:bodyPr anchorCtr="0" anchor="t" bIns="0" lIns="0" spcFirstLastPara="1" rIns="0" wrap="square" tIns="0">
            <a:normAutofit/>
          </a:bodyPr>
          <a:lstStyle>
            <a:lvl1pPr indent="-317500" lvl="0" marL="457200" marR="0" algn="l">
              <a:lnSpc>
                <a:spcPct val="115000"/>
              </a:lnSpc>
              <a:spcBef>
                <a:spcPts val="0"/>
              </a:spcBef>
              <a:spcAft>
                <a:spcPts val="0"/>
              </a:spcAft>
              <a:buClr>
                <a:srgbClr val="063849"/>
              </a:buClr>
              <a:buSzPts val="1400"/>
              <a:buFont typeface="Roboto Light"/>
              <a:buChar char="●"/>
              <a:defRPr b="0" i="0" sz="1400" u="none" cap="none" strike="noStrike">
                <a:solidFill>
                  <a:srgbClr val="063849"/>
                </a:solidFill>
                <a:latin typeface="Roboto Light"/>
                <a:ea typeface="Roboto Light"/>
                <a:cs typeface="Roboto Light"/>
                <a:sym typeface="Roboto Light"/>
              </a:defRPr>
            </a:lvl1pPr>
            <a:lvl2pPr indent="-304800" lvl="1" marL="914400" marR="0" algn="l">
              <a:lnSpc>
                <a:spcPct val="115000"/>
              </a:lnSpc>
              <a:spcBef>
                <a:spcPts val="0"/>
              </a:spcBef>
              <a:spcAft>
                <a:spcPts val="0"/>
              </a:spcAft>
              <a:buClr>
                <a:srgbClr val="063849"/>
              </a:buClr>
              <a:buSzPts val="1200"/>
              <a:buFont typeface="Roboto Light"/>
              <a:buChar char="○"/>
              <a:defRPr b="0" i="0" sz="1200" u="none" cap="none" strike="noStrike">
                <a:solidFill>
                  <a:srgbClr val="063849"/>
                </a:solidFill>
                <a:latin typeface="Roboto Light"/>
                <a:ea typeface="Roboto Light"/>
                <a:cs typeface="Roboto Light"/>
                <a:sym typeface="Roboto Light"/>
              </a:defRPr>
            </a:lvl2pPr>
            <a:lvl3pPr indent="-292100" lvl="2" marL="13716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3pPr>
            <a:lvl4pPr indent="-292100" lvl="3" marL="18288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4pPr>
            <a:lvl5pPr indent="-292100" lvl="4" marL="22860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5pPr>
            <a:lvl6pPr indent="-292100" lvl="5" marL="27432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6pPr>
            <a:lvl7pPr indent="-292100" lvl="6" marL="32004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7pPr>
            <a:lvl8pPr indent="-292100" lvl="7" marL="36576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8pPr>
            <a:lvl9pPr indent="-292100" lvl="8" marL="4114800" marR="0" algn="l">
              <a:lnSpc>
                <a:spcPct val="115000"/>
              </a:lnSpc>
              <a:spcBef>
                <a:spcPts val="0"/>
              </a:spcBef>
              <a:spcAft>
                <a:spcPts val="0"/>
              </a:spcAft>
              <a:buClr>
                <a:srgbClr val="063849"/>
              </a:buClr>
              <a:buSzPts val="1000"/>
              <a:buFont typeface="Roboto"/>
              <a:buChar char="■"/>
              <a:defRPr b="0" i="0" sz="1000" u="none" cap="none" strike="noStrike">
                <a:solidFill>
                  <a:srgbClr val="063849"/>
                </a:solidFill>
                <a:latin typeface="Roboto"/>
                <a:ea typeface="Roboto"/>
                <a:cs typeface="Roboto"/>
                <a:sym typeface="Roboto"/>
              </a:defRPr>
            </a:lvl9pPr>
          </a:lstStyle>
          <a:p/>
        </p:txBody>
      </p:sp>
      <p:sp>
        <p:nvSpPr>
          <p:cNvPr id="3471" name="Google Shape;3471;p272"/>
          <p:cNvSpPr txBox="1"/>
          <p:nvPr>
            <p:ph idx="12" type="sldNum"/>
          </p:nvPr>
        </p:nvSpPr>
        <p:spPr>
          <a:xfrm>
            <a:off x="4297658" y="477884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US"/>
              <a:t>‹#›</a:t>
            </a:fld>
            <a:endParaRPr/>
          </a:p>
        </p:txBody>
      </p:sp>
      <p:sp>
        <p:nvSpPr>
          <p:cNvPr id="3472" name="Google Shape;3472;p272"/>
          <p:cNvSpPr txBox="1"/>
          <p:nvPr/>
        </p:nvSpPr>
        <p:spPr>
          <a:xfrm>
            <a:off x="365700" y="4937100"/>
            <a:ext cx="27567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7C97A2"/>
                </a:solidFill>
                <a:latin typeface="Roboto"/>
                <a:ea typeface="Roboto"/>
                <a:cs typeface="Roboto"/>
                <a:sym typeface="Roboto"/>
              </a:rPr>
              <a:t>Copyright ©2025 Jitterbit. All rights reserved. Confidential. Do not distribute externally.</a:t>
            </a:r>
            <a:endParaRPr b="0" i="0" sz="500" u="none" cap="none" strike="noStrike">
              <a:solidFill>
                <a:srgbClr val="7C97A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935" r:id="rId24"/>
    <p:sldLayoutId id="2147483936" r:id="rId25"/>
    <p:sldLayoutId id="2147483937" r:id="rId26"/>
    <p:sldLayoutId id="2147483938" r:id="rId27"/>
    <p:sldLayoutId id="2147483939" r:id="rId28"/>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30">
          <p15:clr>
            <a:srgbClr val="E46962"/>
          </p15:clr>
        </p15:guide>
        <p15:guide id="2" orient="horz" pos="230">
          <p15:clr>
            <a:srgbClr val="E46962"/>
          </p15:clr>
        </p15:guide>
        <p15:guide id="3" pos="5532">
          <p15:clr>
            <a:srgbClr val="E46962"/>
          </p15:clr>
        </p15:guide>
        <p15:guide id="4" orient="horz" pos="3020">
          <p15:clr>
            <a:srgbClr val="E46962"/>
          </p15:clr>
        </p15:guide>
        <p15:guide id="5" pos="114">
          <p15:clr>
            <a:srgbClr val="E46962"/>
          </p15:clr>
        </p15:guide>
        <p15:guide id="6" orient="horz" pos="114">
          <p15:clr>
            <a:srgbClr val="E46962"/>
          </p15:clr>
        </p15:guide>
        <p15:guide id="7" orient="horz" pos="165">
          <p15:clr>
            <a:srgbClr val="E46962"/>
          </p15:clr>
        </p15:guide>
        <p15:guide id="8" orient="horz" pos="3134">
          <p15:clr>
            <a:srgbClr val="E46962"/>
          </p15:clr>
        </p15:guide>
        <p15:guide id="9" pos="5646">
          <p15:clr>
            <a:srgbClr val="E46962"/>
          </p15:clr>
        </p15:guide>
        <p15:guide id="10" pos="2880">
          <p15:clr>
            <a:srgbClr val="E46962"/>
          </p15:clr>
        </p15:guide>
        <p15:guide id="11" orient="horz" pos="165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0.png"/><Relationship Id="rId4" Type="http://schemas.openxmlformats.org/officeDocument/2006/relationships/image" Target="../media/image113.png"/><Relationship Id="rId5" Type="http://schemas.openxmlformats.org/officeDocument/2006/relationships/image" Target="../media/image1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3.xml"/><Relationship Id="rId3" Type="http://schemas.openxmlformats.org/officeDocument/2006/relationships/image" Target="../media/image117.png"/><Relationship Id="rId4" Type="http://schemas.openxmlformats.org/officeDocument/2006/relationships/image" Target="../media/image140.png"/><Relationship Id="rId5" Type="http://schemas.openxmlformats.org/officeDocument/2006/relationships/image" Target="../media/image1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xml"/><Relationship Id="rId3" Type="http://schemas.openxmlformats.org/officeDocument/2006/relationships/image" Target="../media/image117.png"/><Relationship Id="rId4" Type="http://schemas.openxmlformats.org/officeDocument/2006/relationships/image" Target="../media/image1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5.png"/><Relationship Id="rId5" Type="http://schemas.openxmlformats.org/officeDocument/2006/relationships/image" Target="../media/image132.png"/><Relationship Id="rId6" Type="http://schemas.openxmlformats.org/officeDocument/2006/relationships/image" Target="../media/image124.png"/><Relationship Id="rId7" Type="http://schemas.openxmlformats.org/officeDocument/2006/relationships/image" Target="../media/image135.png"/><Relationship Id="rId8" Type="http://schemas.openxmlformats.org/officeDocument/2006/relationships/image" Target="../media/image134.png"/><Relationship Id="rId11" Type="http://schemas.openxmlformats.org/officeDocument/2006/relationships/image" Target="../media/image137.png"/><Relationship Id="rId10" Type="http://schemas.openxmlformats.org/officeDocument/2006/relationships/image" Target="../media/image1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3.png"/><Relationship Id="rId4" Type="http://schemas.openxmlformats.org/officeDocument/2006/relationships/image" Target="../media/image1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mailto:productmarketing@jitterbit.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49.jpg"/><Relationship Id="rId4" Type="http://schemas.openxmlformats.org/officeDocument/2006/relationships/image" Target="../media/image145.png"/><Relationship Id="rId5" Type="http://schemas.openxmlformats.org/officeDocument/2006/relationships/image" Target="../media/image1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9.png"/><Relationship Id="rId4" Type="http://schemas.openxmlformats.org/officeDocument/2006/relationships/image" Target="../media/image160.png"/><Relationship Id="rId9" Type="http://schemas.openxmlformats.org/officeDocument/2006/relationships/image" Target="../media/image138.png"/><Relationship Id="rId5" Type="http://schemas.openxmlformats.org/officeDocument/2006/relationships/image" Target="../media/image154.png"/><Relationship Id="rId6" Type="http://schemas.openxmlformats.org/officeDocument/2006/relationships/image" Target="../media/image143.png"/><Relationship Id="rId7" Type="http://schemas.openxmlformats.org/officeDocument/2006/relationships/image" Target="../media/image141.png"/><Relationship Id="rId8" Type="http://schemas.openxmlformats.org/officeDocument/2006/relationships/image" Target="../media/image153.png"/><Relationship Id="rId11" Type="http://schemas.openxmlformats.org/officeDocument/2006/relationships/image" Target="../media/image177.png"/><Relationship Id="rId10" Type="http://schemas.openxmlformats.org/officeDocument/2006/relationships/image" Target="../media/image142.png"/><Relationship Id="rId13" Type="http://schemas.openxmlformats.org/officeDocument/2006/relationships/image" Target="../media/image146.png"/><Relationship Id="rId12" Type="http://schemas.openxmlformats.org/officeDocument/2006/relationships/image" Target="../media/image161.png"/><Relationship Id="rId14" Type="http://schemas.openxmlformats.org/officeDocument/2006/relationships/image" Target="../media/image1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9.png"/><Relationship Id="rId4" Type="http://schemas.openxmlformats.org/officeDocument/2006/relationships/image" Target="../media/image155.png"/><Relationship Id="rId9" Type="http://schemas.openxmlformats.org/officeDocument/2006/relationships/image" Target="../media/image157.png"/><Relationship Id="rId5" Type="http://schemas.openxmlformats.org/officeDocument/2006/relationships/image" Target="../media/image148.png"/><Relationship Id="rId6" Type="http://schemas.openxmlformats.org/officeDocument/2006/relationships/image" Target="../media/image156.png"/><Relationship Id="rId7" Type="http://schemas.openxmlformats.org/officeDocument/2006/relationships/image" Target="../media/image169.png"/><Relationship Id="rId8" Type="http://schemas.openxmlformats.org/officeDocument/2006/relationships/image" Target="../media/image151.png"/><Relationship Id="rId11" Type="http://schemas.openxmlformats.org/officeDocument/2006/relationships/image" Target="../media/image164.png"/><Relationship Id="rId10" Type="http://schemas.openxmlformats.org/officeDocument/2006/relationships/image" Target="../media/image158.png"/><Relationship Id="rId13" Type="http://schemas.openxmlformats.org/officeDocument/2006/relationships/image" Target="../media/image162.png"/><Relationship Id="rId12" Type="http://schemas.openxmlformats.org/officeDocument/2006/relationships/image" Target="../media/image166.png"/><Relationship Id="rId15" Type="http://schemas.openxmlformats.org/officeDocument/2006/relationships/image" Target="../media/image163.png"/><Relationship Id="rId14" Type="http://schemas.openxmlformats.org/officeDocument/2006/relationships/image" Target="../media/image167.png"/><Relationship Id="rId16" Type="http://schemas.openxmlformats.org/officeDocument/2006/relationships/image" Target="../media/image1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notesSlide" Target="../notesSlides/notesSlide25.xml"/><Relationship Id="rId3" Type="http://schemas.openxmlformats.org/officeDocument/2006/relationships/image" Target="../media/image168.jpg"/><Relationship Id="rId4" Type="http://schemas.openxmlformats.org/officeDocument/2006/relationships/image" Target="../media/image171.png"/><Relationship Id="rId9" Type="http://schemas.openxmlformats.org/officeDocument/2006/relationships/image" Target="../media/image176.png"/><Relationship Id="rId5" Type="http://schemas.openxmlformats.org/officeDocument/2006/relationships/image" Target="../media/image174.png"/><Relationship Id="rId6" Type="http://schemas.openxmlformats.org/officeDocument/2006/relationships/image" Target="../media/image170.png"/><Relationship Id="rId7" Type="http://schemas.openxmlformats.org/officeDocument/2006/relationships/image" Target="../media/image165.png"/><Relationship Id="rId8" Type="http://schemas.openxmlformats.org/officeDocument/2006/relationships/image" Target="../media/image173.png"/><Relationship Id="rId11" Type="http://schemas.openxmlformats.org/officeDocument/2006/relationships/image" Target="../media/image172.png"/><Relationship Id="rId10" Type="http://schemas.openxmlformats.org/officeDocument/2006/relationships/image" Target="../media/image1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1.xml"/><Relationship Id="rId3" Type="http://schemas.openxmlformats.org/officeDocument/2006/relationships/image" Target="../media/image110.png"/><Relationship Id="rId4" Type="http://schemas.openxmlformats.org/officeDocument/2006/relationships/image" Target="../media/image113.png"/><Relationship Id="rId5" Type="http://schemas.openxmlformats.org/officeDocument/2006/relationships/image" Target="../media/image1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2.xml"/><Relationship Id="rId3" Type="http://schemas.openxmlformats.org/officeDocument/2006/relationships/image" Target="../media/image18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3.xml"/><Relationship Id="rId3" Type="http://schemas.openxmlformats.org/officeDocument/2006/relationships/image" Target="../media/image17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4.xml"/><Relationship Id="rId3" Type="http://schemas.openxmlformats.org/officeDocument/2006/relationships/image" Target="../media/image17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7.xml"/><Relationship Id="rId3" Type="http://schemas.openxmlformats.org/officeDocument/2006/relationships/image" Target="../media/image18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8.xml"/><Relationship Id="rId3" Type="http://schemas.openxmlformats.org/officeDocument/2006/relationships/image" Target="../media/image182.png"/><Relationship Id="rId4" Type="http://schemas.openxmlformats.org/officeDocument/2006/relationships/image" Target="../media/image181.png"/><Relationship Id="rId5" Type="http://schemas.openxmlformats.org/officeDocument/2006/relationships/image" Target="../media/image18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42.xml"/><Relationship Id="rId3" Type="http://schemas.openxmlformats.org/officeDocument/2006/relationships/image" Target="../media/image1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3.xml"/><Relationship Id="rId3" Type="http://schemas.openxmlformats.org/officeDocument/2006/relationships/image" Target="../media/image139.png"/><Relationship Id="rId4" Type="http://schemas.openxmlformats.org/officeDocument/2006/relationships/image" Target="../media/image160.png"/><Relationship Id="rId9" Type="http://schemas.openxmlformats.org/officeDocument/2006/relationships/image" Target="../media/image138.png"/><Relationship Id="rId5" Type="http://schemas.openxmlformats.org/officeDocument/2006/relationships/image" Target="../media/image154.png"/><Relationship Id="rId6" Type="http://schemas.openxmlformats.org/officeDocument/2006/relationships/image" Target="../media/image143.png"/><Relationship Id="rId7" Type="http://schemas.openxmlformats.org/officeDocument/2006/relationships/image" Target="../media/image141.png"/><Relationship Id="rId8" Type="http://schemas.openxmlformats.org/officeDocument/2006/relationships/image" Target="../media/image153.png"/><Relationship Id="rId11" Type="http://schemas.openxmlformats.org/officeDocument/2006/relationships/image" Target="../media/image177.png"/><Relationship Id="rId10" Type="http://schemas.openxmlformats.org/officeDocument/2006/relationships/image" Target="../media/image142.png"/><Relationship Id="rId13" Type="http://schemas.openxmlformats.org/officeDocument/2006/relationships/image" Target="../media/image146.png"/><Relationship Id="rId12" Type="http://schemas.openxmlformats.org/officeDocument/2006/relationships/image" Target="../media/image161.png"/><Relationship Id="rId14" Type="http://schemas.openxmlformats.org/officeDocument/2006/relationships/image" Target="../media/image1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4.xml"/><Relationship Id="rId3" Type="http://schemas.openxmlformats.org/officeDocument/2006/relationships/image" Target="../media/image159.png"/><Relationship Id="rId4" Type="http://schemas.openxmlformats.org/officeDocument/2006/relationships/image" Target="../media/image155.png"/><Relationship Id="rId9" Type="http://schemas.openxmlformats.org/officeDocument/2006/relationships/image" Target="../media/image157.png"/><Relationship Id="rId5" Type="http://schemas.openxmlformats.org/officeDocument/2006/relationships/image" Target="../media/image148.png"/><Relationship Id="rId6" Type="http://schemas.openxmlformats.org/officeDocument/2006/relationships/image" Target="../media/image156.png"/><Relationship Id="rId7" Type="http://schemas.openxmlformats.org/officeDocument/2006/relationships/image" Target="../media/image169.png"/><Relationship Id="rId8" Type="http://schemas.openxmlformats.org/officeDocument/2006/relationships/image" Target="../media/image151.png"/><Relationship Id="rId11" Type="http://schemas.openxmlformats.org/officeDocument/2006/relationships/image" Target="../media/image164.png"/><Relationship Id="rId10" Type="http://schemas.openxmlformats.org/officeDocument/2006/relationships/image" Target="../media/image158.png"/><Relationship Id="rId13" Type="http://schemas.openxmlformats.org/officeDocument/2006/relationships/image" Target="../media/image162.png"/><Relationship Id="rId12" Type="http://schemas.openxmlformats.org/officeDocument/2006/relationships/image" Target="../media/image166.png"/><Relationship Id="rId15" Type="http://schemas.openxmlformats.org/officeDocument/2006/relationships/image" Target="../media/image163.png"/><Relationship Id="rId14" Type="http://schemas.openxmlformats.org/officeDocument/2006/relationships/image" Target="../media/image167.png"/><Relationship Id="rId16"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notesSlide" Target="../notesSlides/notesSlide45.xml"/><Relationship Id="rId3" Type="http://schemas.openxmlformats.org/officeDocument/2006/relationships/image" Target="../media/image168.jpg"/><Relationship Id="rId4" Type="http://schemas.openxmlformats.org/officeDocument/2006/relationships/image" Target="../media/image171.png"/><Relationship Id="rId9" Type="http://schemas.openxmlformats.org/officeDocument/2006/relationships/image" Target="../media/image176.png"/><Relationship Id="rId5" Type="http://schemas.openxmlformats.org/officeDocument/2006/relationships/image" Target="../media/image174.png"/><Relationship Id="rId6" Type="http://schemas.openxmlformats.org/officeDocument/2006/relationships/image" Target="../media/image170.png"/><Relationship Id="rId7" Type="http://schemas.openxmlformats.org/officeDocument/2006/relationships/image" Target="../media/image165.png"/><Relationship Id="rId8" Type="http://schemas.openxmlformats.org/officeDocument/2006/relationships/image" Target="../media/image173.png"/><Relationship Id="rId11" Type="http://schemas.openxmlformats.org/officeDocument/2006/relationships/image" Target="../media/image172.png"/><Relationship Id="rId10" Type="http://schemas.openxmlformats.org/officeDocument/2006/relationships/image" Target="../media/image1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6.xml"/><Relationship Id="rId3" Type="http://schemas.openxmlformats.org/officeDocument/2006/relationships/image" Target="../media/image20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1.xml"/><Relationship Id="rId3" Type="http://schemas.openxmlformats.org/officeDocument/2006/relationships/hyperlink" Target="http://bcg.com/publications/2023/addressing-the-engineering-talent-shortage" TargetMode="External"/><Relationship Id="rId4" Type="http://schemas.openxmlformats.org/officeDocument/2006/relationships/hyperlink" Target="https://www.morganmckinley.com/uk/article/skill-shortage-impacts-technology-growth-in-uk" TargetMode="External"/><Relationship Id="rId5" Type="http://schemas.openxmlformats.org/officeDocument/2006/relationships/hyperlink" Target="https://www.gartner.com/en/newsroom/press-releases/2021-11-10-gartner-says-cloud-will-be-the-centerpiece-of-new-digital-experiences" TargetMode="External"/><Relationship Id="rId6" Type="http://schemas.openxmlformats.org/officeDocument/2006/relationships/hyperlink" Target="https://www.jitterbit.com/press-release/ai-unleashing-new-skills-and-opportunities-for-office-worker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2.xml"/><Relationship Id="rId3" Type="http://schemas.openxmlformats.org/officeDocument/2006/relationships/image" Target="../media/image2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4.xml"/><Relationship Id="rId3" Type="http://schemas.openxmlformats.org/officeDocument/2006/relationships/image" Target="../media/image110.png"/><Relationship Id="rId4" Type="http://schemas.openxmlformats.org/officeDocument/2006/relationships/image" Target="../media/image113.png"/><Relationship Id="rId5" Type="http://schemas.openxmlformats.org/officeDocument/2006/relationships/image" Target="../media/image11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5.xml"/><Relationship Id="rId3" Type="http://schemas.openxmlformats.org/officeDocument/2006/relationships/image" Target="../media/image207.png"/><Relationship Id="rId4" Type="http://schemas.openxmlformats.org/officeDocument/2006/relationships/image" Target="../media/image210.png"/><Relationship Id="rId5" Type="http://schemas.openxmlformats.org/officeDocument/2006/relationships/image" Target="../media/image21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6.xml"/><Relationship Id="rId3" Type="http://schemas.openxmlformats.org/officeDocument/2006/relationships/image" Target="../media/image220.png"/><Relationship Id="rId4" Type="http://schemas.openxmlformats.org/officeDocument/2006/relationships/image" Target="../media/image211.png"/><Relationship Id="rId5" Type="http://schemas.openxmlformats.org/officeDocument/2006/relationships/image" Target="../media/image213.png"/><Relationship Id="rId6" Type="http://schemas.openxmlformats.org/officeDocument/2006/relationships/image" Target="../media/image1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7.xml"/><Relationship Id="rId3" Type="http://schemas.openxmlformats.org/officeDocument/2006/relationships/image" Target="../media/image222.png"/><Relationship Id="rId4" Type="http://schemas.openxmlformats.org/officeDocument/2006/relationships/image" Target="../media/image216.png"/><Relationship Id="rId5" Type="http://schemas.openxmlformats.org/officeDocument/2006/relationships/image" Target="../media/image21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8.xml"/><Relationship Id="rId3" Type="http://schemas.openxmlformats.org/officeDocument/2006/relationships/image" Target="../media/image221.png"/><Relationship Id="rId4" Type="http://schemas.openxmlformats.org/officeDocument/2006/relationships/image" Target="../media/image223.png"/><Relationship Id="rId5" Type="http://schemas.openxmlformats.org/officeDocument/2006/relationships/image" Target="../media/image2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mailto:productmarketing@jitterbit.com"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64.xml"/><Relationship Id="rId3" Type="http://schemas.openxmlformats.org/officeDocument/2006/relationships/image" Target="../media/image225.png"/><Relationship Id="rId4" Type="http://schemas.openxmlformats.org/officeDocument/2006/relationships/image" Target="../media/image145.png"/><Relationship Id="rId5" Type="http://schemas.openxmlformats.org/officeDocument/2006/relationships/image" Target="../media/image2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5.xml"/><Relationship Id="rId3" Type="http://schemas.openxmlformats.org/officeDocument/2006/relationships/image" Target="../media/image139.png"/><Relationship Id="rId4" Type="http://schemas.openxmlformats.org/officeDocument/2006/relationships/image" Target="../media/image160.png"/><Relationship Id="rId9" Type="http://schemas.openxmlformats.org/officeDocument/2006/relationships/image" Target="../media/image138.png"/><Relationship Id="rId5" Type="http://schemas.openxmlformats.org/officeDocument/2006/relationships/image" Target="../media/image154.png"/><Relationship Id="rId6" Type="http://schemas.openxmlformats.org/officeDocument/2006/relationships/image" Target="../media/image143.png"/><Relationship Id="rId7" Type="http://schemas.openxmlformats.org/officeDocument/2006/relationships/image" Target="../media/image141.png"/><Relationship Id="rId8" Type="http://schemas.openxmlformats.org/officeDocument/2006/relationships/image" Target="../media/image153.png"/><Relationship Id="rId11" Type="http://schemas.openxmlformats.org/officeDocument/2006/relationships/image" Target="../media/image177.png"/><Relationship Id="rId10" Type="http://schemas.openxmlformats.org/officeDocument/2006/relationships/image" Target="../media/image142.png"/><Relationship Id="rId13" Type="http://schemas.openxmlformats.org/officeDocument/2006/relationships/image" Target="../media/image146.png"/><Relationship Id="rId12" Type="http://schemas.openxmlformats.org/officeDocument/2006/relationships/image" Target="../media/image161.png"/><Relationship Id="rId14" Type="http://schemas.openxmlformats.org/officeDocument/2006/relationships/image" Target="../media/image1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6.xml"/><Relationship Id="rId3" Type="http://schemas.openxmlformats.org/officeDocument/2006/relationships/image" Target="../media/image159.png"/><Relationship Id="rId4" Type="http://schemas.openxmlformats.org/officeDocument/2006/relationships/image" Target="../media/image155.png"/><Relationship Id="rId9" Type="http://schemas.openxmlformats.org/officeDocument/2006/relationships/image" Target="../media/image157.png"/><Relationship Id="rId5" Type="http://schemas.openxmlformats.org/officeDocument/2006/relationships/image" Target="../media/image148.png"/><Relationship Id="rId6" Type="http://schemas.openxmlformats.org/officeDocument/2006/relationships/image" Target="../media/image156.png"/><Relationship Id="rId7" Type="http://schemas.openxmlformats.org/officeDocument/2006/relationships/image" Target="../media/image169.png"/><Relationship Id="rId8" Type="http://schemas.openxmlformats.org/officeDocument/2006/relationships/image" Target="../media/image151.png"/><Relationship Id="rId11" Type="http://schemas.openxmlformats.org/officeDocument/2006/relationships/image" Target="../media/image164.png"/><Relationship Id="rId10" Type="http://schemas.openxmlformats.org/officeDocument/2006/relationships/image" Target="../media/image158.png"/><Relationship Id="rId13" Type="http://schemas.openxmlformats.org/officeDocument/2006/relationships/image" Target="../media/image162.png"/><Relationship Id="rId12" Type="http://schemas.openxmlformats.org/officeDocument/2006/relationships/image" Target="../media/image166.png"/><Relationship Id="rId15" Type="http://schemas.openxmlformats.org/officeDocument/2006/relationships/image" Target="../media/image163.png"/><Relationship Id="rId14" Type="http://schemas.openxmlformats.org/officeDocument/2006/relationships/image" Target="../media/image167.png"/><Relationship Id="rId16" Type="http://schemas.openxmlformats.org/officeDocument/2006/relationships/image" Target="../media/image1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notesSlide" Target="../notesSlides/notesSlide67.xml"/><Relationship Id="rId3" Type="http://schemas.openxmlformats.org/officeDocument/2006/relationships/image" Target="../media/image168.jpg"/><Relationship Id="rId4" Type="http://schemas.openxmlformats.org/officeDocument/2006/relationships/image" Target="../media/image171.png"/><Relationship Id="rId9" Type="http://schemas.openxmlformats.org/officeDocument/2006/relationships/image" Target="../media/image176.png"/><Relationship Id="rId5" Type="http://schemas.openxmlformats.org/officeDocument/2006/relationships/image" Target="../media/image174.png"/><Relationship Id="rId6" Type="http://schemas.openxmlformats.org/officeDocument/2006/relationships/image" Target="../media/image170.png"/><Relationship Id="rId7" Type="http://schemas.openxmlformats.org/officeDocument/2006/relationships/image" Target="../media/image165.png"/><Relationship Id="rId8" Type="http://schemas.openxmlformats.org/officeDocument/2006/relationships/image" Target="../media/image173.png"/><Relationship Id="rId11" Type="http://schemas.openxmlformats.org/officeDocument/2006/relationships/image" Target="../media/image172.png"/><Relationship Id="rId10" Type="http://schemas.openxmlformats.org/officeDocument/2006/relationships/image" Target="../media/image17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7.xml"/><Relationship Id="rId2" Type="http://schemas.openxmlformats.org/officeDocument/2006/relationships/notesSlide" Target="../notesSlides/notesSlide72.xml"/><Relationship Id="rId3" Type="http://schemas.openxmlformats.org/officeDocument/2006/relationships/image" Target="../media/image277.png"/><Relationship Id="rId4" Type="http://schemas.openxmlformats.org/officeDocument/2006/relationships/image" Target="../media/image269.png"/><Relationship Id="rId5" Type="http://schemas.openxmlformats.org/officeDocument/2006/relationships/image" Target="../media/image276.png"/><Relationship Id="rId6" Type="http://schemas.openxmlformats.org/officeDocument/2006/relationships/image" Target="../media/image2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8.xml"/><Relationship Id="rId2" Type="http://schemas.openxmlformats.org/officeDocument/2006/relationships/notesSlide" Target="../notesSlides/notesSlide73.xml"/><Relationship Id="rId3" Type="http://schemas.openxmlformats.org/officeDocument/2006/relationships/image" Target="../media/image268.png"/><Relationship Id="rId4" Type="http://schemas.openxmlformats.org/officeDocument/2006/relationships/image" Target="../media/image261.png"/><Relationship Id="rId9" Type="http://schemas.openxmlformats.org/officeDocument/2006/relationships/image" Target="../media/image266.png"/><Relationship Id="rId5" Type="http://schemas.openxmlformats.org/officeDocument/2006/relationships/image" Target="../media/image259.png"/><Relationship Id="rId6" Type="http://schemas.openxmlformats.org/officeDocument/2006/relationships/image" Target="../media/image260.png"/><Relationship Id="rId7" Type="http://schemas.openxmlformats.org/officeDocument/2006/relationships/image" Target="../media/image267.png"/><Relationship Id="rId8" Type="http://schemas.openxmlformats.org/officeDocument/2006/relationships/image" Target="../media/image26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4.xml"/><Relationship Id="rId3" Type="http://schemas.openxmlformats.org/officeDocument/2006/relationships/image" Target="../media/image110.png"/><Relationship Id="rId4" Type="http://schemas.openxmlformats.org/officeDocument/2006/relationships/image" Target="../media/image114.png"/><Relationship Id="rId5" Type="http://schemas.openxmlformats.org/officeDocument/2006/relationships/image" Target="../media/image11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6.xml"/><Relationship Id="rId3" Type="http://schemas.openxmlformats.org/officeDocument/2006/relationships/image" Target="../media/image280.png"/><Relationship Id="rId4" Type="http://schemas.openxmlformats.org/officeDocument/2006/relationships/image" Target="../media/image282.png"/><Relationship Id="rId9" Type="http://schemas.openxmlformats.org/officeDocument/2006/relationships/image" Target="../media/image290.png"/><Relationship Id="rId5" Type="http://schemas.openxmlformats.org/officeDocument/2006/relationships/image" Target="../media/image274.png"/><Relationship Id="rId6" Type="http://schemas.openxmlformats.org/officeDocument/2006/relationships/image" Target="../media/image271.png"/><Relationship Id="rId7" Type="http://schemas.openxmlformats.org/officeDocument/2006/relationships/image" Target="../media/image272.png"/><Relationship Id="rId8" Type="http://schemas.openxmlformats.org/officeDocument/2006/relationships/image" Target="../media/image278.png"/><Relationship Id="rId11" Type="http://schemas.openxmlformats.org/officeDocument/2006/relationships/image" Target="../media/image275.png"/><Relationship Id="rId10" Type="http://schemas.openxmlformats.org/officeDocument/2006/relationships/image" Target="../media/image279.png"/><Relationship Id="rId13" Type="http://schemas.openxmlformats.org/officeDocument/2006/relationships/image" Target="../media/image292.png"/><Relationship Id="rId12" Type="http://schemas.openxmlformats.org/officeDocument/2006/relationships/image" Target="../media/image273.png"/><Relationship Id="rId14" Type="http://schemas.openxmlformats.org/officeDocument/2006/relationships/image" Target="../media/image28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7.xml"/><Relationship Id="rId3" Type="http://schemas.openxmlformats.org/officeDocument/2006/relationships/image" Target="../media/image288.png"/><Relationship Id="rId4" Type="http://schemas.openxmlformats.org/officeDocument/2006/relationships/image" Target="../media/image31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8.xml"/><Relationship Id="rId3" Type="http://schemas.openxmlformats.org/officeDocument/2006/relationships/image" Target="../media/image296.png"/><Relationship Id="rId4" Type="http://schemas.openxmlformats.org/officeDocument/2006/relationships/image" Target="../media/image31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hyperlink" Target="https://www.elastic.io/enterprise-application-integration/application-integration-statistics/" TargetMode="External"/><Relationship Id="rId4" Type="http://schemas.openxmlformats.org/officeDocument/2006/relationships/hyperlink" Target="https://www.inboxinsight.com/b2b-tech-buyer-behavior-stats/" TargetMode="External"/><Relationship Id="rId5" Type="http://schemas.openxmlformats.org/officeDocument/2006/relationships/hyperlink" Target="https://www.jitterbit.com/press-release/ai-unleashing-new-skills-and-opportunities-for-office-worker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0.xml"/><Relationship Id="rId3" Type="http://schemas.openxmlformats.org/officeDocument/2006/relationships/image" Target="../media/image31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85.xml"/><Relationship Id="rId3" Type="http://schemas.openxmlformats.org/officeDocument/2006/relationships/image" Target="../media/image317.jpg"/><Relationship Id="rId4" Type="http://schemas.openxmlformats.org/officeDocument/2006/relationships/image" Target="../media/image145.png"/><Relationship Id="rId5" Type="http://schemas.openxmlformats.org/officeDocument/2006/relationships/image" Target="../media/image30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86.xml"/><Relationship Id="rId3" Type="http://schemas.openxmlformats.org/officeDocument/2006/relationships/image" Target="../media/image31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7.xml"/><Relationship Id="rId3" Type="http://schemas.openxmlformats.org/officeDocument/2006/relationships/image" Target="../media/image139.png"/><Relationship Id="rId4" Type="http://schemas.openxmlformats.org/officeDocument/2006/relationships/image" Target="../media/image160.png"/><Relationship Id="rId9" Type="http://schemas.openxmlformats.org/officeDocument/2006/relationships/image" Target="../media/image138.png"/><Relationship Id="rId5" Type="http://schemas.openxmlformats.org/officeDocument/2006/relationships/image" Target="../media/image154.png"/><Relationship Id="rId6" Type="http://schemas.openxmlformats.org/officeDocument/2006/relationships/image" Target="../media/image143.png"/><Relationship Id="rId7" Type="http://schemas.openxmlformats.org/officeDocument/2006/relationships/image" Target="../media/image141.png"/><Relationship Id="rId8" Type="http://schemas.openxmlformats.org/officeDocument/2006/relationships/image" Target="../media/image153.png"/><Relationship Id="rId11" Type="http://schemas.openxmlformats.org/officeDocument/2006/relationships/image" Target="../media/image177.png"/><Relationship Id="rId10" Type="http://schemas.openxmlformats.org/officeDocument/2006/relationships/image" Target="../media/image142.png"/><Relationship Id="rId13" Type="http://schemas.openxmlformats.org/officeDocument/2006/relationships/image" Target="../media/image146.png"/><Relationship Id="rId12" Type="http://schemas.openxmlformats.org/officeDocument/2006/relationships/image" Target="../media/image16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8.xml"/><Relationship Id="rId3" Type="http://schemas.openxmlformats.org/officeDocument/2006/relationships/image" Target="../media/image159.png"/><Relationship Id="rId4" Type="http://schemas.openxmlformats.org/officeDocument/2006/relationships/image" Target="../media/image155.png"/><Relationship Id="rId9" Type="http://schemas.openxmlformats.org/officeDocument/2006/relationships/image" Target="../media/image157.png"/><Relationship Id="rId5" Type="http://schemas.openxmlformats.org/officeDocument/2006/relationships/image" Target="../media/image148.png"/><Relationship Id="rId6" Type="http://schemas.openxmlformats.org/officeDocument/2006/relationships/image" Target="../media/image156.png"/><Relationship Id="rId7" Type="http://schemas.openxmlformats.org/officeDocument/2006/relationships/image" Target="../media/image169.png"/><Relationship Id="rId8" Type="http://schemas.openxmlformats.org/officeDocument/2006/relationships/image" Target="../media/image151.png"/><Relationship Id="rId11" Type="http://schemas.openxmlformats.org/officeDocument/2006/relationships/image" Target="../media/image164.png"/><Relationship Id="rId10" Type="http://schemas.openxmlformats.org/officeDocument/2006/relationships/image" Target="../media/image158.png"/><Relationship Id="rId13" Type="http://schemas.openxmlformats.org/officeDocument/2006/relationships/image" Target="../media/image162.png"/><Relationship Id="rId12" Type="http://schemas.openxmlformats.org/officeDocument/2006/relationships/image" Target="../media/image166.png"/><Relationship Id="rId15" Type="http://schemas.openxmlformats.org/officeDocument/2006/relationships/image" Target="../media/image163.png"/><Relationship Id="rId14" Type="http://schemas.openxmlformats.org/officeDocument/2006/relationships/image" Target="../media/image167.png"/><Relationship Id="rId16" Type="http://schemas.openxmlformats.org/officeDocument/2006/relationships/image" Target="../media/image15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notesSlide" Target="../notesSlides/notesSlide89.xml"/><Relationship Id="rId3" Type="http://schemas.openxmlformats.org/officeDocument/2006/relationships/image" Target="../media/image168.jpg"/><Relationship Id="rId4" Type="http://schemas.openxmlformats.org/officeDocument/2006/relationships/image" Target="../media/image171.png"/><Relationship Id="rId9" Type="http://schemas.openxmlformats.org/officeDocument/2006/relationships/image" Target="../media/image176.png"/><Relationship Id="rId5" Type="http://schemas.openxmlformats.org/officeDocument/2006/relationships/image" Target="../media/image174.png"/><Relationship Id="rId6" Type="http://schemas.openxmlformats.org/officeDocument/2006/relationships/image" Target="../media/image170.png"/><Relationship Id="rId7" Type="http://schemas.openxmlformats.org/officeDocument/2006/relationships/image" Target="../media/image165.png"/><Relationship Id="rId8" Type="http://schemas.openxmlformats.org/officeDocument/2006/relationships/image" Target="../media/image173.png"/><Relationship Id="rId11" Type="http://schemas.openxmlformats.org/officeDocument/2006/relationships/image" Target="../media/image172.png"/><Relationship Id="rId10" Type="http://schemas.openxmlformats.org/officeDocument/2006/relationships/image" Target="../media/image17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2.xml"/><Relationship Id="rId3" Type="http://schemas.openxmlformats.org/officeDocument/2006/relationships/hyperlink" Target="https://docs.jitterbit.com/edi/" TargetMode="External"/><Relationship Id="rId4" Type="http://schemas.openxmlformats.org/officeDocument/2006/relationships/hyperlink" Target="https://docs.jitterbit.com/edi/" TargetMode="External"/><Relationship Id="rId5" Type="http://schemas.openxmlformats.org/officeDocument/2006/relationships/hyperlink" Target="https://docs.jitterbit.com/edi/" TargetMode="External"/><Relationship Id="rId6" Type="http://schemas.openxmlformats.org/officeDocument/2006/relationships/hyperlink" Target="https://docs.jitterbit.com/edi/" TargetMode="External"/><Relationship Id="rId7" Type="http://schemas.openxmlformats.org/officeDocument/2006/relationships/hyperlink" Target="https://docs.jitterbit.com/edi/"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4" name="Shape 3664"/>
        <p:cNvGrpSpPr/>
        <p:nvPr/>
      </p:nvGrpSpPr>
      <p:grpSpPr>
        <a:xfrm>
          <a:off x="0" y="0"/>
          <a:ext cx="0" cy="0"/>
          <a:chOff x="0" y="0"/>
          <a:chExt cx="0" cy="0"/>
        </a:xfrm>
      </p:grpSpPr>
      <p:sp>
        <p:nvSpPr>
          <p:cNvPr id="3665" name="Google Shape;3665;p301"/>
          <p:cNvSpPr txBox="1"/>
          <p:nvPr>
            <p:ph idx="4294967295" type="title"/>
          </p:nvPr>
        </p:nvSpPr>
        <p:spPr>
          <a:xfrm>
            <a:off x="365702" y="979475"/>
            <a:ext cx="4839300" cy="26958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2600"/>
              <a:buNone/>
            </a:pPr>
            <a:r>
              <a:rPr lang="en-US"/>
              <a:t>Harmony Platform</a:t>
            </a:r>
            <a:endParaRPr/>
          </a:p>
          <a:p>
            <a:pPr indent="0" lvl="0" marL="0" rtl="0" algn="l">
              <a:lnSpc>
                <a:spcPct val="115000"/>
              </a:lnSpc>
              <a:spcBef>
                <a:spcPts val="0"/>
              </a:spcBef>
              <a:spcAft>
                <a:spcPts val="0"/>
              </a:spcAft>
              <a:buSzPts val="2600"/>
              <a:buNone/>
            </a:pPr>
            <a:r>
              <a:rPr lang="en-US"/>
              <a:t>Product Overview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5" name="Shape 3765"/>
        <p:cNvGrpSpPr/>
        <p:nvPr/>
      </p:nvGrpSpPr>
      <p:grpSpPr>
        <a:xfrm>
          <a:off x="0" y="0"/>
          <a:ext cx="0" cy="0"/>
          <a:chOff x="0" y="0"/>
          <a:chExt cx="0" cy="0"/>
        </a:xfrm>
      </p:grpSpPr>
      <p:sp>
        <p:nvSpPr>
          <p:cNvPr id="3766" name="Google Shape;3766;p310"/>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Making integration accessible to everyone </a:t>
            </a:r>
            <a:endParaRPr/>
          </a:p>
        </p:txBody>
      </p:sp>
      <p:pic>
        <p:nvPicPr>
          <p:cNvPr id="3767" name="Google Shape;3767;p310"/>
          <p:cNvPicPr preferRelativeResize="0"/>
          <p:nvPr/>
        </p:nvPicPr>
        <p:blipFill rotWithShape="1">
          <a:blip r:embed="rId3">
            <a:alphaModFix/>
          </a:blip>
          <a:srcRect b="0" l="0" r="0" t="0"/>
          <a:stretch/>
        </p:blipFill>
        <p:spPr>
          <a:xfrm>
            <a:off x="1197406" y="1515159"/>
            <a:ext cx="745040" cy="745040"/>
          </a:xfrm>
          <a:prstGeom prst="rect">
            <a:avLst/>
          </a:prstGeom>
          <a:noFill/>
          <a:ln>
            <a:noFill/>
          </a:ln>
        </p:spPr>
      </p:pic>
      <p:pic>
        <p:nvPicPr>
          <p:cNvPr id="3768" name="Google Shape;3768;p310"/>
          <p:cNvPicPr preferRelativeResize="0"/>
          <p:nvPr/>
        </p:nvPicPr>
        <p:blipFill rotWithShape="1">
          <a:blip r:embed="rId4">
            <a:alphaModFix/>
          </a:blip>
          <a:srcRect b="0" l="0" r="0" t="0"/>
          <a:stretch/>
        </p:blipFill>
        <p:spPr>
          <a:xfrm>
            <a:off x="4231040" y="1515158"/>
            <a:ext cx="680469" cy="745040"/>
          </a:xfrm>
          <a:prstGeom prst="rect">
            <a:avLst/>
          </a:prstGeom>
          <a:noFill/>
          <a:ln>
            <a:noFill/>
          </a:ln>
        </p:spPr>
      </p:pic>
      <p:sp>
        <p:nvSpPr>
          <p:cNvPr id="3769" name="Google Shape;3769;p310"/>
          <p:cNvSpPr txBox="1"/>
          <p:nvPr>
            <p:ph idx="1" type="body"/>
          </p:nvPr>
        </p:nvSpPr>
        <p:spPr>
          <a:xfrm>
            <a:off x="445972" y="2571550"/>
            <a:ext cx="2498400" cy="1609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800">
                <a:solidFill>
                  <a:schemeClr val="accent6"/>
                </a:solidFill>
                <a:latin typeface="Roboto"/>
                <a:ea typeface="Roboto"/>
                <a:cs typeface="Roboto"/>
                <a:sym typeface="Roboto"/>
              </a:rPr>
              <a:t>Integration Specialists</a:t>
            </a:r>
            <a:endParaRPr b="1" sz="1800">
              <a:solidFill>
                <a:schemeClr val="accent6"/>
              </a:solidFill>
              <a:latin typeface="Roboto"/>
              <a:ea typeface="Roboto"/>
              <a:cs typeface="Roboto"/>
              <a:sym typeface="Roboto"/>
            </a:endParaRPr>
          </a:p>
          <a:p>
            <a:pPr indent="0" lvl="0" marL="685800" rtl="0" algn="l">
              <a:lnSpc>
                <a:spcPct val="115000"/>
              </a:lnSpc>
              <a:spcBef>
                <a:spcPts val="0"/>
              </a:spcBef>
              <a:spcAft>
                <a:spcPts val="0"/>
              </a:spcAft>
              <a:buSzPts val="1800"/>
              <a:buNone/>
            </a:pPr>
            <a:r>
              <a:t/>
            </a:r>
            <a:endParaRPr sz="1100">
              <a:solidFill>
                <a:schemeClr val="dk1"/>
              </a:solidFill>
              <a:latin typeface="Poppins"/>
              <a:ea typeface="Poppins"/>
              <a:cs typeface="Poppins"/>
              <a:sym typeface="Poppins"/>
            </a:endParaRPr>
          </a:p>
          <a:p>
            <a:pPr indent="0" lvl="0" marL="0" rtl="0" algn="ctr">
              <a:lnSpc>
                <a:spcPct val="115000"/>
              </a:lnSpc>
              <a:spcBef>
                <a:spcPts val="0"/>
              </a:spcBef>
              <a:spcAft>
                <a:spcPts val="0"/>
              </a:spcAft>
              <a:buSzPts val="1400"/>
              <a:buNone/>
            </a:pPr>
            <a:r>
              <a:rPr lang="en-US" sz="1600"/>
              <a:t>provides a scalable, easy-to-use platform to meet every integration requirement</a:t>
            </a:r>
            <a:endParaRPr sz="1600"/>
          </a:p>
        </p:txBody>
      </p:sp>
      <p:sp>
        <p:nvSpPr>
          <p:cNvPr id="3770" name="Google Shape;3770;p310"/>
          <p:cNvSpPr txBox="1"/>
          <p:nvPr>
            <p:ph idx="1" type="body"/>
          </p:nvPr>
        </p:nvSpPr>
        <p:spPr>
          <a:xfrm>
            <a:off x="3428388" y="2571560"/>
            <a:ext cx="2287200" cy="1655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800">
                <a:solidFill>
                  <a:schemeClr val="accent6"/>
                </a:solidFill>
                <a:latin typeface="Roboto"/>
                <a:ea typeface="Roboto"/>
                <a:cs typeface="Roboto"/>
                <a:sym typeface="Roboto"/>
              </a:rPr>
              <a:t>Citizen Integrators</a:t>
            </a:r>
            <a:endParaRPr b="1" sz="1400">
              <a:solidFill>
                <a:schemeClr val="accent6"/>
              </a:solidFill>
              <a:latin typeface="Poppins SemiBold"/>
              <a:ea typeface="Poppins SemiBold"/>
              <a:cs typeface="Poppins SemiBold"/>
              <a:sym typeface="Poppins SemiBold"/>
            </a:endParaRPr>
          </a:p>
          <a:p>
            <a:pPr indent="0" lvl="0" marL="685800" rtl="0" algn="l">
              <a:lnSpc>
                <a:spcPct val="115000"/>
              </a:lnSpc>
              <a:spcBef>
                <a:spcPts val="0"/>
              </a:spcBef>
              <a:spcAft>
                <a:spcPts val="0"/>
              </a:spcAft>
              <a:buSzPts val="1800"/>
              <a:buNone/>
            </a:pPr>
            <a:r>
              <a:t/>
            </a:r>
            <a:endParaRPr sz="1100">
              <a:solidFill>
                <a:schemeClr val="dk1"/>
              </a:solidFill>
              <a:latin typeface="Poppins"/>
              <a:ea typeface="Poppins"/>
              <a:cs typeface="Poppins"/>
              <a:sym typeface="Poppins"/>
            </a:endParaRPr>
          </a:p>
          <a:p>
            <a:pPr indent="0" lvl="0" marL="0" rtl="0" algn="ctr">
              <a:lnSpc>
                <a:spcPct val="115000"/>
              </a:lnSpc>
              <a:spcBef>
                <a:spcPts val="0"/>
              </a:spcBef>
              <a:spcAft>
                <a:spcPts val="0"/>
              </a:spcAft>
              <a:buSzPts val="1400"/>
              <a:buNone/>
            </a:pPr>
            <a:r>
              <a:rPr lang="en-US" sz="1600"/>
              <a:t>makes it easier to build integrations with AI and low-code</a:t>
            </a:r>
            <a:endParaRPr sz="1100">
              <a:solidFill>
                <a:schemeClr val="dk1"/>
              </a:solidFill>
              <a:latin typeface="Poppins"/>
              <a:ea typeface="Poppins"/>
              <a:cs typeface="Poppins"/>
              <a:sym typeface="Poppins"/>
            </a:endParaRPr>
          </a:p>
          <a:p>
            <a:pPr indent="0" lvl="0" marL="342900" rtl="0" algn="l">
              <a:lnSpc>
                <a:spcPct val="115000"/>
              </a:lnSpc>
              <a:spcBef>
                <a:spcPts val="600"/>
              </a:spcBef>
              <a:spcAft>
                <a:spcPts val="0"/>
              </a:spcAft>
              <a:buSzPts val="1800"/>
              <a:buNone/>
            </a:pPr>
            <a:r>
              <a:t/>
            </a:r>
            <a:endParaRPr>
              <a:solidFill>
                <a:schemeClr val="dk1"/>
              </a:solidFill>
              <a:latin typeface="Poppins"/>
              <a:ea typeface="Poppins"/>
              <a:cs typeface="Poppins"/>
              <a:sym typeface="Poppins"/>
            </a:endParaRPr>
          </a:p>
        </p:txBody>
      </p:sp>
      <p:sp>
        <p:nvSpPr>
          <p:cNvPr id="3771" name="Google Shape;3771;p310"/>
          <p:cNvSpPr txBox="1"/>
          <p:nvPr>
            <p:ph idx="1" type="body"/>
          </p:nvPr>
        </p:nvSpPr>
        <p:spPr>
          <a:xfrm>
            <a:off x="6277682" y="2571560"/>
            <a:ext cx="2378400" cy="1531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800">
                <a:solidFill>
                  <a:schemeClr val="accent6"/>
                </a:solidFill>
                <a:latin typeface="Roboto"/>
                <a:ea typeface="Roboto"/>
                <a:cs typeface="Roboto"/>
                <a:sym typeface="Roboto"/>
              </a:rPr>
              <a:t>IT Administrators</a:t>
            </a:r>
            <a:endParaRPr sz="1100">
              <a:solidFill>
                <a:schemeClr val="accent6"/>
              </a:solidFill>
              <a:latin typeface="Poppins"/>
              <a:ea typeface="Poppins"/>
              <a:cs typeface="Poppins"/>
              <a:sym typeface="Poppins"/>
            </a:endParaRPr>
          </a:p>
          <a:p>
            <a:pPr indent="0" lvl="0" marL="0" rtl="0" algn="l">
              <a:lnSpc>
                <a:spcPct val="115000"/>
              </a:lnSpc>
              <a:spcBef>
                <a:spcPts val="0"/>
              </a:spcBef>
              <a:spcAft>
                <a:spcPts val="0"/>
              </a:spcAft>
              <a:buSzPts val="1400"/>
              <a:buNone/>
            </a:pPr>
            <a:r>
              <a:t/>
            </a:r>
            <a:endParaRPr sz="1200">
              <a:latin typeface="Roboto"/>
              <a:ea typeface="Roboto"/>
              <a:cs typeface="Roboto"/>
              <a:sym typeface="Roboto"/>
            </a:endParaRPr>
          </a:p>
          <a:p>
            <a:pPr indent="0" lvl="0" marL="0" rtl="0" algn="ctr">
              <a:lnSpc>
                <a:spcPct val="100000"/>
              </a:lnSpc>
              <a:spcBef>
                <a:spcPts val="0"/>
              </a:spcBef>
              <a:spcAft>
                <a:spcPts val="0"/>
              </a:spcAft>
              <a:buSzPts val="1400"/>
              <a:buNone/>
            </a:pPr>
            <a:r>
              <a:rPr lang="en-US" sz="1600"/>
              <a:t>provides flexibility to administer and secure integrations with ease</a:t>
            </a:r>
            <a:endParaRPr sz="1200">
              <a:latin typeface="Roboto"/>
              <a:ea typeface="Roboto"/>
              <a:cs typeface="Roboto"/>
              <a:sym typeface="Roboto"/>
            </a:endParaRPr>
          </a:p>
          <a:p>
            <a:pPr indent="0" lvl="0" marL="342900" rtl="0" algn="l">
              <a:lnSpc>
                <a:spcPct val="115000"/>
              </a:lnSpc>
              <a:spcBef>
                <a:spcPts val="600"/>
              </a:spcBef>
              <a:spcAft>
                <a:spcPts val="0"/>
              </a:spcAft>
              <a:buSzPts val="1800"/>
              <a:buNone/>
            </a:pPr>
            <a:r>
              <a:t/>
            </a:r>
            <a:endParaRPr sz="1200">
              <a:solidFill>
                <a:schemeClr val="dk1"/>
              </a:solidFill>
              <a:latin typeface="Roboto"/>
              <a:ea typeface="Roboto"/>
              <a:cs typeface="Roboto"/>
              <a:sym typeface="Roboto"/>
            </a:endParaRPr>
          </a:p>
        </p:txBody>
      </p:sp>
      <p:pic>
        <p:nvPicPr>
          <p:cNvPr id="3772" name="Google Shape;3772;p310"/>
          <p:cNvPicPr preferRelativeResize="0"/>
          <p:nvPr/>
        </p:nvPicPr>
        <p:blipFill rotWithShape="1">
          <a:blip r:embed="rId5">
            <a:alphaModFix/>
          </a:blip>
          <a:srcRect b="0" l="0" r="0" t="0"/>
          <a:stretch/>
        </p:blipFill>
        <p:spPr>
          <a:xfrm>
            <a:off x="7077967" y="1494679"/>
            <a:ext cx="758590" cy="7585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7" name="Shape 3777"/>
        <p:cNvGrpSpPr/>
        <p:nvPr/>
      </p:nvGrpSpPr>
      <p:grpSpPr>
        <a:xfrm>
          <a:off x="0" y="0"/>
          <a:ext cx="0" cy="0"/>
          <a:chOff x="0" y="0"/>
          <a:chExt cx="0" cy="0"/>
        </a:xfrm>
      </p:grpSpPr>
      <p:sp>
        <p:nvSpPr>
          <p:cNvPr id="3778" name="Google Shape;3778;p311"/>
          <p:cNvSpPr txBox="1"/>
          <p:nvPr>
            <p:ph type="title"/>
          </p:nvPr>
        </p:nvSpPr>
        <p:spPr>
          <a:xfrm>
            <a:off x="365700" y="274350"/>
            <a:ext cx="82770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t>Accelerate automation with easy UI and pre-built integrations</a:t>
            </a:r>
            <a:endParaRPr/>
          </a:p>
        </p:txBody>
      </p:sp>
      <p:sp>
        <p:nvSpPr>
          <p:cNvPr id="3779" name="Google Shape;3779;p311"/>
          <p:cNvSpPr txBox="1"/>
          <p:nvPr>
            <p:ph idx="1" type="body"/>
          </p:nvPr>
        </p:nvSpPr>
        <p:spPr>
          <a:xfrm>
            <a:off x="365700" y="914400"/>
            <a:ext cx="4572000" cy="3509400"/>
          </a:xfrm>
          <a:prstGeom prst="rect">
            <a:avLst/>
          </a:prstGeom>
          <a:noFill/>
          <a:ln>
            <a:noFill/>
          </a:ln>
        </p:spPr>
        <p:txBody>
          <a:bodyPr anchorCtr="0" anchor="t" bIns="0" lIns="0" spcFirstLastPara="1" rIns="0" wrap="square" tIns="0">
            <a:spAutoFit/>
          </a:bodyPr>
          <a:lstStyle/>
          <a:p>
            <a:pPr indent="0" lvl="0" marL="0" rtl="0" algn="l">
              <a:lnSpc>
                <a:spcPct val="110000"/>
              </a:lnSpc>
              <a:spcBef>
                <a:spcPts val="1200"/>
              </a:spcBef>
              <a:spcAft>
                <a:spcPts val="0"/>
              </a:spcAft>
              <a:buSzPts val="1400"/>
              <a:buNone/>
            </a:pPr>
            <a:r>
              <a:rPr b="1" lang="en-US">
                <a:latin typeface="Roboto"/>
                <a:ea typeface="Roboto"/>
                <a:cs typeface="Roboto"/>
                <a:sym typeface="Roboto"/>
              </a:rPr>
              <a:t>Key Features</a:t>
            </a:r>
            <a:endParaRPr sz="1600">
              <a:solidFill>
                <a:srgbClr val="000000"/>
              </a:solidFill>
            </a:endParaRPr>
          </a:p>
          <a:p>
            <a:pPr indent="-139700" lvl="0" marL="139700" marR="0" rtl="0" algn="l">
              <a:lnSpc>
                <a:spcPct val="110000"/>
              </a:lnSpc>
              <a:spcBef>
                <a:spcPts val="300"/>
              </a:spcBef>
              <a:spcAft>
                <a:spcPts val="0"/>
              </a:spcAft>
              <a:buClr>
                <a:schemeClr val="dk2"/>
              </a:buClr>
              <a:buSzPts val="1000"/>
              <a:buFont typeface="Roboto"/>
              <a:buChar char="●"/>
            </a:pPr>
            <a:r>
              <a:rPr lang="en-US" sz="1200">
                <a:latin typeface="Roboto Medium"/>
                <a:ea typeface="Roboto Medium"/>
                <a:cs typeface="Roboto Medium"/>
                <a:sym typeface="Roboto Medium"/>
              </a:rPr>
              <a:t>Modern graphical interface</a:t>
            </a:r>
            <a:r>
              <a:rPr lang="en-US" sz="1200"/>
              <a:t> without complex coding requirements</a:t>
            </a:r>
            <a:endParaRPr sz="1200"/>
          </a:p>
          <a:p>
            <a:pPr indent="-139700" lvl="0" marL="139700" marR="0" rtl="0" algn="l">
              <a:lnSpc>
                <a:spcPct val="110000"/>
              </a:lnSpc>
              <a:spcBef>
                <a:spcPts val="600"/>
              </a:spcBef>
              <a:spcAft>
                <a:spcPts val="0"/>
              </a:spcAft>
              <a:buClr>
                <a:schemeClr val="dk2"/>
              </a:buClr>
              <a:buSzPts val="1000"/>
              <a:buFont typeface="Roboto"/>
              <a:buChar char="●"/>
            </a:pPr>
            <a:r>
              <a:rPr lang="en-US" sz="1200"/>
              <a:t>Access hundreds of </a:t>
            </a:r>
            <a:r>
              <a:rPr lang="en-US" sz="1200">
                <a:latin typeface="Roboto Medium"/>
                <a:ea typeface="Roboto Medium"/>
                <a:cs typeface="Roboto Medium"/>
                <a:sym typeface="Roboto Medium"/>
              </a:rPr>
              <a:t>pre-built connectors, recipes and templates</a:t>
            </a:r>
            <a:endParaRPr sz="1200">
              <a:latin typeface="Roboto Medium"/>
              <a:ea typeface="Roboto Medium"/>
              <a:cs typeface="Roboto Medium"/>
              <a:sym typeface="Roboto Medium"/>
            </a:endParaRPr>
          </a:p>
          <a:p>
            <a:pPr indent="-139700" lvl="0" marL="139700" marR="0" rtl="0" algn="l">
              <a:lnSpc>
                <a:spcPct val="110000"/>
              </a:lnSpc>
              <a:spcBef>
                <a:spcPts val="600"/>
              </a:spcBef>
              <a:spcAft>
                <a:spcPts val="0"/>
              </a:spcAft>
              <a:buClr>
                <a:schemeClr val="dk2"/>
              </a:buClr>
              <a:buSzPts val="1000"/>
              <a:buFont typeface="Roboto"/>
              <a:buChar char="●"/>
            </a:pPr>
            <a:r>
              <a:rPr lang="en-US" sz="1200">
                <a:latin typeface="Roboto Medium"/>
                <a:ea typeface="Roboto Medium"/>
                <a:cs typeface="Roboto Medium"/>
                <a:sym typeface="Roboto Medium"/>
              </a:rPr>
              <a:t>Create and expose APIs</a:t>
            </a:r>
            <a:r>
              <a:rPr lang="en-US" sz="1200"/>
              <a:t> in real-time from any integration using a simple interface with built-in security and governance</a:t>
            </a:r>
            <a:endParaRPr sz="1200"/>
          </a:p>
          <a:p>
            <a:pPr indent="-139700" lvl="0" marL="139700" marR="0" rtl="0" algn="l">
              <a:lnSpc>
                <a:spcPct val="110000"/>
              </a:lnSpc>
              <a:spcBef>
                <a:spcPts val="600"/>
              </a:spcBef>
              <a:spcAft>
                <a:spcPts val="0"/>
              </a:spcAft>
              <a:buClr>
                <a:schemeClr val="dk2"/>
              </a:buClr>
              <a:buSzPts val="1000"/>
              <a:buFont typeface="Roboto"/>
              <a:buChar char="●"/>
            </a:pPr>
            <a:r>
              <a:rPr lang="en-US" sz="1200">
                <a:latin typeface="Roboto Medium"/>
                <a:ea typeface="Roboto Medium"/>
                <a:cs typeface="Roboto Medium"/>
                <a:sym typeface="Roboto Medium"/>
              </a:rPr>
              <a:t>Multi-tenant message queuing service</a:t>
            </a:r>
            <a:r>
              <a:rPr lang="en-US" sz="1200"/>
              <a:t>, fully integrated with the iPaaS platform</a:t>
            </a:r>
            <a:endParaRPr>
              <a:solidFill>
                <a:srgbClr val="000000"/>
              </a:solidFill>
            </a:endParaRPr>
          </a:p>
          <a:p>
            <a:pPr indent="0" lvl="0" marL="0" rtl="0" algn="l">
              <a:lnSpc>
                <a:spcPct val="110000"/>
              </a:lnSpc>
              <a:spcBef>
                <a:spcPts val="1200"/>
              </a:spcBef>
              <a:spcAft>
                <a:spcPts val="0"/>
              </a:spcAft>
              <a:buSzPts val="1400"/>
              <a:buNone/>
            </a:pPr>
            <a:r>
              <a:rPr b="1" lang="en-US">
                <a:latin typeface="Roboto"/>
                <a:ea typeface="Roboto"/>
                <a:cs typeface="Roboto"/>
                <a:sym typeface="Roboto"/>
              </a:rPr>
              <a:t>Benefits</a:t>
            </a:r>
            <a:endParaRPr b="1" sz="1600">
              <a:solidFill>
                <a:srgbClr val="000000"/>
              </a:solidFill>
              <a:latin typeface="Roboto"/>
              <a:ea typeface="Roboto"/>
              <a:cs typeface="Roboto"/>
              <a:sym typeface="Roboto"/>
            </a:endParaRPr>
          </a:p>
          <a:p>
            <a:pPr indent="-139700" lvl="0" marL="139700" marR="0" rtl="0" algn="l">
              <a:lnSpc>
                <a:spcPct val="110000"/>
              </a:lnSpc>
              <a:spcBef>
                <a:spcPts val="300"/>
              </a:spcBef>
              <a:spcAft>
                <a:spcPts val="0"/>
              </a:spcAft>
              <a:buClr>
                <a:schemeClr val="dk2"/>
              </a:buClr>
              <a:buSzPts val="1000"/>
              <a:buChar char="●"/>
            </a:pPr>
            <a:r>
              <a:rPr lang="en-US" sz="1200"/>
              <a:t>An intuitive drag-and-drop interface to easily build and maintain integration workflows</a:t>
            </a:r>
            <a:endParaRPr sz="1200"/>
          </a:p>
          <a:p>
            <a:pPr indent="-139700" lvl="0" marL="139700" marR="0" rtl="0" algn="l">
              <a:lnSpc>
                <a:spcPct val="110000"/>
              </a:lnSpc>
              <a:spcBef>
                <a:spcPts val="600"/>
              </a:spcBef>
              <a:spcAft>
                <a:spcPts val="0"/>
              </a:spcAft>
              <a:buClr>
                <a:schemeClr val="dk2"/>
              </a:buClr>
              <a:buSzPts val="1000"/>
              <a:buChar char="●"/>
            </a:pPr>
            <a:r>
              <a:rPr lang="en-US" sz="1200"/>
              <a:t>Faster connectivity and workflow automation with pre-built and reusable integrations</a:t>
            </a:r>
            <a:endParaRPr sz="1200"/>
          </a:p>
          <a:p>
            <a:pPr indent="-139700" lvl="0" marL="139700" marR="0" rtl="0" algn="l">
              <a:lnSpc>
                <a:spcPct val="110000"/>
              </a:lnSpc>
              <a:spcBef>
                <a:spcPts val="600"/>
              </a:spcBef>
              <a:spcAft>
                <a:spcPts val="600"/>
              </a:spcAft>
              <a:buClr>
                <a:schemeClr val="dk2"/>
              </a:buClr>
              <a:buSzPts val="1000"/>
              <a:buChar char="●"/>
            </a:pPr>
            <a:r>
              <a:rPr lang="en-US" sz="1200"/>
              <a:t>Quickly deploy APIs in real-time via a unified platform for integration and API management</a:t>
            </a:r>
            <a:endParaRPr sz="1200"/>
          </a:p>
        </p:txBody>
      </p:sp>
      <p:grpSp>
        <p:nvGrpSpPr>
          <p:cNvPr id="3780" name="Google Shape;3780;p311"/>
          <p:cNvGrpSpPr/>
          <p:nvPr/>
        </p:nvGrpSpPr>
        <p:grpSpPr>
          <a:xfrm>
            <a:off x="5063138" y="1361550"/>
            <a:ext cx="3715200" cy="2420400"/>
            <a:chOff x="5063138" y="1361550"/>
            <a:chExt cx="3715200" cy="2420400"/>
          </a:xfrm>
        </p:grpSpPr>
        <p:sp>
          <p:nvSpPr>
            <p:cNvPr id="3781" name="Google Shape;3781;p311"/>
            <p:cNvSpPr/>
            <p:nvPr/>
          </p:nvSpPr>
          <p:spPr>
            <a:xfrm>
              <a:off x="5063138" y="1361550"/>
              <a:ext cx="3715200" cy="2420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3782" name="Google Shape;3782;p311"/>
            <p:cNvPicPr preferRelativeResize="0"/>
            <p:nvPr/>
          </p:nvPicPr>
          <p:blipFill rotWithShape="1">
            <a:blip r:embed="rId3">
              <a:alphaModFix/>
            </a:blip>
            <a:srcRect b="1340" l="0" r="0" t="0"/>
            <a:stretch/>
          </p:blipFill>
          <p:spPr>
            <a:xfrm>
              <a:off x="5137638" y="1443188"/>
              <a:ext cx="3566176" cy="2257124"/>
            </a:xfrm>
            <a:prstGeom prst="rect">
              <a:avLst/>
            </a:prstGeom>
            <a:noFill/>
            <a:ln cap="flat" cmpd="sng" w="9525">
              <a:solidFill>
                <a:schemeClr val="dk1"/>
              </a:solidFill>
              <a:prstDash val="solid"/>
              <a:round/>
              <a:headEnd len="sm" w="sm" type="none"/>
              <a:tailEnd len="sm" w="sm" type="none"/>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7" name="Shape 3787"/>
        <p:cNvGrpSpPr/>
        <p:nvPr/>
      </p:nvGrpSpPr>
      <p:grpSpPr>
        <a:xfrm>
          <a:off x="0" y="0"/>
          <a:ext cx="0" cy="0"/>
          <a:chOff x="0" y="0"/>
          <a:chExt cx="0" cy="0"/>
        </a:xfrm>
      </p:grpSpPr>
      <p:sp>
        <p:nvSpPr>
          <p:cNvPr id="3788" name="Google Shape;3788;p312"/>
          <p:cNvSpPr txBox="1"/>
          <p:nvPr>
            <p:ph type="title"/>
          </p:nvPr>
        </p:nvSpPr>
        <p:spPr>
          <a:xfrm>
            <a:off x="365700" y="274350"/>
            <a:ext cx="82770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solidFill>
                  <a:schemeClr val="accent1"/>
                </a:solidFill>
              </a:rPr>
              <a:t>Deep-code to no-code connectivity to meet every requirement</a:t>
            </a:r>
            <a:endParaRPr/>
          </a:p>
        </p:txBody>
      </p:sp>
      <p:sp>
        <p:nvSpPr>
          <p:cNvPr id="3789" name="Google Shape;3789;p312"/>
          <p:cNvSpPr txBox="1"/>
          <p:nvPr>
            <p:ph idx="1" type="body"/>
          </p:nvPr>
        </p:nvSpPr>
        <p:spPr>
          <a:xfrm>
            <a:off x="365700" y="914400"/>
            <a:ext cx="4502700" cy="3229200"/>
          </a:xfrm>
          <a:prstGeom prst="rect">
            <a:avLst/>
          </a:prstGeom>
          <a:noFill/>
          <a:ln>
            <a:noFill/>
          </a:ln>
        </p:spPr>
        <p:txBody>
          <a:bodyPr anchorCtr="0" anchor="t" bIns="0" lIns="0" spcFirstLastPara="1" rIns="0" wrap="square" tIns="0">
            <a:spAutoFit/>
          </a:bodyPr>
          <a:lstStyle/>
          <a:p>
            <a:pPr indent="0" lvl="0" marL="0" rtl="0" algn="l">
              <a:lnSpc>
                <a:spcPct val="110000"/>
              </a:lnSpc>
              <a:spcBef>
                <a:spcPts val="1200"/>
              </a:spcBef>
              <a:spcAft>
                <a:spcPts val="0"/>
              </a:spcAft>
              <a:buSzPts val="1400"/>
              <a:buNone/>
            </a:pPr>
            <a:r>
              <a:rPr b="1" lang="en-US">
                <a:latin typeface="Roboto"/>
                <a:ea typeface="Roboto"/>
                <a:cs typeface="Roboto"/>
                <a:sym typeface="Roboto"/>
              </a:rPr>
              <a:t>Key Features</a:t>
            </a:r>
            <a:endParaRPr>
              <a:solidFill>
                <a:srgbClr val="000000"/>
              </a:solidFill>
              <a:highlight>
                <a:srgbClr val="FFFFFF"/>
              </a:highlight>
            </a:endParaRPr>
          </a:p>
          <a:p>
            <a:pPr indent="-139700" lvl="0" marL="139700" marR="0" rtl="0" algn="l">
              <a:lnSpc>
                <a:spcPct val="110000"/>
              </a:lnSpc>
              <a:spcBef>
                <a:spcPts val="300"/>
              </a:spcBef>
              <a:spcAft>
                <a:spcPts val="0"/>
              </a:spcAft>
              <a:buClr>
                <a:schemeClr val="dk2"/>
              </a:buClr>
              <a:buSzPts val="1000"/>
              <a:buChar char="●"/>
            </a:pPr>
            <a:r>
              <a:rPr lang="en-US" sz="1200"/>
              <a:t>Create </a:t>
            </a:r>
            <a:r>
              <a:rPr b="1" lang="en-US" sz="1200">
                <a:latin typeface="Roboto"/>
                <a:ea typeface="Roboto"/>
                <a:cs typeface="Roboto"/>
                <a:sym typeface="Roboto"/>
              </a:rPr>
              <a:t>deep code-based connectivity</a:t>
            </a:r>
            <a:r>
              <a:rPr lang="en-US" sz="1200"/>
              <a:t> with Connector SDK</a:t>
            </a:r>
            <a:endParaRPr sz="1200"/>
          </a:p>
          <a:p>
            <a:pPr indent="-139700" lvl="0" marL="139700" marR="0" rtl="0" algn="l">
              <a:lnSpc>
                <a:spcPct val="110000"/>
              </a:lnSpc>
              <a:spcBef>
                <a:spcPts val="600"/>
              </a:spcBef>
              <a:spcAft>
                <a:spcPts val="0"/>
              </a:spcAft>
              <a:buClr>
                <a:schemeClr val="dk2"/>
              </a:buClr>
              <a:buSzPts val="1000"/>
              <a:buChar char="●"/>
            </a:pPr>
            <a:r>
              <a:rPr lang="en-US" sz="1200"/>
              <a:t>Create custom REST-based connectors with a </a:t>
            </a:r>
            <a:r>
              <a:rPr b="1" lang="en-US" sz="1200">
                <a:latin typeface="Roboto"/>
                <a:ea typeface="Roboto"/>
                <a:cs typeface="Roboto"/>
                <a:sym typeface="Roboto"/>
              </a:rPr>
              <a:t>no-code interface</a:t>
            </a:r>
            <a:r>
              <a:rPr lang="en-US" sz="1200"/>
              <a:t> with Connector Builder</a:t>
            </a:r>
            <a:endParaRPr sz="1200"/>
          </a:p>
          <a:p>
            <a:pPr indent="-139700" lvl="0" marL="139700" marR="0" rtl="0" algn="l">
              <a:lnSpc>
                <a:spcPct val="110000"/>
              </a:lnSpc>
              <a:spcBef>
                <a:spcPts val="600"/>
              </a:spcBef>
              <a:spcAft>
                <a:spcPts val="0"/>
              </a:spcAft>
              <a:buClr>
                <a:schemeClr val="dk2"/>
              </a:buClr>
              <a:buSzPts val="1000"/>
              <a:buChar char="●"/>
            </a:pPr>
            <a:r>
              <a:rPr lang="en-US" sz="1200"/>
              <a:t>Build a REST-based connector using natural language with </a:t>
            </a:r>
            <a:r>
              <a:rPr b="1" lang="en-US" sz="1200">
                <a:latin typeface="Roboto"/>
                <a:ea typeface="Roboto"/>
                <a:cs typeface="Roboto"/>
                <a:sym typeface="Roboto"/>
              </a:rPr>
              <a:t>Connector Builder AI Assistant</a:t>
            </a:r>
            <a:endParaRPr b="1">
              <a:solidFill>
                <a:srgbClr val="000000"/>
              </a:solidFill>
              <a:highlight>
                <a:schemeClr val="lt1"/>
              </a:highlight>
              <a:latin typeface="Roboto"/>
              <a:ea typeface="Roboto"/>
              <a:cs typeface="Roboto"/>
              <a:sym typeface="Roboto"/>
            </a:endParaRPr>
          </a:p>
          <a:p>
            <a:pPr indent="0" lvl="0" marL="0" rtl="0" algn="l">
              <a:lnSpc>
                <a:spcPct val="110000"/>
              </a:lnSpc>
              <a:spcBef>
                <a:spcPts val="1200"/>
              </a:spcBef>
              <a:spcAft>
                <a:spcPts val="0"/>
              </a:spcAft>
              <a:buSzPts val="1400"/>
              <a:buNone/>
            </a:pPr>
            <a:r>
              <a:rPr b="1" lang="en-US">
                <a:latin typeface="Roboto"/>
                <a:ea typeface="Roboto"/>
                <a:cs typeface="Roboto"/>
                <a:sym typeface="Roboto"/>
              </a:rPr>
              <a:t>Benefits</a:t>
            </a:r>
            <a:endParaRPr b="1">
              <a:solidFill>
                <a:srgbClr val="000000"/>
              </a:solidFill>
              <a:highlight>
                <a:schemeClr val="lt1"/>
              </a:highlight>
              <a:latin typeface="Roboto"/>
              <a:ea typeface="Roboto"/>
              <a:cs typeface="Roboto"/>
              <a:sym typeface="Roboto"/>
            </a:endParaRPr>
          </a:p>
          <a:p>
            <a:pPr indent="-139700" lvl="0" marL="139700" marR="0" rtl="0" algn="l">
              <a:lnSpc>
                <a:spcPct val="110000"/>
              </a:lnSpc>
              <a:spcBef>
                <a:spcPts val="300"/>
              </a:spcBef>
              <a:spcAft>
                <a:spcPts val="0"/>
              </a:spcAft>
              <a:buClr>
                <a:schemeClr val="dk2"/>
              </a:buClr>
              <a:buSzPts val="1000"/>
              <a:buChar char="●"/>
            </a:pPr>
            <a:r>
              <a:rPr lang="en-US" sz="1200"/>
              <a:t>Get full control and customization ability for complex integrations that can scale with evolving business needs</a:t>
            </a:r>
            <a:endParaRPr sz="1200"/>
          </a:p>
          <a:p>
            <a:pPr indent="-139700" lvl="0" marL="139700" marR="0" rtl="0" algn="l">
              <a:lnSpc>
                <a:spcPct val="110000"/>
              </a:lnSpc>
              <a:spcBef>
                <a:spcPts val="600"/>
              </a:spcBef>
              <a:spcAft>
                <a:spcPts val="0"/>
              </a:spcAft>
              <a:buClr>
                <a:schemeClr val="dk2"/>
              </a:buClr>
              <a:buSzPts val="1000"/>
              <a:buChar char="●"/>
            </a:pPr>
            <a:r>
              <a:rPr lang="en-US" sz="1200"/>
              <a:t>Reduce development time and allow non-technical users to set up integrations easily</a:t>
            </a:r>
            <a:endParaRPr sz="1200"/>
          </a:p>
          <a:p>
            <a:pPr indent="-139700" lvl="0" marL="139700" marR="0" rtl="0" algn="l">
              <a:lnSpc>
                <a:spcPct val="110000"/>
              </a:lnSpc>
              <a:spcBef>
                <a:spcPts val="600"/>
              </a:spcBef>
              <a:spcAft>
                <a:spcPts val="600"/>
              </a:spcAft>
              <a:buClr>
                <a:schemeClr val="dk2"/>
              </a:buClr>
              <a:buSzPts val="1000"/>
              <a:buChar char="●"/>
            </a:pPr>
            <a:r>
              <a:rPr lang="en-US" sz="1200"/>
              <a:t>Quickly create integrations with minimal setup and enable non-IT teams to build their integrations</a:t>
            </a:r>
            <a:endParaRPr sz="1200">
              <a:latin typeface="Roboto"/>
              <a:ea typeface="Roboto"/>
              <a:cs typeface="Roboto"/>
              <a:sym typeface="Roboto"/>
            </a:endParaRPr>
          </a:p>
        </p:txBody>
      </p:sp>
      <p:sp>
        <p:nvSpPr>
          <p:cNvPr id="3790" name="Google Shape;3790;p312"/>
          <p:cNvSpPr/>
          <p:nvPr/>
        </p:nvSpPr>
        <p:spPr>
          <a:xfrm>
            <a:off x="5063125" y="1422925"/>
            <a:ext cx="3715200" cy="2358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3791" name="Google Shape;3791;p312"/>
          <p:cNvPicPr preferRelativeResize="0"/>
          <p:nvPr/>
        </p:nvPicPr>
        <p:blipFill rotWithShape="1">
          <a:blip r:embed="rId3">
            <a:alphaModFix/>
          </a:blip>
          <a:srcRect b="0" l="0" r="0" t="0"/>
          <a:stretch/>
        </p:blipFill>
        <p:spPr>
          <a:xfrm>
            <a:off x="5113825" y="1510775"/>
            <a:ext cx="3605074" cy="21912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6" name="Shape 3796"/>
        <p:cNvGrpSpPr/>
        <p:nvPr/>
      </p:nvGrpSpPr>
      <p:grpSpPr>
        <a:xfrm>
          <a:off x="0" y="0"/>
          <a:ext cx="0" cy="0"/>
          <a:chOff x="0" y="0"/>
          <a:chExt cx="0" cy="0"/>
        </a:xfrm>
      </p:grpSpPr>
      <p:sp>
        <p:nvSpPr>
          <p:cNvPr id="3797" name="Google Shape;3797;p313"/>
          <p:cNvSpPr txBox="1"/>
          <p:nvPr>
            <p:ph type="title"/>
          </p:nvPr>
        </p:nvSpPr>
        <p:spPr>
          <a:xfrm>
            <a:off x="365700" y="274350"/>
            <a:ext cx="85962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AI Assistant: Use natural language to build apps and connect systems</a:t>
            </a:r>
            <a:endParaRPr/>
          </a:p>
        </p:txBody>
      </p:sp>
      <p:sp>
        <p:nvSpPr>
          <p:cNvPr id="3798" name="Google Shape;3798;p313"/>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US"/>
              <a:t>‹#›</a:t>
            </a:fld>
            <a:endParaRPr/>
          </a:p>
        </p:txBody>
      </p:sp>
      <p:cxnSp>
        <p:nvCxnSpPr>
          <p:cNvPr id="3799" name="Google Shape;3799;p313"/>
          <p:cNvCxnSpPr/>
          <p:nvPr/>
        </p:nvCxnSpPr>
        <p:spPr>
          <a:xfrm>
            <a:off x="3424313" y="2881750"/>
            <a:ext cx="451500" cy="0"/>
          </a:xfrm>
          <a:prstGeom prst="straightConnector1">
            <a:avLst/>
          </a:prstGeom>
          <a:noFill/>
          <a:ln cap="flat" cmpd="sng" w="76200">
            <a:solidFill>
              <a:schemeClr val="dk2"/>
            </a:solidFill>
            <a:prstDash val="solid"/>
            <a:round/>
            <a:headEnd len="sm" w="sm" type="none"/>
            <a:tailEnd len="med" w="med" type="triangle"/>
          </a:ln>
        </p:spPr>
      </p:cxnSp>
      <p:sp>
        <p:nvSpPr>
          <p:cNvPr id="3800" name="Google Shape;3800;p313"/>
          <p:cNvSpPr/>
          <p:nvPr/>
        </p:nvSpPr>
        <p:spPr>
          <a:xfrm>
            <a:off x="402175" y="1735675"/>
            <a:ext cx="2959200" cy="2673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01" name="Google Shape;3801;p313"/>
          <p:cNvSpPr/>
          <p:nvPr/>
        </p:nvSpPr>
        <p:spPr>
          <a:xfrm>
            <a:off x="402175" y="1093600"/>
            <a:ext cx="2959200" cy="67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02" name="Google Shape;3802;p313"/>
          <p:cNvSpPr txBox="1"/>
          <p:nvPr/>
        </p:nvSpPr>
        <p:spPr>
          <a:xfrm>
            <a:off x="248500" y="2051450"/>
            <a:ext cx="31977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accent6"/>
                </a:solidFill>
                <a:latin typeface="Roboto"/>
                <a:ea typeface="Roboto"/>
                <a:cs typeface="Roboto"/>
                <a:sym typeface="Roboto"/>
              </a:rPr>
              <a:t>Create workflows &amp; automate transformations effortlessly.</a:t>
            </a:r>
            <a:endParaRPr b="0" i="0" sz="1400" u="none" cap="none" strike="noStrike">
              <a:solidFill>
                <a:schemeClr val="accent6"/>
              </a:solidFill>
              <a:latin typeface="Roboto"/>
              <a:ea typeface="Roboto"/>
              <a:cs typeface="Roboto"/>
              <a:sym typeface="Roboto"/>
            </a:endParaRPr>
          </a:p>
        </p:txBody>
      </p:sp>
      <p:sp>
        <p:nvSpPr>
          <p:cNvPr id="3803" name="Google Shape;3803;p313"/>
          <p:cNvSpPr txBox="1"/>
          <p:nvPr/>
        </p:nvSpPr>
        <p:spPr>
          <a:xfrm>
            <a:off x="1028073" y="1215700"/>
            <a:ext cx="21375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lang="en-US" sz="1500">
                <a:solidFill>
                  <a:schemeClr val="lt1"/>
                </a:solidFill>
                <a:latin typeface="Roboto"/>
                <a:ea typeface="Roboto"/>
                <a:cs typeface="Roboto"/>
                <a:sym typeface="Roboto"/>
              </a:rPr>
              <a:t>iPaaS</a:t>
            </a:r>
            <a:r>
              <a:rPr b="1" i="0" lang="en-US" sz="1500" u="none" cap="none" strike="noStrike">
                <a:solidFill>
                  <a:schemeClr val="lt1"/>
                </a:solidFill>
                <a:latin typeface="Roboto"/>
                <a:ea typeface="Roboto"/>
                <a:cs typeface="Roboto"/>
                <a:sym typeface="Roboto"/>
              </a:rPr>
              <a:t> AI Assistant</a:t>
            </a:r>
            <a:endParaRPr b="1" i="0" sz="1500" u="none" cap="none" strike="noStrike">
              <a:solidFill>
                <a:schemeClr val="lt1"/>
              </a:solidFill>
              <a:latin typeface="Roboto"/>
              <a:ea typeface="Roboto"/>
              <a:cs typeface="Roboto"/>
              <a:sym typeface="Roboto"/>
            </a:endParaRPr>
          </a:p>
        </p:txBody>
      </p:sp>
      <p:pic>
        <p:nvPicPr>
          <p:cNvPr id="3804" name="Google Shape;3804;p313" title="Stars-01.png"/>
          <p:cNvPicPr preferRelativeResize="0"/>
          <p:nvPr/>
        </p:nvPicPr>
        <p:blipFill rotWithShape="1">
          <a:blip r:embed="rId3">
            <a:alphaModFix/>
          </a:blip>
          <a:srcRect b="0" l="0" r="0" t="0"/>
          <a:stretch/>
        </p:blipFill>
        <p:spPr>
          <a:xfrm>
            <a:off x="629350" y="1207898"/>
            <a:ext cx="423024" cy="431100"/>
          </a:xfrm>
          <a:prstGeom prst="rect">
            <a:avLst/>
          </a:prstGeom>
          <a:noFill/>
          <a:ln>
            <a:noFill/>
          </a:ln>
        </p:spPr>
      </p:pic>
      <p:grpSp>
        <p:nvGrpSpPr>
          <p:cNvPr id="3805" name="Google Shape;3805;p313"/>
          <p:cNvGrpSpPr/>
          <p:nvPr/>
        </p:nvGrpSpPr>
        <p:grpSpPr>
          <a:xfrm>
            <a:off x="931775" y="2622000"/>
            <a:ext cx="2156625" cy="1262100"/>
            <a:chOff x="1020550" y="2980500"/>
            <a:chExt cx="2156625" cy="1262100"/>
          </a:xfrm>
        </p:grpSpPr>
        <p:sp>
          <p:nvSpPr>
            <p:cNvPr id="3806" name="Google Shape;3806;p313"/>
            <p:cNvSpPr txBox="1"/>
            <p:nvPr/>
          </p:nvSpPr>
          <p:spPr>
            <a:xfrm>
              <a:off x="1206475" y="2980500"/>
              <a:ext cx="19707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US">
                  <a:solidFill>
                    <a:schemeClr val="accent1"/>
                  </a:solidFill>
                  <a:latin typeface="Roboto"/>
                  <a:ea typeface="Roboto"/>
                  <a:cs typeface="Roboto"/>
                  <a:sym typeface="Roboto"/>
                </a:rPr>
                <a:t>Build a connector</a:t>
              </a:r>
              <a:br>
                <a:rPr b="1" i="0" lang="en-US" sz="1400" u="none" cap="none" strike="noStrike">
                  <a:solidFill>
                    <a:schemeClr val="accent1"/>
                  </a:solidFill>
                  <a:latin typeface="Roboto"/>
                  <a:ea typeface="Roboto"/>
                  <a:cs typeface="Roboto"/>
                  <a:sym typeface="Roboto"/>
                </a:rPr>
              </a:br>
              <a:endParaRPr b="0" i="0" sz="1400" u="none" cap="none" strike="noStrike">
                <a:solidFill>
                  <a:schemeClr val="accen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lang="en-US">
                  <a:solidFill>
                    <a:schemeClr val="accent1"/>
                  </a:solidFill>
                  <a:latin typeface="Roboto"/>
                  <a:ea typeface="Roboto"/>
                  <a:cs typeface="Roboto"/>
                  <a:sym typeface="Roboto"/>
                </a:rPr>
                <a:t>Map transformations</a:t>
              </a:r>
              <a:br>
                <a:rPr b="1" i="0" lang="en-US" sz="1400" u="none" cap="none" strike="noStrike">
                  <a:solidFill>
                    <a:schemeClr val="accent1"/>
                  </a:solidFill>
                  <a:latin typeface="Roboto"/>
                  <a:ea typeface="Roboto"/>
                  <a:cs typeface="Roboto"/>
                  <a:sym typeface="Roboto"/>
                </a:rPr>
              </a:br>
              <a:endParaRPr b="0" i="0" sz="1400" u="none" cap="none" strike="noStrike">
                <a:solidFill>
                  <a:schemeClr val="accen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lang="en-US">
                  <a:solidFill>
                    <a:schemeClr val="accent1"/>
                  </a:solidFill>
                  <a:latin typeface="Roboto"/>
                  <a:ea typeface="Roboto"/>
                  <a:cs typeface="Roboto"/>
                  <a:sym typeface="Roboto"/>
                </a:rPr>
                <a:t>Create integrations</a:t>
              </a:r>
              <a:endParaRPr b="0" i="0" sz="1400" u="none" cap="none" strike="noStrike">
                <a:solidFill>
                  <a:schemeClr val="accent1"/>
                </a:solidFill>
                <a:latin typeface="Arial"/>
                <a:ea typeface="Arial"/>
                <a:cs typeface="Arial"/>
                <a:sym typeface="Arial"/>
              </a:endParaRPr>
            </a:p>
          </p:txBody>
        </p:sp>
        <p:pic>
          <p:nvPicPr>
            <p:cNvPr id="3807" name="Google Shape;3807;p313" title="Stars-01.png"/>
            <p:cNvPicPr preferRelativeResize="0"/>
            <p:nvPr/>
          </p:nvPicPr>
          <p:blipFill rotWithShape="1">
            <a:blip r:embed="rId3">
              <a:alphaModFix/>
            </a:blip>
            <a:srcRect b="0" l="0" r="0" t="0"/>
            <a:stretch/>
          </p:blipFill>
          <p:spPr>
            <a:xfrm>
              <a:off x="1020550" y="3075500"/>
              <a:ext cx="228050" cy="232425"/>
            </a:xfrm>
            <a:prstGeom prst="rect">
              <a:avLst/>
            </a:prstGeom>
            <a:noFill/>
            <a:ln>
              <a:noFill/>
            </a:ln>
          </p:spPr>
        </p:pic>
        <p:pic>
          <p:nvPicPr>
            <p:cNvPr id="3808" name="Google Shape;3808;p313" title="Stars-01.png"/>
            <p:cNvPicPr preferRelativeResize="0"/>
            <p:nvPr/>
          </p:nvPicPr>
          <p:blipFill rotWithShape="1">
            <a:blip r:embed="rId3">
              <a:alphaModFix/>
            </a:blip>
            <a:srcRect b="0" l="0" r="0" t="0"/>
            <a:stretch/>
          </p:blipFill>
          <p:spPr>
            <a:xfrm>
              <a:off x="1020550" y="3495338"/>
              <a:ext cx="228050" cy="232425"/>
            </a:xfrm>
            <a:prstGeom prst="rect">
              <a:avLst/>
            </a:prstGeom>
            <a:noFill/>
            <a:ln>
              <a:noFill/>
            </a:ln>
          </p:spPr>
        </p:pic>
        <p:pic>
          <p:nvPicPr>
            <p:cNvPr id="3809" name="Google Shape;3809;p313" title="Stars-01.png"/>
            <p:cNvPicPr preferRelativeResize="0"/>
            <p:nvPr/>
          </p:nvPicPr>
          <p:blipFill rotWithShape="1">
            <a:blip r:embed="rId3">
              <a:alphaModFix/>
            </a:blip>
            <a:srcRect b="0" l="0" r="0" t="0"/>
            <a:stretch/>
          </p:blipFill>
          <p:spPr>
            <a:xfrm>
              <a:off x="1020550" y="3915188"/>
              <a:ext cx="228050" cy="232425"/>
            </a:xfrm>
            <a:prstGeom prst="rect">
              <a:avLst/>
            </a:prstGeom>
            <a:noFill/>
            <a:ln>
              <a:noFill/>
            </a:ln>
          </p:spPr>
        </p:pic>
      </p:grpSp>
      <p:grpSp>
        <p:nvGrpSpPr>
          <p:cNvPr id="3810" name="Google Shape;3810;p313"/>
          <p:cNvGrpSpPr/>
          <p:nvPr/>
        </p:nvGrpSpPr>
        <p:grpSpPr>
          <a:xfrm>
            <a:off x="4349375" y="954150"/>
            <a:ext cx="4750150" cy="3524625"/>
            <a:chOff x="12495850" y="970875"/>
            <a:chExt cx="4750150" cy="3524625"/>
          </a:xfrm>
        </p:grpSpPr>
        <p:pic>
          <p:nvPicPr>
            <p:cNvPr id="3811" name="Google Shape;3811;p313" title="2.png"/>
            <p:cNvPicPr preferRelativeResize="0"/>
            <p:nvPr/>
          </p:nvPicPr>
          <p:blipFill>
            <a:blip r:embed="rId4">
              <a:alphaModFix/>
            </a:blip>
            <a:stretch>
              <a:fillRect/>
            </a:stretch>
          </p:blipFill>
          <p:spPr>
            <a:xfrm>
              <a:off x="12986515" y="970875"/>
              <a:ext cx="3809401" cy="3524625"/>
            </a:xfrm>
            <a:prstGeom prst="rect">
              <a:avLst/>
            </a:prstGeom>
            <a:noFill/>
            <a:ln>
              <a:noFill/>
            </a:ln>
          </p:spPr>
        </p:pic>
        <p:pic>
          <p:nvPicPr>
            <p:cNvPr id="3812" name="Google Shape;3812;p313"/>
            <p:cNvPicPr preferRelativeResize="0"/>
            <p:nvPr/>
          </p:nvPicPr>
          <p:blipFill>
            <a:blip r:embed="rId5">
              <a:alphaModFix/>
            </a:blip>
            <a:stretch>
              <a:fillRect/>
            </a:stretch>
          </p:blipFill>
          <p:spPr>
            <a:xfrm>
              <a:off x="12495850" y="1537092"/>
              <a:ext cx="4750150" cy="2467459"/>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7" name="Shape 3817"/>
        <p:cNvGrpSpPr/>
        <p:nvPr/>
      </p:nvGrpSpPr>
      <p:grpSpPr>
        <a:xfrm>
          <a:off x="0" y="0"/>
          <a:ext cx="0" cy="0"/>
          <a:chOff x="0" y="0"/>
          <a:chExt cx="0" cy="0"/>
        </a:xfrm>
      </p:grpSpPr>
      <p:sp>
        <p:nvSpPr>
          <p:cNvPr id="3818" name="Google Shape;3818;p314"/>
          <p:cNvSpPr txBox="1"/>
          <p:nvPr>
            <p:ph type="title"/>
          </p:nvPr>
        </p:nvSpPr>
        <p:spPr>
          <a:xfrm>
            <a:off x="365700" y="274350"/>
            <a:ext cx="85962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AI Assistant: Use natural language to map transformations</a:t>
            </a:r>
            <a:endParaRPr/>
          </a:p>
        </p:txBody>
      </p:sp>
      <p:sp>
        <p:nvSpPr>
          <p:cNvPr id="3819" name="Google Shape;3819;p31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US"/>
              <a:t>‹#›</a:t>
            </a:fld>
            <a:endParaRPr/>
          </a:p>
        </p:txBody>
      </p:sp>
      <p:cxnSp>
        <p:nvCxnSpPr>
          <p:cNvPr id="3820" name="Google Shape;3820;p314"/>
          <p:cNvCxnSpPr/>
          <p:nvPr/>
        </p:nvCxnSpPr>
        <p:spPr>
          <a:xfrm>
            <a:off x="3741613" y="2890350"/>
            <a:ext cx="451500" cy="0"/>
          </a:xfrm>
          <a:prstGeom prst="straightConnector1">
            <a:avLst/>
          </a:prstGeom>
          <a:noFill/>
          <a:ln cap="flat" cmpd="sng" w="76200">
            <a:solidFill>
              <a:schemeClr val="dk2"/>
            </a:solidFill>
            <a:prstDash val="solid"/>
            <a:round/>
            <a:headEnd len="sm" w="sm" type="none"/>
            <a:tailEnd len="med" w="med" type="triangle"/>
          </a:ln>
        </p:spPr>
      </p:cxnSp>
      <p:sp>
        <p:nvSpPr>
          <p:cNvPr id="3821" name="Google Shape;3821;p314"/>
          <p:cNvSpPr/>
          <p:nvPr/>
        </p:nvSpPr>
        <p:spPr>
          <a:xfrm>
            <a:off x="402175" y="1735675"/>
            <a:ext cx="2959200" cy="2673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22" name="Google Shape;3822;p314"/>
          <p:cNvSpPr/>
          <p:nvPr/>
        </p:nvSpPr>
        <p:spPr>
          <a:xfrm>
            <a:off x="402175" y="1093600"/>
            <a:ext cx="2959200" cy="67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23" name="Google Shape;3823;p314"/>
          <p:cNvSpPr txBox="1"/>
          <p:nvPr/>
        </p:nvSpPr>
        <p:spPr>
          <a:xfrm>
            <a:off x="248500" y="2051450"/>
            <a:ext cx="31977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accent6"/>
                </a:solidFill>
                <a:latin typeface="Roboto"/>
                <a:ea typeface="Roboto"/>
                <a:cs typeface="Roboto"/>
                <a:sym typeface="Roboto"/>
              </a:rPr>
              <a:t>Create workflows &amp; automate transformations effortlessly.</a:t>
            </a:r>
            <a:endParaRPr b="0" i="0" sz="1400" u="none" cap="none" strike="noStrike">
              <a:solidFill>
                <a:schemeClr val="accent6"/>
              </a:solidFill>
              <a:latin typeface="Roboto"/>
              <a:ea typeface="Roboto"/>
              <a:cs typeface="Roboto"/>
              <a:sym typeface="Roboto"/>
            </a:endParaRPr>
          </a:p>
        </p:txBody>
      </p:sp>
      <p:sp>
        <p:nvSpPr>
          <p:cNvPr id="3824" name="Google Shape;3824;p314"/>
          <p:cNvSpPr txBox="1"/>
          <p:nvPr/>
        </p:nvSpPr>
        <p:spPr>
          <a:xfrm>
            <a:off x="1028073" y="1215700"/>
            <a:ext cx="21375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lang="en-US" sz="1500">
                <a:solidFill>
                  <a:schemeClr val="lt1"/>
                </a:solidFill>
                <a:latin typeface="Roboto"/>
                <a:ea typeface="Roboto"/>
                <a:cs typeface="Roboto"/>
                <a:sym typeface="Roboto"/>
              </a:rPr>
              <a:t>iPaaS</a:t>
            </a:r>
            <a:r>
              <a:rPr b="1" i="0" lang="en-US" sz="1500" u="none" cap="none" strike="noStrike">
                <a:solidFill>
                  <a:schemeClr val="lt1"/>
                </a:solidFill>
                <a:latin typeface="Roboto"/>
                <a:ea typeface="Roboto"/>
                <a:cs typeface="Roboto"/>
                <a:sym typeface="Roboto"/>
              </a:rPr>
              <a:t> AI Assistant</a:t>
            </a:r>
            <a:endParaRPr b="1" i="0" sz="1500" u="none" cap="none" strike="noStrike">
              <a:solidFill>
                <a:schemeClr val="lt1"/>
              </a:solidFill>
              <a:latin typeface="Roboto"/>
              <a:ea typeface="Roboto"/>
              <a:cs typeface="Roboto"/>
              <a:sym typeface="Roboto"/>
            </a:endParaRPr>
          </a:p>
        </p:txBody>
      </p:sp>
      <p:pic>
        <p:nvPicPr>
          <p:cNvPr id="3825" name="Google Shape;3825;p314" title="Stars-01.png"/>
          <p:cNvPicPr preferRelativeResize="0"/>
          <p:nvPr/>
        </p:nvPicPr>
        <p:blipFill rotWithShape="1">
          <a:blip r:embed="rId3">
            <a:alphaModFix/>
          </a:blip>
          <a:srcRect b="0" l="0" r="0" t="0"/>
          <a:stretch/>
        </p:blipFill>
        <p:spPr>
          <a:xfrm>
            <a:off x="629350" y="1207898"/>
            <a:ext cx="423024" cy="431100"/>
          </a:xfrm>
          <a:prstGeom prst="rect">
            <a:avLst/>
          </a:prstGeom>
          <a:noFill/>
          <a:ln>
            <a:noFill/>
          </a:ln>
        </p:spPr>
      </p:pic>
      <p:grpSp>
        <p:nvGrpSpPr>
          <p:cNvPr id="3826" name="Google Shape;3826;p314"/>
          <p:cNvGrpSpPr/>
          <p:nvPr/>
        </p:nvGrpSpPr>
        <p:grpSpPr>
          <a:xfrm>
            <a:off x="931775" y="2622000"/>
            <a:ext cx="2156625" cy="1262100"/>
            <a:chOff x="1020550" y="2980500"/>
            <a:chExt cx="2156625" cy="1262100"/>
          </a:xfrm>
        </p:grpSpPr>
        <p:sp>
          <p:nvSpPr>
            <p:cNvPr id="3827" name="Google Shape;3827;p314"/>
            <p:cNvSpPr txBox="1"/>
            <p:nvPr/>
          </p:nvSpPr>
          <p:spPr>
            <a:xfrm>
              <a:off x="1206475" y="2980500"/>
              <a:ext cx="19707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accent1"/>
                  </a:solidFill>
                  <a:latin typeface="Roboto"/>
                  <a:ea typeface="Roboto"/>
                  <a:cs typeface="Roboto"/>
                  <a:sym typeface="Roboto"/>
                </a:rPr>
                <a:t>Build a connector</a:t>
              </a:r>
              <a:br>
                <a:rPr b="1" i="0" lang="en-US" sz="1400" u="none" cap="none" strike="noStrike">
                  <a:solidFill>
                    <a:schemeClr val="accent1"/>
                  </a:solidFill>
                  <a:latin typeface="Roboto"/>
                  <a:ea typeface="Roboto"/>
                  <a:cs typeface="Roboto"/>
                  <a:sym typeface="Roboto"/>
                </a:rPr>
              </a:br>
              <a:endParaRPr b="0" i="0" sz="1400" u="none" cap="none" strike="noStrike">
                <a:solidFill>
                  <a:schemeClr val="accen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1" lang="en-US">
                  <a:solidFill>
                    <a:schemeClr val="accent1"/>
                  </a:solidFill>
                  <a:latin typeface="Roboto"/>
                  <a:ea typeface="Roboto"/>
                  <a:cs typeface="Roboto"/>
                  <a:sym typeface="Roboto"/>
                </a:rPr>
                <a:t>Map transformations</a:t>
              </a:r>
              <a:br>
                <a:rPr b="1" i="0" lang="en-US" sz="1400" u="none" cap="none" strike="noStrike">
                  <a:solidFill>
                    <a:schemeClr val="accent1"/>
                  </a:solidFill>
                  <a:latin typeface="Roboto"/>
                  <a:ea typeface="Roboto"/>
                  <a:cs typeface="Roboto"/>
                  <a:sym typeface="Roboto"/>
                </a:rPr>
              </a:br>
              <a:endParaRPr b="0" i="0" sz="1400" u="none" cap="none" strike="noStrike">
                <a:solidFill>
                  <a:schemeClr val="accen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lang="en-US">
                  <a:solidFill>
                    <a:schemeClr val="accent1"/>
                  </a:solidFill>
                  <a:latin typeface="Roboto"/>
                  <a:ea typeface="Roboto"/>
                  <a:cs typeface="Roboto"/>
                  <a:sym typeface="Roboto"/>
                </a:rPr>
                <a:t>Create integrations</a:t>
              </a:r>
              <a:endParaRPr b="0" i="0" sz="1400" u="none" cap="none" strike="noStrike">
                <a:solidFill>
                  <a:schemeClr val="accent1"/>
                </a:solidFill>
                <a:latin typeface="Arial"/>
                <a:ea typeface="Arial"/>
                <a:cs typeface="Arial"/>
                <a:sym typeface="Arial"/>
              </a:endParaRPr>
            </a:p>
          </p:txBody>
        </p:sp>
        <p:pic>
          <p:nvPicPr>
            <p:cNvPr id="3828" name="Google Shape;3828;p314" title="Stars-01.png"/>
            <p:cNvPicPr preferRelativeResize="0"/>
            <p:nvPr/>
          </p:nvPicPr>
          <p:blipFill rotWithShape="1">
            <a:blip r:embed="rId3">
              <a:alphaModFix/>
            </a:blip>
            <a:srcRect b="0" l="0" r="0" t="0"/>
            <a:stretch/>
          </p:blipFill>
          <p:spPr>
            <a:xfrm>
              <a:off x="1020550" y="3075500"/>
              <a:ext cx="228050" cy="232425"/>
            </a:xfrm>
            <a:prstGeom prst="rect">
              <a:avLst/>
            </a:prstGeom>
            <a:noFill/>
            <a:ln>
              <a:noFill/>
            </a:ln>
          </p:spPr>
        </p:pic>
        <p:pic>
          <p:nvPicPr>
            <p:cNvPr id="3829" name="Google Shape;3829;p314" title="Stars-01.png"/>
            <p:cNvPicPr preferRelativeResize="0"/>
            <p:nvPr/>
          </p:nvPicPr>
          <p:blipFill rotWithShape="1">
            <a:blip r:embed="rId3">
              <a:alphaModFix/>
            </a:blip>
            <a:srcRect b="0" l="0" r="0" t="0"/>
            <a:stretch/>
          </p:blipFill>
          <p:spPr>
            <a:xfrm>
              <a:off x="1020550" y="3495338"/>
              <a:ext cx="228050" cy="232425"/>
            </a:xfrm>
            <a:prstGeom prst="rect">
              <a:avLst/>
            </a:prstGeom>
            <a:noFill/>
            <a:ln>
              <a:noFill/>
            </a:ln>
          </p:spPr>
        </p:pic>
        <p:pic>
          <p:nvPicPr>
            <p:cNvPr id="3830" name="Google Shape;3830;p314" title="Stars-01.png"/>
            <p:cNvPicPr preferRelativeResize="0"/>
            <p:nvPr/>
          </p:nvPicPr>
          <p:blipFill rotWithShape="1">
            <a:blip r:embed="rId3">
              <a:alphaModFix/>
            </a:blip>
            <a:srcRect b="0" l="0" r="0" t="0"/>
            <a:stretch/>
          </p:blipFill>
          <p:spPr>
            <a:xfrm>
              <a:off x="1020550" y="3915188"/>
              <a:ext cx="228050" cy="232425"/>
            </a:xfrm>
            <a:prstGeom prst="rect">
              <a:avLst/>
            </a:prstGeom>
            <a:noFill/>
            <a:ln>
              <a:noFill/>
            </a:ln>
          </p:spPr>
        </p:pic>
      </p:grpSp>
      <p:pic>
        <p:nvPicPr>
          <p:cNvPr id="3831" name="Google Shape;3831;p314"/>
          <p:cNvPicPr preferRelativeResize="0"/>
          <p:nvPr/>
        </p:nvPicPr>
        <p:blipFill>
          <a:blip r:embed="rId4">
            <a:alphaModFix/>
          </a:blip>
          <a:stretch>
            <a:fillRect/>
          </a:stretch>
        </p:blipFill>
        <p:spPr>
          <a:xfrm>
            <a:off x="4846350" y="1207888"/>
            <a:ext cx="3517526" cy="3083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6" name="Shape 3836"/>
        <p:cNvGrpSpPr/>
        <p:nvPr/>
      </p:nvGrpSpPr>
      <p:grpSpPr>
        <a:xfrm>
          <a:off x="0" y="0"/>
          <a:ext cx="0" cy="0"/>
          <a:chOff x="0" y="0"/>
          <a:chExt cx="0" cy="0"/>
        </a:xfrm>
      </p:grpSpPr>
      <p:sp>
        <p:nvSpPr>
          <p:cNvPr id="3837" name="Google Shape;3837;p315"/>
          <p:cNvSpPr txBox="1"/>
          <p:nvPr>
            <p:ph type="title"/>
          </p:nvPr>
        </p:nvSpPr>
        <p:spPr>
          <a:xfrm>
            <a:off x="365700" y="274350"/>
            <a:ext cx="8412600" cy="292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700"/>
              <a:buNone/>
            </a:pPr>
            <a:r>
              <a:rPr lang="en-US" sz="1900">
                <a:solidFill>
                  <a:schemeClr val="accent1"/>
                </a:solidFill>
              </a:rPr>
              <a:t>Manage through a single console and with reliable support and services</a:t>
            </a:r>
            <a:endParaRPr sz="1900">
              <a:solidFill>
                <a:schemeClr val="accent1"/>
              </a:solidFill>
            </a:endParaRPr>
          </a:p>
        </p:txBody>
      </p:sp>
      <p:sp>
        <p:nvSpPr>
          <p:cNvPr id="3838" name="Google Shape;3838;p315"/>
          <p:cNvSpPr txBox="1"/>
          <p:nvPr>
            <p:ph idx="1" type="body"/>
          </p:nvPr>
        </p:nvSpPr>
        <p:spPr>
          <a:xfrm>
            <a:off x="365700" y="914400"/>
            <a:ext cx="4293000" cy="3229200"/>
          </a:xfrm>
          <a:prstGeom prst="rect">
            <a:avLst/>
          </a:prstGeom>
          <a:noFill/>
          <a:ln>
            <a:noFill/>
          </a:ln>
        </p:spPr>
        <p:txBody>
          <a:bodyPr anchorCtr="0" anchor="t" bIns="0" lIns="0" spcFirstLastPara="1" rIns="0" wrap="square" tIns="0">
            <a:spAutoFit/>
          </a:bodyPr>
          <a:lstStyle/>
          <a:p>
            <a:pPr indent="0" lvl="0" marL="0" rtl="0" algn="l">
              <a:lnSpc>
                <a:spcPct val="110000"/>
              </a:lnSpc>
              <a:spcBef>
                <a:spcPts val="1200"/>
              </a:spcBef>
              <a:spcAft>
                <a:spcPts val="0"/>
              </a:spcAft>
              <a:buSzPts val="1400"/>
              <a:buNone/>
            </a:pPr>
            <a:r>
              <a:rPr b="1" lang="en-US">
                <a:latin typeface="Roboto"/>
                <a:ea typeface="Roboto"/>
                <a:cs typeface="Roboto"/>
                <a:sym typeface="Roboto"/>
              </a:rPr>
              <a:t>Key Features</a:t>
            </a:r>
            <a:endParaRPr>
              <a:solidFill>
                <a:srgbClr val="000000"/>
              </a:solidFill>
              <a:highlight>
                <a:srgbClr val="FFFFFF"/>
              </a:highlight>
            </a:endParaRPr>
          </a:p>
          <a:p>
            <a:pPr indent="-139700" lvl="0" marL="139700" marR="0" rtl="0" algn="l">
              <a:lnSpc>
                <a:spcPct val="110000"/>
              </a:lnSpc>
              <a:spcBef>
                <a:spcPts val="300"/>
              </a:spcBef>
              <a:spcAft>
                <a:spcPts val="0"/>
              </a:spcAft>
              <a:buClr>
                <a:schemeClr val="dk2"/>
              </a:buClr>
              <a:buSzPts val="1000"/>
              <a:buFont typeface="Roboto"/>
              <a:buChar char="●"/>
            </a:pPr>
            <a:r>
              <a:rPr lang="en-US" sz="1200"/>
              <a:t>Manage and monitor the integration projects for the entire organization </a:t>
            </a:r>
            <a:r>
              <a:rPr lang="en-US" sz="1200">
                <a:latin typeface="Roboto Medium"/>
                <a:ea typeface="Roboto Medium"/>
                <a:cs typeface="Roboto Medium"/>
                <a:sym typeface="Roboto Medium"/>
              </a:rPr>
              <a:t>through a single console</a:t>
            </a:r>
            <a:endParaRPr sz="1200">
              <a:latin typeface="Roboto Medium"/>
              <a:ea typeface="Roboto Medium"/>
              <a:cs typeface="Roboto Medium"/>
              <a:sym typeface="Roboto Medium"/>
            </a:endParaRPr>
          </a:p>
          <a:p>
            <a:pPr indent="-139700" lvl="0" marL="139700" marR="0" rtl="0" algn="l">
              <a:lnSpc>
                <a:spcPct val="110000"/>
              </a:lnSpc>
              <a:spcBef>
                <a:spcPts val="600"/>
              </a:spcBef>
              <a:spcAft>
                <a:spcPts val="0"/>
              </a:spcAft>
              <a:buClr>
                <a:schemeClr val="dk2"/>
              </a:buClr>
              <a:buSzPts val="1000"/>
              <a:buFont typeface="Roboto"/>
              <a:buChar char="●"/>
            </a:pPr>
            <a:r>
              <a:rPr lang="en-US" sz="1200"/>
              <a:t>Use </a:t>
            </a:r>
            <a:r>
              <a:rPr lang="en-US" sz="1200">
                <a:latin typeface="Roboto Medium"/>
                <a:ea typeface="Roboto Medium"/>
                <a:cs typeface="Roboto Medium"/>
                <a:sym typeface="Roboto Medium"/>
              </a:rPr>
              <a:t>AI Chatbot</a:t>
            </a:r>
            <a:r>
              <a:rPr lang="en-US" sz="1200"/>
              <a:t> to enrich and curate knowledge from internal systems</a:t>
            </a:r>
            <a:endParaRPr sz="1200"/>
          </a:p>
          <a:p>
            <a:pPr indent="-139700" lvl="0" marL="139700" marR="0" rtl="0" algn="l">
              <a:lnSpc>
                <a:spcPct val="110000"/>
              </a:lnSpc>
              <a:spcBef>
                <a:spcPts val="600"/>
              </a:spcBef>
              <a:spcAft>
                <a:spcPts val="0"/>
              </a:spcAft>
              <a:buClr>
                <a:schemeClr val="dk2"/>
              </a:buClr>
              <a:buSzPts val="1000"/>
              <a:buFont typeface="Roboto"/>
              <a:buChar char="●"/>
            </a:pPr>
            <a:r>
              <a:rPr lang="en-US" sz="1200">
                <a:latin typeface="Roboto Medium"/>
                <a:ea typeface="Roboto Medium"/>
                <a:cs typeface="Roboto Medium"/>
                <a:sym typeface="Roboto Medium"/>
              </a:rPr>
              <a:t>Award-winning customer service and support</a:t>
            </a:r>
            <a:r>
              <a:rPr lang="en-US" sz="1200"/>
              <a:t> when and where it’s most critical</a:t>
            </a:r>
            <a:endParaRPr sz="1200"/>
          </a:p>
          <a:p>
            <a:pPr indent="0" lvl="0" marL="0" rtl="0" algn="l">
              <a:lnSpc>
                <a:spcPct val="110000"/>
              </a:lnSpc>
              <a:spcBef>
                <a:spcPts val="1200"/>
              </a:spcBef>
              <a:spcAft>
                <a:spcPts val="0"/>
              </a:spcAft>
              <a:buSzPts val="1400"/>
              <a:buNone/>
            </a:pPr>
            <a:r>
              <a:rPr b="1" lang="en-US">
                <a:latin typeface="Roboto"/>
                <a:ea typeface="Roboto"/>
                <a:cs typeface="Roboto"/>
                <a:sym typeface="Roboto"/>
              </a:rPr>
              <a:t>Benefits</a:t>
            </a:r>
            <a:endParaRPr b="1">
              <a:solidFill>
                <a:srgbClr val="000000"/>
              </a:solidFill>
              <a:highlight>
                <a:schemeClr val="lt1"/>
              </a:highlight>
              <a:latin typeface="Roboto"/>
              <a:ea typeface="Roboto"/>
              <a:cs typeface="Roboto"/>
              <a:sym typeface="Roboto"/>
            </a:endParaRPr>
          </a:p>
          <a:p>
            <a:pPr indent="-139700" lvl="0" marL="139700" marR="0" rtl="0" algn="l">
              <a:lnSpc>
                <a:spcPct val="110000"/>
              </a:lnSpc>
              <a:spcBef>
                <a:spcPts val="300"/>
              </a:spcBef>
              <a:spcAft>
                <a:spcPts val="0"/>
              </a:spcAft>
              <a:buClr>
                <a:schemeClr val="dk2"/>
              </a:buClr>
              <a:buSzPts val="1000"/>
              <a:buChar char="●"/>
            </a:pPr>
            <a:r>
              <a:rPr lang="en-US" sz="1200"/>
              <a:t>Easily detect and diagnose the health of your integrations</a:t>
            </a:r>
            <a:endParaRPr sz="1200"/>
          </a:p>
          <a:p>
            <a:pPr indent="-139700" lvl="0" marL="139700" marR="0" rtl="0" algn="l">
              <a:lnSpc>
                <a:spcPct val="110000"/>
              </a:lnSpc>
              <a:spcBef>
                <a:spcPts val="600"/>
              </a:spcBef>
              <a:spcAft>
                <a:spcPts val="0"/>
              </a:spcAft>
              <a:buClr>
                <a:schemeClr val="dk2"/>
              </a:buClr>
              <a:buSzPts val="1000"/>
              <a:buChar char="●"/>
            </a:pPr>
            <a:r>
              <a:rPr lang="en-US" sz="1200"/>
              <a:t>Make natural language queries of Jitterbit docs and get precise and concise responses using a chatbot</a:t>
            </a:r>
            <a:endParaRPr sz="1200"/>
          </a:p>
          <a:p>
            <a:pPr indent="-139700" lvl="0" marL="139700" marR="0" rtl="0" algn="l">
              <a:lnSpc>
                <a:spcPct val="110000"/>
              </a:lnSpc>
              <a:spcBef>
                <a:spcPts val="600"/>
              </a:spcBef>
              <a:spcAft>
                <a:spcPts val="600"/>
              </a:spcAft>
              <a:buClr>
                <a:schemeClr val="dk2"/>
              </a:buClr>
              <a:buSzPts val="1000"/>
              <a:buChar char="●"/>
            </a:pPr>
            <a:r>
              <a:rPr lang="en-US" sz="1200"/>
              <a:t>Get tailored service and guidance from a team of experts to lighten the load on your IT department</a:t>
            </a:r>
            <a:endParaRPr sz="1200"/>
          </a:p>
        </p:txBody>
      </p:sp>
      <p:grpSp>
        <p:nvGrpSpPr>
          <p:cNvPr id="3839" name="Google Shape;3839;p315"/>
          <p:cNvGrpSpPr/>
          <p:nvPr/>
        </p:nvGrpSpPr>
        <p:grpSpPr>
          <a:xfrm>
            <a:off x="5063125" y="1303675"/>
            <a:ext cx="3715200" cy="2420400"/>
            <a:chOff x="5063125" y="1303675"/>
            <a:chExt cx="3715200" cy="2420400"/>
          </a:xfrm>
        </p:grpSpPr>
        <p:sp>
          <p:nvSpPr>
            <p:cNvPr id="3840" name="Google Shape;3840;p315"/>
            <p:cNvSpPr/>
            <p:nvPr/>
          </p:nvSpPr>
          <p:spPr>
            <a:xfrm>
              <a:off x="5063125" y="1303675"/>
              <a:ext cx="3715200" cy="2420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3841" name="Google Shape;3841;p315"/>
            <p:cNvPicPr preferRelativeResize="0"/>
            <p:nvPr/>
          </p:nvPicPr>
          <p:blipFill rotWithShape="1">
            <a:blip r:embed="rId3">
              <a:alphaModFix/>
            </a:blip>
            <a:srcRect b="1234" l="328" r="0" t="0"/>
            <a:stretch/>
          </p:blipFill>
          <p:spPr>
            <a:xfrm>
              <a:off x="5137650" y="1382100"/>
              <a:ext cx="3566150" cy="2263549"/>
            </a:xfrm>
            <a:prstGeom prst="rect">
              <a:avLst/>
            </a:prstGeom>
            <a:noFill/>
            <a:ln cap="flat" cmpd="sng" w="9525">
              <a:solidFill>
                <a:schemeClr val="dk1"/>
              </a:solidFill>
              <a:prstDash val="solid"/>
              <a:round/>
              <a:headEnd len="sm" w="sm" type="none"/>
              <a:tailEnd len="sm" w="sm" type="none"/>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6" name="Shape 3846"/>
        <p:cNvGrpSpPr/>
        <p:nvPr/>
      </p:nvGrpSpPr>
      <p:grpSpPr>
        <a:xfrm>
          <a:off x="0" y="0"/>
          <a:ext cx="0" cy="0"/>
          <a:chOff x="0" y="0"/>
          <a:chExt cx="0" cy="0"/>
        </a:xfrm>
      </p:grpSpPr>
      <p:sp>
        <p:nvSpPr>
          <p:cNvPr id="3847" name="Google Shape;3847;p316"/>
          <p:cNvSpPr/>
          <p:nvPr/>
        </p:nvSpPr>
        <p:spPr>
          <a:xfrm>
            <a:off x="3339288" y="1259065"/>
            <a:ext cx="2465400" cy="2990100"/>
          </a:xfrm>
          <a:prstGeom prst="rect">
            <a:avLst/>
          </a:prstGeom>
          <a:solidFill>
            <a:srgbClr val="EBF1F3">
              <a:alpha val="4980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48" name="Google Shape;3848;p316"/>
          <p:cNvSpPr/>
          <p:nvPr/>
        </p:nvSpPr>
        <p:spPr>
          <a:xfrm>
            <a:off x="6146500" y="1259065"/>
            <a:ext cx="2465400" cy="2990100"/>
          </a:xfrm>
          <a:prstGeom prst="rect">
            <a:avLst/>
          </a:prstGeom>
          <a:solidFill>
            <a:srgbClr val="EBF1F3">
              <a:alpha val="4980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49" name="Google Shape;3849;p316"/>
          <p:cNvSpPr/>
          <p:nvPr/>
        </p:nvSpPr>
        <p:spPr>
          <a:xfrm>
            <a:off x="532125" y="1259064"/>
            <a:ext cx="2465400" cy="2990100"/>
          </a:xfrm>
          <a:prstGeom prst="rect">
            <a:avLst/>
          </a:prstGeom>
          <a:solidFill>
            <a:srgbClr val="EBF1F3">
              <a:alpha val="4980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50" name="Google Shape;3850;p316"/>
          <p:cNvSpPr txBox="1"/>
          <p:nvPr>
            <p:ph type="title"/>
          </p:nvPr>
        </p:nvSpPr>
        <p:spPr>
          <a:xfrm>
            <a:off x="365693" y="274356"/>
            <a:ext cx="83532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solidFill>
                  <a:schemeClr val="accent1"/>
                </a:solidFill>
              </a:rPr>
              <a:t>Use Case Examples</a:t>
            </a:r>
            <a:endParaRPr>
              <a:solidFill>
                <a:schemeClr val="accent1"/>
              </a:solidFill>
            </a:endParaRPr>
          </a:p>
        </p:txBody>
      </p:sp>
      <p:sp>
        <p:nvSpPr>
          <p:cNvPr id="3851" name="Google Shape;3851;p316"/>
          <p:cNvSpPr/>
          <p:nvPr/>
        </p:nvSpPr>
        <p:spPr>
          <a:xfrm>
            <a:off x="532125" y="893375"/>
            <a:ext cx="2465400" cy="365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52" name="Google Shape;3852;p316"/>
          <p:cNvSpPr txBox="1"/>
          <p:nvPr/>
        </p:nvSpPr>
        <p:spPr>
          <a:xfrm>
            <a:off x="1296125" y="968525"/>
            <a:ext cx="9372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2"/>
                </a:solidFill>
                <a:latin typeface="Roboto Slab Medium"/>
                <a:ea typeface="Roboto Slab Medium"/>
                <a:cs typeface="Roboto Slab Medium"/>
                <a:sym typeface="Roboto Slab Medium"/>
              </a:rPr>
              <a:t>Systems</a:t>
            </a:r>
            <a:endParaRPr b="0" i="0" sz="1400" u="none" cap="none" strike="noStrike">
              <a:solidFill>
                <a:schemeClr val="lt2"/>
              </a:solidFill>
              <a:latin typeface="Roboto Slab Medium"/>
              <a:ea typeface="Roboto Slab Medium"/>
              <a:cs typeface="Roboto Slab Medium"/>
              <a:sym typeface="Roboto Slab Medium"/>
            </a:endParaRPr>
          </a:p>
        </p:txBody>
      </p:sp>
      <p:sp>
        <p:nvSpPr>
          <p:cNvPr id="3853" name="Google Shape;3853;p316"/>
          <p:cNvSpPr txBox="1"/>
          <p:nvPr/>
        </p:nvSpPr>
        <p:spPr>
          <a:xfrm>
            <a:off x="3730050" y="1433000"/>
            <a:ext cx="1683900" cy="25752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CRM</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ERP</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PLM</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OMS</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WMS</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HRMS</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ITSM</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Databases</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Files</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500"/>
              </a:spcAft>
              <a:buClr>
                <a:srgbClr val="000000"/>
              </a:buClr>
              <a:buSzPts val="1100"/>
              <a:buFont typeface="Arial"/>
              <a:buNone/>
            </a:pPr>
            <a:r>
              <a:rPr b="0" i="0" lang="en-US" sz="1100" u="none" cap="none" strike="noStrike">
                <a:solidFill>
                  <a:schemeClr val="dk1"/>
                </a:solidFill>
                <a:latin typeface="Roboto"/>
                <a:ea typeface="Roboto"/>
                <a:cs typeface="Roboto"/>
                <a:sym typeface="Roboto"/>
              </a:rPr>
              <a:t>and more…</a:t>
            </a:r>
            <a:endParaRPr b="0" i="0" sz="1100" u="none" cap="none" strike="noStrike">
              <a:solidFill>
                <a:schemeClr val="dk1"/>
              </a:solidFill>
              <a:latin typeface="Roboto"/>
              <a:ea typeface="Roboto"/>
              <a:cs typeface="Roboto"/>
              <a:sym typeface="Roboto"/>
            </a:endParaRPr>
          </a:p>
        </p:txBody>
      </p:sp>
      <p:sp>
        <p:nvSpPr>
          <p:cNvPr id="3854" name="Google Shape;3854;p316"/>
          <p:cNvSpPr txBox="1"/>
          <p:nvPr/>
        </p:nvSpPr>
        <p:spPr>
          <a:xfrm>
            <a:off x="6667950" y="1433000"/>
            <a:ext cx="1422600" cy="2307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Lead to Order</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Order to Cash</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Order to Fulfillment</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Expense Mgmt</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Hire to Retire</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IT Service Mgmt</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Procure to Pay</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Asset Management</a:t>
            </a:r>
            <a:endParaRPr b="1" i="0" sz="1200" u="none" cap="none" strike="noStrike">
              <a:solidFill>
                <a:schemeClr val="dk1"/>
              </a:solidFill>
              <a:latin typeface="Roboto"/>
              <a:ea typeface="Roboto"/>
              <a:cs typeface="Roboto"/>
              <a:sym typeface="Roboto"/>
            </a:endParaRPr>
          </a:p>
          <a:p>
            <a:pPr indent="0" lvl="0" marL="0" marR="0" rtl="0" algn="ctr">
              <a:lnSpc>
                <a:spcPct val="110000"/>
              </a:lnSpc>
              <a:spcBef>
                <a:spcPts val="500"/>
              </a:spcBef>
              <a:spcAft>
                <a:spcPts val="500"/>
              </a:spcAft>
              <a:buClr>
                <a:srgbClr val="000000"/>
              </a:buClr>
              <a:buSzPts val="1100"/>
              <a:buFont typeface="Arial"/>
              <a:buNone/>
            </a:pPr>
            <a:r>
              <a:rPr b="0" i="0" lang="en-US" sz="1100" u="none" cap="none" strike="noStrike">
                <a:solidFill>
                  <a:schemeClr val="dk1"/>
                </a:solidFill>
                <a:latin typeface="Roboto"/>
                <a:ea typeface="Roboto"/>
                <a:cs typeface="Roboto"/>
                <a:sym typeface="Roboto"/>
              </a:rPr>
              <a:t>and more…</a:t>
            </a:r>
            <a:endParaRPr b="0" i="0" sz="1100" u="none" cap="none" strike="noStrike">
              <a:solidFill>
                <a:schemeClr val="dk1"/>
              </a:solidFill>
              <a:latin typeface="Roboto"/>
              <a:ea typeface="Roboto"/>
              <a:cs typeface="Roboto"/>
              <a:sym typeface="Roboto"/>
            </a:endParaRPr>
          </a:p>
        </p:txBody>
      </p:sp>
      <p:sp>
        <p:nvSpPr>
          <p:cNvPr id="3855" name="Google Shape;3855;p316"/>
          <p:cNvSpPr/>
          <p:nvPr/>
        </p:nvSpPr>
        <p:spPr>
          <a:xfrm>
            <a:off x="3339288" y="893375"/>
            <a:ext cx="2465400" cy="365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56" name="Google Shape;3856;p316"/>
          <p:cNvSpPr txBox="1"/>
          <p:nvPr/>
        </p:nvSpPr>
        <p:spPr>
          <a:xfrm>
            <a:off x="3909450" y="968525"/>
            <a:ext cx="13251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2"/>
                </a:solidFill>
                <a:latin typeface="Roboto Slab Medium"/>
                <a:ea typeface="Roboto Slab Medium"/>
                <a:cs typeface="Roboto Slab Medium"/>
                <a:sym typeface="Roboto Slab Medium"/>
              </a:rPr>
              <a:t>System Types</a:t>
            </a:r>
            <a:endParaRPr b="0" i="0" sz="1400" u="none" cap="none" strike="noStrike">
              <a:solidFill>
                <a:schemeClr val="lt2"/>
              </a:solidFill>
              <a:latin typeface="Roboto Slab Medium"/>
              <a:ea typeface="Roboto Slab Medium"/>
              <a:cs typeface="Roboto Slab Medium"/>
              <a:sym typeface="Roboto Slab Medium"/>
            </a:endParaRPr>
          </a:p>
        </p:txBody>
      </p:sp>
      <p:sp>
        <p:nvSpPr>
          <p:cNvPr id="3857" name="Google Shape;3857;p316"/>
          <p:cNvSpPr/>
          <p:nvPr/>
        </p:nvSpPr>
        <p:spPr>
          <a:xfrm>
            <a:off x="6146500" y="893375"/>
            <a:ext cx="2465400" cy="365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58" name="Google Shape;3858;p316"/>
          <p:cNvSpPr txBox="1"/>
          <p:nvPr/>
        </p:nvSpPr>
        <p:spPr>
          <a:xfrm>
            <a:off x="6455850" y="968525"/>
            <a:ext cx="18468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2"/>
                </a:solidFill>
                <a:latin typeface="Roboto Slab Medium"/>
                <a:ea typeface="Roboto Slab Medium"/>
                <a:cs typeface="Roboto Slab Medium"/>
                <a:sym typeface="Roboto Slab Medium"/>
              </a:rPr>
              <a:t>Business Processes</a:t>
            </a:r>
            <a:endParaRPr b="0" i="0" sz="1400" u="none" cap="none" strike="noStrike">
              <a:solidFill>
                <a:schemeClr val="lt2"/>
              </a:solidFill>
              <a:latin typeface="Roboto Slab Medium"/>
              <a:ea typeface="Roboto Slab Medium"/>
              <a:cs typeface="Roboto Slab Medium"/>
              <a:sym typeface="Roboto Slab Medium"/>
            </a:endParaRPr>
          </a:p>
        </p:txBody>
      </p:sp>
      <p:grpSp>
        <p:nvGrpSpPr>
          <p:cNvPr id="3859" name="Google Shape;3859;p316"/>
          <p:cNvGrpSpPr/>
          <p:nvPr/>
        </p:nvGrpSpPr>
        <p:grpSpPr>
          <a:xfrm>
            <a:off x="869399" y="1433000"/>
            <a:ext cx="1885951" cy="2642250"/>
            <a:chOff x="869399" y="1373375"/>
            <a:chExt cx="1885951" cy="2642250"/>
          </a:xfrm>
        </p:grpSpPr>
        <p:pic>
          <p:nvPicPr>
            <p:cNvPr id="3860" name="Google Shape;3860;p316"/>
            <p:cNvPicPr preferRelativeResize="0"/>
            <p:nvPr/>
          </p:nvPicPr>
          <p:blipFill rotWithShape="1">
            <a:blip r:embed="rId3">
              <a:alphaModFix/>
            </a:blip>
            <a:srcRect b="0" l="0" r="0" t="0"/>
            <a:stretch/>
          </p:blipFill>
          <p:spPr>
            <a:xfrm>
              <a:off x="1956237" y="2616637"/>
              <a:ext cx="607626" cy="253975"/>
            </a:xfrm>
            <a:prstGeom prst="rect">
              <a:avLst/>
            </a:prstGeom>
            <a:noFill/>
            <a:ln>
              <a:noFill/>
            </a:ln>
          </p:spPr>
        </p:pic>
        <p:pic>
          <p:nvPicPr>
            <p:cNvPr id="3861" name="Google Shape;3861;p316"/>
            <p:cNvPicPr preferRelativeResize="0"/>
            <p:nvPr/>
          </p:nvPicPr>
          <p:blipFill rotWithShape="1">
            <a:blip r:embed="rId4">
              <a:alphaModFix/>
            </a:blip>
            <a:srcRect b="0" l="0" r="0" t="0"/>
            <a:stretch/>
          </p:blipFill>
          <p:spPr>
            <a:xfrm>
              <a:off x="1865715" y="3222425"/>
              <a:ext cx="788669" cy="228599"/>
            </a:xfrm>
            <a:prstGeom prst="rect">
              <a:avLst/>
            </a:prstGeom>
            <a:noFill/>
            <a:ln>
              <a:noFill/>
            </a:ln>
          </p:spPr>
        </p:pic>
        <p:pic>
          <p:nvPicPr>
            <p:cNvPr id="3862" name="Google Shape;3862;p316"/>
            <p:cNvPicPr preferRelativeResize="0"/>
            <p:nvPr/>
          </p:nvPicPr>
          <p:blipFill rotWithShape="1">
            <a:blip r:embed="rId5">
              <a:alphaModFix/>
            </a:blip>
            <a:srcRect b="0" l="0" r="0" t="0"/>
            <a:stretch/>
          </p:blipFill>
          <p:spPr>
            <a:xfrm>
              <a:off x="1006164" y="1373375"/>
              <a:ext cx="526572" cy="365701"/>
            </a:xfrm>
            <a:prstGeom prst="rect">
              <a:avLst/>
            </a:prstGeom>
            <a:noFill/>
            <a:ln>
              <a:noFill/>
            </a:ln>
          </p:spPr>
        </p:pic>
        <p:pic>
          <p:nvPicPr>
            <p:cNvPr id="3863" name="Google Shape;3863;p316"/>
            <p:cNvPicPr preferRelativeResize="0"/>
            <p:nvPr/>
          </p:nvPicPr>
          <p:blipFill rotWithShape="1">
            <a:blip r:embed="rId6">
              <a:alphaModFix/>
            </a:blip>
            <a:srcRect b="0" l="0" r="0" t="0"/>
            <a:stretch/>
          </p:blipFill>
          <p:spPr>
            <a:xfrm>
              <a:off x="890913" y="3875762"/>
              <a:ext cx="757074" cy="110525"/>
            </a:xfrm>
            <a:prstGeom prst="rect">
              <a:avLst/>
            </a:prstGeom>
            <a:noFill/>
            <a:ln>
              <a:noFill/>
            </a:ln>
          </p:spPr>
        </p:pic>
        <p:pic>
          <p:nvPicPr>
            <p:cNvPr id="3864" name="Google Shape;3864;p316"/>
            <p:cNvPicPr preferRelativeResize="0"/>
            <p:nvPr/>
          </p:nvPicPr>
          <p:blipFill rotWithShape="1">
            <a:blip r:embed="rId7">
              <a:alphaModFix/>
            </a:blip>
            <a:srcRect b="0" l="0" r="0" t="0"/>
            <a:stretch/>
          </p:blipFill>
          <p:spPr>
            <a:xfrm>
              <a:off x="995131" y="2016315"/>
              <a:ext cx="548639" cy="274320"/>
            </a:xfrm>
            <a:prstGeom prst="rect">
              <a:avLst/>
            </a:prstGeom>
            <a:noFill/>
            <a:ln>
              <a:noFill/>
            </a:ln>
          </p:spPr>
        </p:pic>
        <p:pic>
          <p:nvPicPr>
            <p:cNvPr id="3865" name="Google Shape;3865;p316"/>
            <p:cNvPicPr preferRelativeResize="0"/>
            <p:nvPr/>
          </p:nvPicPr>
          <p:blipFill rotWithShape="1">
            <a:blip r:embed="rId8">
              <a:alphaModFix/>
            </a:blip>
            <a:srcRect b="0" l="0" r="0" t="0"/>
            <a:stretch/>
          </p:blipFill>
          <p:spPr>
            <a:xfrm>
              <a:off x="869399" y="2629325"/>
              <a:ext cx="800102" cy="228600"/>
            </a:xfrm>
            <a:prstGeom prst="rect">
              <a:avLst/>
            </a:prstGeom>
            <a:noFill/>
            <a:ln>
              <a:noFill/>
            </a:ln>
          </p:spPr>
        </p:pic>
        <p:pic>
          <p:nvPicPr>
            <p:cNvPr id="3866" name="Google Shape;3866;p316"/>
            <p:cNvPicPr preferRelativeResize="0"/>
            <p:nvPr/>
          </p:nvPicPr>
          <p:blipFill rotWithShape="1">
            <a:blip r:embed="rId9">
              <a:alphaModFix/>
            </a:blip>
            <a:srcRect b="0" l="0" r="0" t="0"/>
            <a:stretch/>
          </p:blipFill>
          <p:spPr>
            <a:xfrm>
              <a:off x="934169" y="3199565"/>
              <a:ext cx="670561" cy="274321"/>
            </a:xfrm>
            <a:prstGeom prst="rect">
              <a:avLst/>
            </a:prstGeom>
            <a:noFill/>
            <a:ln>
              <a:noFill/>
            </a:ln>
          </p:spPr>
        </p:pic>
        <p:pic>
          <p:nvPicPr>
            <p:cNvPr id="3867" name="Google Shape;3867;p316"/>
            <p:cNvPicPr preferRelativeResize="0"/>
            <p:nvPr/>
          </p:nvPicPr>
          <p:blipFill rotWithShape="1">
            <a:blip r:embed="rId10">
              <a:alphaModFix/>
            </a:blip>
            <a:srcRect b="0" l="0" r="0" t="0"/>
            <a:stretch/>
          </p:blipFill>
          <p:spPr>
            <a:xfrm>
              <a:off x="1840963" y="2026487"/>
              <a:ext cx="838175" cy="253975"/>
            </a:xfrm>
            <a:prstGeom prst="rect">
              <a:avLst/>
            </a:prstGeom>
            <a:noFill/>
            <a:ln>
              <a:noFill/>
            </a:ln>
          </p:spPr>
        </p:pic>
        <p:pic>
          <p:nvPicPr>
            <p:cNvPr id="3868" name="Google Shape;3868;p316"/>
            <p:cNvPicPr preferRelativeResize="0"/>
            <p:nvPr/>
          </p:nvPicPr>
          <p:blipFill rotWithShape="1">
            <a:blip r:embed="rId11">
              <a:alphaModFix/>
            </a:blip>
            <a:srcRect b="0" l="0" r="0" t="0"/>
            <a:stretch/>
          </p:blipFill>
          <p:spPr>
            <a:xfrm>
              <a:off x="1924774" y="1434304"/>
              <a:ext cx="670551" cy="243842"/>
            </a:xfrm>
            <a:prstGeom prst="rect">
              <a:avLst/>
            </a:prstGeom>
            <a:noFill/>
            <a:ln>
              <a:noFill/>
            </a:ln>
          </p:spPr>
        </p:pic>
        <p:sp>
          <p:nvSpPr>
            <p:cNvPr id="3869" name="Google Shape;3869;p316"/>
            <p:cNvSpPr txBox="1"/>
            <p:nvPr/>
          </p:nvSpPr>
          <p:spPr>
            <a:xfrm>
              <a:off x="1917150" y="3846425"/>
              <a:ext cx="838200" cy="1692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300"/>
                </a:spcAft>
                <a:buClr>
                  <a:srgbClr val="000000"/>
                </a:buClr>
                <a:buSzPts val="1100"/>
                <a:buFont typeface="Arial"/>
                <a:buNone/>
              </a:pPr>
              <a:r>
                <a:rPr b="0" i="0" lang="en-US" sz="1100" u="none" cap="none" strike="noStrike">
                  <a:solidFill>
                    <a:schemeClr val="dk1"/>
                  </a:solidFill>
                  <a:latin typeface="Roboto"/>
                  <a:ea typeface="Roboto"/>
                  <a:cs typeface="Roboto"/>
                  <a:sym typeface="Roboto"/>
                </a:rPr>
                <a:t>and more…</a:t>
              </a:r>
              <a:endParaRPr b="0" i="0" sz="1100" u="none" cap="none" strike="noStrike">
                <a:solidFill>
                  <a:schemeClr val="dk1"/>
                </a:solidFill>
                <a:latin typeface="Roboto"/>
                <a:ea typeface="Roboto"/>
                <a:cs typeface="Roboto"/>
                <a:sym typeface="Roboto"/>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3" name="Shape 3873"/>
        <p:cNvGrpSpPr/>
        <p:nvPr/>
      </p:nvGrpSpPr>
      <p:grpSpPr>
        <a:xfrm>
          <a:off x="0" y="0"/>
          <a:ext cx="0" cy="0"/>
          <a:chOff x="0" y="0"/>
          <a:chExt cx="0" cy="0"/>
        </a:xfrm>
      </p:grpSpPr>
      <p:sp>
        <p:nvSpPr>
          <p:cNvPr id="3874" name="Google Shape;3874;p317"/>
          <p:cNvSpPr txBox="1"/>
          <p:nvPr>
            <p:ph type="title"/>
          </p:nvPr>
        </p:nvSpPr>
        <p:spPr>
          <a:xfrm>
            <a:off x="365700" y="274350"/>
            <a:ext cx="57792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t>Integrate. Orchestrate. Automate.</a:t>
            </a:r>
            <a:endParaRPr/>
          </a:p>
        </p:txBody>
      </p:sp>
      <p:sp>
        <p:nvSpPr>
          <p:cNvPr id="3875" name="Google Shape;3875;p317"/>
          <p:cNvSpPr txBox="1"/>
          <p:nvPr>
            <p:ph idx="1" type="body"/>
          </p:nvPr>
        </p:nvSpPr>
        <p:spPr>
          <a:xfrm>
            <a:off x="365700" y="2619175"/>
            <a:ext cx="3383400" cy="1933800"/>
          </a:xfrm>
          <a:prstGeom prst="rect">
            <a:avLst/>
          </a:prstGeom>
          <a:noFill/>
          <a:ln>
            <a:noFill/>
          </a:ln>
        </p:spPr>
        <p:txBody>
          <a:bodyPr anchorCtr="0" anchor="t" bIns="0" lIns="0" spcFirstLastPara="1" rIns="0" wrap="square" tIns="0">
            <a:spAutoFit/>
          </a:bodyPr>
          <a:lstStyle/>
          <a:p>
            <a:pPr indent="-164465" lvl="0" marL="182880" rtl="0" algn="l">
              <a:lnSpc>
                <a:spcPct val="115000"/>
              </a:lnSpc>
              <a:spcBef>
                <a:spcPts val="1000"/>
              </a:spcBef>
              <a:spcAft>
                <a:spcPts val="0"/>
              </a:spcAft>
              <a:buSzPts val="1150"/>
              <a:buChar char="●"/>
            </a:pPr>
            <a:r>
              <a:rPr lang="en-US" sz="1150"/>
              <a:t>Provide secure, scalable, cloud-native integration, enhancing operational efficiency through seamless connectivity across on-premises and cloud systems with over 250 connectors</a:t>
            </a:r>
            <a:endParaRPr sz="1150"/>
          </a:p>
          <a:p>
            <a:pPr indent="-164465" lvl="0" marL="182880" rtl="0" algn="l">
              <a:lnSpc>
                <a:spcPct val="115000"/>
              </a:lnSpc>
              <a:spcBef>
                <a:spcPts val="1000"/>
              </a:spcBef>
              <a:spcAft>
                <a:spcPts val="700"/>
              </a:spcAft>
              <a:buSzPts val="1150"/>
              <a:buChar char="●"/>
            </a:pPr>
            <a:r>
              <a:rPr lang="en-US" sz="1150"/>
              <a:t>Intuitive, low-code interface and AI-powered chatbots empower IT and business teams to </a:t>
            </a:r>
            <a:r>
              <a:rPr lang="en-US" sz="1150"/>
              <a:t>accelerate deployment, reduce costs, automate processes, drive faster time-to-market, improve agility, and reduce technical barriers</a:t>
            </a:r>
            <a:endParaRPr sz="1150"/>
          </a:p>
        </p:txBody>
      </p:sp>
      <p:pic>
        <p:nvPicPr>
          <p:cNvPr id="3876" name="Google Shape;3876;p317"/>
          <p:cNvPicPr preferRelativeResize="0"/>
          <p:nvPr/>
        </p:nvPicPr>
        <p:blipFill rotWithShape="1">
          <a:blip r:embed="rId3">
            <a:alphaModFix/>
          </a:blip>
          <a:srcRect b="0" l="0" r="0" t="0"/>
          <a:stretch/>
        </p:blipFill>
        <p:spPr>
          <a:xfrm>
            <a:off x="4689292" y="849825"/>
            <a:ext cx="3903274" cy="3772150"/>
          </a:xfrm>
          <a:prstGeom prst="rect">
            <a:avLst/>
          </a:prstGeom>
          <a:noFill/>
          <a:ln>
            <a:noFill/>
          </a:ln>
        </p:spPr>
      </p:pic>
      <p:pic>
        <p:nvPicPr>
          <p:cNvPr id="3877" name="Google Shape;3877;p317"/>
          <p:cNvPicPr preferRelativeResize="0"/>
          <p:nvPr/>
        </p:nvPicPr>
        <p:blipFill rotWithShape="1">
          <a:blip r:embed="rId4">
            <a:alphaModFix/>
          </a:blip>
          <a:srcRect b="0" l="0" r="0" t="0"/>
          <a:stretch/>
        </p:blipFill>
        <p:spPr>
          <a:xfrm>
            <a:off x="4302450" y="1789825"/>
            <a:ext cx="4475850" cy="2324975"/>
          </a:xfrm>
          <a:prstGeom prst="rect">
            <a:avLst/>
          </a:prstGeom>
          <a:noFill/>
          <a:ln>
            <a:noFill/>
          </a:ln>
        </p:spPr>
      </p:pic>
      <p:sp>
        <p:nvSpPr>
          <p:cNvPr id="3878" name="Google Shape;3878;p317"/>
          <p:cNvSpPr/>
          <p:nvPr/>
        </p:nvSpPr>
        <p:spPr>
          <a:xfrm>
            <a:off x="365689" y="960120"/>
            <a:ext cx="1650743" cy="968749"/>
          </a:xfrm>
          <a:custGeom>
            <a:rect b="b" l="l" r="r" t="t"/>
            <a:pathLst>
              <a:path extrusionOk="0" h="629058" w="1068442">
                <a:moveTo>
                  <a:pt x="163792" y="30907"/>
                </a:moveTo>
                <a:cubicBezTo>
                  <a:pt x="167359" y="30907"/>
                  <a:pt x="170194" y="29817"/>
                  <a:pt x="172297" y="27726"/>
                </a:cubicBezTo>
                <a:cubicBezTo>
                  <a:pt x="174400" y="25635"/>
                  <a:pt x="175498" y="22999"/>
                  <a:pt x="175498" y="19817"/>
                </a:cubicBezTo>
                <a:cubicBezTo>
                  <a:pt x="175498" y="16635"/>
                  <a:pt x="174400" y="13999"/>
                  <a:pt x="172297" y="11818"/>
                </a:cubicBezTo>
                <a:cubicBezTo>
                  <a:pt x="170194" y="9636"/>
                  <a:pt x="167359" y="8545"/>
                  <a:pt x="163792" y="8545"/>
                </a:cubicBezTo>
                <a:cubicBezTo>
                  <a:pt x="160225" y="8545"/>
                  <a:pt x="157390" y="9636"/>
                  <a:pt x="155378" y="11818"/>
                </a:cubicBezTo>
                <a:cubicBezTo>
                  <a:pt x="153275" y="13999"/>
                  <a:pt x="152269" y="16635"/>
                  <a:pt x="152269" y="19817"/>
                </a:cubicBezTo>
                <a:cubicBezTo>
                  <a:pt x="152269" y="22999"/>
                  <a:pt x="153275" y="25635"/>
                  <a:pt x="155378" y="27726"/>
                </a:cubicBezTo>
                <a:cubicBezTo>
                  <a:pt x="157482" y="29817"/>
                  <a:pt x="160225" y="30907"/>
                  <a:pt x="163792" y="30907"/>
                </a:cubicBezTo>
                <a:close/>
                <a:moveTo>
                  <a:pt x="155287" y="214898"/>
                </a:moveTo>
                <a:lnTo>
                  <a:pt x="172206" y="214898"/>
                </a:lnTo>
                <a:lnTo>
                  <a:pt x="172206" y="63542"/>
                </a:lnTo>
                <a:lnTo>
                  <a:pt x="155287" y="63542"/>
                </a:lnTo>
                <a:lnTo>
                  <a:pt x="155287" y="214898"/>
                </a:lnTo>
                <a:close/>
                <a:moveTo>
                  <a:pt x="630658" y="194172"/>
                </a:moveTo>
                <a:cubicBezTo>
                  <a:pt x="641541" y="209807"/>
                  <a:pt x="657545" y="217716"/>
                  <a:pt x="678762" y="217716"/>
                </a:cubicBezTo>
                <a:cubicBezTo>
                  <a:pt x="696504" y="217716"/>
                  <a:pt x="710588" y="210807"/>
                  <a:pt x="721105" y="196899"/>
                </a:cubicBezTo>
                <a:cubicBezTo>
                  <a:pt x="731622" y="183081"/>
                  <a:pt x="736835" y="164355"/>
                  <a:pt x="736835" y="140720"/>
                </a:cubicBezTo>
                <a:lnTo>
                  <a:pt x="736835" y="138175"/>
                </a:lnTo>
                <a:cubicBezTo>
                  <a:pt x="736835" y="113812"/>
                  <a:pt x="731622" y="94813"/>
                  <a:pt x="721105" y="81178"/>
                </a:cubicBezTo>
                <a:cubicBezTo>
                  <a:pt x="710588" y="67542"/>
                  <a:pt x="696413" y="60724"/>
                  <a:pt x="678396" y="60724"/>
                </a:cubicBezTo>
                <a:cubicBezTo>
                  <a:pt x="657362" y="60724"/>
                  <a:pt x="641541" y="68996"/>
                  <a:pt x="630841" y="85450"/>
                </a:cubicBezTo>
                <a:lnTo>
                  <a:pt x="630841" y="0"/>
                </a:lnTo>
                <a:lnTo>
                  <a:pt x="614105" y="0"/>
                </a:lnTo>
                <a:lnTo>
                  <a:pt x="614105" y="214898"/>
                </a:lnTo>
                <a:lnTo>
                  <a:pt x="629835" y="214898"/>
                </a:lnTo>
                <a:lnTo>
                  <a:pt x="630567" y="194172"/>
                </a:lnTo>
                <a:close/>
                <a:moveTo>
                  <a:pt x="630932" y="106358"/>
                </a:moveTo>
                <a:cubicBezTo>
                  <a:pt x="634773" y="96177"/>
                  <a:pt x="640444" y="88450"/>
                  <a:pt x="647943" y="83177"/>
                </a:cubicBezTo>
                <a:cubicBezTo>
                  <a:pt x="655442" y="77905"/>
                  <a:pt x="664587" y="75269"/>
                  <a:pt x="675378" y="75269"/>
                </a:cubicBezTo>
                <a:cubicBezTo>
                  <a:pt x="689554" y="75269"/>
                  <a:pt x="700528" y="80723"/>
                  <a:pt x="708301" y="91541"/>
                </a:cubicBezTo>
                <a:cubicBezTo>
                  <a:pt x="716075" y="102449"/>
                  <a:pt x="720007" y="117812"/>
                  <a:pt x="720007" y="137811"/>
                </a:cubicBezTo>
                <a:cubicBezTo>
                  <a:pt x="720007" y="159537"/>
                  <a:pt x="716075" y="175900"/>
                  <a:pt x="708301" y="186808"/>
                </a:cubicBezTo>
                <a:cubicBezTo>
                  <a:pt x="700528" y="197717"/>
                  <a:pt x="689645" y="203171"/>
                  <a:pt x="675744" y="203171"/>
                </a:cubicBezTo>
                <a:cubicBezTo>
                  <a:pt x="654344" y="203171"/>
                  <a:pt x="639438" y="193626"/>
                  <a:pt x="631024" y="174627"/>
                </a:cubicBezTo>
                <a:lnTo>
                  <a:pt x="631024" y="106358"/>
                </a:lnTo>
                <a:close/>
                <a:moveTo>
                  <a:pt x="778903" y="30907"/>
                </a:moveTo>
                <a:cubicBezTo>
                  <a:pt x="782470" y="30907"/>
                  <a:pt x="785305" y="29817"/>
                  <a:pt x="787408" y="27726"/>
                </a:cubicBezTo>
                <a:cubicBezTo>
                  <a:pt x="789512" y="25635"/>
                  <a:pt x="790609" y="22999"/>
                  <a:pt x="790609" y="19817"/>
                </a:cubicBezTo>
                <a:cubicBezTo>
                  <a:pt x="790609" y="16635"/>
                  <a:pt x="789512" y="13999"/>
                  <a:pt x="787408" y="11818"/>
                </a:cubicBezTo>
                <a:cubicBezTo>
                  <a:pt x="785305" y="9636"/>
                  <a:pt x="782470" y="8545"/>
                  <a:pt x="778903" y="8545"/>
                </a:cubicBezTo>
                <a:cubicBezTo>
                  <a:pt x="775336" y="8545"/>
                  <a:pt x="772501" y="9636"/>
                  <a:pt x="770489" y="11818"/>
                </a:cubicBezTo>
                <a:cubicBezTo>
                  <a:pt x="768386" y="13999"/>
                  <a:pt x="767380" y="16635"/>
                  <a:pt x="767380" y="19817"/>
                </a:cubicBezTo>
                <a:cubicBezTo>
                  <a:pt x="767380" y="22999"/>
                  <a:pt x="768386" y="25635"/>
                  <a:pt x="770489" y="27726"/>
                </a:cubicBezTo>
                <a:cubicBezTo>
                  <a:pt x="772593" y="29817"/>
                  <a:pt x="775336" y="30907"/>
                  <a:pt x="778903" y="30907"/>
                </a:cubicBezTo>
                <a:close/>
                <a:moveTo>
                  <a:pt x="29722" y="624422"/>
                </a:moveTo>
                <a:lnTo>
                  <a:pt x="57981" y="624422"/>
                </a:lnTo>
                <a:lnTo>
                  <a:pt x="57981" y="371435"/>
                </a:lnTo>
                <a:lnTo>
                  <a:pt x="29722" y="371435"/>
                </a:lnTo>
                <a:lnTo>
                  <a:pt x="29722" y="624422"/>
                </a:lnTo>
                <a:close/>
                <a:moveTo>
                  <a:pt x="221407" y="178173"/>
                </a:moveTo>
                <a:cubicBezTo>
                  <a:pt x="221407" y="191172"/>
                  <a:pt x="224059" y="200990"/>
                  <a:pt x="229272" y="207626"/>
                </a:cubicBezTo>
                <a:cubicBezTo>
                  <a:pt x="234485" y="214262"/>
                  <a:pt x="242898" y="217625"/>
                  <a:pt x="254422" y="217625"/>
                </a:cubicBezTo>
                <a:cubicBezTo>
                  <a:pt x="262012" y="217625"/>
                  <a:pt x="268048" y="216807"/>
                  <a:pt x="272438" y="215262"/>
                </a:cubicBezTo>
                <a:lnTo>
                  <a:pt x="271706" y="201717"/>
                </a:lnTo>
                <a:cubicBezTo>
                  <a:pt x="265396" y="202626"/>
                  <a:pt x="260823" y="203080"/>
                  <a:pt x="258080" y="203080"/>
                </a:cubicBezTo>
                <a:cubicBezTo>
                  <a:pt x="250946" y="203080"/>
                  <a:pt x="245825" y="200990"/>
                  <a:pt x="242807" y="196899"/>
                </a:cubicBezTo>
                <a:cubicBezTo>
                  <a:pt x="239789" y="192808"/>
                  <a:pt x="238234" y="186536"/>
                  <a:pt x="238234" y="178173"/>
                </a:cubicBezTo>
                <a:lnTo>
                  <a:pt x="238234" y="77178"/>
                </a:lnTo>
                <a:lnTo>
                  <a:pt x="269786" y="77178"/>
                </a:lnTo>
                <a:lnTo>
                  <a:pt x="269786" y="63451"/>
                </a:lnTo>
                <a:lnTo>
                  <a:pt x="238234" y="63451"/>
                </a:lnTo>
                <a:lnTo>
                  <a:pt x="238234" y="24726"/>
                </a:lnTo>
                <a:lnTo>
                  <a:pt x="221316" y="24726"/>
                </a:lnTo>
                <a:lnTo>
                  <a:pt x="221316" y="63451"/>
                </a:lnTo>
                <a:lnTo>
                  <a:pt x="193331" y="63451"/>
                </a:lnTo>
                <a:lnTo>
                  <a:pt x="193331" y="77178"/>
                </a:lnTo>
                <a:lnTo>
                  <a:pt x="221316" y="77178"/>
                </a:lnTo>
                <a:lnTo>
                  <a:pt x="221316" y="178173"/>
                </a:lnTo>
                <a:close/>
                <a:moveTo>
                  <a:pt x="403855" y="208171"/>
                </a:moveTo>
                <a:cubicBezTo>
                  <a:pt x="414281" y="214534"/>
                  <a:pt x="425987" y="217716"/>
                  <a:pt x="438973" y="217716"/>
                </a:cubicBezTo>
                <a:cubicBezTo>
                  <a:pt x="462568" y="217716"/>
                  <a:pt x="480493" y="208807"/>
                  <a:pt x="492839" y="190990"/>
                </a:cubicBezTo>
                <a:lnTo>
                  <a:pt x="482322" y="182990"/>
                </a:lnTo>
                <a:cubicBezTo>
                  <a:pt x="476652" y="190172"/>
                  <a:pt x="470433" y="195353"/>
                  <a:pt x="463574" y="198626"/>
                </a:cubicBezTo>
                <a:cubicBezTo>
                  <a:pt x="456715" y="201899"/>
                  <a:pt x="448759" y="203535"/>
                  <a:pt x="439705" y="203535"/>
                </a:cubicBezTo>
                <a:cubicBezTo>
                  <a:pt x="424707" y="203535"/>
                  <a:pt x="412269" y="197808"/>
                  <a:pt x="402301" y="186445"/>
                </a:cubicBezTo>
                <a:cubicBezTo>
                  <a:pt x="392424" y="174991"/>
                  <a:pt x="387485" y="160719"/>
                  <a:pt x="387485" y="143538"/>
                </a:cubicBezTo>
                <a:lnTo>
                  <a:pt x="387485" y="140356"/>
                </a:lnTo>
                <a:lnTo>
                  <a:pt x="496131" y="140356"/>
                </a:lnTo>
                <a:lnTo>
                  <a:pt x="496131" y="130993"/>
                </a:lnTo>
                <a:cubicBezTo>
                  <a:pt x="496131" y="109267"/>
                  <a:pt x="490735" y="92086"/>
                  <a:pt x="479853" y="79541"/>
                </a:cubicBezTo>
                <a:cubicBezTo>
                  <a:pt x="469061" y="66997"/>
                  <a:pt x="454337" y="60724"/>
                  <a:pt x="435864" y="60724"/>
                </a:cubicBezTo>
                <a:cubicBezTo>
                  <a:pt x="424066" y="60724"/>
                  <a:pt x="413092" y="64088"/>
                  <a:pt x="402941" y="70724"/>
                </a:cubicBezTo>
                <a:cubicBezTo>
                  <a:pt x="392790" y="77360"/>
                  <a:pt x="384925" y="86541"/>
                  <a:pt x="379255" y="98177"/>
                </a:cubicBezTo>
                <a:cubicBezTo>
                  <a:pt x="373584" y="109812"/>
                  <a:pt x="370749" y="122903"/>
                  <a:pt x="370749" y="137447"/>
                </a:cubicBezTo>
                <a:lnTo>
                  <a:pt x="370749" y="143447"/>
                </a:lnTo>
                <a:cubicBezTo>
                  <a:pt x="370749" y="157537"/>
                  <a:pt x="373676" y="170264"/>
                  <a:pt x="379437" y="181536"/>
                </a:cubicBezTo>
                <a:cubicBezTo>
                  <a:pt x="385290" y="192899"/>
                  <a:pt x="393430" y="201717"/>
                  <a:pt x="403855" y="208080"/>
                </a:cubicBezTo>
                <a:close/>
                <a:moveTo>
                  <a:pt x="403855" y="88814"/>
                </a:moveTo>
                <a:cubicBezTo>
                  <a:pt x="412543" y="79541"/>
                  <a:pt x="423243" y="74996"/>
                  <a:pt x="435864" y="74996"/>
                </a:cubicBezTo>
                <a:cubicBezTo>
                  <a:pt x="448484" y="74996"/>
                  <a:pt x="458910" y="79541"/>
                  <a:pt x="466866" y="88723"/>
                </a:cubicBezTo>
                <a:cubicBezTo>
                  <a:pt x="474823" y="97904"/>
                  <a:pt x="478938" y="109722"/>
                  <a:pt x="479395" y="124266"/>
                </a:cubicBezTo>
                <a:lnTo>
                  <a:pt x="479395" y="126084"/>
                </a:lnTo>
                <a:lnTo>
                  <a:pt x="388034" y="126084"/>
                </a:lnTo>
                <a:cubicBezTo>
                  <a:pt x="389863" y="110540"/>
                  <a:pt x="395167" y="98086"/>
                  <a:pt x="403855" y="88904"/>
                </a:cubicBezTo>
                <a:close/>
                <a:moveTo>
                  <a:pt x="770306" y="214898"/>
                </a:moveTo>
                <a:lnTo>
                  <a:pt x="787225" y="214898"/>
                </a:lnTo>
                <a:lnTo>
                  <a:pt x="787225" y="63542"/>
                </a:lnTo>
                <a:lnTo>
                  <a:pt x="770306" y="63542"/>
                </a:lnTo>
                <a:lnTo>
                  <a:pt x="770306" y="214898"/>
                </a:lnTo>
                <a:close/>
                <a:moveTo>
                  <a:pt x="43989" y="279440"/>
                </a:moveTo>
                <a:cubicBezTo>
                  <a:pt x="38044" y="279440"/>
                  <a:pt x="33289" y="281258"/>
                  <a:pt x="29905" y="284894"/>
                </a:cubicBezTo>
                <a:cubicBezTo>
                  <a:pt x="26430" y="288530"/>
                  <a:pt x="24692" y="292985"/>
                  <a:pt x="24692" y="298257"/>
                </a:cubicBezTo>
                <a:cubicBezTo>
                  <a:pt x="24692" y="303530"/>
                  <a:pt x="26430" y="307984"/>
                  <a:pt x="29905" y="311529"/>
                </a:cubicBezTo>
                <a:cubicBezTo>
                  <a:pt x="33380" y="315074"/>
                  <a:pt x="38044" y="316893"/>
                  <a:pt x="43989" y="316893"/>
                </a:cubicBezTo>
                <a:cubicBezTo>
                  <a:pt x="49933" y="316893"/>
                  <a:pt x="54689" y="315074"/>
                  <a:pt x="58255" y="311529"/>
                </a:cubicBezTo>
                <a:cubicBezTo>
                  <a:pt x="61822" y="307984"/>
                  <a:pt x="63560" y="303530"/>
                  <a:pt x="63560" y="298257"/>
                </a:cubicBezTo>
                <a:cubicBezTo>
                  <a:pt x="63560" y="292985"/>
                  <a:pt x="61822" y="288530"/>
                  <a:pt x="58255" y="284894"/>
                </a:cubicBezTo>
                <a:cubicBezTo>
                  <a:pt x="54689" y="281258"/>
                  <a:pt x="50025" y="279440"/>
                  <a:pt x="43989" y="279440"/>
                </a:cubicBezTo>
                <a:close/>
                <a:moveTo>
                  <a:pt x="792621" y="446886"/>
                </a:moveTo>
                <a:cubicBezTo>
                  <a:pt x="792164" y="421614"/>
                  <a:pt x="783750" y="401979"/>
                  <a:pt x="767288" y="387798"/>
                </a:cubicBezTo>
                <a:cubicBezTo>
                  <a:pt x="750918" y="373708"/>
                  <a:pt x="728513" y="366617"/>
                  <a:pt x="700162" y="366617"/>
                </a:cubicBezTo>
                <a:cubicBezTo>
                  <a:pt x="671812" y="366617"/>
                  <a:pt x="649589" y="373980"/>
                  <a:pt x="630750" y="388707"/>
                </a:cubicBezTo>
                <a:cubicBezTo>
                  <a:pt x="611910" y="403434"/>
                  <a:pt x="602491" y="420887"/>
                  <a:pt x="602491" y="440977"/>
                </a:cubicBezTo>
                <a:lnTo>
                  <a:pt x="630750" y="441250"/>
                </a:lnTo>
                <a:cubicBezTo>
                  <a:pt x="630750" y="427250"/>
                  <a:pt x="637151" y="415251"/>
                  <a:pt x="650046" y="405252"/>
                </a:cubicBezTo>
                <a:cubicBezTo>
                  <a:pt x="662941" y="395252"/>
                  <a:pt x="679128" y="390252"/>
                  <a:pt x="698699" y="390252"/>
                </a:cubicBezTo>
                <a:cubicBezTo>
                  <a:pt x="720190" y="390252"/>
                  <a:pt x="736560" y="395434"/>
                  <a:pt x="747718" y="405797"/>
                </a:cubicBezTo>
                <a:cubicBezTo>
                  <a:pt x="758966" y="416160"/>
                  <a:pt x="764545" y="430432"/>
                  <a:pt x="764545" y="448431"/>
                </a:cubicBezTo>
                <a:lnTo>
                  <a:pt x="764545" y="477157"/>
                </a:lnTo>
                <a:lnTo>
                  <a:pt x="713514" y="477157"/>
                </a:lnTo>
                <a:cubicBezTo>
                  <a:pt x="676659" y="477157"/>
                  <a:pt x="647943" y="484338"/>
                  <a:pt x="627274" y="498701"/>
                </a:cubicBezTo>
                <a:cubicBezTo>
                  <a:pt x="606606" y="513064"/>
                  <a:pt x="596363" y="532518"/>
                  <a:pt x="596363" y="557153"/>
                </a:cubicBezTo>
                <a:cubicBezTo>
                  <a:pt x="596363" y="577879"/>
                  <a:pt x="603954" y="595060"/>
                  <a:pt x="619044" y="608605"/>
                </a:cubicBezTo>
                <a:cubicBezTo>
                  <a:pt x="634133" y="622149"/>
                  <a:pt x="653979" y="628967"/>
                  <a:pt x="678488" y="628967"/>
                </a:cubicBezTo>
                <a:cubicBezTo>
                  <a:pt x="695590" y="628967"/>
                  <a:pt x="711777" y="625513"/>
                  <a:pt x="727049" y="618604"/>
                </a:cubicBezTo>
                <a:cubicBezTo>
                  <a:pt x="742322" y="611695"/>
                  <a:pt x="754942" y="601787"/>
                  <a:pt x="764819" y="589060"/>
                </a:cubicBezTo>
                <a:cubicBezTo>
                  <a:pt x="765642" y="604605"/>
                  <a:pt x="767380" y="616422"/>
                  <a:pt x="770215" y="624331"/>
                </a:cubicBezTo>
                <a:lnTo>
                  <a:pt x="800303" y="624331"/>
                </a:lnTo>
                <a:lnTo>
                  <a:pt x="800303" y="621513"/>
                </a:lnTo>
                <a:cubicBezTo>
                  <a:pt x="795090" y="609332"/>
                  <a:pt x="792529" y="591060"/>
                  <a:pt x="792529" y="566516"/>
                </a:cubicBezTo>
                <a:lnTo>
                  <a:pt x="792529" y="446795"/>
                </a:lnTo>
                <a:close/>
                <a:moveTo>
                  <a:pt x="764636" y="554426"/>
                </a:moveTo>
                <a:cubicBezTo>
                  <a:pt x="757869" y="569516"/>
                  <a:pt x="747077" y="581606"/>
                  <a:pt x="732262" y="590697"/>
                </a:cubicBezTo>
                <a:cubicBezTo>
                  <a:pt x="717447" y="599787"/>
                  <a:pt x="700619" y="604241"/>
                  <a:pt x="681780" y="604241"/>
                </a:cubicBezTo>
                <a:cubicBezTo>
                  <a:pt x="664861" y="604241"/>
                  <a:pt x="651052" y="599605"/>
                  <a:pt x="640535" y="590242"/>
                </a:cubicBezTo>
                <a:cubicBezTo>
                  <a:pt x="630018" y="580879"/>
                  <a:pt x="624622" y="569152"/>
                  <a:pt x="624622" y="554971"/>
                </a:cubicBezTo>
                <a:cubicBezTo>
                  <a:pt x="624622" y="537699"/>
                  <a:pt x="632579" y="524064"/>
                  <a:pt x="648400" y="514155"/>
                </a:cubicBezTo>
                <a:cubicBezTo>
                  <a:pt x="664221" y="504246"/>
                  <a:pt x="686170" y="499156"/>
                  <a:pt x="714246" y="498883"/>
                </a:cubicBezTo>
                <a:lnTo>
                  <a:pt x="764545" y="498883"/>
                </a:lnTo>
                <a:lnTo>
                  <a:pt x="764545" y="554517"/>
                </a:lnTo>
                <a:close/>
                <a:moveTo>
                  <a:pt x="539937" y="87541"/>
                </a:moveTo>
                <a:lnTo>
                  <a:pt x="539663" y="63451"/>
                </a:lnTo>
                <a:lnTo>
                  <a:pt x="523201" y="63451"/>
                </a:lnTo>
                <a:lnTo>
                  <a:pt x="523201" y="214807"/>
                </a:lnTo>
                <a:lnTo>
                  <a:pt x="539937" y="214807"/>
                </a:lnTo>
                <a:lnTo>
                  <a:pt x="539937" y="110903"/>
                </a:lnTo>
                <a:cubicBezTo>
                  <a:pt x="543046" y="99813"/>
                  <a:pt x="548259" y="91359"/>
                  <a:pt x="555484" y="85541"/>
                </a:cubicBezTo>
                <a:cubicBezTo>
                  <a:pt x="562800" y="79723"/>
                  <a:pt x="571671" y="76814"/>
                  <a:pt x="582188" y="76814"/>
                </a:cubicBezTo>
                <a:cubicBezTo>
                  <a:pt x="586212" y="76814"/>
                  <a:pt x="590053" y="77178"/>
                  <a:pt x="593620" y="77814"/>
                </a:cubicBezTo>
                <a:lnTo>
                  <a:pt x="594077" y="62542"/>
                </a:lnTo>
                <a:cubicBezTo>
                  <a:pt x="591333" y="61360"/>
                  <a:pt x="587675" y="60724"/>
                  <a:pt x="582920" y="60724"/>
                </a:cubicBezTo>
                <a:cubicBezTo>
                  <a:pt x="563257" y="60724"/>
                  <a:pt x="548899" y="69633"/>
                  <a:pt x="540028" y="87541"/>
                </a:cubicBezTo>
                <a:close/>
                <a:moveTo>
                  <a:pt x="1056371" y="495974"/>
                </a:moveTo>
                <a:cubicBezTo>
                  <a:pt x="1048414" y="483520"/>
                  <a:pt x="1036434" y="472794"/>
                  <a:pt x="1020613" y="463794"/>
                </a:cubicBezTo>
                <a:cubicBezTo>
                  <a:pt x="1004791" y="454794"/>
                  <a:pt x="981471" y="446159"/>
                  <a:pt x="950743" y="437795"/>
                </a:cubicBezTo>
                <a:cubicBezTo>
                  <a:pt x="920015" y="429432"/>
                  <a:pt x="897609" y="419796"/>
                  <a:pt x="883708" y="408888"/>
                </a:cubicBezTo>
                <a:cubicBezTo>
                  <a:pt x="869716" y="397979"/>
                  <a:pt x="862765" y="383798"/>
                  <a:pt x="862765" y="366526"/>
                </a:cubicBezTo>
                <a:cubicBezTo>
                  <a:pt x="862765" y="347800"/>
                  <a:pt x="870539" y="332619"/>
                  <a:pt x="886086" y="320983"/>
                </a:cubicBezTo>
                <a:cubicBezTo>
                  <a:pt x="901633" y="309348"/>
                  <a:pt x="922484" y="303530"/>
                  <a:pt x="948639" y="303530"/>
                </a:cubicBezTo>
                <a:cubicBezTo>
                  <a:pt x="974795" y="303530"/>
                  <a:pt x="997109" y="310620"/>
                  <a:pt x="1013113" y="324801"/>
                </a:cubicBezTo>
                <a:cubicBezTo>
                  <a:pt x="1029118" y="338982"/>
                  <a:pt x="1037074" y="357709"/>
                  <a:pt x="1037074" y="380980"/>
                </a:cubicBezTo>
                <a:lnTo>
                  <a:pt x="1066247" y="380980"/>
                </a:lnTo>
                <a:cubicBezTo>
                  <a:pt x="1066247" y="361799"/>
                  <a:pt x="1061309" y="344437"/>
                  <a:pt x="1051432" y="328801"/>
                </a:cubicBezTo>
                <a:cubicBezTo>
                  <a:pt x="1041555" y="313166"/>
                  <a:pt x="1027654" y="301075"/>
                  <a:pt x="1009638" y="292348"/>
                </a:cubicBezTo>
                <a:cubicBezTo>
                  <a:pt x="991714" y="283622"/>
                  <a:pt x="971320" y="279258"/>
                  <a:pt x="948548" y="279258"/>
                </a:cubicBezTo>
                <a:cubicBezTo>
                  <a:pt x="914985" y="279258"/>
                  <a:pt x="887457" y="287440"/>
                  <a:pt x="865875" y="303711"/>
                </a:cubicBezTo>
                <a:cubicBezTo>
                  <a:pt x="844292" y="319983"/>
                  <a:pt x="833500" y="341164"/>
                  <a:pt x="833500" y="367163"/>
                </a:cubicBezTo>
                <a:cubicBezTo>
                  <a:pt x="833500" y="393161"/>
                  <a:pt x="845115" y="415615"/>
                  <a:pt x="868344" y="432159"/>
                </a:cubicBezTo>
                <a:cubicBezTo>
                  <a:pt x="884622" y="443886"/>
                  <a:pt x="910503" y="454613"/>
                  <a:pt x="945987" y="464521"/>
                </a:cubicBezTo>
                <a:cubicBezTo>
                  <a:pt x="981471" y="474430"/>
                  <a:pt x="1005797" y="484884"/>
                  <a:pt x="1019149" y="495883"/>
                </a:cubicBezTo>
                <a:cubicBezTo>
                  <a:pt x="1032501" y="506883"/>
                  <a:pt x="1039177" y="521791"/>
                  <a:pt x="1039177" y="540699"/>
                </a:cubicBezTo>
                <a:cubicBezTo>
                  <a:pt x="1039177" y="559607"/>
                  <a:pt x="1031130" y="575515"/>
                  <a:pt x="1014943" y="587242"/>
                </a:cubicBezTo>
                <a:cubicBezTo>
                  <a:pt x="998755" y="598969"/>
                  <a:pt x="977355" y="604787"/>
                  <a:pt x="950743" y="604787"/>
                </a:cubicBezTo>
                <a:cubicBezTo>
                  <a:pt x="920746" y="604787"/>
                  <a:pt x="896786" y="597878"/>
                  <a:pt x="878769" y="583970"/>
                </a:cubicBezTo>
                <a:cubicBezTo>
                  <a:pt x="860753" y="570061"/>
                  <a:pt x="851699" y="551153"/>
                  <a:pt x="851699" y="527154"/>
                </a:cubicBezTo>
                <a:lnTo>
                  <a:pt x="822800" y="527154"/>
                </a:lnTo>
                <a:cubicBezTo>
                  <a:pt x="822800" y="547153"/>
                  <a:pt x="828013" y="564789"/>
                  <a:pt x="838439" y="580243"/>
                </a:cubicBezTo>
                <a:cubicBezTo>
                  <a:pt x="848864" y="595696"/>
                  <a:pt x="864137" y="607696"/>
                  <a:pt x="884348" y="616241"/>
                </a:cubicBezTo>
                <a:cubicBezTo>
                  <a:pt x="904468" y="624786"/>
                  <a:pt x="926691" y="629058"/>
                  <a:pt x="950834" y="629058"/>
                </a:cubicBezTo>
                <a:cubicBezTo>
                  <a:pt x="986135" y="629058"/>
                  <a:pt x="1014577" y="620968"/>
                  <a:pt x="1036068" y="604696"/>
                </a:cubicBezTo>
                <a:cubicBezTo>
                  <a:pt x="1057651" y="588515"/>
                  <a:pt x="1068442" y="566970"/>
                  <a:pt x="1068442" y="540154"/>
                </a:cubicBezTo>
                <a:cubicBezTo>
                  <a:pt x="1068442" y="523155"/>
                  <a:pt x="1064418" y="508428"/>
                  <a:pt x="1056462" y="495974"/>
                </a:cubicBezTo>
                <a:close/>
                <a:moveTo>
                  <a:pt x="842188" y="178173"/>
                </a:moveTo>
                <a:cubicBezTo>
                  <a:pt x="842188" y="191172"/>
                  <a:pt x="844840" y="200990"/>
                  <a:pt x="850053" y="207626"/>
                </a:cubicBezTo>
                <a:cubicBezTo>
                  <a:pt x="855266" y="214262"/>
                  <a:pt x="863680" y="217625"/>
                  <a:pt x="875203" y="217625"/>
                </a:cubicBezTo>
                <a:cubicBezTo>
                  <a:pt x="882793" y="217625"/>
                  <a:pt x="888829" y="216807"/>
                  <a:pt x="893219" y="215262"/>
                </a:cubicBezTo>
                <a:lnTo>
                  <a:pt x="892487" y="201717"/>
                </a:lnTo>
                <a:cubicBezTo>
                  <a:pt x="886177" y="202626"/>
                  <a:pt x="881604" y="203080"/>
                  <a:pt x="878861" y="203080"/>
                </a:cubicBezTo>
                <a:cubicBezTo>
                  <a:pt x="871727" y="203080"/>
                  <a:pt x="866606" y="200990"/>
                  <a:pt x="863588" y="196899"/>
                </a:cubicBezTo>
                <a:cubicBezTo>
                  <a:pt x="860570" y="192808"/>
                  <a:pt x="859016" y="186536"/>
                  <a:pt x="859016" y="178173"/>
                </a:cubicBezTo>
                <a:lnTo>
                  <a:pt x="859016" y="77178"/>
                </a:lnTo>
                <a:lnTo>
                  <a:pt x="890567" y="77178"/>
                </a:lnTo>
                <a:lnTo>
                  <a:pt x="890567" y="63451"/>
                </a:lnTo>
                <a:lnTo>
                  <a:pt x="859016" y="63451"/>
                </a:lnTo>
                <a:lnTo>
                  <a:pt x="859016" y="24726"/>
                </a:lnTo>
                <a:lnTo>
                  <a:pt x="842097" y="24726"/>
                </a:lnTo>
                <a:lnTo>
                  <a:pt x="842097" y="63451"/>
                </a:lnTo>
                <a:lnTo>
                  <a:pt x="814112" y="63451"/>
                </a:lnTo>
                <a:lnTo>
                  <a:pt x="814112" y="77178"/>
                </a:lnTo>
                <a:lnTo>
                  <a:pt x="842097" y="77178"/>
                </a:lnTo>
                <a:lnTo>
                  <a:pt x="842097" y="178173"/>
                </a:lnTo>
                <a:close/>
                <a:moveTo>
                  <a:pt x="322737" y="311075"/>
                </a:moveTo>
                <a:cubicBezTo>
                  <a:pt x="302068" y="292985"/>
                  <a:pt x="273992" y="283985"/>
                  <a:pt x="238417" y="283985"/>
                </a:cubicBezTo>
                <a:lnTo>
                  <a:pt x="121724" y="283985"/>
                </a:lnTo>
                <a:lnTo>
                  <a:pt x="121724" y="624422"/>
                </a:lnTo>
                <a:lnTo>
                  <a:pt x="150623" y="624422"/>
                </a:lnTo>
                <a:lnTo>
                  <a:pt x="150623" y="485793"/>
                </a:lnTo>
                <a:lnTo>
                  <a:pt x="237686" y="485793"/>
                </a:lnTo>
                <a:cubicBezTo>
                  <a:pt x="275364" y="485793"/>
                  <a:pt x="304080" y="477066"/>
                  <a:pt x="323926" y="459703"/>
                </a:cubicBezTo>
                <a:cubicBezTo>
                  <a:pt x="343771" y="442341"/>
                  <a:pt x="353648" y="417615"/>
                  <a:pt x="353648" y="385707"/>
                </a:cubicBezTo>
                <a:cubicBezTo>
                  <a:pt x="353648" y="353800"/>
                  <a:pt x="343314" y="329165"/>
                  <a:pt x="322737" y="311075"/>
                </a:cubicBezTo>
                <a:close/>
                <a:moveTo>
                  <a:pt x="302617" y="441522"/>
                </a:moveTo>
                <a:cubicBezTo>
                  <a:pt x="287893" y="454794"/>
                  <a:pt x="266493" y="461430"/>
                  <a:pt x="238417" y="461430"/>
                </a:cubicBezTo>
                <a:lnTo>
                  <a:pt x="150623" y="461430"/>
                </a:lnTo>
                <a:lnTo>
                  <a:pt x="150623" y="308257"/>
                </a:lnTo>
                <a:lnTo>
                  <a:pt x="240246" y="308257"/>
                </a:lnTo>
                <a:cubicBezTo>
                  <a:pt x="267225" y="308529"/>
                  <a:pt x="288076" y="315711"/>
                  <a:pt x="302709" y="329710"/>
                </a:cubicBezTo>
                <a:cubicBezTo>
                  <a:pt x="317341" y="343709"/>
                  <a:pt x="324749" y="362436"/>
                  <a:pt x="324749" y="386071"/>
                </a:cubicBezTo>
                <a:cubicBezTo>
                  <a:pt x="324749" y="409706"/>
                  <a:pt x="317341" y="428341"/>
                  <a:pt x="302617" y="441613"/>
                </a:cubicBezTo>
                <a:close/>
                <a:moveTo>
                  <a:pt x="123827" y="11181"/>
                </a:moveTo>
                <a:lnTo>
                  <a:pt x="106360" y="11181"/>
                </a:lnTo>
                <a:lnTo>
                  <a:pt x="106360" y="155265"/>
                </a:lnTo>
                <a:cubicBezTo>
                  <a:pt x="106177" y="169991"/>
                  <a:pt x="101970" y="181627"/>
                  <a:pt x="93739" y="190263"/>
                </a:cubicBezTo>
                <a:cubicBezTo>
                  <a:pt x="85508" y="198899"/>
                  <a:pt x="74900" y="203171"/>
                  <a:pt x="61822" y="203171"/>
                </a:cubicBezTo>
                <a:cubicBezTo>
                  <a:pt x="47647" y="203171"/>
                  <a:pt x="36673" y="199444"/>
                  <a:pt x="28899" y="192081"/>
                </a:cubicBezTo>
                <a:cubicBezTo>
                  <a:pt x="21126" y="184627"/>
                  <a:pt x="17193" y="173627"/>
                  <a:pt x="17193" y="158810"/>
                </a:cubicBezTo>
                <a:lnTo>
                  <a:pt x="0" y="158810"/>
                </a:lnTo>
                <a:cubicBezTo>
                  <a:pt x="0" y="177354"/>
                  <a:pt x="5396" y="191808"/>
                  <a:pt x="16004" y="202171"/>
                </a:cubicBezTo>
                <a:cubicBezTo>
                  <a:pt x="26613" y="212534"/>
                  <a:pt x="41977" y="217716"/>
                  <a:pt x="61914" y="217716"/>
                </a:cubicBezTo>
                <a:cubicBezTo>
                  <a:pt x="80753" y="217716"/>
                  <a:pt x="95842" y="211989"/>
                  <a:pt x="107000" y="200535"/>
                </a:cubicBezTo>
                <a:cubicBezTo>
                  <a:pt x="118157" y="189081"/>
                  <a:pt x="123827" y="173718"/>
                  <a:pt x="123827" y="154356"/>
                </a:cubicBezTo>
                <a:lnTo>
                  <a:pt x="123827" y="11181"/>
                </a:lnTo>
                <a:close/>
                <a:moveTo>
                  <a:pt x="563440" y="446886"/>
                </a:moveTo>
                <a:cubicBezTo>
                  <a:pt x="562983" y="421614"/>
                  <a:pt x="554569" y="401979"/>
                  <a:pt x="538108" y="387798"/>
                </a:cubicBezTo>
                <a:cubicBezTo>
                  <a:pt x="521738" y="373708"/>
                  <a:pt x="499332" y="366617"/>
                  <a:pt x="470982" y="366617"/>
                </a:cubicBezTo>
                <a:cubicBezTo>
                  <a:pt x="442631" y="366617"/>
                  <a:pt x="420408" y="373980"/>
                  <a:pt x="401569" y="388707"/>
                </a:cubicBezTo>
                <a:cubicBezTo>
                  <a:pt x="382730" y="403434"/>
                  <a:pt x="373310" y="420887"/>
                  <a:pt x="373310" y="440977"/>
                </a:cubicBezTo>
                <a:lnTo>
                  <a:pt x="401569" y="441250"/>
                </a:lnTo>
                <a:cubicBezTo>
                  <a:pt x="401569" y="427250"/>
                  <a:pt x="407971" y="415251"/>
                  <a:pt x="420866" y="405252"/>
                </a:cubicBezTo>
                <a:cubicBezTo>
                  <a:pt x="433760" y="395252"/>
                  <a:pt x="449947" y="390252"/>
                  <a:pt x="469518" y="390252"/>
                </a:cubicBezTo>
                <a:cubicBezTo>
                  <a:pt x="491010" y="390252"/>
                  <a:pt x="507380" y="395434"/>
                  <a:pt x="518537" y="405797"/>
                </a:cubicBezTo>
                <a:cubicBezTo>
                  <a:pt x="529786" y="416160"/>
                  <a:pt x="535364" y="430432"/>
                  <a:pt x="535364" y="448431"/>
                </a:cubicBezTo>
                <a:lnTo>
                  <a:pt x="535364" y="477157"/>
                </a:lnTo>
                <a:lnTo>
                  <a:pt x="484334" y="477157"/>
                </a:lnTo>
                <a:cubicBezTo>
                  <a:pt x="447478" y="477157"/>
                  <a:pt x="418762" y="484338"/>
                  <a:pt x="398094" y="498701"/>
                </a:cubicBezTo>
                <a:cubicBezTo>
                  <a:pt x="377425" y="513064"/>
                  <a:pt x="367183" y="532518"/>
                  <a:pt x="367183" y="557153"/>
                </a:cubicBezTo>
                <a:cubicBezTo>
                  <a:pt x="367183" y="577879"/>
                  <a:pt x="374773" y="595060"/>
                  <a:pt x="389863" y="608605"/>
                </a:cubicBezTo>
                <a:cubicBezTo>
                  <a:pt x="404953" y="622149"/>
                  <a:pt x="424798" y="628967"/>
                  <a:pt x="449307" y="628967"/>
                </a:cubicBezTo>
                <a:cubicBezTo>
                  <a:pt x="466409" y="628967"/>
                  <a:pt x="482596" y="625513"/>
                  <a:pt x="497869" y="618604"/>
                </a:cubicBezTo>
                <a:cubicBezTo>
                  <a:pt x="513141" y="611695"/>
                  <a:pt x="525762" y="601787"/>
                  <a:pt x="535639" y="589060"/>
                </a:cubicBezTo>
                <a:cubicBezTo>
                  <a:pt x="536462" y="604605"/>
                  <a:pt x="538199" y="616422"/>
                  <a:pt x="541034" y="624331"/>
                </a:cubicBezTo>
                <a:lnTo>
                  <a:pt x="571122" y="624331"/>
                </a:lnTo>
                <a:lnTo>
                  <a:pt x="571122" y="621513"/>
                </a:lnTo>
                <a:cubicBezTo>
                  <a:pt x="565910" y="609332"/>
                  <a:pt x="563349" y="591060"/>
                  <a:pt x="563349" y="566516"/>
                </a:cubicBezTo>
                <a:lnTo>
                  <a:pt x="563349" y="446795"/>
                </a:lnTo>
                <a:close/>
                <a:moveTo>
                  <a:pt x="535456" y="554426"/>
                </a:moveTo>
                <a:cubicBezTo>
                  <a:pt x="528688" y="569516"/>
                  <a:pt x="517897" y="581606"/>
                  <a:pt x="503081" y="590697"/>
                </a:cubicBezTo>
                <a:cubicBezTo>
                  <a:pt x="488266" y="599787"/>
                  <a:pt x="471439" y="604241"/>
                  <a:pt x="452600" y="604241"/>
                </a:cubicBezTo>
                <a:cubicBezTo>
                  <a:pt x="435681" y="604241"/>
                  <a:pt x="421871" y="599605"/>
                  <a:pt x="411354" y="590242"/>
                </a:cubicBezTo>
                <a:cubicBezTo>
                  <a:pt x="400837" y="580879"/>
                  <a:pt x="395442" y="569152"/>
                  <a:pt x="395442" y="554971"/>
                </a:cubicBezTo>
                <a:cubicBezTo>
                  <a:pt x="395442" y="537699"/>
                  <a:pt x="403398" y="524064"/>
                  <a:pt x="419219" y="514155"/>
                </a:cubicBezTo>
                <a:cubicBezTo>
                  <a:pt x="435041" y="504246"/>
                  <a:pt x="456989" y="499156"/>
                  <a:pt x="485065" y="498883"/>
                </a:cubicBezTo>
                <a:lnTo>
                  <a:pt x="535364" y="498883"/>
                </a:lnTo>
                <a:lnTo>
                  <a:pt x="535364" y="554517"/>
                </a:lnTo>
                <a:close/>
                <a:moveTo>
                  <a:pt x="344960" y="203080"/>
                </a:moveTo>
                <a:cubicBezTo>
                  <a:pt x="337826" y="203080"/>
                  <a:pt x="332705" y="200990"/>
                  <a:pt x="329687" y="196899"/>
                </a:cubicBezTo>
                <a:cubicBezTo>
                  <a:pt x="326669" y="192808"/>
                  <a:pt x="325114" y="186536"/>
                  <a:pt x="325114" y="178173"/>
                </a:cubicBezTo>
                <a:lnTo>
                  <a:pt x="325114" y="77178"/>
                </a:lnTo>
                <a:lnTo>
                  <a:pt x="356666" y="77178"/>
                </a:lnTo>
                <a:lnTo>
                  <a:pt x="356666" y="63451"/>
                </a:lnTo>
                <a:lnTo>
                  <a:pt x="325114" y="63451"/>
                </a:lnTo>
                <a:lnTo>
                  <a:pt x="325114" y="24726"/>
                </a:lnTo>
                <a:lnTo>
                  <a:pt x="308196" y="24726"/>
                </a:lnTo>
                <a:lnTo>
                  <a:pt x="308196" y="63451"/>
                </a:lnTo>
                <a:lnTo>
                  <a:pt x="280211" y="63451"/>
                </a:lnTo>
                <a:lnTo>
                  <a:pt x="280211" y="77178"/>
                </a:lnTo>
                <a:lnTo>
                  <a:pt x="308196" y="77178"/>
                </a:lnTo>
                <a:lnTo>
                  <a:pt x="308196" y="178173"/>
                </a:lnTo>
                <a:cubicBezTo>
                  <a:pt x="308196" y="191172"/>
                  <a:pt x="310848" y="200990"/>
                  <a:pt x="316061" y="207626"/>
                </a:cubicBezTo>
                <a:cubicBezTo>
                  <a:pt x="321273" y="214262"/>
                  <a:pt x="329687" y="217625"/>
                  <a:pt x="341210" y="217625"/>
                </a:cubicBezTo>
                <a:cubicBezTo>
                  <a:pt x="348801" y="217625"/>
                  <a:pt x="354837" y="216807"/>
                  <a:pt x="359226" y="215262"/>
                </a:cubicBezTo>
                <a:lnTo>
                  <a:pt x="358495" y="201717"/>
                </a:lnTo>
                <a:cubicBezTo>
                  <a:pt x="352184" y="202626"/>
                  <a:pt x="347612" y="203080"/>
                  <a:pt x="344868" y="20308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879" name="Google Shape;3879;p317"/>
          <p:cNvSpPr/>
          <p:nvPr/>
        </p:nvSpPr>
        <p:spPr>
          <a:xfrm>
            <a:off x="365703" y="2141078"/>
            <a:ext cx="1174376" cy="335954"/>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3880" name="Google Shape;3880;p317"/>
          <p:cNvGrpSpPr/>
          <p:nvPr/>
        </p:nvGrpSpPr>
        <p:grpSpPr>
          <a:xfrm>
            <a:off x="8138400" y="274350"/>
            <a:ext cx="639909" cy="639482"/>
            <a:chOff x="7112275" y="274350"/>
            <a:chExt cx="639909" cy="639482"/>
          </a:xfrm>
        </p:grpSpPr>
        <p:sp>
          <p:nvSpPr>
            <p:cNvPr id="3881" name="Google Shape;3881;p317"/>
            <p:cNvSpPr/>
            <p:nvPr/>
          </p:nvSpPr>
          <p:spPr>
            <a:xfrm>
              <a:off x="7112275" y="274350"/>
              <a:ext cx="639909" cy="639482"/>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882" name="Google Shape;3882;p317"/>
            <p:cNvSpPr/>
            <p:nvPr/>
          </p:nvSpPr>
          <p:spPr>
            <a:xfrm>
              <a:off x="7112275" y="274350"/>
              <a:ext cx="639909" cy="639482"/>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7"/>
                                        </p:tgtEl>
                                        <p:attrNameLst>
                                          <p:attrName>style.visibility</p:attrName>
                                        </p:attrNameLst>
                                      </p:cBhvr>
                                      <p:to>
                                        <p:strVal val="visible"/>
                                      </p:to>
                                    </p:set>
                                    <p:animEffect filter="fade" transition="in">
                                      <p:cBhvr>
                                        <p:cTn dur="300"/>
                                        <p:tgtEl>
                                          <p:spTgt spid="38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6" name="Shape 3886"/>
        <p:cNvGrpSpPr/>
        <p:nvPr/>
      </p:nvGrpSpPr>
      <p:grpSpPr>
        <a:xfrm>
          <a:off x="0" y="0"/>
          <a:ext cx="0" cy="0"/>
          <a:chOff x="0" y="0"/>
          <a:chExt cx="0" cy="0"/>
        </a:xfrm>
      </p:grpSpPr>
      <p:sp>
        <p:nvSpPr>
          <p:cNvPr id="3887" name="Google Shape;3887;p318"/>
          <p:cNvSpPr txBox="1"/>
          <p:nvPr>
            <p:ph type="title"/>
          </p:nvPr>
        </p:nvSpPr>
        <p:spPr>
          <a:xfrm>
            <a:off x="365700" y="274350"/>
            <a:ext cx="8412600" cy="27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1400"/>
              <a:buNone/>
            </a:pPr>
            <a:r>
              <a:rPr lang="en-US"/>
              <a:t>P</a:t>
            </a:r>
            <a:r>
              <a:rPr lang="en-US"/>
              <a:t>roven</a:t>
            </a:r>
            <a:r>
              <a:rPr lang="en-US"/>
              <a:t> benefits</a:t>
            </a:r>
            <a:endParaRPr/>
          </a:p>
        </p:txBody>
      </p:sp>
      <p:cxnSp>
        <p:nvCxnSpPr>
          <p:cNvPr id="3888" name="Google Shape;3888;p318"/>
          <p:cNvCxnSpPr/>
          <p:nvPr/>
        </p:nvCxnSpPr>
        <p:spPr>
          <a:xfrm>
            <a:off x="3194850" y="1189850"/>
            <a:ext cx="0" cy="3551100"/>
          </a:xfrm>
          <a:prstGeom prst="straightConnector1">
            <a:avLst/>
          </a:prstGeom>
          <a:noFill/>
          <a:ln cap="flat" cmpd="sng" w="9525">
            <a:solidFill>
              <a:srgbClr val="A5BEC4"/>
            </a:solidFill>
            <a:prstDash val="solid"/>
            <a:round/>
            <a:headEnd len="sm" w="sm" type="none"/>
            <a:tailEnd len="sm" w="sm" type="none"/>
          </a:ln>
        </p:spPr>
      </p:cxnSp>
      <p:cxnSp>
        <p:nvCxnSpPr>
          <p:cNvPr id="3889" name="Google Shape;3889;p318"/>
          <p:cNvCxnSpPr/>
          <p:nvPr/>
        </p:nvCxnSpPr>
        <p:spPr>
          <a:xfrm>
            <a:off x="5954925" y="1189850"/>
            <a:ext cx="0" cy="3551100"/>
          </a:xfrm>
          <a:prstGeom prst="straightConnector1">
            <a:avLst/>
          </a:prstGeom>
          <a:noFill/>
          <a:ln cap="flat" cmpd="sng" w="9525">
            <a:solidFill>
              <a:srgbClr val="A5BEC4"/>
            </a:solidFill>
            <a:prstDash val="solid"/>
            <a:round/>
            <a:headEnd len="sm" w="sm" type="none"/>
            <a:tailEnd len="sm" w="sm" type="none"/>
          </a:ln>
        </p:spPr>
      </p:cxnSp>
      <p:cxnSp>
        <p:nvCxnSpPr>
          <p:cNvPr id="3890" name="Google Shape;3890;p318"/>
          <p:cNvCxnSpPr/>
          <p:nvPr/>
        </p:nvCxnSpPr>
        <p:spPr>
          <a:xfrm>
            <a:off x="463075" y="2762200"/>
            <a:ext cx="8266500" cy="0"/>
          </a:xfrm>
          <a:prstGeom prst="straightConnector1">
            <a:avLst/>
          </a:prstGeom>
          <a:noFill/>
          <a:ln cap="flat" cmpd="sng" w="9525">
            <a:solidFill>
              <a:srgbClr val="A5BEC4"/>
            </a:solidFill>
            <a:prstDash val="solid"/>
            <a:round/>
            <a:headEnd len="sm" w="sm" type="none"/>
            <a:tailEnd len="sm" w="sm" type="none"/>
          </a:ln>
        </p:spPr>
      </p:cxnSp>
      <p:sp>
        <p:nvSpPr>
          <p:cNvPr id="3891" name="Google Shape;3891;p318"/>
          <p:cNvSpPr txBox="1"/>
          <p:nvPr>
            <p:ph idx="1" type="body"/>
          </p:nvPr>
        </p:nvSpPr>
        <p:spPr>
          <a:xfrm>
            <a:off x="3353525" y="2013388"/>
            <a:ext cx="2573100" cy="7842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800"/>
              </a:spcBef>
              <a:spcAft>
                <a:spcPts val="1200"/>
              </a:spcAft>
              <a:buSzPts val="1400"/>
              <a:buNone/>
            </a:pPr>
            <a:r>
              <a:rPr lang="en-US" sz="2000">
                <a:solidFill>
                  <a:schemeClr val="accent5"/>
                </a:solidFill>
              </a:rPr>
              <a:t>average months to go-live</a:t>
            </a:r>
            <a:endParaRPr sz="2000">
              <a:solidFill>
                <a:schemeClr val="accent5"/>
              </a:solidFill>
            </a:endParaRPr>
          </a:p>
        </p:txBody>
      </p:sp>
      <p:sp>
        <p:nvSpPr>
          <p:cNvPr id="3892" name="Google Shape;3892;p318"/>
          <p:cNvSpPr txBox="1"/>
          <p:nvPr/>
        </p:nvSpPr>
        <p:spPr>
          <a:xfrm>
            <a:off x="466425" y="982275"/>
            <a:ext cx="2410200" cy="140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800"/>
              <a:buFont typeface="Arial"/>
              <a:buNone/>
            </a:pPr>
            <a:r>
              <a:rPr b="1" i="0" lang="en-US" sz="6800" u="none" cap="none" strike="noStrike">
                <a:solidFill>
                  <a:schemeClr val="accent6"/>
                </a:solidFill>
                <a:latin typeface="Roboto"/>
                <a:ea typeface="Roboto"/>
                <a:cs typeface="Roboto"/>
                <a:sym typeface="Roboto"/>
              </a:rPr>
              <a:t>10.5</a:t>
            </a:r>
            <a:endParaRPr b="1" i="0" sz="6800" u="none" cap="none" strike="noStrike">
              <a:solidFill>
                <a:schemeClr val="accent6"/>
              </a:solidFill>
              <a:latin typeface="Roboto"/>
              <a:ea typeface="Roboto"/>
              <a:cs typeface="Roboto"/>
              <a:sym typeface="Roboto"/>
            </a:endParaRPr>
          </a:p>
        </p:txBody>
      </p:sp>
      <p:sp>
        <p:nvSpPr>
          <p:cNvPr id="3893" name="Google Shape;3893;p318"/>
          <p:cNvSpPr txBox="1"/>
          <p:nvPr/>
        </p:nvSpPr>
        <p:spPr>
          <a:xfrm>
            <a:off x="3362025" y="982275"/>
            <a:ext cx="2410200" cy="140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800"/>
              <a:buFont typeface="Arial"/>
              <a:buNone/>
            </a:pPr>
            <a:r>
              <a:rPr b="1" i="0" lang="en-US" sz="6800" u="none" cap="none" strike="noStrike">
                <a:solidFill>
                  <a:schemeClr val="accent6"/>
                </a:solidFill>
                <a:latin typeface="Roboto"/>
                <a:ea typeface="Roboto"/>
                <a:cs typeface="Roboto"/>
                <a:sym typeface="Roboto"/>
              </a:rPr>
              <a:t>1.8</a:t>
            </a:r>
            <a:endParaRPr b="1" i="0" sz="6800" u="none" cap="none" strike="noStrike">
              <a:solidFill>
                <a:srgbClr val="FF6529"/>
              </a:solidFill>
              <a:latin typeface="Roboto"/>
              <a:ea typeface="Roboto"/>
              <a:cs typeface="Roboto"/>
              <a:sym typeface="Roboto"/>
            </a:endParaRPr>
          </a:p>
        </p:txBody>
      </p:sp>
      <p:sp>
        <p:nvSpPr>
          <p:cNvPr id="3894" name="Google Shape;3894;p318"/>
          <p:cNvSpPr txBox="1"/>
          <p:nvPr/>
        </p:nvSpPr>
        <p:spPr>
          <a:xfrm>
            <a:off x="6181425" y="2963475"/>
            <a:ext cx="2410200" cy="14019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000000"/>
              </a:buClr>
              <a:buSzPts val="3000"/>
              <a:buFont typeface="Arial"/>
              <a:buNone/>
            </a:pPr>
            <a:r>
              <a:rPr b="1" i="0" lang="en-US" sz="3000" u="none" cap="none" strike="noStrike">
                <a:solidFill>
                  <a:schemeClr val="accent6"/>
                </a:solidFill>
                <a:latin typeface="Roboto"/>
                <a:ea typeface="Roboto"/>
                <a:cs typeface="Roboto"/>
                <a:sym typeface="Roboto"/>
              </a:rPr>
              <a:t>2024 CODiE Award</a:t>
            </a:r>
            <a:endParaRPr b="1" i="0" sz="6800" u="none" cap="none" strike="noStrike">
              <a:solidFill>
                <a:schemeClr val="accent6"/>
              </a:solidFill>
              <a:latin typeface="Roboto"/>
              <a:ea typeface="Roboto"/>
              <a:cs typeface="Roboto"/>
              <a:sym typeface="Roboto"/>
            </a:endParaRPr>
          </a:p>
        </p:txBody>
      </p:sp>
      <p:sp>
        <p:nvSpPr>
          <p:cNvPr id="3895" name="Google Shape;3895;p318"/>
          <p:cNvSpPr txBox="1"/>
          <p:nvPr/>
        </p:nvSpPr>
        <p:spPr>
          <a:xfrm>
            <a:off x="3362025" y="2811075"/>
            <a:ext cx="2410200" cy="140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800"/>
              <a:buFont typeface="Arial"/>
              <a:buNone/>
            </a:pPr>
            <a:r>
              <a:rPr b="1" i="0" lang="en-US" sz="6800" u="none" cap="none" strike="noStrike">
                <a:solidFill>
                  <a:schemeClr val="accent6"/>
                </a:solidFill>
                <a:latin typeface="Roboto"/>
                <a:ea typeface="Roboto"/>
                <a:cs typeface="Roboto"/>
                <a:sym typeface="Roboto"/>
              </a:rPr>
              <a:t>400</a:t>
            </a:r>
            <a:r>
              <a:rPr b="1" i="0" lang="en-US" sz="5400" u="none" cap="none" strike="noStrike">
                <a:solidFill>
                  <a:schemeClr val="accent6"/>
                </a:solidFill>
                <a:latin typeface="Roboto"/>
                <a:ea typeface="Roboto"/>
                <a:cs typeface="Roboto"/>
                <a:sym typeface="Roboto"/>
              </a:rPr>
              <a:t>+</a:t>
            </a:r>
            <a:endParaRPr b="1" i="0" sz="5400" u="none" cap="none" strike="noStrike">
              <a:solidFill>
                <a:srgbClr val="FF6529"/>
              </a:solidFill>
              <a:latin typeface="Roboto"/>
              <a:ea typeface="Roboto"/>
              <a:cs typeface="Roboto"/>
              <a:sym typeface="Roboto"/>
            </a:endParaRPr>
          </a:p>
        </p:txBody>
      </p:sp>
      <p:sp>
        <p:nvSpPr>
          <p:cNvPr id="3896" name="Google Shape;3896;p318"/>
          <p:cNvSpPr txBox="1"/>
          <p:nvPr>
            <p:ph idx="1" type="body"/>
          </p:nvPr>
        </p:nvSpPr>
        <p:spPr>
          <a:xfrm>
            <a:off x="3353525" y="3842188"/>
            <a:ext cx="2573100" cy="7842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800"/>
              </a:spcBef>
              <a:spcAft>
                <a:spcPts val="1200"/>
              </a:spcAft>
              <a:buSzPts val="1400"/>
              <a:buNone/>
            </a:pPr>
            <a:r>
              <a:rPr lang="en-US" sz="2000">
                <a:solidFill>
                  <a:schemeClr val="accent5"/>
                </a:solidFill>
              </a:rPr>
              <a:t>pre-built integrations</a:t>
            </a:r>
            <a:endParaRPr sz="2000">
              <a:solidFill>
                <a:schemeClr val="accent5"/>
              </a:solidFill>
            </a:endParaRPr>
          </a:p>
        </p:txBody>
      </p:sp>
      <p:sp>
        <p:nvSpPr>
          <p:cNvPr id="3897" name="Google Shape;3897;p318"/>
          <p:cNvSpPr txBox="1"/>
          <p:nvPr/>
        </p:nvSpPr>
        <p:spPr>
          <a:xfrm>
            <a:off x="6094725" y="1210875"/>
            <a:ext cx="2683500" cy="14019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000000"/>
              </a:buClr>
              <a:buSzPts val="4800"/>
              <a:buFont typeface="Arial"/>
              <a:buNone/>
            </a:pPr>
            <a:r>
              <a:rPr b="1" i="0" lang="en-US" sz="4800" u="none" cap="none" strike="noStrike">
                <a:solidFill>
                  <a:schemeClr val="accent6"/>
                </a:solidFill>
                <a:latin typeface="Roboto"/>
                <a:ea typeface="Roboto"/>
                <a:cs typeface="Roboto"/>
                <a:sym typeface="Roboto"/>
              </a:rPr>
              <a:t>99.99%</a:t>
            </a:r>
            <a:endParaRPr b="1" i="0" sz="4800" u="none" cap="none" strike="noStrike">
              <a:solidFill>
                <a:schemeClr val="accent6"/>
              </a:solidFill>
              <a:latin typeface="Roboto"/>
              <a:ea typeface="Roboto"/>
              <a:cs typeface="Roboto"/>
              <a:sym typeface="Roboto"/>
            </a:endParaRPr>
          </a:p>
        </p:txBody>
      </p:sp>
      <p:sp>
        <p:nvSpPr>
          <p:cNvPr id="3898" name="Google Shape;3898;p318"/>
          <p:cNvSpPr txBox="1"/>
          <p:nvPr>
            <p:ph idx="1" type="body"/>
          </p:nvPr>
        </p:nvSpPr>
        <p:spPr>
          <a:xfrm>
            <a:off x="6096725" y="2013388"/>
            <a:ext cx="2573100" cy="7842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800"/>
              </a:spcBef>
              <a:spcAft>
                <a:spcPts val="1200"/>
              </a:spcAft>
              <a:buSzPts val="1400"/>
              <a:buNone/>
            </a:pPr>
            <a:r>
              <a:rPr lang="en-US" sz="2000">
                <a:solidFill>
                  <a:schemeClr val="accent5"/>
                </a:solidFill>
              </a:rPr>
              <a:t>platform uptime and availability</a:t>
            </a:r>
            <a:endParaRPr sz="2000">
              <a:solidFill>
                <a:schemeClr val="accent5"/>
              </a:solidFill>
            </a:endParaRPr>
          </a:p>
        </p:txBody>
      </p:sp>
      <p:sp>
        <p:nvSpPr>
          <p:cNvPr id="3899" name="Google Shape;3899;p318"/>
          <p:cNvSpPr txBox="1"/>
          <p:nvPr>
            <p:ph idx="1" type="body"/>
          </p:nvPr>
        </p:nvSpPr>
        <p:spPr>
          <a:xfrm>
            <a:off x="457925" y="3842188"/>
            <a:ext cx="2573100" cy="784200"/>
          </a:xfrm>
          <a:prstGeom prst="rect">
            <a:avLst/>
          </a:prstGeom>
          <a:noFill/>
          <a:ln>
            <a:noFill/>
          </a:ln>
        </p:spPr>
        <p:txBody>
          <a:bodyPr anchorCtr="0" anchor="t" bIns="34275" lIns="68575" spcFirstLastPara="1" rIns="68575" wrap="square" tIns="34275">
            <a:normAutofit fontScale="85000" lnSpcReduction="20000"/>
          </a:bodyPr>
          <a:lstStyle/>
          <a:p>
            <a:pPr indent="0" lvl="0" marL="0" rtl="0" algn="ctr">
              <a:lnSpc>
                <a:spcPct val="110000"/>
              </a:lnSpc>
              <a:spcBef>
                <a:spcPts val="800"/>
              </a:spcBef>
              <a:spcAft>
                <a:spcPts val="1000"/>
              </a:spcAft>
              <a:buSzPct val="82352"/>
              <a:buNone/>
            </a:pPr>
            <a:r>
              <a:rPr lang="en-US" sz="2000">
                <a:solidFill>
                  <a:schemeClr val="accent5"/>
                </a:solidFill>
              </a:rPr>
              <a:t>consecutively recognized in Gartner’s Magic Quadrant for iPaaS</a:t>
            </a:r>
            <a:endParaRPr sz="2000">
              <a:solidFill>
                <a:schemeClr val="accent5"/>
              </a:solidFill>
            </a:endParaRPr>
          </a:p>
        </p:txBody>
      </p:sp>
      <p:sp>
        <p:nvSpPr>
          <p:cNvPr id="3900" name="Google Shape;3900;p318"/>
          <p:cNvSpPr txBox="1"/>
          <p:nvPr/>
        </p:nvSpPr>
        <p:spPr>
          <a:xfrm>
            <a:off x="379725" y="2963475"/>
            <a:ext cx="2683500" cy="10371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000000"/>
              </a:buClr>
              <a:buSzPts val="4400"/>
              <a:buFont typeface="Arial"/>
              <a:buNone/>
            </a:pPr>
            <a:r>
              <a:rPr b="1" i="0" lang="en-US" sz="4400" u="none" cap="none" strike="noStrike">
                <a:solidFill>
                  <a:schemeClr val="accent6"/>
                </a:solidFill>
                <a:latin typeface="Roboto"/>
                <a:ea typeface="Roboto"/>
                <a:cs typeface="Roboto"/>
                <a:sym typeface="Roboto"/>
              </a:rPr>
              <a:t>10 years</a:t>
            </a:r>
            <a:endParaRPr b="1" i="0" sz="4400" u="none" cap="none" strike="noStrike">
              <a:solidFill>
                <a:schemeClr val="accent6"/>
              </a:solidFill>
              <a:latin typeface="Roboto"/>
              <a:ea typeface="Roboto"/>
              <a:cs typeface="Roboto"/>
              <a:sym typeface="Roboto"/>
            </a:endParaRPr>
          </a:p>
        </p:txBody>
      </p:sp>
      <p:sp>
        <p:nvSpPr>
          <p:cNvPr id="3901" name="Google Shape;3901;p318"/>
          <p:cNvSpPr txBox="1"/>
          <p:nvPr>
            <p:ph idx="1" type="body"/>
          </p:nvPr>
        </p:nvSpPr>
        <p:spPr>
          <a:xfrm>
            <a:off x="6101875" y="3842188"/>
            <a:ext cx="2573100" cy="7842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800"/>
              </a:spcBef>
              <a:spcAft>
                <a:spcPts val="1200"/>
              </a:spcAft>
              <a:buSzPts val="1400"/>
              <a:buNone/>
            </a:pPr>
            <a:r>
              <a:rPr lang="en-US" sz="2000">
                <a:solidFill>
                  <a:schemeClr val="accent5"/>
                </a:solidFill>
              </a:rPr>
              <a:t>best iPaaS</a:t>
            </a:r>
            <a:endParaRPr sz="2000">
              <a:solidFill>
                <a:schemeClr val="accent5"/>
              </a:solidFill>
            </a:endParaRPr>
          </a:p>
        </p:txBody>
      </p:sp>
      <p:sp>
        <p:nvSpPr>
          <p:cNvPr id="3902" name="Google Shape;3902;p318"/>
          <p:cNvSpPr txBox="1"/>
          <p:nvPr>
            <p:ph idx="1" type="body"/>
          </p:nvPr>
        </p:nvSpPr>
        <p:spPr>
          <a:xfrm>
            <a:off x="381725" y="2013388"/>
            <a:ext cx="2573100" cy="7842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800"/>
              </a:spcBef>
              <a:spcAft>
                <a:spcPts val="1200"/>
              </a:spcAft>
              <a:buSzPts val="1400"/>
              <a:buNone/>
            </a:pPr>
            <a:r>
              <a:rPr lang="en-US" sz="2000">
                <a:solidFill>
                  <a:schemeClr val="accent5"/>
                </a:solidFill>
              </a:rPr>
              <a:t>average months to ROI</a:t>
            </a:r>
            <a:endParaRPr sz="2000">
              <a:solidFill>
                <a:schemeClr val="accent5"/>
              </a:solidFill>
            </a:endParaRPr>
          </a:p>
        </p:txBody>
      </p:sp>
      <p:sp>
        <p:nvSpPr>
          <p:cNvPr id="3903" name="Google Shape;3903;p318"/>
          <p:cNvSpPr txBox="1"/>
          <p:nvPr/>
        </p:nvSpPr>
        <p:spPr>
          <a:xfrm>
            <a:off x="5020950" y="4731350"/>
            <a:ext cx="4066200" cy="338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1D5066"/>
                </a:solidFill>
                <a:latin typeface="Roboto Light"/>
                <a:ea typeface="Roboto Light"/>
                <a:cs typeface="Roboto Light"/>
                <a:sym typeface="Roboto Light"/>
              </a:rPr>
              <a:t>Source: G2, Gartner</a:t>
            </a:r>
            <a:endParaRPr b="0" i="0" sz="1000" u="none" cap="none" strike="noStrike">
              <a:solidFill>
                <a:srgbClr val="1D5066"/>
              </a:solidFill>
              <a:latin typeface="Roboto Light"/>
              <a:ea typeface="Roboto Light"/>
              <a:cs typeface="Roboto Light"/>
              <a:sym typeface="Roboto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7" name="Shape 3907"/>
        <p:cNvGrpSpPr/>
        <p:nvPr/>
      </p:nvGrpSpPr>
      <p:grpSpPr>
        <a:xfrm>
          <a:off x="0" y="0"/>
          <a:ext cx="0" cy="0"/>
          <a:chOff x="0" y="0"/>
          <a:chExt cx="0" cy="0"/>
        </a:xfrm>
      </p:grpSpPr>
      <p:sp>
        <p:nvSpPr>
          <p:cNvPr id="3908" name="Google Shape;3908;p319"/>
          <p:cNvSpPr txBox="1"/>
          <p:nvPr>
            <p:ph type="title"/>
          </p:nvPr>
        </p:nvSpPr>
        <p:spPr>
          <a:xfrm>
            <a:off x="387100" y="262700"/>
            <a:ext cx="74706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Integrate. Orchestrate. Automate.</a:t>
            </a:r>
            <a:endParaRPr/>
          </a:p>
        </p:txBody>
      </p:sp>
      <p:grpSp>
        <p:nvGrpSpPr>
          <p:cNvPr id="3909" name="Google Shape;3909;p319"/>
          <p:cNvGrpSpPr/>
          <p:nvPr/>
        </p:nvGrpSpPr>
        <p:grpSpPr>
          <a:xfrm>
            <a:off x="8138400" y="274350"/>
            <a:ext cx="639909" cy="639482"/>
            <a:chOff x="7112275" y="274350"/>
            <a:chExt cx="639909" cy="639482"/>
          </a:xfrm>
        </p:grpSpPr>
        <p:sp>
          <p:nvSpPr>
            <p:cNvPr id="3910" name="Google Shape;3910;p319"/>
            <p:cNvSpPr/>
            <p:nvPr/>
          </p:nvSpPr>
          <p:spPr>
            <a:xfrm>
              <a:off x="7112275" y="274350"/>
              <a:ext cx="639909" cy="639482"/>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11" name="Google Shape;3911;p319"/>
            <p:cNvSpPr/>
            <p:nvPr/>
          </p:nvSpPr>
          <p:spPr>
            <a:xfrm>
              <a:off x="7112275" y="274350"/>
              <a:ext cx="639909" cy="639482"/>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sp>
        <p:nvSpPr>
          <p:cNvPr id="3912" name="Google Shape;3912;p319"/>
          <p:cNvSpPr/>
          <p:nvPr/>
        </p:nvSpPr>
        <p:spPr>
          <a:xfrm>
            <a:off x="365698" y="1036324"/>
            <a:ext cx="1300828" cy="762733"/>
          </a:xfrm>
          <a:custGeom>
            <a:rect b="b" l="l" r="r" t="t"/>
            <a:pathLst>
              <a:path extrusionOk="0" h="629058" w="1068442">
                <a:moveTo>
                  <a:pt x="163792" y="30907"/>
                </a:moveTo>
                <a:cubicBezTo>
                  <a:pt x="167359" y="30907"/>
                  <a:pt x="170194" y="29817"/>
                  <a:pt x="172297" y="27726"/>
                </a:cubicBezTo>
                <a:cubicBezTo>
                  <a:pt x="174400" y="25635"/>
                  <a:pt x="175498" y="22999"/>
                  <a:pt x="175498" y="19817"/>
                </a:cubicBezTo>
                <a:cubicBezTo>
                  <a:pt x="175498" y="16635"/>
                  <a:pt x="174400" y="13999"/>
                  <a:pt x="172297" y="11818"/>
                </a:cubicBezTo>
                <a:cubicBezTo>
                  <a:pt x="170194" y="9636"/>
                  <a:pt x="167359" y="8545"/>
                  <a:pt x="163792" y="8545"/>
                </a:cubicBezTo>
                <a:cubicBezTo>
                  <a:pt x="160225" y="8545"/>
                  <a:pt x="157390" y="9636"/>
                  <a:pt x="155378" y="11818"/>
                </a:cubicBezTo>
                <a:cubicBezTo>
                  <a:pt x="153275" y="13999"/>
                  <a:pt x="152269" y="16635"/>
                  <a:pt x="152269" y="19817"/>
                </a:cubicBezTo>
                <a:cubicBezTo>
                  <a:pt x="152269" y="22999"/>
                  <a:pt x="153275" y="25635"/>
                  <a:pt x="155378" y="27726"/>
                </a:cubicBezTo>
                <a:cubicBezTo>
                  <a:pt x="157482" y="29817"/>
                  <a:pt x="160225" y="30907"/>
                  <a:pt x="163792" y="30907"/>
                </a:cubicBezTo>
                <a:close/>
                <a:moveTo>
                  <a:pt x="155287" y="214898"/>
                </a:moveTo>
                <a:lnTo>
                  <a:pt x="172206" y="214898"/>
                </a:lnTo>
                <a:lnTo>
                  <a:pt x="172206" y="63542"/>
                </a:lnTo>
                <a:lnTo>
                  <a:pt x="155287" y="63542"/>
                </a:lnTo>
                <a:lnTo>
                  <a:pt x="155287" y="214898"/>
                </a:lnTo>
                <a:close/>
                <a:moveTo>
                  <a:pt x="630658" y="194172"/>
                </a:moveTo>
                <a:cubicBezTo>
                  <a:pt x="641541" y="209807"/>
                  <a:pt x="657545" y="217716"/>
                  <a:pt x="678762" y="217716"/>
                </a:cubicBezTo>
                <a:cubicBezTo>
                  <a:pt x="696504" y="217716"/>
                  <a:pt x="710588" y="210807"/>
                  <a:pt x="721105" y="196899"/>
                </a:cubicBezTo>
                <a:cubicBezTo>
                  <a:pt x="731622" y="183081"/>
                  <a:pt x="736835" y="164355"/>
                  <a:pt x="736835" y="140720"/>
                </a:cubicBezTo>
                <a:lnTo>
                  <a:pt x="736835" y="138175"/>
                </a:lnTo>
                <a:cubicBezTo>
                  <a:pt x="736835" y="113812"/>
                  <a:pt x="731622" y="94813"/>
                  <a:pt x="721105" y="81178"/>
                </a:cubicBezTo>
                <a:cubicBezTo>
                  <a:pt x="710588" y="67542"/>
                  <a:pt x="696413" y="60724"/>
                  <a:pt x="678396" y="60724"/>
                </a:cubicBezTo>
                <a:cubicBezTo>
                  <a:pt x="657362" y="60724"/>
                  <a:pt x="641541" y="68996"/>
                  <a:pt x="630841" y="85450"/>
                </a:cubicBezTo>
                <a:lnTo>
                  <a:pt x="630841" y="0"/>
                </a:lnTo>
                <a:lnTo>
                  <a:pt x="614105" y="0"/>
                </a:lnTo>
                <a:lnTo>
                  <a:pt x="614105" y="214898"/>
                </a:lnTo>
                <a:lnTo>
                  <a:pt x="629835" y="214898"/>
                </a:lnTo>
                <a:lnTo>
                  <a:pt x="630567" y="194172"/>
                </a:lnTo>
                <a:close/>
                <a:moveTo>
                  <a:pt x="630932" y="106358"/>
                </a:moveTo>
                <a:cubicBezTo>
                  <a:pt x="634773" y="96177"/>
                  <a:pt x="640444" y="88450"/>
                  <a:pt x="647943" y="83177"/>
                </a:cubicBezTo>
                <a:cubicBezTo>
                  <a:pt x="655442" y="77905"/>
                  <a:pt x="664587" y="75269"/>
                  <a:pt x="675378" y="75269"/>
                </a:cubicBezTo>
                <a:cubicBezTo>
                  <a:pt x="689554" y="75269"/>
                  <a:pt x="700528" y="80723"/>
                  <a:pt x="708301" y="91541"/>
                </a:cubicBezTo>
                <a:cubicBezTo>
                  <a:pt x="716075" y="102449"/>
                  <a:pt x="720007" y="117812"/>
                  <a:pt x="720007" y="137811"/>
                </a:cubicBezTo>
                <a:cubicBezTo>
                  <a:pt x="720007" y="159537"/>
                  <a:pt x="716075" y="175900"/>
                  <a:pt x="708301" y="186808"/>
                </a:cubicBezTo>
                <a:cubicBezTo>
                  <a:pt x="700528" y="197717"/>
                  <a:pt x="689645" y="203171"/>
                  <a:pt x="675744" y="203171"/>
                </a:cubicBezTo>
                <a:cubicBezTo>
                  <a:pt x="654344" y="203171"/>
                  <a:pt x="639438" y="193626"/>
                  <a:pt x="631024" y="174627"/>
                </a:cubicBezTo>
                <a:lnTo>
                  <a:pt x="631024" y="106358"/>
                </a:lnTo>
                <a:close/>
                <a:moveTo>
                  <a:pt x="778903" y="30907"/>
                </a:moveTo>
                <a:cubicBezTo>
                  <a:pt x="782470" y="30907"/>
                  <a:pt x="785305" y="29817"/>
                  <a:pt x="787408" y="27726"/>
                </a:cubicBezTo>
                <a:cubicBezTo>
                  <a:pt x="789512" y="25635"/>
                  <a:pt x="790609" y="22999"/>
                  <a:pt x="790609" y="19817"/>
                </a:cubicBezTo>
                <a:cubicBezTo>
                  <a:pt x="790609" y="16635"/>
                  <a:pt x="789512" y="13999"/>
                  <a:pt x="787408" y="11818"/>
                </a:cubicBezTo>
                <a:cubicBezTo>
                  <a:pt x="785305" y="9636"/>
                  <a:pt x="782470" y="8545"/>
                  <a:pt x="778903" y="8545"/>
                </a:cubicBezTo>
                <a:cubicBezTo>
                  <a:pt x="775336" y="8545"/>
                  <a:pt x="772501" y="9636"/>
                  <a:pt x="770489" y="11818"/>
                </a:cubicBezTo>
                <a:cubicBezTo>
                  <a:pt x="768386" y="13999"/>
                  <a:pt x="767380" y="16635"/>
                  <a:pt x="767380" y="19817"/>
                </a:cubicBezTo>
                <a:cubicBezTo>
                  <a:pt x="767380" y="22999"/>
                  <a:pt x="768386" y="25635"/>
                  <a:pt x="770489" y="27726"/>
                </a:cubicBezTo>
                <a:cubicBezTo>
                  <a:pt x="772593" y="29817"/>
                  <a:pt x="775336" y="30907"/>
                  <a:pt x="778903" y="30907"/>
                </a:cubicBezTo>
                <a:close/>
                <a:moveTo>
                  <a:pt x="29722" y="624422"/>
                </a:moveTo>
                <a:lnTo>
                  <a:pt x="57981" y="624422"/>
                </a:lnTo>
                <a:lnTo>
                  <a:pt x="57981" y="371435"/>
                </a:lnTo>
                <a:lnTo>
                  <a:pt x="29722" y="371435"/>
                </a:lnTo>
                <a:lnTo>
                  <a:pt x="29722" y="624422"/>
                </a:lnTo>
                <a:close/>
                <a:moveTo>
                  <a:pt x="221407" y="178173"/>
                </a:moveTo>
                <a:cubicBezTo>
                  <a:pt x="221407" y="191172"/>
                  <a:pt x="224059" y="200990"/>
                  <a:pt x="229272" y="207626"/>
                </a:cubicBezTo>
                <a:cubicBezTo>
                  <a:pt x="234485" y="214262"/>
                  <a:pt x="242898" y="217625"/>
                  <a:pt x="254422" y="217625"/>
                </a:cubicBezTo>
                <a:cubicBezTo>
                  <a:pt x="262012" y="217625"/>
                  <a:pt x="268048" y="216807"/>
                  <a:pt x="272438" y="215262"/>
                </a:cubicBezTo>
                <a:lnTo>
                  <a:pt x="271706" y="201717"/>
                </a:lnTo>
                <a:cubicBezTo>
                  <a:pt x="265396" y="202626"/>
                  <a:pt x="260823" y="203080"/>
                  <a:pt x="258080" y="203080"/>
                </a:cubicBezTo>
                <a:cubicBezTo>
                  <a:pt x="250946" y="203080"/>
                  <a:pt x="245825" y="200990"/>
                  <a:pt x="242807" y="196899"/>
                </a:cubicBezTo>
                <a:cubicBezTo>
                  <a:pt x="239789" y="192808"/>
                  <a:pt x="238234" y="186536"/>
                  <a:pt x="238234" y="178173"/>
                </a:cubicBezTo>
                <a:lnTo>
                  <a:pt x="238234" y="77178"/>
                </a:lnTo>
                <a:lnTo>
                  <a:pt x="269786" y="77178"/>
                </a:lnTo>
                <a:lnTo>
                  <a:pt x="269786" y="63451"/>
                </a:lnTo>
                <a:lnTo>
                  <a:pt x="238234" y="63451"/>
                </a:lnTo>
                <a:lnTo>
                  <a:pt x="238234" y="24726"/>
                </a:lnTo>
                <a:lnTo>
                  <a:pt x="221316" y="24726"/>
                </a:lnTo>
                <a:lnTo>
                  <a:pt x="221316" y="63451"/>
                </a:lnTo>
                <a:lnTo>
                  <a:pt x="193331" y="63451"/>
                </a:lnTo>
                <a:lnTo>
                  <a:pt x="193331" y="77178"/>
                </a:lnTo>
                <a:lnTo>
                  <a:pt x="221316" y="77178"/>
                </a:lnTo>
                <a:lnTo>
                  <a:pt x="221316" y="178173"/>
                </a:lnTo>
                <a:close/>
                <a:moveTo>
                  <a:pt x="403855" y="208171"/>
                </a:moveTo>
                <a:cubicBezTo>
                  <a:pt x="414281" y="214534"/>
                  <a:pt x="425987" y="217716"/>
                  <a:pt x="438973" y="217716"/>
                </a:cubicBezTo>
                <a:cubicBezTo>
                  <a:pt x="462568" y="217716"/>
                  <a:pt x="480493" y="208807"/>
                  <a:pt x="492839" y="190990"/>
                </a:cubicBezTo>
                <a:lnTo>
                  <a:pt x="482322" y="182990"/>
                </a:lnTo>
                <a:cubicBezTo>
                  <a:pt x="476652" y="190172"/>
                  <a:pt x="470433" y="195353"/>
                  <a:pt x="463574" y="198626"/>
                </a:cubicBezTo>
                <a:cubicBezTo>
                  <a:pt x="456715" y="201899"/>
                  <a:pt x="448759" y="203535"/>
                  <a:pt x="439705" y="203535"/>
                </a:cubicBezTo>
                <a:cubicBezTo>
                  <a:pt x="424707" y="203535"/>
                  <a:pt x="412269" y="197808"/>
                  <a:pt x="402301" y="186445"/>
                </a:cubicBezTo>
                <a:cubicBezTo>
                  <a:pt x="392424" y="174991"/>
                  <a:pt x="387485" y="160719"/>
                  <a:pt x="387485" y="143538"/>
                </a:cubicBezTo>
                <a:lnTo>
                  <a:pt x="387485" y="140356"/>
                </a:lnTo>
                <a:lnTo>
                  <a:pt x="496131" y="140356"/>
                </a:lnTo>
                <a:lnTo>
                  <a:pt x="496131" y="130993"/>
                </a:lnTo>
                <a:cubicBezTo>
                  <a:pt x="496131" y="109267"/>
                  <a:pt x="490735" y="92086"/>
                  <a:pt x="479853" y="79541"/>
                </a:cubicBezTo>
                <a:cubicBezTo>
                  <a:pt x="469061" y="66997"/>
                  <a:pt x="454337" y="60724"/>
                  <a:pt x="435864" y="60724"/>
                </a:cubicBezTo>
                <a:cubicBezTo>
                  <a:pt x="424066" y="60724"/>
                  <a:pt x="413092" y="64088"/>
                  <a:pt x="402941" y="70724"/>
                </a:cubicBezTo>
                <a:cubicBezTo>
                  <a:pt x="392790" y="77360"/>
                  <a:pt x="384925" y="86541"/>
                  <a:pt x="379255" y="98177"/>
                </a:cubicBezTo>
                <a:cubicBezTo>
                  <a:pt x="373584" y="109812"/>
                  <a:pt x="370749" y="122903"/>
                  <a:pt x="370749" y="137447"/>
                </a:cubicBezTo>
                <a:lnTo>
                  <a:pt x="370749" y="143447"/>
                </a:lnTo>
                <a:cubicBezTo>
                  <a:pt x="370749" y="157537"/>
                  <a:pt x="373676" y="170264"/>
                  <a:pt x="379437" y="181536"/>
                </a:cubicBezTo>
                <a:cubicBezTo>
                  <a:pt x="385290" y="192899"/>
                  <a:pt x="393430" y="201717"/>
                  <a:pt x="403855" y="208080"/>
                </a:cubicBezTo>
                <a:close/>
                <a:moveTo>
                  <a:pt x="403855" y="88814"/>
                </a:moveTo>
                <a:cubicBezTo>
                  <a:pt x="412543" y="79541"/>
                  <a:pt x="423243" y="74996"/>
                  <a:pt x="435864" y="74996"/>
                </a:cubicBezTo>
                <a:cubicBezTo>
                  <a:pt x="448484" y="74996"/>
                  <a:pt x="458910" y="79541"/>
                  <a:pt x="466866" y="88723"/>
                </a:cubicBezTo>
                <a:cubicBezTo>
                  <a:pt x="474823" y="97904"/>
                  <a:pt x="478938" y="109722"/>
                  <a:pt x="479395" y="124266"/>
                </a:cubicBezTo>
                <a:lnTo>
                  <a:pt x="479395" y="126084"/>
                </a:lnTo>
                <a:lnTo>
                  <a:pt x="388034" y="126084"/>
                </a:lnTo>
                <a:cubicBezTo>
                  <a:pt x="389863" y="110540"/>
                  <a:pt x="395167" y="98086"/>
                  <a:pt x="403855" y="88904"/>
                </a:cubicBezTo>
                <a:close/>
                <a:moveTo>
                  <a:pt x="770306" y="214898"/>
                </a:moveTo>
                <a:lnTo>
                  <a:pt x="787225" y="214898"/>
                </a:lnTo>
                <a:lnTo>
                  <a:pt x="787225" y="63542"/>
                </a:lnTo>
                <a:lnTo>
                  <a:pt x="770306" y="63542"/>
                </a:lnTo>
                <a:lnTo>
                  <a:pt x="770306" y="214898"/>
                </a:lnTo>
                <a:close/>
                <a:moveTo>
                  <a:pt x="43989" y="279440"/>
                </a:moveTo>
                <a:cubicBezTo>
                  <a:pt x="38044" y="279440"/>
                  <a:pt x="33289" y="281258"/>
                  <a:pt x="29905" y="284894"/>
                </a:cubicBezTo>
                <a:cubicBezTo>
                  <a:pt x="26430" y="288530"/>
                  <a:pt x="24692" y="292985"/>
                  <a:pt x="24692" y="298257"/>
                </a:cubicBezTo>
                <a:cubicBezTo>
                  <a:pt x="24692" y="303530"/>
                  <a:pt x="26430" y="307984"/>
                  <a:pt x="29905" y="311529"/>
                </a:cubicBezTo>
                <a:cubicBezTo>
                  <a:pt x="33380" y="315074"/>
                  <a:pt x="38044" y="316893"/>
                  <a:pt x="43989" y="316893"/>
                </a:cubicBezTo>
                <a:cubicBezTo>
                  <a:pt x="49933" y="316893"/>
                  <a:pt x="54689" y="315074"/>
                  <a:pt x="58255" y="311529"/>
                </a:cubicBezTo>
                <a:cubicBezTo>
                  <a:pt x="61822" y="307984"/>
                  <a:pt x="63560" y="303530"/>
                  <a:pt x="63560" y="298257"/>
                </a:cubicBezTo>
                <a:cubicBezTo>
                  <a:pt x="63560" y="292985"/>
                  <a:pt x="61822" y="288530"/>
                  <a:pt x="58255" y="284894"/>
                </a:cubicBezTo>
                <a:cubicBezTo>
                  <a:pt x="54689" y="281258"/>
                  <a:pt x="50025" y="279440"/>
                  <a:pt x="43989" y="279440"/>
                </a:cubicBezTo>
                <a:close/>
                <a:moveTo>
                  <a:pt x="792621" y="446886"/>
                </a:moveTo>
                <a:cubicBezTo>
                  <a:pt x="792164" y="421614"/>
                  <a:pt x="783750" y="401979"/>
                  <a:pt x="767288" y="387798"/>
                </a:cubicBezTo>
                <a:cubicBezTo>
                  <a:pt x="750918" y="373708"/>
                  <a:pt x="728513" y="366617"/>
                  <a:pt x="700162" y="366617"/>
                </a:cubicBezTo>
                <a:cubicBezTo>
                  <a:pt x="671812" y="366617"/>
                  <a:pt x="649589" y="373980"/>
                  <a:pt x="630750" y="388707"/>
                </a:cubicBezTo>
                <a:cubicBezTo>
                  <a:pt x="611910" y="403434"/>
                  <a:pt x="602491" y="420887"/>
                  <a:pt x="602491" y="440977"/>
                </a:cubicBezTo>
                <a:lnTo>
                  <a:pt x="630750" y="441250"/>
                </a:lnTo>
                <a:cubicBezTo>
                  <a:pt x="630750" y="427250"/>
                  <a:pt x="637151" y="415251"/>
                  <a:pt x="650046" y="405252"/>
                </a:cubicBezTo>
                <a:cubicBezTo>
                  <a:pt x="662941" y="395252"/>
                  <a:pt x="679128" y="390252"/>
                  <a:pt x="698699" y="390252"/>
                </a:cubicBezTo>
                <a:cubicBezTo>
                  <a:pt x="720190" y="390252"/>
                  <a:pt x="736560" y="395434"/>
                  <a:pt x="747718" y="405797"/>
                </a:cubicBezTo>
                <a:cubicBezTo>
                  <a:pt x="758966" y="416160"/>
                  <a:pt x="764545" y="430432"/>
                  <a:pt x="764545" y="448431"/>
                </a:cubicBezTo>
                <a:lnTo>
                  <a:pt x="764545" y="477157"/>
                </a:lnTo>
                <a:lnTo>
                  <a:pt x="713514" y="477157"/>
                </a:lnTo>
                <a:cubicBezTo>
                  <a:pt x="676659" y="477157"/>
                  <a:pt x="647943" y="484338"/>
                  <a:pt x="627274" y="498701"/>
                </a:cubicBezTo>
                <a:cubicBezTo>
                  <a:pt x="606606" y="513064"/>
                  <a:pt x="596363" y="532518"/>
                  <a:pt x="596363" y="557153"/>
                </a:cubicBezTo>
                <a:cubicBezTo>
                  <a:pt x="596363" y="577879"/>
                  <a:pt x="603954" y="595060"/>
                  <a:pt x="619044" y="608605"/>
                </a:cubicBezTo>
                <a:cubicBezTo>
                  <a:pt x="634133" y="622149"/>
                  <a:pt x="653979" y="628967"/>
                  <a:pt x="678488" y="628967"/>
                </a:cubicBezTo>
                <a:cubicBezTo>
                  <a:pt x="695590" y="628967"/>
                  <a:pt x="711777" y="625513"/>
                  <a:pt x="727049" y="618604"/>
                </a:cubicBezTo>
                <a:cubicBezTo>
                  <a:pt x="742322" y="611695"/>
                  <a:pt x="754942" y="601787"/>
                  <a:pt x="764819" y="589060"/>
                </a:cubicBezTo>
                <a:cubicBezTo>
                  <a:pt x="765642" y="604605"/>
                  <a:pt x="767380" y="616422"/>
                  <a:pt x="770215" y="624331"/>
                </a:cubicBezTo>
                <a:lnTo>
                  <a:pt x="800303" y="624331"/>
                </a:lnTo>
                <a:lnTo>
                  <a:pt x="800303" y="621513"/>
                </a:lnTo>
                <a:cubicBezTo>
                  <a:pt x="795090" y="609332"/>
                  <a:pt x="792529" y="591060"/>
                  <a:pt x="792529" y="566516"/>
                </a:cubicBezTo>
                <a:lnTo>
                  <a:pt x="792529" y="446795"/>
                </a:lnTo>
                <a:close/>
                <a:moveTo>
                  <a:pt x="764636" y="554426"/>
                </a:moveTo>
                <a:cubicBezTo>
                  <a:pt x="757869" y="569516"/>
                  <a:pt x="747077" y="581606"/>
                  <a:pt x="732262" y="590697"/>
                </a:cubicBezTo>
                <a:cubicBezTo>
                  <a:pt x="717447" y="599787"/>
                  <a:pt x="700619" y="604241"/>
                  <a:pt x="681780" y="604241"/>
                </a:cubicBezTo>
                <a:cubicBezTo>
                  <a:pt x="664861" y="604241"/>
                  <a:pt x="651052" y="599605"/>
                  <a:pt x="640535" y="590242"/>
                </a:cubicBezTo>
                <a:cubicBezTo>
                  <a:pt x="630018" y="580879"/>
                  <a:pt x="624622" y="569152"/>
                  <a:pt x="624622" y="554971"/>
                </a:cubicBezTo>
                <a:cubicBezTo>
                  <a:pt x="624622" y="537699"/>
                  <a:pt x="632579" y="524064"/>
                  <a:pt x="648400" y="514155"/>
                </a:cubicBezTo>
                <a:cubicBezTo>
                  <a:pt x="664221" y="504246"/>
                  <a:pt x="686170" y="499156"/>
                  <a:pt x="714246" y="498883"/>
                </a:cubicBezTo>
                <a:lnTo>
                  <a:pt x="764545" y="498883"/>
                </a:lnTo>
                <a:lnTo>
                  <a:pt x="764545" y="554517"/>
                </a:lnTo>
                <a:close/>
                <a:moveTo>
                  <a:pt x="539937" y="87541"/>
                </a:moveTo>
                <a:lnTo>
                  <a:pt x="539663" y="63451"/>
                </a:lnTo>
                <a:lnTo>
                  <a:pt x="523201" y="63451"/>
                </a:lnTo>
                <a:lnTo>
                  <a:pt x="523201" y="214807"/>
                </a:lnTo>
                <a:lnTo>
                  <a:pt x="539937" y="214807"/>
                </a:lnTo>
                <a:lnTo>
                  <a:pt x="539937" y="110903"/>
                </a:lnTo>
                <a:cubicBezTo>
                  <a:pt x="543046" y="99813"/>
                  <a:pt x="548259" y="91359"/>
                  <a:pt x="555484" y="85541"/>
                </a:cubicBezTo>
                <a:cubicBezTo>
                  <a:pt x="562800" y="79723"/>
                  <a:pt x="571671" y="76814"/>
                  <a:pt x="582188" y="76814"/>
                </a:cubicBezTo>
                <a:cubicBezTo>
                  <a:pt x="586212" y="76814"/>
                  <a:pt x="590053" y="77178"/>
                  <a:pt x="593620" y="77814"/>
                </a:cubicBezTo>
                <a:lnTo>
                  <a:pt x="594077" y="62542"/>
                </a:lnTo>
                <a:cubicBezTo>
                  <a:pt x="591333" y="61360"/>
                  <a:pt x="587675" y="60724"/>
                  <a:pt x="582920" y="60724"/>
                </a:cubicBezTo>
                <a:cubicBezTo>
                  <a:pt x="563257" y="60724"/>
                  <a:pt x="548899" y="69633"/>
                  <a:pt x="540028" y="87541"/>
                </a:cubicBezTo>
                <a:close/>
                <a:moveTo>
                  <a:pt x="1056371" y="495974"/>
                </a:moveTo>
                <a:cubicBezTo>
                  <a:pt x="1048414" y="483520"/>
                  <a:pt x="1036434" y="472794"/>
                  <a:pt x="1020613" y="463794"/>
                </a:cubicBezTo>
                <a:cubicBezTo>
                  <a:pt x="1004791" y="454794"/>
                  <a:pt x="981471" y="446159"/>
                  <a:pt x="950743" y="437795"/>
                </a:cubicBezTo>
                <a:cubicBezTo>
                  <a:pt x="920015" y="429432"/>
                  <a:pt x="897609" y="419796"/>
                  <a:pt x="883708" y="408888"/>
                </a:cubicBezTo>
                <a:cubicBezTo>
                  <a:pt x="869716" y="397979"/>
                  <a:pt x="862765" y="383798"/>
                  <a:pt x="862765" y="366526"/>
                </a:cubicBezTo>
                <a:cubicBezTo>
                  <a:pt x="862765" y="347800"/>
                  <a:pt x="870539" y="332619"/>
                  <a:pt x="886086" y="320983"/>
                </a:cubicBezTo>
                <a:cubicBezTo>
                  <a:pt x="901633" y="309348"/>
                  <a:pt x="922484" y="303530"/>
                  <a:pt x="948639" y="303530"/>
                </a:cubicBezTo>
                <a:cubicBezTo>
                  <a:pt x="974795" y="303530"/>
                  <a:pt x="997109" y="310620"/>
                  <a:pt x="1013113" y="324801"/>
                </a:cubicBezTo>
                <a:cubicBezTo>
                  <a:pt x="1029118" y="338982"/>
                  <a:pt x="1037074" y="357709"/>
                  <a:pt x="1037074" y="380980"/>
                </a:cubicBezTo>
                <a:lnTo>
                  <a:pt x="1066247" y="380980"/>
                </a:lnTo>
                <a:cubicBezTo>
                  <a:pt x="1066247" y="361799"/>
                  <a:pt x="1061309" y="344437"/>
                  <a:pt x="1051432" y="328801"/>
                </a:cubicBezTo>
                <a:cubicBezTo>
                  <a:pt x="1041555" y="313166"/>
                  <a:pt x="1027654" y="301075"/>
                  <a:pt x="1009638" y="292348"/>
                </a:cubicBezTo>
                <a:cubicBezTo>
                  <a:pt x="991714" y="283622"/>
                  <a:pt x="971320" y="279258"/>
                  <a:pt x="948548" y="279258"/>
                </a:cubicBezTo>
                <a:cubicBezTo>
                  <a:pt x="914985" y="279258"/>
                  <a:pt x="887457" y="287440"/>
                  <a:pt x="865875" y="303711"/>
                </a:cubicBezTo>
                <a:cubicBezTo>
                  <a:pt x="844292" y="319983"/>
                  <a:pt x="833500" y="341164"/>
                  <a:pt x="833500" y="367163"/>
                </a:cubicBezTo>
                <a:cubicBezTo>
                  <a:pt x="833500" y="393161"/>
                  <a:pt x="845115" y="415615"/>
                  <a:pt x="868344" y="432159"/>
                </a:cubicBezTo>
                <a:cubicBezTo>
                  <a:pt x="884622" y="443886"/>
                  <a:pt x="910503" y="454613"/>
                  <a:pt x="945987" y="464521"/>
                </a:cubicBezTo>
                <a:cubicBezTo>
                  <a:pt x="981471" y="474430"/>
                  <a:pt x="1005797" y="484884"/>
                  <a:pt x="1019149" y="495883"/>
                </a:cubicBezTo>
                <a:cubicBezTo>
                  <a:pt x="1032501" y="506883"/>
                  <a:pt x="1039177" y="521791"/>
                  <a:pt x="1039177" y="540699"/>
                </a:cubicBezTo>
                <a:cubicBezTo>
                  <a:pt x="1039177" y="559607"/>
                  <a:pt x="1031130" y="575515"/>
                  <a:pt x="1014943" y="587242"/>
                </a:cubicBezTo>
                <a:cubicBezTo>
                  <a:pt x="998755" y="598969"/>
                  <a:pt x="977355" y="604787"/>
                  <a:pt x="950743" y="604787"/>
                </a:cubicBezTo>
                <a:cubicBezTo>
                  <a:pt x="920746" y="604787"/>
                  <a:pt x="896786" y="597878"/>
                  <a:pt x="878769" y="583970"/>
                </a:cubicBezTo>
                <a:cubicBezTo>
                  <a:pt x="860753" y="570061"/>
                  <a:pt x="851699" y="551153"/>
                  <a:pt x="851699" y="527154"/>
                </a:cubicBezTo>
                <a:lnTo>
                  <a:pt x="822800" y="527154"/>
                </a:lnTo>
                <a:cubicBezTo>
                  <a:pt x="822800" y="547153"/>
                  <a:pt x="828013" y="564789"/>
                  <a:pt x="838439" y="580243"/>
                </a:cubicBezTo>
                <a:cubicBezTo>
                  <a:pt x="848864" y="595696"/>
                  <a:pt x="864137" y="607696"/>
                  <a:pt x="884348" y="616241"/>
                </a:cubicBezTo>
                <a:cubicBezTo>
                  <a:pt x="904468" y="624786"/>
                  <a:pt x="926691" y="629058"/>
                  <a:pt x="950834" y="629058"/>
                </a:cubicBezTo>
                <a:cubicBezTo>
                  <a:pt x="986135" y="629058"/>
                  <a:pt x="1014577" y="620968"/>
                  <a:pt x="1036068" y="604696"/>
                </a:cubicBezTo>
                <a:cubicBezTo>
                  <a:pt x="1057651" y="588515"/>
                  <a:pt x="1068442" y="566970"/>
                  <a:pt x="1068442" y="540154"/>
                </a:cubicBezTo>
                <a:cubicBezTo>
                  <a:pt x="1068442" y="523155"/>
                  <a:pt x="1064418" y="508428"/>
                  <a:pt x="1056462" y="495974"/>
                </a:cubicBezTo>
                <a:close/>
                <a:moveTo>
                  <a:pt x="842188" y="178173"/>
                </a:moveTo>
                <a:cubicBezTo>
                  <a:pt x="842188" y="191172"/>
                  <a:pt x="844840" y="200990"/>
                  <a:pt x="850053" y="207626"/>
                </a:cubicBezTo>
                <a:cubicBezTo>
                  <a:pt x="855266" y="214262"/>
                  <a:pt x="863680" y="217625"/>
                  <a:pt x="875203" y="217625"/>
                </a:cubicBezTo>
                <a:cubicBezTo>
                  <a:pt x="882793" y="217625"/>
                  <a:pt x="888829" y="216807"/>
                  <a:pt x="893219" y="215262"/>
                </a:cubicBezTo>
                <a:lnTo>
                  <a:pt x="892487" y="201717"/>
                </a:lnTo>
                <a:cubicBezTo>
                  <a:pt x="886177" y="202626"/>
                  <a:pt x="881604" y="203080"/>
                  <a:pt x="878861" y="203080"/>
                </a:cubicBezTo>
                <a:cubicBezTo>
                  <a:pt x="871727" y="203080"/>
                  <a:pt x="866606" y="200990"/>
                  <a:pt x="863588" y="196899"/>
                </a:cubicBezTo>
                <a:cubicBezTo>
                  <a:pt x="860570" y="192808"/>
                  <a:pt x="859016" y="186536"/>
                  <a:pt x="859016" y="178173"/>
                </a:cubicBezTo>
                <a:lnTo>
                  <a:pt x="859016" y="77178"/>
                </a:lnTo>
                <a:lnTo>
                  <a:pt x="890567" y="77178"/>
                </a:lnTo>
                <a:lnTo>
                  <a:pt x="890567" y="63451"/>
                </a:lnTo>
                <a:lnTo>
                  <a:pt x="859016" y="63451"/>
                </a:lnTo>
                <a:lnTo>
                  <a:pt x="859016" y="24726"/>
                </a:lnTo>
                <a:lnTo>
                  <a:pt x="842097" y="24726"/>
                </a:lnTo>
                <a:lnTo>
                  <a:pt x="842097" y="63451"/>
                </a:lnTo>
                <a:lnTo>
                  <a:pt x="814112" y="63451"/>
                </a:lnTo>
                <a:lnTo>
                  <a:pt x="814112" y="77178"/>
                </a:lnTo>
                <a:lnTo>
                  <a:pt x="842097" y="77178"/>
                </a:lnTo>
                <a:lnTo>
                  <a:pt x="842097" y="178173"/>
                </a:lnTo>
                <a:close/>
                <a:moveTo>
                  <a:pt x="322737" y="311075"/>
                </a:moveTo>
                <a:cubicBezTo>
                  <a:pt x="302068" y="292985"/>
                  <a:pt x="273992" y="283985"/>
                  <a:pt x="238417" y="283985"/>
                </a:cubicBezTo>
                <a:lnTo>
                  <a:pt x="121724" y="283985"/>
                </a:lnTo>
                <a:lnTo>
                  <a:pt x="121724" y="624422"/>
                </a:lnTo>
                <a:lnTo>
                  <a:pt x="150623" y="624422"/>
                </a:lnTo>
                <a:lnTo>
                  <a:pt x="150623" y="485793"/>
                </a:lnTo>
                <a:lnTo>
                  <a:pt x="237686" y="485793"/>
                </a:lnTo>
                <a:cubicBezTo>
                  <a:pt x="275364" y="485793"/>
                  <a:pt x="304080" y="477066"/>
                  <a:pt x="323926" y="459703"/>
                </a:cubicBezTo>
                <a:cubicBezTo>
                  <a:pt x="343771" y="442341"/>
                  <a:pt x="353648" y="417615"/>
                  <a:pt x="353648" y="385707"/>
                </a:cubicBezTo>
                <a:cubicBezTo>
                  <a:pt x="353648" y="353800"/>
                  <a:pt x="343314" y="329165"/>
                  <a:pt x="322737" y="311075"/>
                </a:cubicBezTo>
                <a:close/>
                <a:moveTo>
                  <a:pt x="302617" y="441522"/>
                </a:moveTo>
                <a:cubicBezTo>
                  <a:pt x="287893" y="454794"/>
                  <a:pt x="266493" y="461430"/>
                  <a:pt x="238417" y="461430"/>
                </a:cubicBezTo>
                <a:lnTo>
                  <a:pt x="150623" y="461430"/>
                </a:lnTo>
                <a:lnTo>
                  <a:pt x="150623" y="308257"/>
                </a:lnTo>
                <a:lnTo>
                  <a:pt x="240246" y="308257"/>
                </a:lnTo>
                <a:cubicBezTo>
                  <a:pt x="267225" y="308529"/>
                  <a:pt x="288076" y="315711"/>
                  <a:pt x="302709" y="329710"/>
                </a:cubicBezTo>
                <a:cubicBezTo>
                  <a:pt x="317341" y="343709"/>
                  <a:pt x="324749" y="362436"/>
                  <a:pt x="324749" y="386071"/>
                </a:cubicBezTo>
                <a:cubicBezTo>
                  <a:pt x="324749" y="409706"/>
                  <a:pt x="317341" y="428341"/>
                  <a:pt x="302617" y="441613"/>
                </a:cubicBezTo>
                <a:close/>
                <a:moveTo>
                  <a:pt x="123827" y="11181"/>
                </a:moveTo>
                <a:lnTo>
                  <a:pt x="106360" y="11181"/>
                </a:lnTo>
                <a:lnTo>
                  <a:pt x="106360" y="155265"/>
                </a:lnTo>
                <a:cubicBezTo>
                  <a:pt x="106177" y="169991"/>
                  <a:pt x="101970" y="181627"/>
                  <a:pt x="93739" y="190263"/>
                </a:cubicBezTo>
                <a:cubicBezTo>
                  <a:pt x="85508" y="198899"/>
                  <a:pt x="74900" y="203171"/>
                  <a:pt x="61822" y="203171"/>
                </a:cubicBezTo>
                <a:cubicBezTo>
                  <a:pt x="47647" y="203171"/>
                  <a:pt x="36673" y="199444"/>
                  <a:pt x="28899" y="192081"/>
                </a:cubicBezTo>
                <a:cubicBezTo>
                  <a:pt x="21126" y="184627"/>
                  <a:pt x="17193" y="173627"/>
                  <a:pt x="17193" y="158810"/>
                </a:cubicBezTo>
                <a:lnTo>
                  <a:pt x="0" y="158810"/>
                </a:lnTo>
                <a:cubicBezTo>
                  <a:pt x="0" y="177354"/>
                  <a:pt x="5396" y="191808"/>
                  <a:pt x="16004" y="202171"/>
                </a:cubicBezTo>
                <a:cubicBezTo>
                  <a:pt x="26613" y="212534"/>
                  <a:pt x="41977" y="217716"/>
                  <a:pt x="61914" y="217716"/>
                </a:cubicBezTo>
                <a:cubicBezTo>
                  <a:pt x="80753" y="217716"/>
                  <a:pt x="95842" y="211989"/>
                  <a:pt x="107000" y="200535"/>
                </a:cubicBezTo>
                <a:cubicBezTo>
                  <a:pt x="118157" y="189081"/>
                  <a:pt x="123827" y="173718"/>
                  <a:pt x="123827" y="154356"/>
                </a:cubicBezTo>
                <a:lnTo>
                  <a:pt x="123827" y="11181"/>
                </a:lnTo>
                <a:close/>
                <a:moveTo>
                  <a:pt x="563440" y="446886"/>
                </a:moveTo>
                <a:cubicBezTo>
                  <a:pt x="562983" y="421614"/>
                  <a:pt x="554569" y="401979"/>
                  <a:pt x="538108" y="387798"/>
                </a:cubicBezTo>
                <a:cubicBezTo>
                  <a:pt x="521738" y="373708"/>
                  <a:pt x="499332" y="366617"/>
                  <a:pt x="470982" y="366617"/>
                </a:cubicBezTo>
                <a:cubicBezTo>
                  <a:pt x="442631" y="366617"/>
                  <a:pt x="420408" y="373980"/>
                  <a:pt x="401569" y="388707"/>
                </a:cubicBezTo>
                <a:cubicBezTo>
                  <a:pt x="382730" y="403434"/>
                  <a:pt x="373310" y="420887"/>
                  <a:pt x="373310" y="440977"/>
                </a:cubicBezTo>
                <a:lnTo>
                  <a:pt x="401569" y="441250"/>
                </a:lnTo>
                <a:cubicBezTo>
                  <a:pt x="401569" y="427250"/>
                  <a:pt x="407971" y="415251"/>
                  <a:pt x="420866" y="405252"/>
                </a:cubicBezTo>
                <a:cubicBezTo>
                  <a:pt x="433760" y="395252"/>
                  <a:pt x="449947" y="390252"/>
                  <a:pt x="469518" y="390252"/>
                </a:cubicBezTo>
                <a:cubicBezTo>
                  <a:pt x="491010" y="390252"/>
                  <a:pt x="507380" y="395434"/>
                  <a:pt x="518537" y="405797"/>
                </a:cubicBezTo>
                <a:cubicBezTo>
                  <a:pt x="529786" y="416160"/>
                  <a:pt x="535364" y="430432"/>
                  <a:pt x="535364" y="448431"/>
                </a:cubicBezTo>
                <a:lnTo>
                  <a:pt x="535364" y="477157"/>
                </a:lnTo>
                <a:lnTo>
                  <a:pt x="484334" y="477157"/>
                </a:lnTo>
                <a:cubicBezTo>
                  <a:pt x="447478" y="477157"/>
                  <a:pt x="418762" y="484338"/>
                  <a:pt x="398094" y="498701"/>
                </a:cubicBezTo>
                <a:cubicBezTo>
                  <a:pt x="377425" y="513064"/>
                  <a:pt x="367183" y="532518"/>
                  <a:pt x="367183" y="557153"/>
                </a:cubicBezTo>
                <a:cubicBezTo>
                  <a:pt x="367183" y="577879"/>
                  <a:pt x="374773" y="595060"/>
                  <a:pt x="389863" y="608605"/>
                </a:cubicBezTo>
                <a:cubicBezTo>
                  <a:pt x="404953" y="622149"/>
                  <a:pt x="424798" y="628967"/>
                  <a:pt x="449307" y="628967"/>
                </a:cubicBezTo>
                <a:cubicBezTo>
                  <a:pt x="466409" y="628967"/>
                  <a:pt x="482596" y="625513"/>
                  <a:pt x="497869" y="618604"/>
                </a:cubicBezTo>
                <a:cubicBezTo>
                  <a:pt x="513141" y="611695"/>
                  <a:pt x="525762" y="601787"/>
                  <a:pt x="535639" y="589060"/>
                </a:cubicBezTo>
                <a:cubicBezTo>
                  <a:pt x="536462" y="604605"/>
                  <a:pt x="538199" y="616422"/>
                  <a:pt x="541034" y="624331"/>
                </a:cubicBezTo>
                <a:lnTo>
                  <a:pt x="571122" y="624331"/>
                </a:lnTo>
                <a:lnTo>
                  <a:pt x="571122" y="621513"/>
                </a:lnTo>
                <a:cubicBezTo>
                  <a:pt x="565910" y="609332"/>
                  <a:pt x="563349" y="591060"/>
                  <a:pt x="563349" y="566516"/>
                </a:cubicBezTo>
                <a:lnTo>
                  <a:pt x="563349" y="446795"/>
                </a:lnTo>
                <a:close/>
                <a:moveTo>
                  <a:pt x="535456" y="554426"/>
                </a:moveTo>
                <a:cubicBezTo>
                  <a:pt x="528688" y="569516"/>
                  <a:pt x="517897" y="581606"/>
                  <a:pt x="503081" y="590697"/>
                </a:cubicBezTo>
                <a:cubicBezTo>
                  <a:pt x="488266" y="599787"/>
                  <a:pt x="471439" y="604241"/>
                  <a:pt x="452600" y="604241"/>
                </a:cubicBezTo>
                <a:cubicBezTo>
                  <a:pt x="435681" y="604241"/>
                  <a:pt x="421871" y="599605"/>
                  <a:pt x="411354" y="590242"/>
                </a:cubicBezTo>
                <a:cubicBezTo>
                  <a:pt x="400837" y="580879"/>
                  <a:pt x="395442" y="569152"/>
                  <a:pt x="395442" y="554971"/>
                </a:cubicBezTo>
                <a:cubicBezTo>
                  <a:pt x="395442" y="537699"/>
                  <a:pt x="403398" y="524064"/>
                  <a:pt x="419219" y="514155"/>
                </a:cubicBezTo>
                <a:cubicBezTo>
                  <a:pt x="435041" y="504246"/>
                  <a:pt x="456989" y="499156"/>
                  <a:pt x="485065" y="498883"/>
                </a:cubicBezTo>
                <a:lnTo>
                  <a:pt x="535364" y="498883"/>
                </a:lnTo>
                <a:lnTo>
                  <a:pt x="535364" y="554517"/>
                </a:lnTo>
                <a:close/>
                <a:moveTo>
                  <a:pt x="344960" y="203080"/>
                </a:moveTo>
                <a:cubicBezTo>
                  <a:pt x="337826" y="203080"/>
                  <a:pt x="332705" y="200990"/>
                  <a:pt x="329687" y="196899"/>
                </a:cubicBezTo>
                <a:cubicBezTo>
                  <a:pt x="326669" y="192808"/>
                  <a:pt x="325114" y="186536"/>
                  <a:pt x="325114" y="178173"/>
                </a:cubicBezTo>
                <a:lnTo>
                  <a:pt x="325114" y="77178"/>
                </a:lnTo>
                <a:lnTo>
                  <a:pt x="356666" y="77178"/>
                </a:lnTo>
                <a:lnTo>
                  <a:pt x="356666" y="63451"/>
                </a:lnTo>
                <a:lnTo>
                  <a:pt x="325114" y="63451"/>
                </a:lnTo>
                <a:lnTo>
                  <a:pt x="325114" y="24726"/>
                </a:lnTo>
                <a:lnTo>
                  <a:pt x="308196" y="24726"/>
                </a:lnTo>
                <a:lnTo>
                  <a:pt x="308196" y="63451"/>
                </a:lnTo>
                <a:lnTo>
                  <a:pt x="280211" y="63451"/>
                </a:lnTo>
                <a:lnTo>
                  <a:pt x="280211" y="77178"/>
                </a:lnTo>
                <a:lnTo>
                  <a:pt x="308196" y="77178"/>
                </a:lnTo>
                <a:lnTo>
                  <a:pt x="308196" y="178173"/>
                </a:lnTo>
                <a:cubicBezTo>
                  <a:pt x="308196" y="191172"/>
                  <a:pt x="310848" y="200990"/>
                  <a:pt x="316061" y="207626"/>
                </a:cubicBezTo>
                <a:cubicBezTo>
                  <a:pt x="321273" y="214262"/>
                  <a:pt x="329687" y="217625"/>
                  <a:pt x="341210" y="217625"/>
                </a:cubicBezTo>
                <a:cubicBezTo>
                  <a:pt x="348801" y="217625"/>
                  <a:pt x="354837" y="216807"/>
                  <a:pt x="359226" y="215262"/>
                </a:cubicBezTo>
                <a:lnTo>
                  <a:pt x="358495" y="201717"/>
                </a:lnTo>
                <a:cubicBezTo>
                  <a:pt x="352184" y="202626"/>
                  <a:pt x="347612" y="203080"/>
                  <a:pt x="344868" y="20308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13" name="Google Shape;3913;p319"/>
          <p:cNvSpPr txBox="1"/>
          <p:nvPr>
            <p:ph idx="1" type="body"/>
          </p:nvPr>
        </p:nvSpPr>
        <p:spPr>
          <a:xfrm>
            <a:off x="289325" y="3870645"/>
            <a:ext cx="1313100" cy="492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SzPts val="1400"/>
              <a:buNone/>
            </a:pPr>
            <a:r>
              <a:rPr lang="en-US" sz="1600">
                <a:latin typeface="Roboto"/>
                <a:ea typeface="Roboto"/>
                <a:cs typeface="Roboto"/>
                <a:sym typeface="Roboto"/>
              </a:rPr>
              <a:t>Unified Platform</a:t>
            </a:r>
            <a:endParaRPr sz="1600">
              <a:solidFill>
                <a:srgbClr val="FF00FF"/>
              </a:solidFill>
            </a:endParaRPr>
          </a:p>
        </p:txBody>
      </p:sp>
      <p:sp>
        <p:nvSpPr>
          <p:cNvPr id="3914" name="Google Shape;3914;p319"/>
          <p:cNvSpPr txBox="1"/>
          <p:nvPr>
            <p:ph idx="1" type="body"/>
          </p:nvPr>
        </p:nvSpPr>
        <p:spPr>
          <a:xfrm>
            <a:off x="5608250" y="3870645"/>
            <a:ext cx="1234200" cy="2463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SzPts val="1400"/>
              <a:buNone/>
            </a:pPr>
            <a:r>
              <a:rPr lang="en-US" sz="1600">
                <a:latin typeface="Roboto"/>
                <a:ea typeface="Roboto"/>
                <a:cs typeface="Roboto"/>
                <a:sym typeface="Roboto"/>
              </a:rPr>
              <a:t>Ease of Use</a:t>
            </a:r>
            <a:endParaRPr sz="1600">
              <a:solidFill>
                <a:srgbClr val="FF00FF"/>
              </a:solidFill>
            </a:endParaRPr>
          </a:p>
        </p:txBody>
      </p:sp>
      <p:sp>
        <p:nvSpPr>
          <p:cNvPr id="3915" name="Google Shape;3915;p319"/>
          <p:cNvSpPr txBox="1"/>
          <p:nvPr>
            <p:ph idx="1" type="body"/>
          </p:nvPr>
        </p:nvSpPr>
        <p:spPr>
          <a:xfrm>
            <a:off x="7345775" y="3870645"/>
            <a:ext cx="1234200" cy="492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SzPts val="1400"/>
              <a:buNone/>
            </a:pPr>
            <a:r>
              <a:rPr lang="en-US" sz="1600">
                <a:latin typeface="Roboto"/>
                <a:ea typeface="Roboto"/>
                <a:cs typeface="Roboto"/>
                <a:sym typeface="Roboto"/>
              </a:rPr>
              <a:t>Faster Time to Value</a:t>
            </a:r>
            <a:endParaRPr sz="1600">
              <a:solidFill>
                <a:srgbClr val="FF00FF"/>
              </a:solidFill>
            </a:endParaRPr>
          </a:p>
        </p:txBody>
      </p:sp>
      <p:sp>
        <p:nvSpPr>
          <p:cNvPr id="3916" name="Google Shape;3916;p319"/>
          <p:cNvSpPr txBox="1"/>
          <p:nvPr>
            <p:ph idx="1" type="body"/>
          </p:nvPr>
        </p:nvSpPr>
        <p:spPr>
          <a:xfrm>
            <a:off x="1996700" y="3870645"/>
            <a:ext cx="1313100" cy="2463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Clr>
                <a:schemeClr val="dk1"/>
              </a:buClr>
              <a:buSzPts val="1100"/>
              <a:buFont typeface="Arial"/>
              <a:buNone/>
            </a:pPr>
            <a:r>
              <a:rPr lang="en-US" sz="1600">
                <a:latin typeface="Roboto"/>
                <a:ea typeface="Roboto"/>
                <a:cs typeface="Roboto"/>
                <a:sym typeface="Roboto"/>
              </a:rPr>
              <a:t>AI Infusion</a:t>
            </a:r>
            <a:endParaRPr sz="1600">
              <a:solidFill>
                <a:srgbClr val="FF00FF"/>
              </a:solidFill>
            </a:endParaRPr>
          </a:p>
        </p:txBody>
      </p:sp>
      <p:sp>
        <p:nvSpPr>
          <p:cNvPr id="3917" name="Google Shape;3917;p319"/>
          <p:cNvSpPr txBox="1"/>
          <p:nvPr>
            <p:ph idx="1" type="body"/>
          </p:nvPr>
        </p:nvSpPr>
        <p:spPr>
          <a:xfrm>
            <a:off x="3673100" y="3870645"/>
            <a:ext cx="1476300" cy="2463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Clr>
                <a:schemeClr val="dk1"/>
              </a:buClr>
              <a:buSzPts val="1100"/>
              <a:buFont typeface="Arial"/>
              <a:buNone/>
            </a:pPr>
            <a:r>
              <a:rPr lang="en-US" sz="1600">
                <a:latin typeface="Roboto"/>
                <a:ea typeface="Roboto"/>
                <a:cs typeface="Roboto"/>
                <a:sym typeface="Roboto"/>
              </a:rPr>
              <a:t>Security First</a:t>
            </a:r>
            <a:endParaRPr sz="1600"/>
          </a:p>
        </p:txBody>
      </p:sp>
      <p:grpSp>
        <p:nvGrpSpPr>
          <p:cNvPr id="3918" name="Google Shape;3918;p319"/>
          <p:cNvGrpSpPr/>
          <p:nvPr/>
        </p:nvGrpSpPr>
        <p:grpSpPr>
          <a:xfrm>
            <a:off x="7345181" y="2347071"/>
            <a:ext cx="1188696" cy="1188696"/>
            <a:chOff x="5474555" y="-1068055"/>
            <a:chExt cx="905259" cy="905259"/>
          </a:xfrm>
        </p:grpSpPr>
        <p:grpSp>
          <p:nvGrpSpPr>
            <p:cNvPr id="3919" name="Google Shape;3919;p319"/>
            <p:cNvGrpSpPr/>
            <p:nvPr/>
          </p:nvGrpSpPr>
          <p:grpSpPr>
            <a:xfrm>
              <a:off x="5474555" y="-1068055"/>
              <a:ext cx="905259" cy="905259"/>
              <a:chOff x="7518971" y="-1068055"/>
              <a:chExt cx="905259" cy="905259"/>
            </a:xfrm>
          </p:grpSpPr>
          <p:sp>
            <p:nvSpPr>
              <p:cNvPr id="3920" name="Google Shape;3920;p319"/>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3921" name="Google Shape;3921;p319"/>
              <p:cNvGrpSpPr/>
              <p:nvPr/>
            </p:nvGrpSpPr>
            <p:grpSpPr>
              <a:xfrm>
                <a:off x="7518971" y="-1068055"/>
                <a:ext cx="905259" cy="905259"/>
                <a:chOff x="7459352" y="-978971"/>
                <a:chExt cx="905259" cy="905259"/>
              </a:xfrm>
            </p:grpSpPr>
            <p:sp>
              <p:nvSpPr>
                <p:cNvPr id="3922" name="Google Shape;3922;p319"/>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23" name="Google Shape;3923;p319"/>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3924" name="Google Shape;3924;p319"/>
            <p:cNvGrpSpPr/>
            <p:nvPr/>
          </p:nvGrpSpPr>
          <p:grpSpPr>
            <a:xfrm>
              <a:off x="5617024" y="-956069"/>
              <a:ext cx="620772" cy="681735"/>
              <a:chOff x="5017121" y="-1115283"/>
              <a:chExt cx="620772" cy="681735"/>
            </a:xfrm>
          </p:grpSpPr>
          <p:sp>
            <p:nvSpPr>
              <p:cNvPr id="3925" name="Google Shape;3925;p319"/>
              <p:cNvSpPr/>
              <p:nvPr/>
            </p:nvSpPr>
            <p:spPr>
              <a:xfrm>
                <a:off x="5017121" y="-1054320"/>
                <a:ext cx="620772" cy="620772"/>
              </a:xfrm>
              <a:custGeom>
                <a:rect b="b" l="l" r="r" t="t"/>
                <a:pathLst>
                  <a:path extrusionOk="0" h="1495835" w="1495835">
                    <a:moveTo>
                      <a:pt x="1495835" y="747918"/>
                    </a:moveTo>
                    <a:cubicBezTo>
                      <a:pt x="1495835" y="1160981"/>
                      <a:pt x="1160981" y="1495835"/>
                      <a:pt x="747918" y="1495835"/>
                    </a:cubicBezTo>
                    <a:cubicBezTo>
                      <a:pt x="334854" y="1495835"/>
                      <a:pt x="0" y="1160981"/>
                      <a:pt x="0" y="747918"/>
                    </a:cubicBezTo>
                    <a:cubicBezTo>
                      <a:pt x="0" y="334854"/>
                      <a:pt x="334854" y="0"/>
                      <a:pt x="747918" y="0"/>
                    </a:cubicBezTo>
                    <a:cubicBezTo>
                      <a:pt x="1160981" y="0"/>
                      <a:pt x="1495835" y="334854"/>
                      <a:pt x="1495835" y="747918"/>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26" name="Google Shape;3926;p319"/>
              <p:cNvSpPr/>
              <p:nvPr/>
            </p:nvSpPr>
            <p:spPr>
              <a:xfrm>
                <a:off x="5236272" y="-987104"/>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27" name="Google Shape;3927;p319"/>
              <p:cNvSpPr/>
              <p:nvPr/>
            </p:nvSpPr>
            <p:spPr>
              <a:xfrm>
                <a:off x="5236272" y="-683236"/>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28" name="Google Shape;3928;p319"/>
              <p:cNvSpPr/>
              <p:nvPr/>
            </p:nvSpPr>
            <p:spPr>
              <a:xfrm>
                <a:off x="5084338" y="-835170"/>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29" name="Google Shape;3929;p319"/>
              <p:cNvSpPr/>
              <p:nvPr/>
            </p:nvSpPr>
            <p:spPr>
              <a:xfrm>
                <a:off x="5327283" y="-942071"/>
                <a:ext cx="130357" cy="279331"/>
              </a:xfrm>
              <a:custGeom>
                <a:rect b="b" l="l" r="r" t="t"/>
                <a:pathLst>
                  <a:path extrusionOk="0" h="673087" w="314114">
                    <a:moveTo>
                      <a:pt x="0" y="0"/>
                    </a:moveTo>
                    <a:lnTo>
                      <a:pt x="0" y="477241"/>
                    </a:lnTo>
                    <a:lnTo>
                      <a:pt x="314114" y="673088"/>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30" name="Google Shape;3930;p319"/>
              <p:cNvSpPr/>
              <p:nvPr/>
            </p:nvSpPr>
            <p:spPr>
              <a:xfrm>
                <a:off x="5327283" y="-1115283"/>
                <a:ext cx="3936" cy="61006"/>
              </a:xfrm>
              <a:custGeom>
                <a:rect b="b" l="l" r="r" t="t"/>
                <a:pathLst>
                  <a:path extrusionOk="0" h="147003" w="9484">
                    <a:moveTo>
                      <a:pt x="0" y="0"/>
                    </a:moveTo>
                    <a:lnTo>
                      <a:pt x="0" y="147004"/>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31" name="Google Shape;3931;p319"/>
              <p:cNvSpPr/>
              <p:nvPr/>
            </p:nvSpPr>
            <p:spPr>
              <a:xfrm>
                <a:off x="5219910" y="-1115283"/>
                <a:ext cx="214940" cy="3936"/>
              </a:xfrm>
              <a:custGeom>
                <a:rect b="b" l="l" r="r" t="t"/>
                <a:pathLst>
                  <a:path extrusionOk="0" h="9484" w="517927">
                    <a:moveTo>
                      <a:pt x="0" y="0"/>
                    </a:moveTo>
                    <a:lnTo>
                      <a:pt x="517928"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32" name="Google Shape;3932;p319"/>
              <p:cNvSpPr/>
              <p:nvPr/>
            </p:nvSpPr>
            <p:spPr>
              <a:xfrm>
                <a:off x="5562008" y="-978884"/>
                <a:ext cx="34675" cy="34675"/>
              </a:xfrm>
              <a:custGeom>
                <a:rect b="b" l="l" r="r" t="t"/>
                <a:pathLst>
                  <a:path extrusionOk="0" h="83555" w="83555">
                    <a:moveTo>
                      <a:pt x="83555" y="0"/>
                    </a:moveTo>
                    <a:lnTo>
                      <a:pt x="0" y="83555"/>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33" name="Google Shape;3933;p319"/>
              <p:cNvSpPr/>
              <p:nvPr/>
            </p:nvSpPr>
            <p:spPr>
              <a:xfrm>
                <a:off x="5563267" y="-1012315"/>
                <a:ext cx="66871" cy="66871"/>
              </a:xfrm>
              <a:custGeom>
                <a:rect b="b" l="l" r="r" t="t"/>
                <a:pathLst>
                  <a:path extrusionOk="0" h="161135" w="161135">
                    <a:moveTo>
                      <a:pt x="0" y="0"/>
                    </a:moveTo>
                    <a:lnTo>
                      <a:pt x="161135" y="161135"/>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3934" name="Google Shape;3934;p319"/>
          <p:cNvGrpSpPr/>
          <p:nvPr/>
        </p:nvGrpSpPr>
        <p:grpSpPr>
          <a:xfrm>
            <a:off x="2072591" y="2347086"/>
            <a:ext cx="1188696" cy="1188696"/>
            <a:chOff x="2742693" y="-1068055"/>
            <a:chExt cx="905259" cy="905259"/>
          </a:xfrm>
        </p:grpSpPr>
        <p:grpSp>
          <p:nvGrpSpPr>
            <p:cNvPr id="3935" name="Google Shape;3935;p319"/>
            <p:cNvGrpSpPr/>
            <p:nvPr/>
          </p:nvGrpSpPr>
          <p:grpSpPr>
            <a:xfrm>
              <a:off x="2742693" y="-1068055"/>
              <a:ext cx="905259" cy="905259"/>
              <a:chOff x="7518971" y="-1068055"/>
              <a:chExt cx="905259" cy="905259"/>
            </a:xfrm>
          </p:grpSpPr>
          <p:sp>
            <p:nvSpPr>
              <p:cNvPr id="3936" name="Google Shape;3936;p319"/>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3937" name="Google Shape;3937;p319"/>
              <p:cNvGrpSpPr/>
              <p:nvPr/>
            </p:nvGrpSpPr>
            <p:grpSpPr>
              <a:xfrm>
                <a:off x="7518971" y="-1068055"/>
                <a:ext cx="905259" cy="905259"/>
                <a:chOff x="7459352" y="-978971"/>
                <a:chExt cx="905259" cy="905259"/>
              </a:xfrm>
            </p:grpSpPr>
            <p:sp>
              <p:nvSpPr>
                <p:cNvPr id="3938" name="Google Shape;3938;p319"/>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39" name="Google Shape;3939;p319"/>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3940" name="Google Shape;3940;p319"/>
            <p:cNvGrpSpPr/>
            <p:nvPr/>
          </p:nvGrpSpPr>
          <p:grpSpPr>
            <a:xfrm>
              <a:off x="2889429" y="-961536"/>
              <a:ext cx="611787" cy="692720"/>
              <a:chOff x="2890001" y="-1090800"/>
              <a:chExt cx="611787" cy="692720"/>
            </a:xfrm>
          </p:grpSpPr>
          <p:sp>
            <p:nvSpPr>
              <p:cNvPr id="3941" name="Google Shape;3941;p319"/>
              <p:cNvSpPr/>
              <p:nvPr/>
            </p:nvSpPr>
            <p:spPr>
              <a:xfrm>
                <a:off x="3065882" y="-1090800"/>
                <a:ext cx="259770" cy="692720"/>
              </a:xfrm>
              <a:custGeom>
                <a:rect b="b" l="l" r="r" t="t"/>
                <a:pathLst>
                  <a:path extrusionOk="0" h="1669205" w="625951">
                    <a:moveTo>
                      <a:pt x="80805" y="1394450"/>
                    </a:moveTo>
                    <a:cubicBezTo>
                      <a:pt x="30539" y="1246403"/>
                      <a:pt x="0" y="1050082"/>
                      <a:pt x="0" y="834603"/>
                    </a:cubicBezTo>
                    <a:cubicBezTo>
                      <a:pt x="0" y="373674"/>
                      <a:pt x="140080" y="0"/>
                      <a:pt x="312976" y="0"/>
                    </a:cubicBezTo>
                    <a:cubicBezTo>
                      <a:pt x="485871" y="0"/>
                      <a:pt x="625952" y="373674"/>
                      <a:pt x="625952" y="834603"/>
                    </a:cubicBezTo>
                    <a:cubicBezTo>
                      <a:pt x="625952" y="1295531"/>
                      <a:pt x="485871" y="1669205"/>
                      <a:pt x="312976" y="1669205"/>
                    </a:cubicBezTo>
                    <a:cubicBezTo>
                      <a:pt x="251803" y="1669205"/>
                      <a:pt x="194709" y="1622354"/>
                      <a:pt x="146435" y="1541359"/>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42" name="Google Shape;3942;p319"/>
              <p:cNvSpPr/>
              <p:nvPr/>
            </p:nvSpPr>
            <p:spPr>
              <a:xfrm>
                <a:off x="2890001" y="-974809"/>
                <a:ext cx="611743" cy="460609"/>
              </a:xfrm>
              <a:custGeom>
                <a:rect b="b" l="l" r="r" t="t"/>
                <a:pathLst>
                  <a:path extrusionOk="0" h="1109900" w="1474079">
                    <a:moveTo>
                      <a:pt x="1336205" y="677532"/>
                    </a:moveTo>
                    <a:cubicBezTo>
                      <a:pt x="1237665" y="553196"/>
                      <a:pt x="1091515" y="418616"/>
                      <a:pt x="914256" y="296935"/>
                    </a:cubicBezTo>
                    <a:cubicBezTo>
                      <a:pt x="519243" y="25689"/>
                      <a:pt x="119677" y="-78731"/>
                      <a:pt x="21801" y="63720"/>
                    </a:cubicBezTo>
                    <a:cubicBezTo>
                      <a:pt x="-76075" y="206172"/>
                      <a:pt x="164821" y="541625"/>
                      <a:pt x="559835" y="812966"/>
                    </a:cubicBezTo>
                    <a:cubicBezTo>
                      <a:pt x="954849" y="1084212"/>
                      <a:pt x="1354414" y="1188632"/>
                      <a:pt x="1452291" y="1046180"/>
                    </a:cubicBezTo>
                    <a:cubicBezTo>
                      <a:pt x="1489658" y="991741"/>
                      <a:pt x="1477613" y="909229"/>
                      <a:pt x="1426494" y="812871"/>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43" name="Google Shape;3943;p319"/>
              <p:cNvSpPr/>
              <p:nvPr/>
            </p:nvSpPr>
            <p:spPr>
              <a:xfrm>
                <a:off x="2890041" y="-974829"/>
                <a:ext cx="611747" cy="460629"/>
              </a:xfrm>
              <a:custGeom>
                <a:rect b="b" l="l" r="r" t="t"/>
                <a:pathLst>
                  <a:path extrusionOk="0" h="1109949" w="1474089">
                    <a:moveTo>
                      <a:pt x="633904" y="248046"/>
                    </a:moveTo>
                    <a:cubicBezTo>
                      <a:pt x="1003690" y="13599"/>
                      <a:pt x="1360577" y="-69861"/>
                      <a:pt x="1452289" y="63770"/>
                    </a:cubicBezTo>
                    <a:cubicBezTo>
                      <a:pt x="1550165" y="206221"/>
                      <a:pt x="1309268" y="541675"/>
                      <a:pt x="914255" y="813015"/>
                    </a:cubicBezTo>
                    <a:cubicBezTo>
                      <a:pt x="519241" y="1084261"/>
                      <a:pt x="119675" y="1188681"/>
                      <a:pt x="21799" y="1046230"/>
                    </a:cubicBezTo>
                    <a:cubicBezTo>
                      <a:pt x="-71240" y="910797"/>
                      <a:pt x="141868" y="601045"/>
                      <a:pt x="502359" y="337766"/>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44" name="Google Shape;3944;p319"/>
              <p:cNvSpPr/>
              <p:nvPr/>
            </p:nvSpPr>
            <p:spPr>
              <a:xfrm>
                <a:off x="3430477" y="-700326"/>
                <a:ext cx="66910" cy="66910"/>
              </a:xfrm>
              <a:custGeom>
                <a:rect b="b" l="l" r="r" t="t"/>
                <a:pathLst>
                  <a:path extrusionOk="0" h="161230" w="161230">
                    <a:moveTo>
                      <a:pt x="161230" y="80615"/>
                    </a:moveTo>
                    <a:cubicBezTo>
                      <a:pt x="161230" y="125138"/>
                      <a:pt x="125138" y="161230"/>
                      <a:pt x="80615" y="161230"/>
                    </a:cubicBezTo>
                    <a:cubicBezTo>
                      <a:pt x="36092" y="161230"/>
                      <a:pt x="0" y="125138"/>
                      <a:pt x="0" y="80615"/>
                    </a:cubicBezTo>
                    <a:cubicBezTo>
                      <a:pt x="0" y="36092"/>
                      <a:pt x="36092" y="0"/>
                      <a:pt x="80615" y="0"/>
                    </a:cubicBezTo>
                    <a:cubicBezTo>
                      <a:pt x="125138" y="0"/>
                      <a:pt x="161230" y="36092"/>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45" name="Google Shape;3945;p319"/>
              <p:cNvSpPr/>
              <p:nvPr/>
            </p:nvSpPr>
            <p:spPr>
              <a:xfrm>
                <a:off x="3077839" y="-514685"/>
                <a:ext cx="66910" cy="66910"/>
              </a:xfrm>
              <a:custGeom>
                <a:rect b="b" l="l" r="r" t="t"/>
                <a:pathLst>
                  <a:path extrusionOk="0" h="161230" w="161230">
                    <a:moveTo>
                      <a:pt x="161230" y="80615"/>
                    </a:moveTo>
                    <a:cubicBezTo>
                      <a:pt x="161230" y="125137"/>
                      <a:pt x="125137" y="161230"/>
                      <a:pt x="80615" y="161230"/>
                    </a:cubicBezTo>
                    <a:cubicBezTo>
                      <a:pt x="36093" y="161230"/>
                      <a:pt x="0" y="125137"/>
                      <a:pt x="0" y="80615"/>
                    </a:cubicBezTo>
                    <a:cubicBezTo>
                      <a:pt x="0" y="36092"/>
                      <a:pt x="36093" y="0"/>
                      <a:pt x="80615" y="0"/>
                    </a:cubicBezTo>
                    <a:cubicBezTo>
                      <a:pt x="125137" y="0"/>
                      <a:pt x="161230" y="36092"/>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46" name="Google Shape;3946;p319"/>
              <p:cNvSpPr/>
              <p:nvPr/>
            </p:nvSpPr>
            <p:spPr>
              <a:xfrm>
                <a:off x="3092234" y="-887500"/>
                <a:ext cx="66910" cy="66910"/>
              </a:xfrm>
              <a:custGeom>
                <a:rect b="b" l="l" r="r" t="t"/>
                <a:pathLst>
                  <a:path extrusionOk="0" h="161230" w="161230">
                    <a:moveTo>
                      <a:pt x="161230" y="80615"/>
                    </a:moveTo>
                    <a:cubicBezTo>
                      <a:pt x="161230" y="125137"/>
                      <a:pt x="125137" y="161230"/>
                      <a:pt x="80615" y="161230"/>
                    </a:cubicBezTo>
                    <a:cubicBezTo>
                      <a:pt x="36093" y="161230"/>
                      <a:pt x="0" y="125137"/>
                      <a:pt x="0" y="80615"/>
                    </a:cubicBezTo>
                    <a:cubicBezTo>
                      <a:pt x="0" y="36093"/>
                      <a:pt x="36093" y="0"/>
                      <a:pt x="80615" y="0"/>
                    </a:cubicBezTo>
                    <a:cubicBezTo>
                      <a:pt x="125137" y="0"/>
                      <a:pt x="161230" y="36093"/>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3947" name="Google Shape;3947;p319"/>
          <p:cNvGrpSpPr/>
          <p:nvPr/>
        </p:nvGrpSpPr>
        <p:grpSpPr>
          <a:xfrm>
            <a:off x="324414" y="2347921"/>
            <a:ext cx="1188696" cy="1188696"/>
            <a:chOff x="4111018" y="-1068055"/>
            <a:chExt cx="905259" cy="905259"/>
          </a:xfrm>
        </p:grpSpPr>
        <p:grpSp>
          <p:nvGrpSpPr>
            <p:cNvPr id="3948" name="Google Shape;3948;p319"/>
            <p:cNvGrpSpPr/>
            <p:nvPr/>
          </p:nvGrpSpPr>
          <p:grpSpPr>
            <a:xfrm>
              <a:off x="4111018" y="-1068055"/>
              <a:ext cx="905259" cy="905259"/>
              <a:chOff x="7518971" y="-1068055"/>
              <a:chExt cx="905259" cy="905259"/>
            </a:xfrm>
          </p:grpSpPr>
          <p:sp>
            <p:nvSpPr>
              <p:cNvPr id="3949" name="Google Shape;3949;p319"/>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3950" name="Google Shape;3950;p319"/>
              <p:cNvGrpSpPr/>
              <p:nvPr/>
            </p:nvGrpSpPr>
            <p:grpSpPr>
              <a:xfrm>
                <a:off x="7518971" y="-1068055"/>
                <a:ext cx="905259" cy="905259"/>
                <a:chOff x="7459352" y="-978971"/>
                <a:chExt cx="905259" cy="905259"/>
              </a:xfrm>
            </p:grpSpPr>
            <p:sp>
              <p:nvSpPr>
                <p:cNvPr id="3951" name="Google Shape;3951;p319"/>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52" name="Google Shape;3952;p319"/>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3953" name="Google Shape;3953;p319"/>
            <p:cNvGrpSpPr/>
            <p:nvPr/>
          </p:nvGrpSpPr>
          <p:grpSpPr>
            <a:xfrm>
              <a:off x="4288608" y="-890465"/>
              <a:ext cx="550476" cy="550476"/>
              <a:chOff x="3983669" y="-1068664"/>
              <a:chExt cx="550476" cy="550476"/>
            </a:xfrm>
          </p:grpSpPr>
          <p:sp>
            <p:nvSpPr>
              <p:cNvPr id="3954" name="Google Shape;3954;p319"/>
              <p:cNvSpPr/>
              <p:nvPr/>
            </p:nvSpPr>
            <p:spPr>
              <a:xfrm>
                <a:off x="3983669" y="-1068664"/>
                <a:ext cx="550476" cy="550476"/>
              </a:xfrm>
              <a:custGeom>
                <a:rect b="b" l="l" r="r" t="t"/>
                <a:pathLst>
                  <a:path extrusionOk="0" h="1326449" w="1326449">
                    <a:moveTo>
                      <a:pt x="0" y="0"/>
                    </a:moveTo>
                    <a:lnTo>
                      <a:pt x="1326449" y="0"/>
                    </a:lnTo>
                    <a:lnTo>
                      <a:pt x="1326449" y="1326449"/>
                    </a:lnTo>
                    <a:lnTo>
                      <a:pt x="0" y="1326449"/>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55" name="Google Shape;3955;p319"/>
              <p:cNvSpPr/>
              <p:nvPr/>
            </p:nvSpPr>
            <p:spPr>
              <a:xfrm>
                <a:off x="3983669" y="-884361"/>
                <a:ext cx="275199" cy="90172"/>
              </a:xfrm>
              <a:custGeom>
                <a:rect b="b" l="l" r="r" t="t"/>
                <a:pathLst>
                  <a:path extrusionOk="0" h="217281" w="663129">
                    <a:moveTo>
                      <a:pt x="0" y="217281"/>
                    </a:moveTo>
                    <a:lnTo>
                      <a:pt x="216143" y="217281"/>
                    </a:lnTo>
                    <a:cubicBezTo>
                      <a:pt x="234258" y="217281"/>
                      <a:pt x="252942" y="205521"/>
                      <a:pt x="252942" y="183992"/>
                    </a:cubicBezTo>
                    <a:cubicBezTo>
                      <a:pt x="252942" y="144728"/>
                      <a:pt x="232456" y="133442"/>
                      <a:pt x="232456" y="94272"/>
                    </a:cubicBezTo>
                    <a:cubicBezTo>
                      <a:pt x="232456" y="42204"/>
                      <a:pt x="274660" y="0"/>
                      <a:pt x="326728" y="0"/>
                    </a:cubicBezTo>
                    <a:cubicBezTo>
                      <a:pt x="378796" y="0"/>
                      <a:pt x="421000" y="42204"/>
                      <a:pt x="421000" y="94272"/>
                    </a:cubicBezTo>
                    <a:cubicBezTo>
                      <a:pt x="421000" y="133536"/>
                      <a:pt x="400514" y="144823"/>
                      <a:pt x="400514" y="183992"/>
                    </a:cubicBezTo>
                    <a:cubicBezTo>
                      <a:pt x="400514" y="205521"/>
                      <a:pt x="419198" y="217281"/>
                      <a:pt x="437313" y="217281"/>
                    </a:cubicBezTo>
                    <a:lnTo>
                      <a:pt x="663130" y="217281"/>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56" name="Google Shape;3956;p319"/>
              <p:cNvSpPr/>
              <p:nvPr/>
            </p:nvSpPr>
            <p:spPr>
              <a:xfrm>
                <a:off x="4258708" y="-1068664"/>
                <a:ext cx="90172" cy="275199"/>
              </a:xfrm>
              <a:custGeom>
                <a:rect b="b" l="l" r="r" t="t"/>
                <a:pathLst>
                  <a:path extrusionOk="0" h="663129" w="217281">
                    <a:moveTo>
                      <a:pt x="0" y="0"/>
                    </a:moveTo>
                    <a:lnTo>
                      <a:pt x="0" y="216143"/>
                    </a:lnTo>
                    <a:cubicBezTo>
                      <a:pt x="0" y="234258"/>
                      <a:pt x="11760" y="252942"/>
                      <a:pt x="33289" y="252942"/>
                    </a:cubicBezTo>
                    <a:cubicBezTo>
                      <a:pt x="72554" y="252942"/>
                      <a:pt x="83840" y="232456"/>
                      <a:pt x="123009" y="232456"/>
                    </a:cubicBezTo>
                    <a:cubicBezTo>
                      <a:pt x="175077" y="232456"/>
                      <a:pt x="217281" y="274660"/>
                      <a:pt x="217281" y="326728"/>
                    </a:cubicBezTo>
                    <a:cubicBezTo>
                      <a:pt x="217281" y="378796"/>
                      <a:pt x="175077" y="421000"/>
                      <a:pt x="123009" y="421000"/>
                    </a:cubicBezTo>
                    <a:cubicBezTo>
                      <a:pt x="83745" y="421000"/>
                      <a:pt x="72459" y="400514"/>
                      <a:pt x="33289" y="400514"/>
                    </a:cubicBezTo>
                    <a:cubicBezTo>
                      <a:pt x="11760" y="400514"/>
                      <a:pt x="0" y="419198"/>
                      <a:pt x="0" y="437313"/>
                    </a:cubicBezTo>
                    <a:lnTo>
                      <a:pt x="0" y="66313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57" name="Google Shape;3957;p319"/>
              <p:cNvSpPr/>
              <p:nvPr/>
            </p:nvSpPr>
            <p:spPr>
              <a:xfrm>
                <a:off x="4258747" y="-794254"/>
                <a:ext cx="275199" cy="90172"/>
              </a:xfrm>
              <a:custGeom>
                <a:rect b="b" l="l" r="r" t="t"/>
                <a:pathLst>
                  <a:path extrusionOk="0" h="217281" w="663129">
                    <a:moveTo>
                      <a:pt x="663130" y="0"/>
                    </a:moveTo>
                    <a:lnTo>
                      <a:pt x="446987" y="0"/>
                    </a:lnTo>
                    <a:cubicBezTo>
                      <a:pt x="428872" y="0"/>
                      <a:pt x="410188" y="11760"/>
                      <a:pt x="410188" y="33289"/>
                    </a:cubicBezTo>
                    <a:cubicBezTo>
                      <a:pt x="410188" y="72554"/>
                      <a:pt x="430674" y="83840"/>
                      <a:pt x="430674" y="123009"/>
                    </a:cubicBezTo>
                    <a:cubicBezTo>
                      <a:pt x="430674" y="175077"/>
                      <a:pt x="388470" y="217281"/>
                      <a:pt x="336402" y="217281"/>
                    </a:cubicBezTo>
                    <a:cubicBezTo>
                      <a:pt x="284334" y="217281"/>
                      <a:pt x="242130" y="175077"/>
                      <a:pt x="242130" y="123009"/>
                    </a:cubicBezTo>
                    <a:cubicBezTo>
                      <a:pt x="242130" y="83745"/>
                      <a:pt x="262615" y="72459"/>
                      <a:pt x="262615" y="33289"/>
                    </a:cubicBezTo>
                    <a:cubicBezTo>
                      <a:pt x="262615" y="11760"/>
                      <a:pt x="243932" y="0"/>
                      <a:pt x="225817" y="0"/>
                    </a:cubicBezTo>
                    <a:lnTo>
                      <a:pt x="0"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58" name="Google Shape;3958;p319"/>
              <p:cNvSpPr/>
              <p:nvPr/>
            </p:nvSpPr>
            <p:spPr>
              <a:xfrm>
                <a:off x="4168601" y="-794215"/>
                <a:ext cx="90172" cy="275199"/>
              </a:xfrm>
              <a:custGeom>
                <a:rect b="b" l="l" r="r" t="t"/>
                <a:pathLst>
                  <a:path extrusionOk="0" h="663129" w="217281">
                    <a:moveTo>
                      <a:pt x="217281" y="663130"/>
                    </a:moveTo>
                    <a:lnTo>
                      <a:pt x="217281" y="446987"/>
                    </a:lnTo>
                    <a:cubicBezTo>
                      <a:pt x="217281" y="428872"/>
                      <a:pt x="205521" y="410188"/>
                      <a:pt x="183992" y="410188"/>
                    </a:cubicBezTo>
                    <a:cubicBezTo>
                      <a:pt x="144728" y="410188"/>
                      <a:pt x="133442" y="430674"/>
                      <a:pt x="94272" y="430674"/>
                    </a:cubicBezTo>
                    <a:cubicBezTo>
                      <a:pt x="42204" y="430674"/>
                      <a:pt x="0" y="388470"/>
                      <a:pt x="0" y="336402"/>
                    </a:cubicBezTo>
                    <a:cubicBezTo>
                      <a:pt x="0" y="284334"/>
                      <a:pt x="42204" y="242130"/>
                      <a:pt x="94272" y="242130"/>
                    </a:cubicBezTo>
                    <a:cubicBezTo>
                      <a:pt x="133536" y="242130"/>
                      <a:pt x="144822" y="262615"/>
                      <a:pt x="183992" y="262615"/>
                    </a:cubicBezTo>
                    <a:cubicBezTo>
                      <a:pt x="205521" y="262615"/>
                      <a:pt x="217281" y="243932"/>
                      <a:pt x="217281" y="225817"/>
                    </a:cubicBezTo>
                    <a:lnTo>
                      <a:pt x="217281"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3959" name="Google Shape;3959;p319"/>
          <p:cNvGrpSpPr/>
          <p:nvPr/>
        </p:nvGrpSpPr>
        <p:grpSpPr>
          <a:xfrm>
            <a:off x="3824260" y="2347101"/>
            <a:ext cx="1188696" cy="1188696"/>
            <a:chOff x="6961555" y="-1068055"/>
            <a:chExt cx="905259" cy="905259"/>
          </a:xfrm>
        </p:grpSpPr>
        <p:grpSp>
          <p:nvGrpSpPr>
            <p:cNvPr id="3960" name="Google Shape;3960;p319"/>
            <p:cNvGrpSpPr/>
            <p:nvPr/>
          </p:nvGrpSpPr>
          <p:grpSpPr>
            <a:xfrm>
              <a:off x="6961555" y="-1068055"/>
              <a:ext cx="905259" cy="905259"/>
              <a:chOff x="7518971" y="-1068055"/>
              <a:chExt cx="905259" cy="905259"/>
            </a:xfrm>
          </p:grpSpPr>
          <p:sp>
            <p:nvSpPr>
              <p:cNvPr id="3961" name="Google Shape;3961;p319"/>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3962" name="Google Shape;3962;p319"/>
              <p:cNvGrpSpPr/>
              <p:nvPr/>
            </p:nvGrpSpPr>
            <p:grpSpPr>
              <a:xfrm>
                <a:off x="7518971" y="-1068055"/>
                <a:ext cx="905259" cy="905259"/>
                <a:chOff x="7459352" y="-978971"/>
                <a:chExt cx="905259" cy="905259"/>
              </a:xfrm>
            </p:grpSpPr>
            <p:sp>
              <p:nvSpPr>
                <p:cNvPr id="3963" name="Google Shape;3963;p319"/>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64" name="Google Shape;3964;p319"/>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3965" name="Google Shape;3965;p319"/>
            <p:cNvGrpSpPr/>
            <p:nvPr/>
          </p:nvGrpSpPr>
          <p:grpSpPr>
            <a:xfrm>
              <a:off x="7151581" y="-949171"/>
              <a:ext cx="525208" cy="667491"/>
              <a:chOff x="6404140" y="-859843"/>
              <a:chExt cx="525208" cy="667491"/>
            </a:xfrm>
          </p:grpSpPr>
          <p:sp>
            <p:nvSpPr>
              <p:cNvPr id="3966" name="Google Shape;3966;p319"/>
              <p:cNvSpPr/>
              <p:nvPr/>
            </p:nvSpPr>
            <p:spPr>
              <a:xfrm>
                <a:off x="6440246" y="-815203"/>
                <a:ext cx="452905" cy="577673"/>
              </a:xfrm>
              <a:custGeom>
                <a:rect b="b" l="l" r="r" t="t"/>
                <a:pathLst>
                  <a:path extrusionOk="0" h="1391984" w="1091337">
                    <a:moveTo>
                      <a:pt x="1091338" y="218419"/>
                    </a:moveTo>
                    <a:lnTo>
                      <a:pt x="1091338" y="655353"/>
                    </a:lnTo>
                    <a:cubicBezTo>
                      <a:pt x="1091338" y="981796"/>
                      <a:pt x="921762" y="1109263"/>
                      <a:pt x="550174" y="1388665"/>
                    </a:cubicBezTo>
                    <a:lnTo>
                      <a:pt x="545716" y="1391984"/>
                    </a:lnTo>
                    <a:lnTo>
                      <a:pt x="541259" y="1388665"/>
                    </a:lnTo>
                    <a:cubicBezTo>
                      <a:pt x="169671" y="1109263"/>
                      <a:pt x="0" y="981796"/>
                      <a:pt x="0" y="655353"/>
                    </a:cubicBezTo>
                    <a:lnTo>
                      <a:pt x="0" y="218419"/>
                    </a:lnTo>
                    <a:cubicBezTo>
                      <a:pt x="125096" y="194993"/>
                      <a:pt x="343610" y="137046"/>
                      <a:pt x="545621" y="0"/>
                    </a:cubicBezTo>
                    <a:cubicBezTo>
                      <a:pt x="747728" y="137140"/>
                      <a:pt x="966147" y="194993"/>
                      <a:pt x="1091243" y="218419"/>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67" name="Google Shape;3967;p319"/>
              <p:cNvSpPr/>
              <p:nvPr/>
            </p:nvSpPr>
            <p:spPr>
              <a:xfrm>
                <a:off x="6404140" y="-859843"/>
                <a:ext cx="525208" cy="667491"/>
              </a:xfrm>
              <a:custGeom>
                <a:rect b="b" l="l" r="r" t="t"/>
                <a:pathLst>
                  <a:path extrusionOk="0" h="1608411" w="1265561">
                    <a:moveTo>
                      <a:pt x="1265561" y="762713"/>
                    </a:moveTo>
                    <a:cubicBezTo>
                      <a:pt x="1265561" y="1132594"/>
                      <a:pt x="1073033" y="1277321"/>
                      <a:pt x="689590" y="1565639"/>
                    </a:cubicBezTo>
                    <a:cubicBezTo>
                      <a:pt x="671096" y="1579580"/>
                      <a:pt x="652128" y="1593806"/>
                      <a:pt x="632781" y="1608412"/>
                    </a:cubicBezTo>
                    <a:cubicBezTo>
                      <a:pt x="613433" y="1593806"/>
                      <a:pt x="594465" y="1579580"/>
                      <a:pt x="575971" y="1565639"/>
                    </a:cubicBezTo>
                    <a:cubicBezTo>
                      <a:pt x="192433" y="1277321"/>
                      <a:pt x="0" y="1132594"/>
                      <a:pt x="0" y="762713"/>
                    </a:cubicBezTo>
                    <a:lnTo>
                      <a:pt x="0" y="251424"/>
                    </a:lnTo>
                    <a:cubicBezTo>
                      <a:pt x="83745" y="241086"/>
                      <a:pt x="381072" y="192243"/>
                      <a:pt x="632781" y="0"/>
                    </a:cubicBezTo>
                    <a:cubicBezTo>
                      <a:pt x="884584" y="192243"/>
                      <a:pt x="1181816" y="241086"/>
                      <a:pt x="1265561" y="251424"/>
                    </a:cubicBezTo>
                    <a:lnTo>
                      <a:pt x="1265561" y="762713"/>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68" name="Google Shape;3968;p319"/>
              <p:cNvSpPr/>
              <p:nvPr/>
            </p:nvSpPr>
            <p:spPr>
              <a:xfrm>
                <a:off x="6666554" y="-539456"/>
                <a:ext cx="3936" cy="3936"/>
              </a:xfrm>
              <a:custGeom>
                <a:rect b="b" l="l" r="r" t="t"/>
                <a:pathLst>
                  <a:path extrusionOk="0" h="9484" w="9484">
                    <a:moveTo>
                      <a:pt x="0" y="0"/>
                    </a:moveTo>
                    <a:lnTo>
                      <a:pt x="0" y="0"/>
                    </a:lnTo>
                    <a:lnTo>
                      <a:pt x="0" y="0"/>
                    </a:lnTo>
                    <a:lnTo>
                      <a:pt x="0" y="0"/>
                    </a:lnTo>
                    <a:close/>
                  </a:path>
                </a:pathLst>
              </a:custGeom>
              <a:solidFill>
                <a:srgbClr val="000000"/>
              </a:solidFill>
              <a:ln cap="flat" cmpd="sng" w="19050">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69" name="Google Shape;3969;p319"/>
              <p:cNvSpPr/>
              <p:nvPr/>
            </p:nvSpPr>
            <p:spPr>
              <a:xfrm>
                <a:off x="6539084" y="-637743"/>
                <a:ext cx="255125" cy="199393"/>
              </a:xfrm>
              <a:custGeom>
                <a:rect b="b" l="l" r="r" t="t"/>
                <a:pathLst>
                  <a:path extrusionOk="0" h="480465" w="614760">
                    <a:moveTo>
                      <a:pt x="0" y="302638"/>
                    </a:moveTo>
                    <a:lnTo>
                      <a:pt x="189303" y="480466"/>
                    </a:lnTo>
                    <a:lnTo>
                      <a:pt x="614761"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3970" name="Google Shape;3970;p319"/>
          <p:cNvGrpSpPr/>
          <p:nvPr/>
        </p:nvGrpSpPr>
        <p:grpSpPr>
          <a:xfrm>
            <a:off x="5608048" y="2347071"/>
            <a:ext cx="1188696" cy="1188696"/>
            <a:chOff x="1488693" y="-1068055"/>
            <a:chExt cx="905259" cy="905259"/>
          </a:xfrm>
        </p:grpSpPr>
        <p:grpSp>
          <p:nvGrpSpPr>
            <p:cNvPr id="3971" name="Google Shape;3971;p319"/>
            <p:cNvGrpSpPr/>
            <p:nvPr/>
          </p:nvGrpSpPr>
          <p:grpSpPr>
            <a:xfrm>
              <a:off x="1488693" y="-1068055"/>
              <a:ext cx="905259" cy="905259"/>
              <a:chOff x="7518971" y="-1068055"/>
              <a:chExt cx="905259" cy="905259"/>
            </a:xfrm>
          </p:grpSpPr>
          <p:sp>
            <p:nvSpPr>
              <p:cNvPr id="3972" name="Google Shape;3972;p319"/>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3973" name="Google Shape;3973;p319"/>
              <p:cNvGrpSpPr/>
              <p:nvPr/>
            </p:nvGrpSpPr>
            <p:grpSpPr>
              <a:xfrm>
                <a:off x="7518971" y="-1068055"/>
                <a:ext cx="905259" cy="905259"/>
                <a:chOff x="7459352" y="-978971"/>
                <a:chExt cx="905259" cy="905259"/>
              </a:xfrm>
            </p:grpSpPr>
            <p:sp>
              <p:nvSpPr>
                <p:cNvPr id="3974" name="Google Shape;3974;p319"/>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75" name="Google Shape;3975;p319"/>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3976" name="Google Shape;3976;p319"/>
            <p:cNvGrpSpPr/>
            <p:nvPr/>
          </p:nvGrpSpPr>
          <p:grpSpPr>
            <a:xfrm>
              <a:off x="1670200" y="-941061"/>
              <a:ext cx="542244" cy="651269"/>
              <a:chOff x="67035" y="-1160770"/>
              <a:chExt cx="542244" cy="651269"/>
            </a:xfrm>
          </p:grpSpPr>
          <p:sp>
            <p:nvSpPr>
              <p:cNvPr id="3977" name="Google Shape;3977;p319"/>
              <p:cNvSpPr/>
              <p:nvPr/>
            </p:nvSpPr>
            <p:spPr>
              <a:xfrm>
                <a:off x="237730" y="-990862"/>
                <a:ext cx="371549" cy="481361"/>
              </a:xfrm>
              <a:custGeom>
                <a:rect b="b" l="l" r="r" t="t"/>
                <a:pathLst>
                  <a:path extrusionOk="0" h="1159907" w="895300">
                    <a:moveTo>
                      <a:pt x="654404" y="1042305"/>
                    </a:moveTo>
                    <a:lnTo>
                      <a:pt x="403075" y="1159908"/>
                    </a:lnTo>
                    <a:lnTo>
                      <a:pt x="275040" y="885817"/>
                    </a:lnTo>
                    <a:lnTo>
                      <a:pt x="0" y="1136198"/>
                    </a:lnTo>
                    <a:lnTo>
                      <a:pt x="15175" y="0"/>
                    </a:lnTo>
                    <a:lnTo>
                      <a:pt x="895301" y="718896"/>
                    </a:lnTo>
                    <a:lnTo>
                      <a:pt x="526369" y="768214"/>
                    </a:lnTo>
                    <a:lnTo>
                      <a:pt x="654404" y="1042305"/>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78" name="Google Shape;3978;p319"/>
              <p:cNvSpPr/>
              <p:nvPr/>
            </p:nvSpPr>
            <p:spPr>
              <a:xfrm>
                <a:off x="171261" y="-1147005"/>
                <a:ext cx="28732" cy="61793"/>
              </a:xfrm>
              <a:custGeom>
                <a:rect b="b" l="l" r="r" t="t"/>
                <a:pathLst>
                  <a:path extrusionOk="0" h="148900" w="69234">
                    <a:moveTo>
                      <a:pt x="0" y="0"/>
                    </a:moveTo>
                    <a:lnTo>
                      <a:pt x="69234" y="148901"/>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79" name="Google Shape;3979;p319"/>
              <p:cNvSpPr/>
              <p:nvPr/>
            </p:nvSpPr>
            <p:spPr>
              <a:xfrm>
                <a:off x="269981" y="-1160770"/>
                <a:ext cx="12988" cy="66910"/>
              </a:xfrm>
              <a:custGeom>
                <a:rect b="b" l="l" r="r" t="t"/>
                <a:pathLst>
                  <a:path extrusionOk="0" h="161230" w="31297">
                    <a:moveTo>
                      <a:pt x="31298" y="0"/>
                    </a:moveTo>
                    <a:lnTo>
                      <a:pt x="0" y="16123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80" name="Google Shape;3980;p319"/>
              <p:cNvSpPr/>
              <p:nvPr/>
            </p:nvSpPr>
            <p:spPr>
              <a:xfrm>
                <a:off x="88667" y="-1070310"/>
                <a:ext cx="59432" cy="33061"/>
              </a:xfrm>
              <a:custGeom>
                <a:rect b="b" l="l" r="r" t="t"/>
                <a:pathLst>
                  <a:path extrusionOk="0" h="79666" w="143210">
                    <a:moveTo>
                      <a:pt x="0" y="0"/>
                    </a:moveTo>
                    <a:lnTo>
                      <a:pt x="143210" y="79667"/>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81" name="Google Shape;3981;p319"/>
              <p:cNvSpPr/>
              <p:nvPr/>
            </p:nvSpPr>
            <p:spPr>
              <a:xfrm>
                <a:off x="332124" y="-1106101"/>
                <a:ext cx="49592" cy="46443"/>
              </a:xfrm>
              <a:custGeom>
                <a:rect b="b" l="l" r="r" t="t"/>
                <a:pathLst>
                  <a:path extrusionOk="0" h="111912" w="119499">
                    <a:moveTo>
                      <a:pt x="119500" y="0"/>
                    </a:moveTo>
                    <a:lnTo>
                      <a:pt x="0" y="111913"/>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982" name="Google Shape;3982;p319"/>
              <p:cNvSpPr/>
              <p:nvPr/>
            </p:nvSpPr>
            <p:spPr>
              <a:xfrm>
                <a:off x="67035" y="-967657"/>
                <a:ext cx="67697" cy="8265"/>
              </a:xfrm>
              <a:custGeom>
                <a:rect b="b" l="l" r="r" t="t"/>
                <a:pathLst>
                  <a:path extrusionOk="0" h="19916" w="163126">
                    <a:moveTo>
                      <a:pt x="163127" y="0"/>
                    </a:moveTo>
                    <a:lnTo>
                      <a:pt x="0" y="19917"/>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70" name="Shape 3670"/>
        <p:cNvGrpSpPr/>
        <p:nvPr/>
      </p:nvGrpSpPr>
      <p:grpSpPr>
        <a:xfrm>
          <a:off x="0" y="0"/>
          <a:ext cx="0" cy="0"/>
          <a:chOff x="0" y="0"/>
          <a:chExt cx="0" cy="0"/>
        </a:xfrm>
      </p:grpSpPr>
      <p:sp>
        <p:nvSpPr>
          <p:cNvPr id="3671" name="Google Shape;3671;p302"/>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Instructions</a:t>
            </a:r>
            <a:endParaRPr/>
          </a:p>
        </p:txBody>
      </p:sp>
      <p:sp>
        <p:nvSpPr>
          <p:cNvPr id="3672" name="Google Shape;3672;p302"/>
          <p:cNvSpPr txBox="1"/>
          <p:nvPr>
            <p:ph idx="1" type="body"/>
          </p:nvPr>
        </p:nvSpPr>
        <p:spPr>
          <a:xfrm>
            <a:off x="365700" y="750500"/>
            <a:ext cx="8139300" cy="3820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400"/>
              <a:buNone/>
            </a:pPr>
            <a:r>
              <a:rPr lang="en-US" sz="1200"/>
              <a:t>The deck is an extension of the Corporate POV deck for conversations that require a deeper dive into the solutions in our Harmony platform. It provides a </a:t>
            </a:r>
            <a:r>
              <a:rPr lang="en-US" sz="1200"/>
              <a:t>high-level overview </a:t>
            </a:r>
            <a:r>
              <a:rPr lang="en-US" sz="1200"/>
              <a:t>of each product; the key features, value props, and how it fits into the Harmony platform. </a:t>
            </a:r>
            <a:endParaRPr sz="1200"/>
          </a:p>
          <a:p>
            <a:pPr indent="0" lvl="0" marL="0" rtl="0" algn="l">
              <a:lnSpc>
                <a:spcPct val="115000"/>
              </a:lnSpc>
              <a:spcBef>
                <a:spcPts val="0"/>
              </a:spcBef>
              <a:spcAft>
                <a:spcPts val="0"/>
              </a:spcAft>
              <a:buSzPts val="1400"/>
              <a:buNone/>
            </a:pPr>
            <a:r>
              <a:t/>
            </a:r>
            <a:endParaRPr sz="1200"/>
          </a:p>
          <a:p>
            <a:pPr indent="0" lvl="0" marL="0" rtl="0" algn="l">
              <a:lnSpc>
                <a:spcPct val="115000"/>
              </a:lnSpc>
              <a:spcBef>
                <a:spcPts val="0"/>
              </a:spcBef>
              <a:spcAft>
                <a:spcPts val="0"/>
              </a:spcAft>
              <a:buSzPts val="1400"/>
              <a:buNone/>
            </a:pPr>
            <a:r>
              <a:rPr b="1" lang="en-US" sz="1200">
                <a:latin typeface="Roboto"/>
                <a:ea typeface="Roboto"/>
                <a:cs typeface="Roboto"/>
                <a:sym typeface="Roboto"/>
              </a:rPr>
              <a:t>What the deck covers: </a:t>
            </a:r>
            <a:endParaRPr b="1" sz="1200">
              <a:latin typeface="Roboto"/>
              <a:ea typeface="Roboto"/>
              <a:cs typeface="Roboto"/>
              <a:sym typeface="Roboto"/>
            </a:endParaRPr>
          </a:p>
          <a:p>
            <a:pPr indent="-304800" lvl="0" marL="457200" rtl="0" algn="l">
              <a:lnSpc>
                <a:spcPct val="115000"/>
              </a:lnSpc>
              <a:spcBef>
                <a:spcPts val="0"/>
              </a:spcBef>
              <a:spcAft>
                <a:spcPts val="0"/>
              </a:spcAft>
              <a:buSzPts val="1200"/>
              <a:buChar char="●"/>
            </a:pPr>
            <a:r>
              <a:rPr lang="en-US" sz="1200"/>
              <a:t>iPaaS</a:t>
            </a:r>
            <a:endParaRPr sz="1200"/>
          </a:p>
          <a:p>
            <a:pPr indent="-304800" lvl="0" marL="457200" rtl="0" algn="l">
              <a:lnSpc>
                <a:spcPct val="115000"/>
              </a:lnSpc>
              <a:spcBef>
                <a:spcPts val="0"/>
              </a:spcBef>
              <a:spcAft>
                <a:spcPts val="0"/>
              </a:spcAft>
              <a:buSzPts val="1200"/>
              <a:buChar char="●"/>
            </a:pPr>
            <a:r>
              <a:rPr lang="en-US" sz="1200"/>
              <a:t>API Manager</a:t>
            </a:r>
            <a:endParaRPr sz="1200"/>
          </a:p>
          <a:p>
            <a:pPr indent="-304800" lvl="0" marL="457200" rtl="0" algn="l">
              <a:lnSpc>
                <a:spcPct val="115000"/>
              </a:lnSpc>
              <a:spcBef>
                <a:spcPts val="0"/>
              </a:spcBef>
              <a:spcAft>
                <a:spcPts val="0"/>
              </a:spcAft>
              <a:buSzPts val="1200"/>
              <a:buChar char="●"/>
            </a:pPr>
            <a:r>
              <a:rPr lang="en-US" sz="1200"/>
              <a:t>App Builder</a:t>
            </a:r>
            <a:endParaRPr sz="1200"/>
          </a:p>
          <a:p>
            <a:pPr indent="-304800" lvl="0" marL="457200" rtl="0" algn="l">
              <a:lnSpc>
                <a:spcPct val="115000"/>
              </a:lnSpc>
              <a:spcBef>
                <a:spcPts val="0"/>
              </a:spcBef>
              <a:spcAft>
                <a:spcPts val="0"/>
              </a:spcAft>
              <a:buSzPts val="1200"/>
              <a:buChar char="●"/>
            </a:pPr>
            <a:r>
              <a:rPr lang="en-US" sz="1200"/>
              <a:t>EDI</a:t>
            </a:r>
            <a:endParaRPr sz="1200"/>
          </a:p>
          <a:p>
            <a:pPr indent="0" lvl="0" marL="0" rtl="0" algn="l">
              <a:lnSpc>
                <a:spcPct val="115000"/>
              </a:lnSpc>
              <a:spcBef>
                <a:spcPts val="0"/>
              </a:spcBef>
              <a:spcAft>
                <a:spcPts val="0"/>
              </a:spcAft>
              <a:buSzPts val="1400"/>
              <a:buNone/>
            </a:pPr>
            <a:r>
              <a:t/>
            </a:r>
            <a:endParaRPr sz="1300"/>
          </a:p>
          <a:p>
            <a:pPr indent="0" lvl="0" marL="0" rtl="0" algn="l">
              <a:lnSpc>
                <a:spcPct val="115000"/>
              </a:lnSpc>
              <a:spcBef>
                <a:spcPts val="0"/>
              </a:spcBef>
              <a:spcAft>
                <a:spcPts val="0"/>
              </a:spcAft>
              <a:buSzPts val="1400"/>
              <a:buNone/>
            </a:pPr>
            <a:r>
              <a:rPr b="1" lang="en-US" sz="1200">
                <a:latin typeface="Roboto"/>
                <a:ea typeface="Roboto"/>
                <a:cs typeface="Roboto"/>
                <a:sym typeface="Roboto"/>
              </a:rPr>
              <a:t>How to use the deck:</a:t>
            </a:r>
            <a:endParaRPr b="1" sz="1200">
              <a:latin typeface="Roboto"/>
              <a:ea typeface="Roboto"/>
              <a:cs typeface="Roboto"/>
              <a:sym typeface="Roboto"/>
            </a:endParaRPr>
          </a:p>
          <a:p>
            <a:pPr indent="-304800" lvl="0" marL="457200" rtl="0" algn="l">
              <a:lnSpc>
                <a:spcPct val="115000"/>
              </a:lnSpc>
              <a:spcBef>
                <a:spcPts val="0"/>
              </a:spcBef>
              <a:spcAft>
                <a:spcPts val="0"/>
              </a:spcAft>
              <a:buSzPts val="1200"/>
              <a:buChar char="●"/>
            </a:pPr>
            <a:r>
              <a:rPr lang="en-US" sz="1200"/>
              <a:t>The deck is modular and can be used in its entirety or based on specific product conversations as required.</a:t>
            </a:r>
            <a:endParaRPr sz="1200"/>
          </a:p>
          <a:p>
            <a:pPr indent="0" lvl="0" marL="0" rtl="0" algn="l">
              <a:lnSpc>
                <a:spcPct val="115000"/>
              </a:lnSpc>
              <a:spcBef>
                <a:spcPts val="0"/>
              </a:spcBef>
              <a:spcAft>
                <a:spcPts val="0"/>
              </a:spcAft>
              <a:buSzPts val="1400"/>
              <a:buNone/>
            </a:pPr>
            <a:r>
              <a:t/>
            </a:r>
            <a:endParaRPr sz="1200"/>
          </a:p>
          <a:p>
            <a:pPr indent="0" lvl="0" marL="0" rtl="0" algn="l">
              <a:lnSpc>
                <a:spcPct val="115000"/>
              </a:lnSpc>
              <a:spcBef>
                <a:spcPts val="0"/>
              </a:spcBef>
              <a:spcAft>
                <a:spcPts val="0"/>
              </a:spcAft>
              <a:buSzPts val="1400"/>
              <a:buNone/>
            </a:pPr>
            <a:r>
              <a:rPr b="1" lang="en-US" sz="1200">
                <a:latin typeface="Roboto"/>
                <a:ea typeface="Roboto"/>
                <a:cs typeface="Roboto"/>
                <a:sym typeface="Roboto"/>
              </a:rPr>
              <a:t>Questions? Reach out to </a:t>
            </a:r>
            <a:r>
              <a:rPr b="1" lang="en-US" sz="1200" u="sng">
                <a:solidFill>
                  <a:schemeClr val="hlink"/>
                </a:solidFill>
                <a:latin typeface="Roboto"/>
                <a:ea typeface="Roboto"/>
                <a:cs typeface="Roboto"/>
                <a:sym typeface="Roboto"/>
                <a:hlinkClick r:id="rId3"/>
              </a:rPr>
              <a:t>productmarketing@jitterbit.com</a:t>
            </a:r>
            <a:r>
              <a:rPr b="1" lang="en-US" sz="1200">
                <a:latin typeface="Roboto"/>
                <a:ea typeface="Roboto"/>
                <a:cs typeface="Roboto"/>
                <a:sym typeface="Roboto"/>
              </a:rPr>
              <a:t>.</a:t>
            </a:r>
            <a:endParaRPr b="1" sz="1200">
              <a:latin typeface="Roboto"/>
              <a:ea typeface="Roboto"/>
              <a:cs typeface="Roboto"/>
              <a:sym typeface="Roboto"/>
            </a:endParaRPr>
          </a:p>
          <a:p>
            <a:pPr indent="0" lvl="0" marL="0" rtl="0" algn="l">
              <a:lnSpc>
                <a:spcPct val="115000"/>
              </a:lnSpc>
              <a:spcBef>
                <a:spcPts val="0"/>
              </a:spcBef>
              <a:spcAft>
                <a:spcPts val="0"/>
              </a:spcAft>
              <a:buSzPts val="1400"/>
              <a:buNone/>
            </a:pPr>
            <a:r>
              <a:t/>
            </a:r>
            <a:endParaRPr b="1" sz="1200">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7" name="Shape 3987"/>
        <p:cNvGrpSpPr/>
        <p:nvPr/>
      </p:nvGrpSpPr>
      <p:grpSpPr>
        <a:xfrm>
          <a:off x="0" y="0"/>
          <a:ext cx="0" cy="0"/>
          <a:chOff x="0" y="0"/>
          <a:chExt cx="0" cy="0"/>
        </a:xfrm>
      </p:grpSpPr>
      <p:sp>
        <p:nvSpPr>
          <p:cNvPr id="3988" name="Google Shape;3988;p320"/>
          <p:cNvSpPr txBox="1"/>
          <p:nvPr>
            <p:ph type="title"/>
          </p:nvPr>
        </p:nvSpPr>
        <p:spPr>
          <a:xfrm>
            <a:off x="1061150" y="2362350"/>
            <a:ext cx="2078700" cy="344700"/>
          </a:xfrm>
          <a:prstGeom prst="rect">
            <a:avLst/>
          </a:prstGeom>
          <a:noFill/>
          <a:ln>
            <a:noFill/>
          </a:ln>
        </p:spPr>
        <p:txBody>
          <a:bodyPr anchorCtr="0" anchor="ctr" bIns="0" lIns="0" spcFirstLastPara="1" rIns="0" wrap="square" tIns="0">
            <a:spAutoFit/>
          </a:bodyPr>
          <a:lstStyle/>
          <a:p>
            <a:pPr indent="0" lvl="0" marL="0" rtl="0" algn="l">
              <a:lnSpc>
                <a:spcPct val="80000"/>
              </a:lnSpc>
              <a:spcBef>
                <a:spcPts val="0"/>
              </a:spcBef>
              <a:spcAft>
                <a:spcPts val="0"/>
              </a:spcAft>
              <a:buSzPts val="2800"/>
              <a:buNone/>
            </a:pPr>
            <a:r>
              <a:rPr lang="en-US">
                <a:solidFill>
                  <a:schemeClr val="accent1"/>
                </a:solidFill>
              </a:rPr>
              <a:t>Thank You</a:t>
            </a:r>
            <a:endParaRPr>
              <a:solidFill>
                <a:schemeClr val="accent1"/>
              </a:solidFill>
            </a:endParaRPr>
          </a:p>
        </p:txBody>
      </p:sp>
      <p:sp>
        <p:nvSpPr>
          <p:cNvPr id="3989" name="Google Shape;3989;p320"/>
          <p:cNvSpPr txBox="1"/>
          <p:nvPr>
            <p:ph idx="4294967295" type="body"/>
          </p:nvPr>
        </p:nvSpPr>
        <p:spPr>
          <a:xfrm>
            <a:off x="4916100" y="3815950"/>
            <a:ext cx="3518100" cy="4464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1400"/>
              <a:buNone/>
            </a:pPr>
            <a:r>
              <a:rPr lang="en-US" sz="1200">
                <a:solidFill>
                  <a:schemeClr val="dk2"/>
                </a:solidFill>
                <a:latin typeface="Roboto"/>
                <a:ea typeface="Roboto"/>
                <a:cs typeface="Roboto"/>
                <a:sym typeface="Roboto"/>
              </a:rPr>
              <a:t>first.lastname@jitterbit.com</a:t>
            </a:r>
            <a:endParaRPr sz="1200">
              <a:solidFill>
                <a:schemeClr val="dk2"/>
              </a:solidFill>
              <a:latin typeface="Roboto"/>
              <a:ea typeface="Roboto"/>
              <a:cs typeface="Roboto"/>
              <a:sym typeface="Roboto"/>
            </a:endParaRPr>
          </a:p>
          <a:p>
            <a:pPr indent="0" lvl="0" marL="0" rtl="0" algn="ctr">
              <a:lnSpc>
                <a:spcPct val="100000"/>
              </a:lnSpc>
              <a:spcBef>
                <a:spcPts val="600"/>
              </a:spcBef>
              <a:spcAft>
                <a:spcPts val="600"/>
              </a:spcAft>
              <a:buSzPts val="1400"/>
              <a:buNone/>
            </a:pPr>
            <a:r>
              <a:rPr lang="en-US" sz="1200">
                <a:solidFill>
                  <a:schemeClr val="dk2"/>
                </a:solidFill>
                <a:latin typeface="Roboto"/>
                <a:ea typeface="Roboto"/>
                <a:cs typeface="Roboto"/>
                <a:sym typeface="Roboto"/>
              </a:rPr>
              <a:t>(877) 555-0987</a:t>
            </a:r>
            <a:endParaRPr sz="1200">
              <a:solidFill>
                <a:schemeClr val="dk2"/>
              </a:solidFill>
              <a:latin typeface="Roboto"/>
              <a:ea typeface="Roboto"/>
              <a:cs typeface="Roboto"/>
              <a:sym typeface="Roboto"/>
            </a:endParaRPr>
          </a:p>
        </p:txBody>
      </p:sp>
      <p:sp>
        <p:nvSpPr>
          <p:cNvPr id="3990" name="Google Shape;3990;p320"/>
          <p:cNvSpPr/>
          <p:nvPr>
            <p:ph idx="2" type="pic"/>
          </p:nvPr>
        </p:nvSpPr>
        <p:spPr>
          <a:xfrm>
            <a:off x="5760750" y="987050"/>
            <a:ext cx="1828800" cy="1828800"/>
          </a:xfrm>
          <a:prstGeom prst="ellipse">
            <a:avLst/>
          </a:prstGeom>
          <a:noFill/>
          <a:ln cap="flat" cmpd="sng" w="19050">
            <a:solidFill>
              <a:schemeClr val="dk2"/>
            </a:solidFill>
            <a:prstDash val="solid"/>
            <a:round/>
            <a:headEnd len="sm" w="sm" type="none"/>
            <a:tailEnd len="sm" w="sm" type="none"/>
          </a:ln>
        </p:spPr>
      </p:sp>
      <p:sp>
        <p:nvSpPr>
          <p:cNvPr id="3991" name="Google Shape;3991;p320"/>
          <p:cNvSpPr txBox="1"/>
          <p:nvPr>
            <p:ph idx="4294967295" type="subTitle"/>
          </p:nvPr>
        </p:nvSpPr>
        <p:spPr>
          <a:xfrm>
            <a:off x="5532150" y="3062810"/>
            <a:ext cx="2286000" cy="27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1200"/>
              </a:spcAft>
              <a:buClr>
                <a:srgbClr val="063849"/>
              </a:buClr>
              <a:buSzPts val="1400"/>
              <a:buFont typeface="Roboto Light"/>
              <a:buNone/>
            </a:pPr>
            <a:r>
              <a:rPr b="0" i="0" lang="en-US" sz="1800" u="none" cap="none" strike="noStrike">
                <a:solidFill>
                  <a:schemeClr val="lt1"/>
                </a:solidFill>
                <a:latin typeface="Roboto SemiBold"/>
                <a:ea typeface="Roboto SemiBold"/>
                <a:cs typeface="Roboto SemiBold"/>
                <a:sym typeface="Roboto SemiBold"/>
              </a:rPr>
              <a:t>First Lastname</a:t>
            </a:r>
            <a:endParaRPr b="0" i="0" sz="1800" u="none" cap="none" strike="noStrike">
              <a:solidFill>
                <a:schemeClr val="lt1"/>
              </a:solidFill>
              <a:latin typeface="Roboto SemiBold"/>
              <a:ea typeface="Roboto SemiBold"/>
              <a:cs typeface="Roboto SemiBold"/>
              <a:sym typeface="Roboto SemiBold"/>
            </a:endParaRPr>
          </a:p>
        </p:txBody>
      </p:sp>
      <p:sp>
        <p:nvSpPr>
          <p:cNvPr id="3992" name="Google Shape;3992;p320"/>
          <p:cNvSpPr txBox="1"/>
          <p:nvPr>
            <p:ph idx="4294967295" type="subTitle"/>
          </p:nvPr>
        </p:nvSpPr>
        <p:spPr>
          <a:xfrm>
            <a:off x="5532150" y="3408904"/>
            <a:ext cx="2286000" cy="21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1200"/>
              </a:spcAft>
              <a:buClr>
                <a:srgbClr val="063849"/>
              </a:buClr>
              <a:buSzPts val="1400"/>
              <a:buFont typeface="Roboto Light"/>
              <a:buNone/>
            </a:pPr>
            <a:r>
              <a:rPr b="0" i="0" lang="en-US" sz="1400" u="none" cap="none" strike="noStrike">
                <a:solidFill>
                  <a:schemeClr val="accent1"/>
                </a:solidFill>
                <a:latin typeface="Roboto Slab"/>
                <a:ea typeface="Roboto Slab"/>
                <a:cs typeface="Roboto Slab"/>
                <a:sym typeface="Roboto Slab"/>
              </a:rPr>
              <a:t>Job Title Position</a:t>
            </a:r>
            <a:endParaRPr b="0" i="0" sz="1400" u="none" cap="none" strike="noStrike">
              <a:solidFill>
                <a:schemeClr val="accent1"/>
              </a:solidFill>
              <a:latin typeface="Roboto Slab"/>
              <a:ea typeface="Roboto Slab"/>
              <a:cs typeface="Roboto Slab"/>
              <a:sym typeface="Roboto Slab"/>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7" name="Shape 3997"/>
        <p:cNvGrpSpPr/>
        <p:nvPr/>
      </p:nvGrpSpPr>
      <p:grpSpPr>
        <a:xfrm>
          <a:off x="0" y="0"/>
          <a:ext cx="0" cy="0"/>
          <a:chOff x="0" y="0"/>
          <a:chExt cx="0" cy="0"/>
        </a:xfrm>
      </p:grpSpPr>
      <p:sp>
        <p:nvSpPr>
          <p:cNvPr id="3998" name="Google Shape;3998;p321"/>
          <p:cNvSpPr txBox="1"/>
          <p:nvPr>
            <p:ph type="title"/>
          </p:nvPr>
        </p:nvSpPr>
        <p:spPr>
          <a:xfrm>
            <a:off x="755075" y="524263"/>
            <a:ext cx="8023200" cy="4095000"/>
          </a:xfrm>
          <a:prstGeom prst="rect">
            <a:avLst/>
          </a:prstGeom>
          <a:noFill/>
          <a:ln>
            <a:noFill/>
          </a:ln>
        </p:spPr>
        <p:txBody>
          <a:bodyPr anchorCtr="0" anchor="ctr" bIns="0" lIns="0" spcFirstLastPara="1" rIns="0" wrap="square" tIns="0">
            <a:normAutofit/>
          </a:bodyPr>
          <a:lstStyle/>
          <a:p>
            <a:pPr indent="0" lvl="0" marL="0" rtl="0" algn="r">
              <a:lnSpc>
                <a:spcPct val="80000"/>
              </a:lnSpc>
              <a:spcBef>
                <a:spcPts val="0"/>
              </a:spcBef>
              <a:spcAft>
                <a:spcPts val="0"/>
              </a:spcAft>
              <a:buSzPts val="2800"/>
              <a:buNone/>
            </a:pPr>
            <a:r>
              <a:rPr lang="en-US"/>
              <a:t>iPaaS Appendix</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2" name="Shape 4002"/>
        <p:cNvGrpSpPr/>
        <p:nvPr/>
      </p:nvGrpSpPr>
      <p:grpSpPr>
        <a:xfrm>
          <a:off x="0" y="0"/>
          <a:ext cx="0" cy="0"/>
          <a:chOff x="0" y="0"/>
          <a:chExt cx="0" cy="0"/>
        </a:xfrm>
      </p:grpSpPr>
      <p:pic>
        <p:nvPicPr>
          <p:cNvPr id="4003" name="Google Shape;4003;p322"/>
          <p:cNvPicPr preferRelativeResize="0"/>
          <p:nvPr>
            <p:ph idx="2" type="pic"/>
          </p:nvPr>
        </p:nvPicPr>
        <p:blipFill rotWithShape="1">
          <a:blip r:embed="rId3">
            <a:alphaModFix/>
          </a:blip>
          <a:srcRect b="0" l="15191" r="15183" t="0"/>
          <a:stretch/>
        </p:blipFill>
        <p:spPr>
          <a:xfrm>
            <a:off x="5029200" y="0"/>
            <a:ext cx="4114724" cy="5143501"/>
          </a:xfrm>
          <a:prstGeom prst="rect">
            <a:avLst/>
          </a:prstGeom>
          <a:solidFill>
            <a:srgbClr val="EBF1F3"/>
          </a:solidFill>
          <a:ln>
            <a:noFill/>
          </a:ln>
        </p:spPr>
      </p:pic>
      <p:sp>
        <p:nvSpPr>
          <p:cNvPr id="4004" name="Google Shape;4004;p322"/>
          <p:cNvSpPr txBox="1"/>
          <p:nvPr>
            <p:ph type="title"/>
          </p:nvPr>
        </p:nvSpPr>
        <p:spPr>
          <a:xfrm>
            <a:off x="226278" y="616744"/>
            <a:ext cx="45660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US" sz="1800"/>
              <a:t>Curvature</a:t>
            </a:r>
            <a:endParaRPr sz="1800">
              <a:solidFill>
                <a:schemeClr val="accent1"/>
              </a:solidFill>
            </a:endParaRPr>
          </a:p>
        </p:txBody>
      </p:sp>
      <p:sp>
        <p:nvSpPr>
          <p:cNvPr id="4005" name="Google Shape;4005;p322"/>
          <p:cNvSpPr/>
          <p:nvPr/>
        </p:nvSpPr>
        <p:spPr>
          <a:xfrm>
            <a:off x="7745549" y="3657450"/>
            <a:ext cx="1280100" cy="960000"/>
          </a:xfrm>
          <a:prstGeom prst="rect">
            <a:avLst/>
          </a:prstGeom>
          <a:solidFill>
            <a:srgbClr val="000000">
              <a:alpha val="60000"/>
            </a:srgbClr>
          </a:solidFill>
          <a:ln cap="flat" cmpd="sng" w="25400">
            <a:solidFill>
              <a:schemeClr val="accent6"/>
            </a:solidFill>
            <a:prstDash val="solid"/>
            <a:round/>
            <a:headEnd len="sm" w="sm" type="none"/>
            <a:tailEnd len="sm" w="sm" type="none"/>
          </a:ln>
        </p:spPr>
        <p:txBody>
          <a:bodyPr anchorCtr="0" anchor="ctr" bIns="0" lIns="27000" spcFirstLastPara="1" rIns="27000" wrap="square" tIns="0">
            <a:noAutofit/>
          </a:bodyPr>
          <a:lstStyle/>
          <a:p>
            <a:pPr indent="0" lvl="0" marL="0" marR="0" rtl="0" algn="ctr">
              <a:lnSpc>
                <a:spcPct val="100000"/>
              </a:lnSpc>
              <a:spcBef>
                <a:spcPts val="0"/>
              </a:spcBef>
              <a:spcAft>
                <a:spcPts val="0"/>
              </a:spcAft>
              <a:buClr>
                <a:srgbClr val="FFFFFF"/>
              </a:buClr>
              <a:buSzPts val="900"/>
              <a:buFont typeface="Arial"/>
              <a:buNone/>
            </a:pPr>
            <a:r>
              <a:rPr b="0" i="0" lang="en-US" sz="1000" u="none" cap="none" strike="noStrike">
                <a:solidFill>
                  <a:srgbClr val="FFFFFF"/>
                </a:solidFill>
                <a:latin typeface="Roboto"/>
                <a:ea typeface="Roboto"/>
                <a:cs typeface="Roboto"/>
                <a:sym typeface="Roboto"/>
              </a:rPr>
              <a:t>Elimination of manual work/week</a:t>
            </a:r>
            <a:endParaRPr b="0" i="0" sz="10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2000"/>
              <a:buFont typeface="Arial"/>
              <a:buNone/>
            </a:pPr>
            <a:r>
              <a:rPr b="0" i="0" lang="en-US" sz="1800" u="none" cap="none" strike="noStrike">
                <a:solidFill>
                  <a:srgbClr val="FFFFFF"/>
                </a:solidFill>
                <a:latin typeface="Roboto"/>
                <a:ea typeface="Roboto"/>
                <a:cs typeface="Roboto"/>
                <a:sym typeface="Roboto"/>
              </a:rPr>
              <a:t>20 hours</a:t>
            </a:r>
            <a:endParaRPr b="0" i="0" sz="1800" u="none" cap="none" strike="noStrike">
              <a:solidFill>
                <a:srgbClr val="FFFFFF"/>
              </a:solidFill>
              <a:latin typeface="Roboto"/>
              <a:ea typeface="Roboto"/>
              <a:cs typeface="Roboto"/>
              <a:sym typeface="Roboto"/>
            </a:endParaRPr>
          </a:p>
        </p:txBody>
      </p:sp>
      <p:sp>
        <p:nvSpPr>
          <p:cNvPr id="4006" name="Google Shape;4006;p322"/>
          <p:cNvSpPr/>
          <p:nvPr/>
        </p:nvSpPr>
        <p:spPr>
          <a:xfrm>
            <a:off x="6426342" y="3658084"/>
            <a:ext cx="1280100" cy="960000"/>
          </a:xfrm>
          <a:prstGeom prst="rect">
            <a:avLst/>
          </a:prstGeom>
          <a:solidFill>
            <a:srgbClr val="000000">
              <a:alpha val="60000"/>
            </a:srgbClr>
          </a:solidFill>
          <a:ln cap="flat" cmpd="sng" w="25400">
            <a:solidFill>
              <a:schemeClr val="accent3"/>
            </a:solidFill>
            <a:prstDash val="solid"/>
            <a:round/>
            <a:headEnd len="sm" w="sm" type="none"/>
            <a:tailEnd len="sm" w="sm" type="none"/>
          </a:ln>
        </p:spPr>
        <p:txBody>
          <a:bodyPr anchorCtr="0" anchor="ctr" bIns="0" lIns="27000" spcFirstLastPara="1" rIns="27000" wrap="square" tIns="0">
            <a:noAutofit/>
          </a:bodyPr>
          <a:lstStyle/>
          <a:p>
            <a:pPr indent="0" lvl="0" marL="0" marR="0" rtl="0" algn="ctr">
              <a:lnSpc>
                <a:spcPct val="100000"/>
              </a:lnSpc>
              <a:spcBef>
                <a:spcPts val="0"/>
              </a:spcBef>
              <a:spcAft>
                <a:spcPts val="0"/>
              </a:spcAft>
              <a:buClr>
                <a:srgbClr val="FFFFFF"/>
              </a:buClr>
              <a:buSzPts val="900"/>
              <a:buFont typeface="Arial"/>
              <a:buNone/>
            </a:pPr>
            <a:r>
              <a:rPr b="0" i="0" lang="en-US" sz="1000" u="none" cap="none" strike="noStrike">
                <a:solidFill>
                  <a:srgbClr val="FFFFFF"/>
                </a:solidFill>
                <a:latin typeface="Roboto"/>
                <a:ea typeface="Roboto"/>
                <a:cs typeface="Roboto"/>
                <a:sym typeface="Roboto"/>
              </a:rPr>
              <a:t>Reduction in data processing errors</a:t>
            </a:r>
            <a:endParaRPr b="0" i="0" sz="12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Roboto"/>
                <a:ea typeface="Roboto"/>
                <a:cs typeface="Roboto"/>
                <a:sym typeface="Roboto"/>
              </a:rPr>
              <a:t>95%</a:t>
            </a:r>
            <a:endParaRPr b="0" i="0" sz="1100" u="none" cap="none" strike="noStrike">
              <a:solidFill>
                <a:srgbClr val="000000"/>
              </a:solidFill>
              <a:latin typeface="Roboto"/>
              <a:ea typeface="Roboto"/>
              <a:cs typeface="Roboto"/>
              <a:sym typeface="Roboto"/>
            </a:endParaRPr>
          </a:p>
        </p:txBody>
      </p:sp>
      <p:sp>
        <p:nvSpPr>
          <p:cNvPr id="4007" name="Google Shape;4007;p322"/>
          <p:cNvSpPr/>
          <p:nvPr/>
        </p:nvSpPr>
        <p:spPr>
          <a:xfrm>
            <a:off x="5092180" y="3658723"/>
            <a:ext cx="1280100" cy="960000"/>
          </a:xfrm>
          <a:prstGeom prst="rect">
            <a:avLst/>
          </a:prstGeom>
          <a:solidFill>
            <a:srgbClr val="000000">
              <a:alpha val="60000"/>
            </a:srgbClr>
          </a:solidFill>
          <a:ln cap="flat" cmpd="sng" w="25400">
            <a:solidFill>
              <a:schemeClr val="accent2"/>
            </a:solidFill>
            <a:prstDash val="solid"/>
            <a:round/>
            <a:headEnd len="sm" w="sm" type="none"/>
            <a:tailEnd len="sm" w="sm" type="none"/>
          </a:ln>
        </p:spPr>
        <p:txBody>
          <a:bodyPr anchorCtr="0" anchor="ctr" bIns="0" lIns="27000" spcFirstLastPara="1" rIns="2700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1000" u="none" cap="none" strike="noStrike">
                <a:solidFill>
                  <a:srgbClr val="FFFFFF"/>
                </a:solidFill>
                <a:latin typeface="Roboto"/>
                <a:ea typeface="Roboto"/>
                <a:cs typeface="Roboto"/>
                <a:sym typeface="Roboto"/>
              </a:rPr>
              <a:t>Reduction in quote generation time</a:t>
            </a:r>
            <a:endParaRPr b="0" i="0" sz="12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Roboto"/>
                <a:ea typeface="Roboto"/>
                <a:cs typeface="Roboto"/>
                <a:sym typeface="Roboto"/>
              </a:rPr>
              <a:t>50%</a:t>
            </a:r>
            <a:endParaRPr b="0" i="0" sz="1100" u="none" cap="none" strike="noStrike">
              <a:solidFill>
                <a:srgbClr val="000000"/>
              </a:solidFill>
              <a:latin typeface="Roboto"/>
              <a:ea typeface="Roboto"/>
              <a:cs typeface="Roboto"/>
              <a:sym typeface="Roboto"/>
            </a:endParaRPr>
          </a:p>
        </p:txBody>
      </p:sp>
      <p:sp>
        <p:nvSpPr>
          <p:cNvPr id="4008" name="Google Shape;4008;p322"/>
          <p:cNvSpPr txBox="1"/>
          <p:nvPr/>
        </p:nvSpPr>
        <p:spPr>
          <a:xfrm>
            <a:off x="1738439" y="0"/>
            <a:ext cx="3290700" cy="377100"/>
          </a:xfrm>
          <a:prstGeom prst="rect">
            <a:avLst/>
          </a:prstGeom>
          <a:solidFill>
            <a:srgbClr val="262626"/>
          </a:solidFill>
          <a:ln>
            <a:noFill/>
          </a:ln>
        </p:spPr>
        <p:txBody>
          <a:bodyPr anchorCtr="0" anchor="t" bIns="102875" lIns="102875" spcFirstLastPara="1" rIns="102875" wrap="square" tIns="10287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Poppins"/>
                <a:ea typeface="Poppins"/>
                <a:cs typeface="Poppins"/>
                <a:sym typeface="Poppins"/>
              </a:rPr>
              <a:t>Technology</a:t>
            </a:r>
            <a:endParaRPr b="0" i="0" sz="1100" u="none" cap="none" strike="noStrike">
              <a:solidFill>
                <a:srgbClr val="000000"/>
              </a:solidFill>
              <a:latin typeface="Arial"/>
              <a:ea typeface="Arial"/>
              <a:cs typeface="Arial"/>
              <a:sym typeface="Arial"/>
            </a:endParaRPr>
          </a:p>
        </p:txBody>
      </p:sp>
      <p:sp>
        <p:nvSpPr>
          <p:cNvPr id="4009" name="Google Shape;4009;p322"/>
          <p:cNvSpPr txBox="1"/>
          <p:nvPr/>
        </p:nvSpPr>
        <p:spPr>
          <a:xfrm>
            <a:off x="226278" y="1041697"/>
            <a:ext cx="4615800" cy="308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4472C4"/>
              </a:buClr>
              <a:buSzPts val="1100"/>
              <a:buFont typeface="Arial"/>
              <a:buNone/>
            </a:pPr>
            <a:r>
              <a:rPr b="1" i="0" lang="en-US" sz="1200" u="none" cap="none" strike="noStrike">
                <a:solidFill>
                  <a:schemeClr val="accent1"/>
                </a:solidFill>
                <a:latin typeface="Roboto"/>
                <a:ea typeface="Roboto"/>
                <a:cs typeface="Roboto"/>
                <a:sym typeface="Roboto"/>
              </a:rPr>
              <a:t>Challenge</a:t>
            </a:r>
            <a:br>
              <a:rPr b="1" i="0" lang="en-US" sz="1000" u="none" cap="none" strike="noStrike">
                <a:solidFill>
                  <a:srgbClr val="000000"/>
                </a:solidFill>
                <a:latin typeface="Roboto"/>
                <a:ea typeface="Roboto"/>
                <a:cs typeface="Roboto"/>
                <a:sym typeface="Roboto"/>
              </a:rPr>
            </a:br>
            <a:endParaRPr b="1" i="0" sz="10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4472C4"/>
              </a:buClr>
              <a:buSzPts val="1100"/>
              <a:buFont typeface="Arial"/>
              <a:buNone/>
            </a:pPr>
            <a:r>
              <a:rPr b="0" i="0" lang="en-US" sz="1100" u="none" cap="none" strike="noStrike">
                <a:solidFill>
                  <a:srgbClr val="000000"/>
                </a:solidFill>
                <a:latin typeface="Roboto"/>
                <a:ea typeface="Roboto"/>
                <a:cs typeface="Roboto"/>
                <a:sym typeface="Roboto"/>
              </a:rPr>
              <a:t>Curvature needed to push data across systems in its quote to cash cycle quickly and efficiently to keep up with customer demand and meet internal SLAs. However, its legacy integration technology was outdated, unwieldy, and error-prone. That was coupled with a lack of visibility — they couldn’t see transactions and payloads quickly to diagnose issues. Simply keeping the system up and running required significant daily effort.</a:t>
            </a:r>
            <a:endParaRPr b="0" i="0" sz="1100" u="none" cap="none" strike="noStrike">
              <a:solidFill>
                <a:srgbClr val="000000"/>
              </a:solidFill>
              <a:latin typeface="Roboto"/>
              <a:ea typeface="Roboto"/>
              <a:cs typeface="Roboto"/>
              <a:sym typeface="Roboto"/>
            </a:endParaRPr>
          </a:p>
          <a:p>
            <a:pPr indent="0" lvl="0" marL="0" marR="0" rtl="0" algn="l">
              <a:lnSpc>
                <a:spcPct val="100000"/>
              </a:lnSpc>
              <a:spcBef>
                <a:spcPts val="1400"/>
              </a:spcBef>
              <a:spcAft>
                <a:spcPts val="0"/>
              </a:spcAft>
              <a:buClr>
                <a:srgbClr val="4472C4"/>
              </a:buClr>
              <a:buSzPts val="1100"/>
              <a:buFont typeface="Arial"/>
              <a:buNone/>
            </a:pPr>
            <a:r>
              <a:rPr b="1" i="0" lang="en-US" sz="1200" u="none" cap="none" strike="noStrike">
                <a:solidFill>
                  <a:schemeClr val="accent1"/>
                </a:solidFill>
                <a:latin typeface="Roboto"/>
                <a:ea typeface="Roboto"/>
                <a:cs typeface="Roboto"/>
                <a:sym typeface="Roboto"/>
              </a:rPr>
              <a:t>Solution</a:t>
            </a:r>
            <a:endParaRPr b="1" i="0" sz="1000" u="none" cap="none" strike="noStrike">
              <a:solidFill>
                <a:srgbClr val="000000"/>
              </a:solidFill>
              <a:latin typeface="Roboto"/>
              <a:ea typeface="Roboto"/>
              <a:cs typeface="Roboto"/>
              <a:sym typeface="Roboto"/>
            </a:endParaRPr>
          </a:p>
          <a:p>
            <a:pPr indent="0" lvl="0" marL="0" marR="0" rtl="0" algn="l">
              <a:lnSpc>
                <a:spcPct val="100000"/>
              </a:lnSpc>
              <a:spcBef>
                <a:spcPts val="1400"/>
              </a:spcBef>
              <a:spcAft>
                <a:spcPts val="0"/>
              </a:spcAft>
              <a:buClr>
                <a:srgbClr val="4472C4"/>
              </a:buClr>
              <a:buSzPts val="1100"/>
              <a:buFont typeface="Arial"/>
              <a:buNone/>
            </a:pPr>
            <a:r>
              <a:rPr b="0" i="0" lang="en-US" sz="1100" u="none" cap="none" strike="noStrike">
                <a:solidFill>
                  <a:srgbClr val="000000"/>
                </a:solidFill>
                <a:latin typeface="Roboto"/>
                <a:ea typeface="Roboto"/>
                <a:cs typeface="Roboto"/>
                <a:sym typeface="Roboto"/>
              </a:rPr>
              <a:t>Curvature selected Jitterbit’s scalable iPaaS solution, Harmony, for its integration needs due to its balance of features and affordability. Within a tight two-month timeline, the Curvature successfully deployed Harmony to integrate critical business applications, including Salesforce and Oracle. By collaborating closely with Jitterbit, Curvature not only met the project deadline but also optimized several integrations, achieving enhanced scalability and automation beyond a simple system migration.</a:t>
            </a:r>
            <a:endParaRPr b="0" i="0" sz="1100" u="none" cap="none" strike="noStrike">
              <a:solidFill>
                <a:srgbClr val="FF0000"/>
              </a:solidFill>
              <a:latin typeface="Roboto"/>
              <a:ea typeface="Roboto"/>
              <a:cs typeface="Roboto"/>
              <a:sym typeface="Roboto"/>
            </a:endParaRPr>
          </a:p>
        </p:txBody>
      </p:sp>
      <p:sp>
        <p:nvSpPr>
          <p:cNvPr id="4010" name="Google Shape;4010;p322"/>
          <p:cNvSpPr/>
          <p:nvPr/>
        </p:nvSpPr>
        <p:spPr>
          <a:xfrm>
            <a:off x="5285561" y="2575684"/>
            <a:ext cx="3608100" cy="988200"/>
          </a:xfrm>
          <a:prstGeom prst="roundRect">
            <a:avLst>
              <a:gd fmla="val 4235" name="adj"/>
            </a:avLst>
          </a:prstGeom>
          <a:solidFill>
            <a:srgbClr val="FFFFFF">
              <a:alpha val="70588"/>
            </a:srgbClr>
          </a:solidFill>
          <a:ln>
            <a:noFill/>
          </a:ln>
        </p:spPr>
        <p:txBody>
          <a:bodyPr anchorCtr="0" anchor="ctr" bIns="137175" lIns="205750" spcFirstLastPara="1" rIns="137175" wrap="square" tIns="137175">
            <a:noAutofit/>
          </a:bodyPr>
          <a:lstStyle/>
          <a:p>
            <a:pPr indent="0" lvl="0" marL="0" marR="0" rtl="0" algn="l">
              <a:lnSpc>
                <a:spcPct val="115000"/>
              </a:lnSpc>
              <a:spcBef>
                <a:spcPts val="0"/>
              </a:spcBef>
              <a:spcAft>
                <a:spcPts val="0"/>
              </a:spcAft>
              <a:buClr>
                <a:srgbClr val="000000"/>
              </a:buClr>
              <a:buSzPts val="1000"/>
              <a:buFont typeface="Arial"/>
              <a:buNone/>
            </a:pPr>
            <a:r>
              <a:rPr b="0" i="0" lang="en-US" sz="1000" u="none" cap="none" strike="noStrike">
                <a:solidFill>
                  <a:srgbClr val="000000"/>
                </a:solidFill>
                <a:latin typeface="Roboto"/>
                <a:ea typeface="Roboto"/>
                <a:cs typeface="Roboto"/>
                <a:sym typeface="Roboto"/>
              </a:rPr>
              <a:t>We have additional optimization efforts on the horizon – with Jitterbit, we can more seamlessly expand existing integrations and consider new ones.”</a:t>
            </a:r>
            <a:endParaRPr b="0" i="0" sz="10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000"/>
              <a:buFont typeface="Arial"/>
              <a:buNone/>
            </a:pPr>
            <a:r>
              <a:rPr b="1" i="0" lang="en-US" sz="1000" u="none" cap="none" strike="noStrike">
                <a:solidFill>
                  <a:srgbClr val="000000"/>
                </a:solidFill>
                <a:latin typeface="Roboto"/>
                <a:ea typeface="Roboto"/>
                <a:cs typeface="Roboto"/>
                <a:sym typeface="Roboto"/>
              </a:rPr>
              <a:t>Kyle Anixter</a:t>
            </a:r>
            <a:r>
              <a:rPr b="0" i="0" lang="en-US" sz="1000" u="none" cap="none" strike="noStrike">
                <a:solidFill>
                  <a:srgbClr val="000000"/>
                </a:solidFill>
                <a:latin typeface="Roboto"/>
                <a:ea typeface="Roboto"/>
                <a:cs typeface="Roboto"/>
                <a:sym typeface="Roboto"/>
              </a:rPr>
              <a:t>, Hardware IT Director, Curvature</a:t>
            </a:r>
            <a:endParaRPr b="0" i="0" sz="900" u="none" cap="none" strike="noStrike">
              <a:solidFill>
                <a:schemeClr val="dk1"/>
              </a:solidFill>
              <a:latin typeface="Roboto"/>
              <a:ea typeface="Roboto"/>
              <a:cs typeface="Roboto"/>
              <a:sym typeface="Roboto"/>
            </a:endParaRPr>
          </a:p>
        </p:txBody>
      </p:sp>
      <p:pic>
        <p:nvPicPr>
          <p:cNvPr id="4011" name="Google Shape;4011;p322"/>
          <p:cNvPicPr preferRelativeResize="0"/>
          <p:nvPr/>
        </p:nvPicPr>
        <p:blipFill rotWithShape="1">
          <a:blip r:embed="rId4">
            <a:alphaModFix/>
          </a:blip>
          <a:srcRect b="0" l="0" r="0" t="0"/>
          <a:stretch/>
        </p:blipFill>
        <p:spPr>
          <a:xfrm>
            <a:off x="5029201" y="2398247"/>
            <a:ext cx="457240" cy="354873"/>
          </a:xfrm>
          <a:prstGeom prst="rect">
            <a:avLst/>
          </a:prstGeom>
          <a:noFill/>
          <a:ln>
            <a:noFill/>
          </a:ln>
        </p:spPr>
      </p:pic>
      <p:pic>
        <p:nvPicPr>
          <p:cNvPr id="4012" name="Google Shape;4012;p322"/>
          <p:cNvPicPr preferRelativeResize="0"/>
          <p:nvPr/>
        </p:nvPicPr>
        <p:blipFill rotWithShape="1">
          <a:blip r:embed="rId5">
            <a:alphaModFix/>
          </a:blip>
          <a:srcRect b="0" l="0" r="0" t="0"/>
          <a:stretch/>
        </p:blipFill>
        <p:spPr>
          <a:xfrm>
            <a:off x="5715050" y="381050"/>
            <a:ext cx="3407975" cy="748600"/>
          </a:xfrm>
          <a:prstGeom prst="rect">
            <a:avLst/>
          </a:prstGeom>
          <a:noFill/>
          <a:ln>
            <a:noFill/>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6" name="Shape 4016"/>
        <p:cNvGrpSpPr/>
        <p:nvPr/>
      </p:nvGrpSpPr>
      <p:grpSpPr>
        <a:xfrm>
          <a:off x="0" y="0"/>
          <a:ext cx="0" cy="0"/>
          <a:chOff x="0" y="0"/>
          <a:chExt cx="0" cy="0"/>
        </a:xfrm>
      </p:grpSpPr>
      <p:grpSp>
        <p:nvGrpSpPr>
          <p:cNvPr id="4017" name="Google Shape;4017;p323"/>
          <p:cNvGrpSpPr/>
          <p:nvPr/>
        </p:nvGrpSpPr>
        <p:grpSpPr>
          <a:xfrm>
            <a:off x="182880" y="1005840"/>
            <a:ext cx="7589952" cy="3743801"/>
            <a:chOff x="182880" y="1005840"/>
            <a:chExt cx="7589952" cy="3743801"/>
          </a:xfrm>
        </p:grpSpPr>
        <p:pic>
          <p:nvPicPr>
            <p:cNvPr id="4018" name="Google Shape;4018;p323"/>
            <p:cNvPicPr preferRelativeResize="0"/>
            <p:nvPr/>
          </p:nvPicPr>
          <p:blipFill rotWithShape="1">
            <a:blip r:embed="rId3">
              <a:alphaModFix/>
            </a:blip>
            <a:srcRect b="0" l="0" r="0" t="0"/>
            <a:stretch/>
          </p:blipFill>
          <p:spPr>
            <a:xfrm>
              <a:off x="182880" y="1005840"/>
              <a:ext cx="4607371" cy="3743801"/>
            </a:xfrm>
            <a:prstGeom prst="rect">
              <a:avLst/>
            </a:prstGeom>
            <a:noFill/>
            <a:ln>
              <a:noFill/>
            </a:ln>
          </p:spPr>
        </p:pic>
        <p:pic>
          <p:nvPicPr>
            <p:cNvPr id="4019" name="Google Shape;4019;p323"/>
            <p:cNvPicPr preferRelativeResize="0"/>
            <p:nvPr/>
          </p:nvPicPr>
          <p:blipFill rotWithShape="1">
            <a:blip r:embed="rId4">
              <a:alphaModFix/>
            </a:blip>
            <a:srcRect b="0" l="0" r="0" t="0"/>
            <a:stretch/>
          </p:blipFill>
          <p:spPr>
            <a:xfrm>
              <a:off x="4790264" y="1007790"/>
              <a:ext cx="2982568" cy="3739898"/>
            </a:xfrm>
            <a:prstGeom prst="rect">
              <a:avLst/>
            </a:prstGeom>
            <a:noFill/>
            <a:ln>
              <a:noFill/>
            </a:ln>
          </p:spPr>
        </p:pic>
      </p:grpSp>
      <p:pic>
        <p:nvPicPr>
          <p:cNvPr id="4020" name="Google Shape;4020;p323"/>
          <p:cNvPicPr preferRelativeResize="0"/>
          <p:nvPr/>
        </p:nvPicPr>
        <p:blipFill rotWithShape="1">
          <a:blip r:embed="rId5">
            <a:alphaModFix/>
          </a:blip>
          <a:srcRect b="0" l="0" r="0" t="0"/>
          <a:stretch/>
        </p:blipFill>
        <p:spPr>
          <a:xfrm>
            <a:off x="7733200" y="1653649"/>
            <a:ext cx="1174596" cy="679800"/>
          </a:xfrm>
          <a:prstGeom prst="rect">
            <a:avLst/>
          </a:prstGeom>
          <a:noFill/>
          <a:ln>
            <a:noFill/>
          </a:ln>
        </p:spPr>
      </p:pic>
      <p:grpSp>
        <p:nvGrpSpPr>
          <p:cNvPr id="4021" name="Google Shape;4021;p323"/>
          <p:cNvGrpSpPr/>
          <p:nvPr/>
        </p:nvGrpSpPr>
        <p:grpSpPr>
          <a:xfrm>
            <a:off x="182880" y="1005840"/>
            <a:ext cx="7589952" cy="3743801"/>
            <a:chOff x="182880" y="6205540"/>
            <a:chExt cx="7589952" cy="3743801"/>
          </a:xfrm>
        </p:grpSpPr>
        <p:pic>
          <p:nvPicPr>
            <p:cNvPr id="4022" name="Google Shape;4022;p323"/>
            <p:cNvPicPr preferRelativeResize="0"/>
            <p:nvPr/>
          </p:nvPicPr>
          <p:blipFill rotWithShape="1">
            <a:blip r:embed="rId6">
              <a:alphaModFix/>
            </a:blip>
            <a:srcRect b="0" l="0" r="0" t="0"/>
            <a:stretch/>
          </p:blipFill>
          <p:spPr>
            <a:xfrm>
              <a:off x="182880" y="6205540"/>
              <a:ext cx="4607371" cy="3743801"/>
            </a:xfrm>
            <a:prstGeom prst="rect">
              <a:avLst/>
            </a:prstGeom>
            <a:noFill/>
            <a:ln>
              <a:noFill/>
            </a:ln>
          </p:spPr>
        </p:pic>
        <p:pic>
          <p:nvPicPr>
            <p:cNvPr id="4023" name="Google Shape;4023;p323"/>
            <p:cNvPicPr preferRelativeResize="0"/>
            <p:nvPr/>
          </p:nvPicPr>
          <p:blipFill rotWithShape="1">
            <a:blip r:embed="rId7">
              <a:alphaModFix/>
            </a:blip>
            <a:srcRect b="49" l="0" r="0" t="49"/>
            <a:stretch/>
          </p:blipFill>
          <p:spPr>
            <a:xfrm>
              <a:off x="4790264" y="6207490"/>
              <a:ext cx="2982568" cy="3739897"/>
            </a:xfrm>
            <a:prstGeom prst="rect">
              <a:avLst/>
            </a:prstGeom>
            <a:noFill/>
            <a:ln>
              <a:noFill/>
            </a:ln>
          </p:spPr>
        </p:pic>
      </p:grpSp>
      <p:grpSp>
        <p:nvGrpSpPr>
          <p:cNvPr id="4024" name="Google Shape;4024;p323"/>
          <p:cNvGrpSpPr/>
          <p:nvPr/>
        </p:nvGrpSpPr>
        <p:grpSpPr>
          <a:xfrm>
            <a:off x="182880" y="1005840"/>
            <a:ext cx="7589952" cy="3743801"/>
            <a:chOff x="182880" y="-4287560"/>
            <a:chExt cx="7589952" cy="3743801"/>
          </a:xfrm>
        </p:grpSpPr>
        <p:pic>
          <p:nvPicPr>
            <p:cNvPr id="4025" name="Google Shape;4025;p323"/>
            <p:cNvPicPr preferRelativeResize="0"/>
            <p:nvPr/>
          </p:nvPicPr>
          <p:blipFill rotWithShape="1">
            <a:blip r:embed="rId8">
              <a:alphaModFix/>
            </a:blip>
            <a:srcRect b="0" l="0" r="0" t="0"/>
            <a:stretch/>
          </p:blipFill>
          <p:spPr>
            <a:xfrm>
              <a:off x="182880" y="-4287560"/>
              <a:ext cx="4607371" cy="3743801"/>
            </a:xfrm>
            <a:prstGeom prst="rect">
              <a:avLst/>
            </a:prstGeom>
            <a:noFill/>
            <a:ln>
              <a:noFill/>
            </a:ln>
          </p:spPr>
        </p:pic>
        <p:pic>
          <p:nvPicPr>
            <p:cNvPr id="4026" name="Google Shape;4026;p323"/>
            <p:cNvPicPr preferRelativeResize="0"/>
            <p:nvPr/>
          </p:nvPicPr>
          <p:blipFill rotWithShape="1">
            <a:blip r:embed="rId9">
              <a:alphaModFix/>
            </a:blip>
            <a:srcRect b="49" l="0" r="0" t="49"/>
            <a:stretch/>
          </p:blipFill>
          <p:spPr>
            <a:xfrm>
              <a:off x="4790264" y="-4285610"/>
              <a:ext cx="2982568" cy="3739898"/>
            </a:xfrm>
            <a:prstGeom prst="rect">
              <a:avLst/>
            </a:prstGeom>
            <a:noFill/>
            <a:ln>
              <a:noFill/>
            </a:ln>
          </p:spPr>
        </p:pic>
      </p:grpSp>
      <p:grpSp>
        <p:nvGrpSpPr>
          <p:cNvPr id="4027" name="Google Shape;4027;p323"/>
          <p:cNvGrpSpPr/>
          <p:nvPr/>
        </p:nvGrpSpPr>
        <p:grpSpPr>
          <a:xfrm>
            <a:off x="182880" y="1005840"/>
            <a:ext cx="7589952" cy="3743801"/>
            <a:chOff x="-8436470" y="1005840"/>
            <a:chExt cx="7589952" cy="3743801"/>
          </a:xfrm>
        </p:grpSpPr>
        <p:pic>
          <p:nvPicPr>
            <p:cNvPr id="4028" name="Google Shape;4028;p323"/>
            <p:cNvPicPr preferRelativeResize="0"/>
            <p:nvPr/>
          </p:nvPicPr>
          <p:blipFill rotWithShape="1">
            <a:blip r:embed="rId10">
              <a:alphaModFix/>
            </a:blip>
            <a:srcRect b="0" l="0" r="0" t="0"/>
            <a:stretch/>
          </p:blipFill>
          <p:spPr>
            <a:xfrm>
              <a:off x="-8436470" y="1005840"/>
              <a:ext cx="4607371" cy="3743801"/>
            </a:xfrm>
            <a:prstGeom prst="rect">
              <a:avLst/>
            </a:prstGeom>
            <a:noFill/>
            <a:ln>
              <a:noFill/>
            </a:ln>
          </p:spPr>
        </p:pic>
        <p:pic>
          <p:nvPicPr>
            <p:cNvPr id="4029" name="Google Shape;4029;p323"/>
            <p:cNvPicPr preferRelativeResize="0"/>
            <p:nvPr/>
          </p:nvPicPr>
          <p:blipFill rotWithShape="1">
            <a:blip r:embed="rId11">
              <a:alphaModFix/>
            </a:blip>
            <a:srcRect b="49" l="0" r="0" t="49"/>
            <a:stretch/>
          </p:blipFill>
          <p:spPr>
            <a:xfrm>
              <a:off x="-3829086" y="1007790"/>
              <a:ext cx="2982568" cy="3739898"/>
            </a:xfrm>
            <a:prstGeom prst="rect">
              <a:avLst/>
            </a:prstGeom>
            <a:noFill/>
            <a:ln>
              <a:noFill/>
            </a:ln>
          </p:spPr>
        </p:pic>
      </p:grpSp>
      <p:grpSp>
        <p:nvGrpSpPr>
          <p:cNvPr id="4030" name="Google Shape;4030;p323"/>
          <p:cNvGrpSpPr/>
          <p:nvPr/>
        </p:nvGrpSpPr>
        <p:grpSpPr>
          <a:xfrm>
            <a:off x="182880" y="1005840"/>
            <a:ext cx="7589952" cy="3743801"/>
            <a:chOff x="9848405" y="1005840"/>
            <a:chExt cx="7589952" cy="3743801"/>
          </a:xfrm>
        </p:grpSpPr>
        <p:pic>
          <p:nvPicPr>
            <p:cNvPr id="4031" name="Google Shape;4031;p323"/>
            <p:cNvPicPr preferRelativeResize="0"/>
            <p:nvPr/>
          </p:nvPicPr>
          <p:blipFill rotWithShape="1">
            <a:blip r:embed="rId12">
              <a:alphaModFix/>
            </a:blip>
            <a:srcRect b="0" l="0" r="0" t="0"/>
            <a:stretch/>
          </p:blipFill>
          <p:spPr>
            <a:xfrm>
              <a:off x="9848405" y="1005840"/>
              <a:ext cx="4607371" cy="3743801"/>
            </a:xfrm>
            <a:prstGeom prst="rect">
              <a:avLst/>
            </a:prstGeom>
            <a:noFill/>
            <a:ln>
              <a:noFill/>
            </a:ln>
          </p:spPr>
        </p:pic>
        <p:pic>
          <p:nvPicPr>
            <p:cNvPr id="4032" name="Google Shape;4032;p323"/>
            <p:cNvPicPr preferRelativeResize="0"/>
            <p:nvPr/>
          </p:nvPicPr>
          <p:blipFill rotWithShape="1">
            <a:blip r:embed="rId13">
              <a:alphaModFix/>
            </a:blip>
            <a:srcRect b="49" l="0" r="0" t="49"/>
            <a:stretch/>
          </p:blipFill>
          <p:spPr>
            <a:xfrm>
              <a:off x="14455789" y="1007790"/>
              <a:ext cx="2982568" cy="3739898"/>
            </a:xfrm>
            <a:prstGeom prst="rect">
              <a:avLst/>
            </a:prstGeom>
            <a:noFill/>
            <a:ln>
              <a:noFill/>
            </a:ln>
          </p:spPr>
        </p:pic>
      </p:grpSp>
      <p:pic>
        <p:nvPicPr>
          <p:cNvPr id="4033" name="Google Shape;4033;p323"/>
          <p:cNvPicPr preferRelativeResize="0"/>
          <p:nvPr/>
        </p:nvPicPr>
        <p:blipFill rotWithShape="1">
          <a:blip r:embed="rId14">
            <a:alphaModFix/>
          </a:blip>
          <a:srcRect b="0" l="0" r="0" t="0"/>
          <a:stretch/>
        </p:blipFill>
        <p:spPr>
          <a:xfrm>
            <a:off x="5309775" y="678575"/>
            <a:ext cx="2315350" cy="357750"/>
          </a:xfrm>
          <a:prstGeom prst="rect">
            <a:avLst/>
          </a:prstGeom>
          <a:noFill/>
          <a:ln>
            <a:noFill/>
          </a:ln>
        </p:spPr>
      </p:pic>
      <p:sp>
        <p:nvSpPr>
          <p:cNvPr id="4034" name="Google Shape;4034;p323"/>
          <p:cNvSpPr txBox="1"/>
          <p:nvPr>
            <p:ph type="title"/>
          </p:nvPr>
        </p:nvSpPr>
        <p:spPr>
          <a:xfrm>
            <a:off x="365693" y="274356"/>
            <a:ext cx="80034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solidFill>
                  <a:schemeClr val="accent1"/>
                </a:solidFill>
              </a:rPr>
              <a:t>AI-infused low-code architecture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01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0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02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0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02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0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02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0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8" name="Shape 4038"/>
        <p:cNvGrpSpPr/>
        <p:nvPr/>
      </p:nvGrpSpPr>
      <p:grpSpPr>
        <a:xfrm>
          <a:off x="0" y="0"/>
          <a:ext cx="0" cy="0"/>
          <a:chOff x="0" y="0"/>
          <a:chExt cx="0" cy="0"/>
        </a:xfrm>
      </p:grpSpPr>
      <p:grpSp>
        <p:nvGrpSpPr>
          <p:cNvPr id="4039" name="Google Shape;4039;p324"/>
          <p:cNvGrpSpPr/>
          <p:nvPr/>
        </p:nvGrpSpPr>
        <p:grpSpPr>
          <a:xfrm>
            <a:off x="300450" y="4123725"/>
            <a:ext cx="8346141" cy="536313"/>
            <a:chOff x="300450" y="4123725"/>
            <a:chExt cx="8346141" cy="536313"/>
          </a:xfrm>
        </p:grpSpPr>
        <p:sp>
          <p:nvSpPr>
            <p:cNvPr id="4040" name="Google Shape;4040;p324"/>
            <p:cNvSpPr txBox="1"/>
            <p:nvPr/>
          </p:nvSpPr>
          <p:spPr>
            <a:xfrm>
              <a:off x="300450" y="4198338"/>
              <a:ext cx="1116300" cy="461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en-US" sz="1000" u="none" cap="none" strike="noStrike">
                  <a:solidFill>
                    <a:schemeClr val="accent2"/>
                  </a:solidFill>
                  <a:latin typeface="Roboto"/>
                  <a:ea typeface="Roboto"/>
                  <a:cs typeface="Roboto"/>
                  <a:sym typeface="Roboto"/>
                </a:rPr>
                <a:t>GLOBAL ACCREDITATION</a:t>
              </a:r>
              <a:br>
                <a:rPr b="1" i="0" lang="en-US" sz="1000" u="none" cap="none" strike="noStrike">
                  <a:solidFill>
                    <a:schemeClr val="accent2"/>
                  </a:solidFill>
                  <a:latin typeface="Roboto"/>
                  <a:ea typeface="Roboto"/>
                  <a:cs typeface="Roboto"/>
                  <a:sym typeface="Roboto"/>
                </a:rPr>
              </a:br>
              <a:r>
                <a:rPr b="1" i="0" lang="en-US" sz="1000" u="none" cap="none" strike="noStrike">
                  <a:solidFill>
                    <a:schemeClr val="accent2"/>
                  </a:solidFill>
                  <a:latin typeface="Roboto"/>
                  <a:ea typeface="Roboto"/>
                  <a:cs typeface="Roboto"/>
                  <a:sym typeface="Roboto"/>
                </a:rPr>
                <a:t> </a:t>
              </a:r>
              <a:r>
                <a:rPr b="1" i="0" lang="en-US" sz="1000" u="none" cap="none" strike="noStrike">
                  <a:solidFill>
                    <a:schemeClr val="accent2"/>
                  </a:solidFill>
                  <a:latin typeface="Roboto"/>
                  <a:ea typeface="Roboto"/>
                  <a:cs typeface="Roboto"/>
                  <a:sym typeface="Roboto"/>
                </a:rPr>
                <a:t>&amp; COMPLIANCE</a:t>
              </a:r>
              <a:endParaRPr b="1" i="0" sz="1000" u="none" cap="none" strike="noStrike">
                <a:solidFill>
                  <a:schemeClr val="accent2"/>
                </a:solidFill>
                <a:latin typeface="Roboto"/>
                <a:ea typeface="Roboto"/>
                <a:cs typeface="Roboto"/>
                <a:sym typeface="Roboto"/>
              </a:endParaRPr>
            </a:p>
          </p:txBody>
        </p:sp>
        <p:pic>
          <p:nvPicPr>
            <p:cNvPr id="4041" name="Google Shape;4041;p324"/>
            <p:cNvPicPr preferRelativeResize="0"/>
            <p:nvPr/>
          </p:nvPicPr>
          <p:blipFill rotWithShape="1">
            <a:blip r:embed="rId3">
              <a:alphaModFix/>
            </a:blip>
            <a:srcRect b="0" l="0" r="0" t="0"/>
            <a:stretch/>
          </p:blipFill>
          <p:spPr>
            <a:xfrm>
              <a:off x="8056196" y="4336628"/>
              <a:ext cx="590395" cy="161916"/>
            </a:xfrm>
            <a:prstGeom prst="rect">
              <a:avLst/>
            </a:prstGeom>
            <a:noFill/>
            <a:ln>
              <a:noFill/>
            </a:ln>
          </p:spPr>
        </p:pic>
        <p:pic>
          <p:nvPicPr>
            <p:cNvPr id="4042" name="Google Shape;4042;p324"/>
            <p:cNvPicPr preferRelativeResize="0"/>
            <p:nvPr/>
          </p:nvPicPr>
          <p:blipFill rotWithShape="1">
            <a:blip r:embed="rId4">
              <a:alphaModFix/>
            </a:blip>
            <a:srcRect b="0" l="0" r="0" t="0"/>
            <a:stretch/>
          </p:blipFill>
          <p:spPr>
            <a:xfrm>
              <a:off x="6658454" y="4335298"/>
              <a:ext cx="590394" cy="164592"/>
            </a:xfrm>
            <a:prstGeom prst="rect">
              <a:avLst/>
            </a:prstGeom>
            <a:noFill/>
            <a:ln>
              <a:noFill/>
            </a:ln>
          </p:spPr>
        </p:pic>
        <p:pic>
          <p:nvPicPr>
            <p:cNvPr id="4043" name="Google Shape;4043;p324"/>
            <p:cNvPicPr preferRelativeResize="0"/>
            <p:nvPr/>
          </p:nvPicPr>
          <p:blipFill rotWithShape="1">
            <a:blip r:embed="rId5">
              <a:alphaModFix/>
            </a:blip>
            <a:srcRect b="0" l="0" r="0" t="0"/>
            <a:stretch/>
          </p:blipFill>
          <p:spPr>
            <a:xfrm>
              <a:off x="1549300" y="4330719"/>
              <a:ext cx="552840" cy="173750"/>
            </a:xfrm>
            <a:prstGeom prst="rect">
              <a:avLst/>
            </a:prstGeom>
            <a:noFill/>
            <a:ln>
              <a:noFill/>
            </a:ln>
          </p:spPr>
        </p:pic>
        <p:pic>
          <p:nvPicPr>
            <p:cNvPr id="4044" name="Google Shape;4044;p324"/>
            <p:cNvPicPr preferRelativeResize="0"/>
            <p:nvPr/>
          </p:nvPicPr>
          <p:blipFill rotWithShape="1">
            <a:blip r:embed="rId6">
              <a:alphaModFix/>
            </a:blip>
            <a:srcRect b="0" l="0" r="0" t="0"/>
            <a:stretch/>
          </p:blipFill>
          <p:spPr>
            <a:xfrm>
              <a:off x="2757548" y="4337533"/>
              <a:ext cx="658324" cy="160121"/>
            </a:xfrm>
            <a:prstGeom prst="rect">
              <a:avLst/>
            </a:prstGeom>
            <a:noFill/>
            <a:ln>
              <a:noFill/>
            </a:ln>
          </p:spPr>
        </p:pic>
        <p:pic>
          <p:nvPicPr>
            <p:cNvPr id="4045" name="Google Shape;4045;p324"/>
            <p:cNvPicPr preferRelativeResize="0"/>
            <p:nvPr/>
          </p:nvPicPr>
          <p:blipFill rotWithShape="1">
            <a:blip r:embed="rId7">
              <a:alphaModFix/>
            </a:blip>
            <a:srcRect b="0" l="0" r="0" t="0"/>
            <a:stretch/>
          </p:blipFill>
          <p:spPr>
            <a:xfrm>
              <a:off x="5108893" y="4312442"/>
              <a:ext cx="301467" cy="210304"/>
            </a:xfrm>
            <a:prstGeom prst="rect">
              <a:avLst/>
            </a:prstGeom>
            <a:noFill/>
            <a:ln>
              <a:noFill/>
            </a:ln>
          </p:spPr>
        </p:pic>
        <p:pic>
          <p:nvPicPr>
            <p:cNvPr id="4046" name="Google Shape;4046;p324"/>
            <p:cNvPicPr preferRelativeResize="0"/>
            <p:nvPr/>
          </p:nvPicPr>
          <p:blipFill rotWithShape="1">
            <a:blip r:embed="rId8">
              <a:alphaModFix/>
            </a:blip>
            <a:srcRect b="0" l="0" r="0" t="0"/>
            <a:stretch/>
          </p:blipFill>
          <p:spPr>
            <a:xfrm>
              <a:off x="4689938" y="4312442"/>
              <a:ext cx="302294" cy="210304"/>
            </a:xfrm>
            <a:prstGeom prst="rect">
              <a:avLst/>
            </a:prstGeom>
            <a:noFill/>
            <a:ln>
              <a:noFill/>
            </a:ln>
          </p:spPr>
        </p:pic>
        <p:pic>
          <p:nvPicPr>
            <p:cNvPr id="4047" name="Google Shape;4047;p324"/>
            <p:cNvPicPr preferRelativeResize="0"/>
            <p:nvPr/>
          </p:nvPicPr>
          <p:blipFill rotWithShape="1">
            <a:blip r:embed="rId9">
              <a:alphaModFix/>
            </a:blip>
            <a:srcRect b="0" l="440" r="-3088" t="0"/>
            <a:stretch/>
          </p:blipFill>
          <p:spPr>
            <a:xfrm>
              <a:off x="4270969" y="4312439"/>
              <a:ext cx="302309" cy="210310"/>
            </a:xfrm>
            <a:prstGeom prst="rect">
              <a:avLst/>
            </a:prstGeom>
            <a:noFill/>
            <a:ln>
              <a:noFill/>
            </a:ln>
          </p:spPr>
        </p:pic>
        <p:pic>
          <p:nvPicPr>
            <p:cNvPr id="4048" name="Google Shape;4048;p324"/>
            <p:cNvPicPr preferRelativeResize="0"/>
            <p:nvPr/>
          </p:nvPicPr>
          <p:blipFill rotWithShape="1">
            <a:blip r:embed="rId10">
              <a:alphaModFix/>
            </a:blip>
            <a:srcRect b="0" l="0" r="0" t="0"/>
            <a:stretch/>
          </p:blipFill>
          <p:spPr>
            <a:xfrm>
              <a:off x="2218801" y="4206550"/>
              <a:ext cx="422087" cy="422088"/>
            </a:xfrm>
            <a:prstGeom prst="rect">
              <a:avLst/>
            </a:prstGeom>
            <a:noFill/>
            <a:ln>
              <a:noFill/>
            </a:ln>
          </p:spPr>
        </p:pic>
        <p:pic>
          <p:nvPicPr>
            <p:cNvPr id="4049" name="Google Shape;4049;p324"/>
            <p:cNvPicPr preferRelativeResize="0"/>
            <p:nvPr/>
          </p:nvPicPr>
          <p:blipFill rotWithShape="1">
            <a:blip r:embed="rId11">
              <a:alphaModFix/>
            </a:blip>
            <a:srcRect b="0" l="0" r="0" t="0"/>
            <a:stretch/>
          </p:blipFill>
          <p:spPr>
            <a:xfrm>
              <a:off x="3532533" y="4340562"/>
              <a:ext cx="621775" cy="154063"/>
            </a:xfrm>
            <a:prstGeom prst="rect">
              <a:avLst/>
            </a:prstGeom>
            <a:noFill/>
            <a:ln>
              <a:noFill/>
            </a:ln>
          </p:spPr>
        </p:pic>
        <p:pic>
          <p:nvPicPr>
            <p:cNvPr id="4050" name="Google Shape;4050;p324"/>
            <p:cNvPicPr preferRelativeResize="0"/>
            <p:nvPr/>
          </p:nvPicPr>
          <p:blipFill rotWithShape="1">
            <a:blip r:embed="rId12">
              <a:alphaModFix/>
            </a:blip>
            <a:srcRect b="0" l="0" r="0" t="0"/>
            <a:stretch/>
          </p:blipFill>
          <p:spPr>
            <a:xfrm>
              <a:off x="6281534" y="4271290"/>
              <a:ext cx="260260" cy="292608"/>
            </a:xfrm>
            <a:prstGeom prst="rect">
              <a:avLst/>
            </a:prstGeom>
            <a:noFill/>
            <a:ln>
              <a:noFill/>
            </a:ln>
          </p:spPr>
        </p:pic>
        <p:pic>
          <p:nvPicPr>
            <p:cNvPr id="4051" name="Google Shape;4051;p324"/>
            <p:cNvPicPr preferRelativeResize="0"/>
            <p:nvPr/>
          </p:nvPicPr>
          <p:blipFill rotWithShape="1">
            <a:blip r:embed="rId13">
              <a:alphaModFix/>
            </a:blip>
            <a:srcRect b="0" l="0" r="0" t="0"/>
            <a:stretch/>
          </p:blipFill>
          <p:spPr>
            <a:xfrm>
              <a:off x="5904277" y="4271291"/>
              <a:ext cx="260597" cy="292606"/>
            </a:xfrm>
            <a:prstGeom prst="rect">
              <a:avLst/>
            </a:prstGeom>
            <a:noFill/>
            <a:ln>
              <a:noFill/>
            </a:ln>
          </p:spPr>
        </p:pic>
        <p:pic>
          <p:nvPicPr>
            <p:cNvPr id="4052" name="Google Shape;4052;p324"/>
            <p:cNvPicPr preferRelativeResize="0"/>
            <p:nvPr/>
          </p:nvPicPr>
          <p:blipFill rotWithShape="1">
            <a:blip r:embed="rId14">
              <a:alphaModFix/>
            </a:blip>
            <a:srcRect b="0" l="0" r="0" t="0"/>
            <a:stretch/>
          </p:blipFill>
          <p:spPr>
            <a:xfrm>
              <a:off x="5527020" y="4271291"/>
              <a:ext cx="260597" cy="292606"/>
            </a:xfrm>
            <a:prstGeom prst="rect">
              <a:avLst/>
            </a:prstGeom>
            <a:noFill/>
            <a:ln>
              <a:noFill/>
            </a:ln>
          </p:spPr>
        </p:pic>
        <p:cxnSp>
          <p:nvCxnSpPr>
            <p:cNvPr id="4053" name="Google Shape;4053;p324"/>
            <p:cNvCxnSpPr/>
            <p:nvPr/>
          </p:nvCxnSpPr>
          <p:spPr>
            <a:xfrm flipH="1" rot="10800000">
              <a:off x="1549300" y="4123725"/>
              <a:ext cx="7080900" cy="22800"/>
            </a:xfrm>
            <a:prstGeom prst="straightConnector1">
              <a:avLst/>
            </a:prstGeom>
            <a:noFill/>
            <a:ln cap="flat" cmpd="sng" w="9525">
              <a:solidFill>
                <a:schemeClr val="dk2"/>
              </a:solidFill>
              <a:prstDash val="solid"/>
              <a:round/>
              <a:headEnd len="sm" w="sm" type="none"/>
              <a:tailEnd len="sm" w="sm" type="none"/>
            </a:ln>
          </p:spPr>
        </p:cxnSp>
        <p:pic>
          <p:nvPicPr>
            <p:cNvPr id="4054" name="Google Shape;4054;p324"/>
            <p:cNvPicPr preferRelativeResize="0"/>
            <p:nvPr/>
          </p:nvPicPr>
          <p:blipFill rotWithShape="1">
            <a:blip r:embed="rId15">
              <a:alphaModFix/>
            </a:blip>
            <a:srcRect b="0" l="0" r="0" t="0"/>
            <a:stretch/>
          </p:blipFill>
          <p:spPr>
            <a:xfrm>
              <a:off x="7373704" y="4337967"/>
              <a:ext cx="557636" cy="159254"/>
            </a:xfrm>
            <a:prstGeom prst="rect">
              <a:avLst/>
            </a:prstGeom>
            <a:noFill/>
            <a:ln>
              <a:noFill/>
            </a:ln>
          </p:spPr>
        </p:pic>
      </p:grpSp>
      <p:sp>
        <p:nvSpPr>
          <p:cNvPr id="4055" name="Google Shape;4055;p324"/>
          <p:cNvSpPr/>
          <p:nvPr/>
        </p:nvSpPr>
        <p:spPr>
          <a:xfrm>
            <a:off x="1685241" y="3047875"/>
            <a:ext cx="7085700" cy="743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grpSp>
        <p:nvGrpSpPr>
          <p:cNvPr id="4056" name="Google Shape;4056;p324"/>
          <p:cNvGrpSpPr/>
          <p:nvPr/>
        </p:nvGrpSpPr>
        <p:grpSpPr>
          <a:xfrm>
            <a:off x="368100" y="3099625"/>
            <a:ext cx="8355810" cy="640200"/>
            <a:chOff x="368100" y="3099625"/>
            <a:chExt cx="8355810" cy="640200"/>
          </a:xfrm>
        </p:grpSpPr>
        <p:sp>
          <p:nvSpPr>
            <p:cNvPr id="4057" name="Google Shape;4057;p324"/>
            <p:cNvSpPr txBox="1"/>
            <p:nvPr/>
          </p:nvSpPr>
          <p:spPr>
            <a:xfrm>
              <a:off x="368100" y="3250375"/>
              <a:ext cx="1188300" cy="338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2"/>
                  </a:solidFill>
                  <a:latin typeface="Roboto"/>
                  <a:ea typeface="Roboto"/>
                  <a:cs typeface="Roboto"/>
                  <a:sym typeface="Roboto"/>
                </a:rPr>
                <a:t>PHYSICAL SECURITY</a:t>
              </a:r>
              <a:endParaRPr b="1" i="0" sz="1100" u="none" cap="none" strike="noStrike">
                <a:solidFill>
                  <a:schemeClr val="accent2"/>
                </a:solidFill>
                <a:latin typeface="Roboto"/>
                <a:ea typeface="Roboto"/>
                <a:cs typeface="Roboto"/>
                <a:sym typeface="Roboto"/>
              </a:endParaRPr>
            </a:p>
          </p:txBody>
        </p:sp>
        <p:grpSp>
          <p:nvGrpSpPr>
            <p:cNvPr id="4058" name="Google Shape;4058;p324"/>
            <p:cNvGrpSpPr/>
            <p:nvPr/>
          </p:nvGrpSpPr>
          <p:grpSpPr>
            <a:xfrm>
              <a:off x="1742070" y="3099625"/>
              <a:ext cx="6981840" cy="640200"/>
              <a:chOff x="1742070" y="3099625"/>
              <a:chExt cx="6981840" cy="640200"/>
            </a:xfrm>
          </p:grpSpPr>
          <p:grpSp>
            <p:nvGrpSpPr>
              <p:cNvPr id="4059" name="Google Shape;4059;p324"/>
              <p:cNvGrpSpPr/>
              <p:nvPr/>
            </p:nvGrpSpPr>
            <p:grpSpPr>
              <a:xfrm>
                <a:off x="5255476" y="3099625"/>
                <a:ext cx="1711744" cy="640200"/>
                <a:chOff x="4890098" y="1308175"/>
                <a:chExt cx="1178400" cy="640200"/>
              </a:xfrm>
            </p:grpSpPr>
            <p:sp>
              <p:nvSpPr>
                <p:cNvPr id="4060" name="Google Shape;4060;p324"/>
                <p:cNvSpPr/>
                <p:nvPr/>
              </p:nvSpPr>
              <p:spPr>
                <a:xfrm>
                  <a:off x="4890098" y="13081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61" name="Google Shape;4061;p324"/>
                <p:cNvSpPr/>
                <p:nvPr/>
              </p:nvSpPr>
              <p:spPr>
                <a:xfrm>
                  <a:off x="5065898" y="1445425"/>
                  <a:ext cx="826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Secure Cloud </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Redundancy</a:t>
                  </a:r>
                  <a:endParaRPr b="0" i="0" sz="900" u="none" cap="none" strike="noStrike">
                    <a:solidFill>
                      <a:srgbClr val="000000"/>
                    </a:solidFill>
                    <a:latin typeface="Roboto Medium"/>
                    <a:ea typeface="Roboto Medium"/>
                    <a:cs typeface="Roboto Medium"/>
                    <a:sym typeface="Roboto Medium"/>
                  </a:endParaRPr>
                </a:p>
              </p:txBody>
            </p:sp>
          </p:grpSp>
          <p:grpSp>
            <p:nvGrpSpPr>
              <p:cNvPr id="4062" name="Google Shape;4062;p324"/>
              <p:cNvGrpSpPr/>
              <p:nvPr/>
            </p:nvGrpSpPr>
            <p:grpSpPr>
              <a:xfrm>
                <a:off x="3498686" y="3099625"/>
                <a:ext cx="1711736" cy="640200"/>
                <a:chOff x="3630068" y="1308175"/>
                <a:chExt cx="1164604" cy="640200"/>
              </a:xfrm>
            </p:grpSpPr>
            <p:sp>
              <p:nvSpPr>
                <p:cNvPr id="4063" name="Google Shape;4063;p324"/>
                <p:cNvSpPr/>
                <p:nvPr/>
              </p:nvSpPr>
              <p:spPr>
                <a:xfrm>
                  <a:off x="3630068" y="1308175"/>
                  <a:ext cx="11646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64" name="Google Shape;4064;p324"/>
                <p:cNvSpPr/>
                <p:nvPr/>
              </p:nvSpPr>
              <p:spPr>
                <a:xfrm>
                  <a:off x="3630072" y="1445425"/>
                  <a:ext cx="11646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Video </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Surveillance</a:t>
                  </a:r>
                  <a:endParaRPr b="0" i="0" sz="900" u="none" cap="none" strike="noStrike">
                    <a:solidFill>
                      <a:srgbClr val="000000"/>
                    </a:solidFill>
                    <a:latin typeface="Roboto Medium"/>
                    <a:ea typeface="Roboto Medium"/>
                    <a:cs typeface="Roboto Medium"/>
                    <a:sym typeface="Roboto Medium"/>
                  </a:endParaRPr>
                </a:p>
              </p:txBody>
            </p:sp>
          </p:grpSp>
          <p:grpSp>
            <p:nvGrpSpPr>
              <p:cNvPr id="4065" name="Google Shape;4065;p324"/>
              <p:cNvGrpSpPr/>
              <p:nvPr/>
            </p:nvGrpSpPr>
            <p:grpSpPr>
              <a:xfrm>
                <a:off x="1742070" y="3099625"/>
                <a:ext cx="1711744" cy="640200"/>
                <a:chOff x="2447348" y="1308175"/>
                <a:chExt cx="1178400" cy="640200"/>
              </a:xfrm>
            </p:grpSpPr>
            <p:sp>
              <p:nvSpPr>
                <p:cNvPr id="4066" name="Google Shape;4066;p324"/>
                <p:cNvSpPr/>
                <p:nvPr/>
              </p:nvSpPr>
              <p:spPr>
                <a:xfrm>
                  <a:off x="2447348" y="13081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4067" name="Google Shape;4067;p324"/>
                <p:cNvSpPr/>
                <p:nvPr/>
              </p:nvSpPr>
              <p:spPr>
                <a:xfrm>
                  <a:off x="2645948" y="1443625"/>
                  <a:ext cx="7812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Intrusion </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Detection</a:t>
                  </a:r>
                  <a:r>
                    <a:rPr b="0" baseline="30000" i="0" lang="en-US" sz="900" u="none" cap="none" strike="noStrike">
                      <a:solidFill>
                        <a:schemeClr val="accent1"/>
                      </a:solidFill>
                      <a:latin typeface="Roboto Medium"/>
                      <a:ea typeface="Roboto Medium"/>
                      <a:cs typeface="Roboto Medium"/>
                      <a:sym typeface="Roboto Medium"/>
                    </a:rPr>
                    <a:t>*</a:t>
                  </a:r>
                  <a:endParaRPr b="0" baseline="30000" i="0" sz="900" u="none" cap="none" strike="noStrike">
                    <a:solidFill>
                      <a:schemeClr val="accent1"/>
                    </a:solidFill>
                    <a:latin typeface="Roboto Medium"/>
                    <a:ea typeface="Roboto Medium"/>
                    <a:cs typeface="Roboto Medium"/>
                    <a:sym typeface="Roboto Medium"/>
                  </a:endParaRPr>
                </a:p>
              </p:txBody>
            </p:sp>
          </p:grpSp>
          <p:grpSp>
            <p:nvGrpSpPr>
              <p:cNvPr id="4068" name="Google Shape;4068;p324"/>
              <p:cNvGrpSpPr/>
              <p:nvPr/>
            </p:nvGrpSpPr>
            <p:grpSpPr>
              <a:xfrm>
                <a:off x="7012166" y="3099625"/>
                <a:ext cx="1711744" cy="640200"/>
                <a:chOff x="6249756" y="1948375"/>
                <a:chExt cx="1178400" cy="640200"/>
              </a:xfrm>
            </p:grpSpPr>
            <p:sp>
              <p:nvSpPr>
                <p:cNvPr id="4069" name="Google Shape;4069;p324"/>
                <p:cNvSpPr/>
                <p:nvPr/>
              </p:nvSpPr>
              <p:spPr>
                <a:xfrm>
                  <a:off x="6249756" y="19483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70" name="Google Shape;4070;p324"/>
                <p:cNvSpPr/>
                <p:nvPr/>
              </p:nvSpPr>
              <p:spPr>
                <a:xfrm>
                  <a:off x="6425562" y="2085625"/>
                  <a:ext cx="826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Biometric</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Controls</a:t>
                  </a:r>
                  <a:endParaRPr b="0" i="0" sz="900" u="none" cap="none" strike="noStrike">
                    <a:solidFill>
                      <a:srgbClr val="000000"/>
                    </a:solidFill>
                    <a:latin typeface="Roboto Medium"/>
                    <a:ea typeface="Roboto Medium"/>
                    <a:cs typeface="Roboto Medium"/>
                    <a:sym typeface="Roboto Medium"/>
                  </a:endParaRPr>
                </a:p>
              </p:txBody>
            </p:sp>
          </p:grpSp>
        </p:grpSp>
      </p:grpSp>
      <p:sp>
        <p:nvSpPr>
          <p:cNvPr id="4071" name="Google Shape;4071;p324"/>
          <p:cNvSpPr txBox="1"/>
          <p:nvPr>
            <p:ph type="title"/>
          </p:nvPr>
        </p:nvSpPr>
        <p:spPr>
          <a:xfrm>
            <a:off x="363125" y="274320"/>
            <a:ext cx="7470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latin typeface="Roboto Slab Medium"/>
                <a:ea typeface="Roboto Slab Medium"/>
                <a:cs typeface="Roboto Slab Medium"/>
                <a:sym typeface="Roboto Slab Medium"/>
              </a:rPr>
              <a:t>Jitterbit’s layered </a:t>
            </a:r>
            <a:r>
              <a:rPr lang="en-US">
                <a:latin typeface="Roboto Slab Medium"/>
                <a:ea typeface="Roboto Slab Medium"/>
                <a:cs typeface="Roboto Slab Medium"/>
                <a:sym typeface="Roboto Slab Medium"/>
              </a:rPr>
              <a:t>security</a:t>
            </a:r>
            <a:r>
              <a:rPr lang="en-US">
                <a:latin typeface="Roboto Slab Medium"/>
                <a:ea typeface="Roboto Slab Medium"/>
                <a:cs typeface="Roboto Slab Medium"/>
                <a:sym typeface="Roboto Slab Medium"/>
              </a:rPr>
              <a:t> foundation </a:t>
            </a:r>
            <a:endParaRPr>
              <a:latin typeface="Roboto Slab Medium"/>
              <a:ea typeface="Roboto Slab Medium"/>
              <a:cs typeface="Roboto Slab Medium"/>
              <a:sym typeface="Roboto Slab Medium"/>
            </a:endParaRPr>
          </a:p>
        </p:txBody>
      </p:sp>
      <p:pic>
        <p:nvPicPr>
          <p:cNvPr id="4072" name="Google Shape;4072;p324"/>
          <p:cNvPicPr preferRelativeResize="0"/>
          <p:nvPr/>
        </p:nvPicPr>
        <p:blipFill rotWithShape="1">
          <a:blip r:embed="rId16">
            <a:alphaModFix/>
          </a:blip>
          <a:srcRect b="0" l="0" r="0" t="0"/>
          <a:stretch/>
        </p:blipFill>
        <p:spPr>
          <a:xfrm>
            <a:off x="6991416" y="1000450"/>
            <a:ext cx="1779372" cy="274320"/>
          </a:xfrm>
          <a:prstGeom prst="rect">
            <a:avLst/>
          </a:prstGeom>
          <a:noFill/>
          <a:ln>
            <a:noFill/>
          </a:ln>
        </p:spPr>
      </p:pic>
      <p:sp>
        <p:nvSpPr>
          <p:cNvPr id="4073" name="Google Shape;4073;p324"/>
          <p:cNvSpPr txBox="1"/>
          <p:nvPr/>
        </p:nvSpPr>
        <p:spPr>
          <a:xfrm>
            <a:off x="375625" y="655320"/>
            <a:ext cx="7926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600"/>
              </a:spcBef>
              <a:spcAft>
                <a:spcPts val="600"/>
              </a:spcAft>
              <a:buClr>
                <a:srgbClr val="000000"/>
              </a:buClr>
              <a:buSzPts val="1200"/>
              <a:buFont typeface="Arial"/>
              <a:buNone/>
            </a:pPr>
            <a:r>
              <a:rPr b="0" i="0" lang="en-US" sz="1200" u="none" cap="none" strike="noStrike">
                <a:solidFill>
                  <a:schemeClr val="accent6"/>
                </a:solidFill>
                <a:latin typeface="Roboto"/>
                <a:ea typeface="Roboto"/>
                <a:cs typeface="Roboto"/>
                <a:sym typeface="Roboto"/>
              </a:rPr>
              <a:t>Jitterbit manages the security of the Harmony platform by applying a hybrid framework </a:t>
            </a:r>
            <a:br>
              <a:rPr b="0" i="0" lang="en-US" sz="1200" u="none" cap="none" strike="noStrike">
                <a:solidFill>
                  <a:schemeClr val="accent6"/>
                </a:solidFill>
                <a:latin typeface="Roboto"/>
                <a:ea typeface="Roboto"/>
                <a:cs typeface="Roboto"/>
                <a:sym typeface="Roboto"/>
              </a:rPr>
            </a:br>
            <a:r>
              <a:rPr b="0" i="0" lang="en-US" sz="1200" u="none" cap="none" strike="noStrike">
                <a:solidFill>
                  <a:schemeClr val="accent6"/>
                </a:solidFill>
                <a:latin typeface="Roboto"/>
                <a:ea typeface="Roboto"/>
                <a:cs typeface="Roboto"/>
                <a:sym typeface="Roboto"/>
              </a:rPr>
              <a:t>based on NIST, CISA, CSA, and CERT recommendations.</a:t>
            </a:r>
            <a:endParaRPr b="0" i="0" sz="1200" u="none" cap="none" strike="noStrike">
              <a:solidFill>
                <a:schemeClr val="accent6"/>
              </a:solidFill>
              <a:latin typeface="Roboto"/>
              <a:ea typeface="Roboto"/>
              <a:cs typeface="Roboto"/>
              <a:sym typeface="Roboto"/>
            </a:endParaRPr>
          </a:p>
        </p:txBody>
      </p:sp>
      <p:sp>
        <p:nvSpPr>
          <p:cNvPr id="4074" name="Google Shape;4074;p324"/>
          <p:cNvSpPr/>
          <p:nvPr/>
        </p:nvSpPr>
        <p:spPr>
          <a:xfrm>
            <a:off x="1685100" y="2189100"/>
            <a:ext cx="7085700" cy="7437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grpSp>
        <p:nvGrpSpPr>
          <p:cNvPr id="4075" name="Google Shape;4075;p324"/>
          <p:cNvGrpSpPr/>
          <p:nvPr/>
        </p:nvGrpSpPr>
        <p:grpSpPr>
          <a:xfrm>
            <a:off x="368100" y="2240941"/>
            <a:ext cx="8353854" cy="640213"/>
            <a:chOff x="368100" y="2240941"/>
            <a:chExt cx="8353854" cy="640213"/>
          </a:xfrm>
        </p:grpSpPr>
        <p:sp>
          <p:nvSpPr>
            <p:cNvPr id="4076" name="Google Shape;4076;p324"/>
            <p:cNvSpPr txBox="1"/>
            <p:nvPr/>
          </p:nvSpPr>
          <p:spPr>
            <a:xfrm>
              <a:off x="368100" y="2391600"/>
              <a:ext cx="1188300" cy="338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rgbClr val="7C98A2"/>
                  </a:solidFill>
                  <a:latin typeface="Roboto"/>
                  <a:ea typeface="Roboto"/>
                  <a:cs typeface="Roboto"/>
                  <a:sym typeface="Roboto"/>
                </a:rPr>
                <a:t>ORGANIZATIONAL</a:t>
              </a:r>
              <a:br>
                <a:rPr b="1" i="0" lang="en-US" sz="1100" u="none" cap="none" strike="noStrike">
                  <a:solidFill>
                    <a:srgbClr val="7C98A2"/>
                  </a:solidFill>
                  <a:latin typeface="Roboto"/>
                  <a:ea typeface="Roboto"/>
                  <a:cs typeface="Roboto"/>
                  <a:sym typeface="Roboto"/>
                </a:rPr>
              </a:br>
              <a:r>
                <a:rPr b="1" i="0" lang="en-US" sz="1100" u="none" cap="none" strike="noStrike">
                  <a:solidFill>
                    <a:srgbClr val="7C98A2"/>
                  </a:solidFill>
                  <a:latin typeface="Roboto"/>
                  <a:ea typeface="Roboto"/>
                  <a:cs typeface="Roboto"/>
                  <a:sym typeface="Roboto"/>
                </a:rPr>
                <a:t>SECURITY</a:t>
              </a:r>
              <a:endParaRPr b="1" i="0" sz="1100" u="none" cap="none" strike="noStrike">
                <a:solidFill>
                  <a:srgbClr val="7C98A2"/>
                </a:solidFill>
                <a:latin typeface="Roboto"/>
                <a:ea typeface="Roboto"/>
                <a:cs typeface="Roboto"/>
                <a:sym typeface="Roboto"/>
              </a:endParaRPr>
            </a:p>
          </p:txBody>
        </p:sp>
        <p:grpSp>
          <p:nvGrpSpPr>
            <p:cNvPr id="4077" name="Google Shape;4077;p324"/>
            <p:cNvGrpSpPr/>
            <p:nvPr/>
          </p:nvGrpSpPr>
          <p:grpSpPr>
            <a:xfrm>
              <a:off x="1742284" y="2240941"/>
              <a:ext cx="6979670" cy="640213"/>
              <a:chOff x="1597409" y="2240941"/>
              <a:chExt cx="6979670" cy="640213"/>
            </a:xfrm>
          </p:grpSpPr>
          <p:grpSp>
            <p:nvGrpSpPr>
              <p:cNvPr id="4078" name="Google Shape;4078;p324"/>
              <p:cNvGrpSpPr/>
              <p:nvPr/>
            </p:nvGrpSpPr>
            <p:grpSpPr>
              <a:xfrm>
                <a:off x="4607204" y="2240954"/>
                <a:ext cx="960080" cy="640200"/>
                <a:chOff x="5086662" y="2114681"/>
                <a:chExt cx="826800" cy="640200"/>
              </a:xfrm>
            </p:grpSpPr>
            <p:sp>
              <p:nvSpPr>
                <p:cNvPr id="4079" name="Google Shape;4079;p324"/>
                <p:cNvSpPr/>
                <p:nvPr/>
              </p:nvSpPr>
              <p:spPr>
                <a:xfrm>
                  <a:off x="508666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80" name="Google Shape;4080;p324"/>
                <p:cNvSpPr/>
                <p:nvPr/>
              </p:nvSpPr>
              <p:spPr>
                <a:xfrm>
                  <a:off x="5236662" y="2251931"/>
                  <a:ext cx="526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Secure SDLC</a:t>
                  </a:r>
                  <a:endParaRPr b="0" i="0" sz="900" u="none" cap="none" strike="noStrike">
                    <a:solidFill>
                      <a:srgbClr val="000000"/>
                    </a:solidFill>
                    <a:latin typeface="Roboto Medium"/>
                    <a:ea typeface="Roboto Medium"/>
                    <a:cs typeface="Roboto Medium"/>
                    <a:sym typeface="Roboto Medium"/>
                  </a:endParaRPr>
                </a:p>
              </p:txBody>
            </p:sp>
          </p:grpSp>
          <p:grpSp>
            <p:nvGrpSpPr>
              <p:cNvPr id="4081" name="Google Shape;4081;p324"/>
              <p:cNvGrpSpPr/>
              <p:nvPr/>
            </p:nvGrpSpPr>
            <p:grpSpPr>
              <a:xfrm>
                <a:off x="2600674" y="2240954"/>
                <a:ext cx="960080" cy="640200"/>
                <a:chOff x="3260112" y="2114681"/>
                <a:chExt cx="826800" cy="640200"/>
              </a:xfrm>
            </p:grpSpPr>
            <p:sp>
              <p:nvSpPr>
                <p:cNvPr id="4082" name="Google Shape;4082;p324"/>
                <p:cNvSpPr/>
                <p:nvPr/>
              </p:nvSpPr>
              <p:spPr>
                <a:xfrm>
                  <a:off x="32601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83" name="Google Shape;4083;p324"/>
                <p:cNvSpPr/>
                <p:nvPr/>
              </p:nvSpPr>
              <p:spPr>
                <a:xfrm>
                  <a:off x="3318912" y="2251931"/>
                  <a:ext cx="7092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Penetration Testing</a:t>
                  </a:r>
                  <a:endParaRPr b="0" i="0" sz="900" u="none" cap="none" strike="noStrike">
                    <a:solidFill>
                      <a:srgbClr val="000000"/>
                    </a:solidFill>
                    <a:latin typeface="Roboto Medium"/>
                    <a:ea typeface="Roboto Medium"/>
                    <a:cs typeface="Roboto Medium"/>
                    <a:sym typeface="Roboto Medium"/>
                  </a:endParaRPr>
                </a:p>
              </p:txBody>
            </p:sp>
          </p:grpSp>
          <p:grpSp>
            <p:nvGrpSpPr>
              <p:cNvPr id="4084" name="Google Shape;4084;p324"/>
              <p:cNvGrpSpPr/>
              <p:nvPr/>
            </p:nvGrpSpPr>
            <p:grpSpPr>
              <a:xfrm>
                <a:off x="5610469" y="2240954"/>
                <a:ext cx="960080" cy="640200"/>
                <a:chOff x="5996112" y="2114681"/>
                <a:chExt cx="826800" cy="640200"/>
              </a:xfrm>
            </p:grpSpPr>
            <p:sp>
              <p:nvSpPr>
                <p:cNvPr id="4085" name="Google Shape;4085;p324"/>
                <p:cNvSpPr/>
                <p:nvPr/>
              </p:nvSpPr>
              <p:spPr>
                <a:xfrm>
                  <a:off x="59961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86" name="Google Shape;4086;p324"/>
                <p:cNvSpPr/>
                <p:nvPr/>
              </p:nvSpPr>
              <p:spPr>
                <a:xfrm>
                  <a:off x="6069612" y="2251931"/>
                  <a:ext cx="679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FIPS 140-2</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Auth</a:t>
                  </a:r>
                  <a:endParaRPr b="0" i="0" sz="900" u="none" cap="none" strike="noStrike">
                    <a:solidFill>
                      <a:srgbClr val="000000"/>
                    </a:solidFill>
                    <a:latin typeface="Roboto Medium"/>
                    <a:ea typeface="Roboto Medium"/>
                    <a:cs typeface="Roboto Medium"/>
                    <a:sym typeface="Roboto Medium"/>
                  </a:endParaRPr>
                </a:p>
              </p:txBody>
            </p:sp>
          </p:grpSp>
          <p:grpSp>
            <p:nvGrpSpPr>
              <p:cNvPr id="4087" name="Google Shape;4087;p324"/>
              <p:cNvGrpSpPr/>
              <p:nvPr/>
            </p:nvGrpSpPr>
            <p:grpSpPr>
              <a:xfrm>
                <a:off x="7616999" y="2240948"/>
                <a:ext cx="960080" cy="640200"/>
                <a:chOff x="7830287" y="2114681"/>
                <a:chExt cx="826800" cy="640200"/>
              </a:xfrm>
            </p:grpSpPr>
            <p:sp>
              <p:nvSpPr>
                <p:cNvPr id="4088" name="Google Shape;4088;p324"/>
                <p:cNvSpPr/>
                <p:nvPr/>
              </p:nvSpPr>
              <p:spPr>
                <a:xfrm>
                  <a:off x="7830287"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89" name="Google Shape;4089;p324"/>
                <p:cNvSpPr/>
                <p:nvPr/>
              </p:nvSpPr>
              <p:spPr>
                <a:xfrm>
                  <a:off x="7903787" y="2251931"/>
                  <a:ext cx="679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E2E Encryption</a:t>
                  </a:r>
                  <a:endParaRPr b="0" i="0" sz="900" u="none" cap="none" strike="noStrike">
                    <a:solidFill>
                      <a:srgbClr val="000000"/>
                    </a:solidFill>
                    <a:latin typeface="Roboto Medium"/>
                    <a:ea typeface="Roboto Medium"/>
                    <a:cs typeface="Roboto Medium"/>
                    <a:sym typeface="Roboto Medium"/>
                  </a:endParaRPr>
                </a:p>
              </p:txBody>
            </p:sp>
          </p:grpSp>
          <p:grpSp>
            <p:nvGrpSpPr>
              <p:cNvPr id="4090" name="Google Shape;4090;p324"/>
              <p:cNvGrpSpPr/>
              <p:nvPr/>
            </p:nvGrpSpPr>
            <p:grpSpPr>
              <a:xfrm>
                <a:off x="3603939" y="2240954"/>
                <a:ext cx="960080" cy="640200"/>
                <a:chOff x="4177212" y="2114681"/>
                <a:chExt cx="826800" cy="640200"/>
              </a:xfrm>
            </p:grpSpPr>
            <p:sp>
              <p:nvSpPr>
                <p:cNvPr id="4091" name="Google Shape;4091;p324"/>
                <p:cNvSpPr/>
                <p:nvPr/>
              </p:nvSpPr>
              <p:spPr>
                <a:xfrm>
                  <a:off x="41772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92" name="Google Shape;4092;p324"/>
                <p:cNvSpPr/>
                <p:nvPr/>
              </p:nvSpPr>
              <p:spPr>
                <a:xfrm>
                  <a:off x="4290462" y="2251931"/>
                  <a:ext cx="6003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OWASP</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Checks</a:t>
                  </a:r>
                  <a:endParaRPr b="0" i="0" sz="900" u="none" cap="none" strike="noStrike">
                    <a:solidFill>
                      <a:srgbClr val="000000"/>
                    </a:solidFill>
                    <a:latin typeface="Roboto Medium"/>
                    <a:ea typeface="Roboto Medium"/>
                    <a:cs typeface="Roboto Medium"/>
                    <a:sym typeface="Roboto Medium"/>
                  </a:endParaRPr>
                </a:p>
              </p:txBody>
            </p:sp>
          </p:grpSp>
          <p:grpSp>
            <p:nvGrpSpPr>
              <p:cNvPr id="4093" name="Google Shape;4093;p324"/>
              <p:cNvGrpSpPr/>
              <p:nvPr/>
            </p:nvGrpSpPr>
            <p:grpSpPr>
              <a:xfrm>
                <a:off x="6613734" y="2240948"/>
                <a:ext cx="960080" cy="640200"/>
                <a:chOff x="6941712" y="2114681"/>
                <a:chExt cx="826800" cy="640200"/>
              </a:xfrm>
            </p:grpSpPr>
            <p:sp>
              <p:nvSpPr>
                <p:cNvPr id="4094" name="Google Shape;4094;p324"/>
                <p:cNvSpPr/>
                <p:nvPr/>
              </p:nvSpPr>
              <p:spPr>
                <a:xfrm>
                  <a:off x="69417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95" name="Google Shape;4095;p324"/>
                <p:cNvSpPr/>
                <p:nvPr/>
              </p:nvSpPr>
              <p:spPr>
                <a:xfrm>
                  <a:off x="7145562" y="2251931"/>
                  <a:ext cx="4191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SSO</a:t>
                  </a:r>
                  <a:endParaRPr b="0" i="0" sz="900" u="none" cap="none" strike="noStrike">
                    <a:solidFill>
                      <a:srgbClr val="000000"/>
                    </a:solidFill>
                    <a:latin typeface="Roboto Medium"/>
                    <a:ea typeface="Roboto Medium"/>
                    <a:cs typeface="Roboto Medium"/>
                    <a:sym typeface="Roboto Medium"/>
                  </a:endParaRPr>
                </a:p>
              </p:txBody>
            </p:sp>
          </p:grpSp>
          <p:grpSp>
            <p:nvGrpSpPr>
              <p:cNvPr id="4096" name="Google Shape;4096;p324"/>
              <p:cNvGrpSpPr/>
              <p:nvPr/>
            </p:nvGrpSpPr>
            <p:grpSpPr>
              <a:xfrm>
                <a:off x="1597409" y="2240941"/>
                <a:ext cx="960080" cy="640200"/>
                <a:chOff x="2327774" y="2114681"/>
                <a:chExt cx="826800" cy="640200"/>
              </a:xfrm>
            </p:grpSpPr>
            <p:sp>
              <p:nvSpPr>
                <p:cNvPr id="4097" name="Google Shape;4097;p324"/>
                <p:cNvSpPr/>
                <p:nvPr/>
              </p:nvSpPr>
              <p:spPr>
                <a:xfrm>
                  <a:off x="2327774"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98" name="Google Shape;4098;p324"/>
                <p:cNvSpPr/>
                <p:nvPr/>
              </p:nvSpPr>
              <p:spPr>
                <a:xfrm>
                  <a:off x="2459774" y="2251931"/>
                  <a:ext cx="562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Personnel</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Policy </a:t>
                  </a:r>
                  <a:endParaRPr b="0" i="0" sz="900" u="none" cap="none" strike="noStrike">
                    <a:solidFill>
                      <a:srgbClr val="000000"/>
                    </a:solidFill>
                    <a:latin typeface="Roboto Medium"/>
                    <a:ea typeface="Roboto Medium"/>
                    <a:cs typeface="Roboto Medium"/>
                    <a:sym typeface="Roboto Medium"/>
                  </a:endParaRPr>
                </a:p>
              </p:txBody>
            </p:sp>
          </p:grpSp>
        </p:grpSp>
      </p:grpSp>
      <p:sp>
        <p:nvSpPr>
          <p:cNvPr id="4099" name="Google Shape;4099;p324"/>
          <p:cNvSpPr txBox="1"/>
          <p:nvPr/>
        </p:nvSpPr>
        <p:spPr>
          <a:xfrm>
            <a:off x="3613350" y="4911725"/>
            <a:ext cx="1917300" cy="107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chemeClr val="accent1"/>
                </a:solidFill>
                <a:latin typeface="Roboto"/>
                <a:ea typeface="Roboto"/>
                <a:cs typeface="Roboto"/>
                <a:sym typeface="Roboto"/>
              </a:rPr>
              <a:t>*</a:t>
            </a:r>
            <a:r>
              <a:rPr b="0" i="0" lang="en-US" sz="700" u="none" cap="none" strike="noStrike">
                <a:solidFill>
                  <a:srgbClr val="999999"/>
                </a:solidFill>
                <a:latin typeface="Roboto Light"/>
                <a:ea typeface="Roboto Light"/>
                <a:cs typeface="Roboto Light"/>
                <a:sym typeface="Roboto Light"/>
              </a:rPr>
              <a:t> Provided via AWS security controls.</a:t>
            </a:r>
            <a:endParaRPr b="0" i="0" sz="700" u="none" cap="none" strike="noStrike">
              <a:solidFill>
                <a:srgbClr val="999999"/>
              </a:solidFill>
              <a:latin typeface="Roboto Light"/>
              <a:ea typeface="Roboto Light"/>
              <a:cs typeface="Roboto Light"/>
              <a:sym typeface="Roboto Light"/>
            </a:endParaRPr>
          </a:p>
        </p:txBody>
      </p:sp>
      <p:sp>
        <p:nvSpPr>
          <p:cNvPr id="4100" name="Google Shape;4100;p324"/>
          <p:cNvSpPr/>
          <p:nvPr/>
        </p:nvSpPr>
        <p:spPr>
          <a:xfrm>
            <a:off x="1685100" y="1330325"/>
            <a:ext cx="7090800" cy="743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grpSp>
        <p:nvGrpSpPr>
          <p:cNvPr id="4101" name="Google Shape;4101;p324"/>
          <p:cNvGrpSpPr/>
          <p:nvPr/>
        </p:nvGrpSpPr>
        <p:grpSpPr>
          <a:xfrm>
            <a:off x="368100" y="1382069"/>
            <a:ext cx="8353854" cy="640212"/>
            <a:chOff x="368100" y="1382069"/>
            <a:chExt cx="8353854" cy="640212"/>
          </a:xfrm>
        </p:grpSpPr>
        <p:sp>
          <p:nvSpPr>
            <p:cNvPr id="4102" name="Google Shape;4102;p324"/>
            <p:cNvSpPr txBox="1"/>
            <p:nvPr/>
          </p:nvSpPr>
          <p:spPr>
            <a:xfrm>
              <a:off x="368100" y="1532825"/>
              <a:ext cx="1188300" cy="338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6"/>
                  </a:solidFill>
                  <a:latin typeface="Roboto"/>
                  <a:ea typeface="Roboto"/>
                  <a:cs typeface="Roboto"/>
                  <a:sym typeface="Roboto"/>
                </a:rPr>
                <a:t>LOGICAL</a:t>
              </a:r>
              <a:br>
                <a:rPr b="1" i="0" lang="en-US" sz="1100" u="none" cap="none" strike="noStrike">
                  <a:solidFill>
                    <a:schemeClr val="accent6"/>
                  </a:solidFill>
                  <a:latin typeface="Roboto"/>
                  <a:ea typeface="Roboto"/>
                  <a:cs typeface="Roboto"/>
                  <a:sym typeface="Roboto"/>
                </a:rPr>
              </a:br>
              <a:r>
                <a:rPr b="1" i="0" lang="en-US" sz="1100" u="none" cap="none" strike="noStrike">
                  <a:solidFill>
                    <a:schemeClr val="accent6"/>
                  </a:solidFill>
                  <a:latin typeface="Roboto"/>
                  <a:ea typeface="Roboto"/>
                  <a:cs typeface="Roboto"/>
                  <a:sym typeface="Roboto"/>
                </a:rPr>
                <a:t>SECURITY</a:t>
              </a:r>
              <a:endParaRPr b="1" i="0" sz="1100" u="none" cap="none" strike="noStrike">
                <a:solidFill>
                  <a:schemeClr val="accent6"/>
                </a:solidFill>
                <a:latin typeface="Roboto"/>
                <a:ea typeface="Roboto"/>
                <a:cs typeface="Roboto"/>
                <a:sym typeface="Roboto"/>
              </a:endParaRPr>
            </a:p>
          </p:txBody>
        </p:sp>
        <p:grpSp>
          <p:nvGrpSpPr>
            <p:cNvPr id="4103" name="Google Shape;4103;p324"/>
            <p:cNvGrpSpPr/>
            <p:nvPr/>
          </p:nvGrpSpPr>
          <p:grpSpPr>
            <a:xfrm>
              <a:off x="1741503" y="1382069"/>
              <a:ext cx="6980451" cy="640212"/>
              <a:chOff x="1596628" y="1382069"/>
              <a:chExt cx="6980451" cy="640212"/>
            </a:xfrm>
          </p:grpSpPr>
          <p:grpSp>
            <p:nvGrpSpPr>
              <p:cNvPr id="4104" name="Google Shape;4104;p324"/>
              <p:cNvGrpSpPr/>
              <p:nvPr/>
            </p:nvGrpSpPr>
            <p:grpSpPr>
              <a:xfrm>
                <a:off x="6283333" y="1382081"/>
                <a:ext cx="731516" cy="640200"/>
                <a:chOff x="5110750" y="2921200"/>
                <a:chExt cx="781200" cy="640200"/>
              </a:xfrm>
            </p:grpSpPr>
            <p:sp>
              <p:nvSpPr>
                <p:cNvPr id="4105" name="Google Shape;4105;p324"/>
                <p:cNvSpPr/>
                <p:nvPr/>
              </p:nvSpPr>
              <p:spPr>
                <a:xfrm>
                  <a:off x="5110750" y="2921200"/>
                  <a:ext cx="781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4106" name="Google Shape;4106;p324"/>
                <p:cNvSpPr/>
                <p:nvPr/>
              </p:nvSpPr>
              <p:spPr>
                <a:xfrm>
                  <a:off x="5146750" y="3058438"/>
                  <a:ext cx="7092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FIPS 140-2</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Auth</a:t>
                  </a:r>
                  <a:endParaRPr b="0" i="0" sz="900" u="none" cap="none" strike="noStrike">
                    <a:solidFill>
                      <a:srgbClr val="000000"/>
                    </a:solidFill>
                    <a:latin typeface="Roboto Medium"/>
                    <a:ea typeface="Roboto Medium"/>
                    <a:cs typeface="Roboto Medium"/>
                    <a:sym typeface="Roboto Medium"/>
                  </a:endParaRPr>
                </a:p>
              </p:txBody>
            </p:sp>
          </p:grpSp>
          <p:grpSp>
            <p:nvGrpSpPr>
              <p:cNvPr id="4107" name="Google Shape;4107;p324"/>
              <p:cNvGrpSpPr/>
              <p:nvPr/>
            </p:nvGrpSpPr>
            <p:grpSpPr>
              <a:xfrm>
                <a:off x="7064434" y="1382069"/>
                <a:ext cx="731534" cy="640200"/>
                <a:chOff x="5987274" y="2921188"/>
                <a:chExt cx="639900" cy="640200"/>
              </a:xfrm>
            </p:grpSpPr>
            <p:sp>
              <p:nvSpPr>
                <p:cNvPr id="4108" name="Google Shape;4108;p324"/>
                <p:cNvSpPr/>
                <p:nvPr/>
              </p:nvSpPr>
              <p:spPr>
                <a:xfrm>
                  <a:off x="5987274"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4109" name="Google Shape;4109;p324"/>
                <p:cNvSpPr/>
                <p:nvPr/>
              </p:nvSpPr>
              <p:spPr>
                <a:xfrm>
                  <a:off x="6124374" y="3058438"/>
                  <a:ext cx="3657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SSO</a:t>
                  </a:r>
                  <a:endParaRPr b="0" i="0" sz="900" u="none" cap="none" strike="noStrike">
                    <a:solidFill>
                      <a:srgbClr val="000000"/>
                    </a:solidFill>
                    <a:latin typeface="Roboto Medium"/>
                    <a:ea typeface="Roboto Medium"/>
                    <a:cs typeface="Roboto Medium"/>
                    <a:sym typeface="Roboto Medium"/>
                  </a:endParaRPr>
                </a:p>
              </p:txBody>
            </p:sp>
          </p:grpSp>
          <p:grpSp>
            <p:nvGrpSpPr>
              <p:cNvPr id="4110" name="Google Shape;4110;p324"/>
              <p:cNvGrpSpPr/>
              <p:nvPr/>
            </p:nvGrpSpPr>
            <p:grpSpPr>
              <a:xfrm>
                <a:off x="7845552" y="1382081"/>
                <a:ext cx="731527" cy="640200"/>
                <a:chOff x="6716850" y="2921200"/>
                <a:chExt cx="750900" cy="640200"/>
              </a:xfrm>
            </p:grpSpPr>
            <p:sp>
              <p:nvSpPr>
                <p:cNvPr id="4111" name="Google Shape;4111;p324"/>
                <p:cNvSpPr/>
                <p:nvPr/>
              </p:nvSpPr>
              <p:spPr>
                <a:xfrm>
                  <a:off x="6716850" y="2921200"/>
                  <a:ext cx="750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4112" name="Google Shape;4112;p324"/>
                <p:cNvSpPr/>
                <p:nvPr/>
              </p:nvSpPr>
              <p:spPr>
                <a:xfrm>
                  <a:off x="6772350" y="3058450"/>
                  <a:ext cx="6399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E2E Encryption</a:t>
                  </a:r>
                  <a:endParaRPr b="0" i="0" sz="900" u="none" cap="none" strike="noStrike">
                    <a:solidFill>
                      <a:srgbClr val="000000"/>
                    </a:solidFill>
                    <a:latin typeface="Roboto Medium"/>
                    <a:ea typeface="Roboto Medium"/>
                    <a:cs typeface="Roboto Medium"/>
                    <a:sym typeface="Roboto Medium"/>
                  </a:endParaRPr>
                </a:p>
              </p:txBody>
            </p:sp>
          </p:grpSp>
          <p:grpSp>
            <p:nvGrpSpPr>
              <p:cNvPr id="4113" name="Google Shape;4113;p324"/>
              <p:cNvGrpSpPr/>
              <p:nvPr/>
            </p:nvGrpSpPr>
            <p:grpSpPr>
              <a:xfrm>
                <a:off x="1596628" y="1382069"/>
                <a:ext cx="731534" cy="640200"/>
                <a:chOff x="1334299" y="2921188"/>
                <a:chExt cx="639900" cy="640200"/>
              </a:xfrm>
            </p:grpSpPr>
            <p:sp>
              <p:nvSpPr>
                <p:cNvPr id="4114" name="Google Shape;4114;p324"/>
                <p:cNvSpPr/>
                <p:nvPr/>
              </p:nvSpPr>
              <p:spPr>
                <a:xfrm>
                  <a:off x="1334299"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4115" name="Google Shape;4115;p324"/>
                <p:cNvSpPr/>
                <p:nvPr/>
              </p:nvSpPr>
              <p:spPr>
                <a:xfrm>
                  <a:off x="1422949" y="3058438"/>
                  <a:ext cx="4626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MFA</a:t>
                  </a:r>
                  <a:r>
                    <a:rPr b="0" baseline="30000" i="0" lang="en-US" sz="900" u="none" cap="none" strike="noStrike">
                      <a:solidFill>
                        <a:schemeClr val="accent1"/>
                      </a:solidFill>
                      <a:latin typeface="Roboto Medium"/>
                      <a:ea typeface="Roboto Medium"/>
                      <a:cs typeface="Roboto Medium"/>
                      <a:sym typeface="Roboto Medium"/>
                    </a:rPr>
                    <a:t>*</a:t>
                  </a:r>
                  <a:endParaRPr b="0" i="0" sz="900" u="none" cap="none" strike="noStrike">
                    <a:solidFill>
                      <a:schemeClr val="accent1"/>
                    </a:solidFill>
                    <a:latin typeface="Roboto Medium"/>
                    <a:ea typeface="Roboto Medium"/>
                    <a:cs typeface="Roboto Medium"/>
                    <a:sym typeface="Roboto Medium"/>
                  </a:endParaRPr>
                </a:p>
              </p:txBody>
            </p:sp>
          </p:grpSp>
          <p:grpSp>
            <p:nvGrpSpPr>
              <p:cNvPr id="4116" name="Google Shape;4116;p324"/>
              <p:cNvGrpSpPr/>
              <p:nvPr/>
            </p:nvGrpSpPr>
            <p:grpSpPr>
              <a:xfrm>
                <a:off x="4721090" y="1382081"/>
                <a:ext cx="731540" cy="640200"/>
                <a:chOff x="4397400" y="2921200"/>
                <a:chExt cx="709200" cy="640200"/>
              </a:xfrm>
            </p:grpSpPr>
            <p:sp>
              <p:nvSpPr>
                <p:cNvPr id="4117" name="Google Shape;4117;p324"/>
                <p:cNvSpPr/>
                <p:nvPr/>
              </p:nvSpPr>
              <p:spPr>
                <a:xfrm>
                  <a:off x="4397400" y="2921200"/>
                  <a:ext cx="709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4118" name="Google Shape;4118;p324"/>
                <p:cNvSpPr/>
                <p:nvPr/>
              </p:nvSpPr>
              <p:spPr>
                <a:xfrm>
                  <a:off x="4431900" y="3058438"/>
                  <a:ext cx="6402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Secure</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Database</a:t>
                  </a:r>
                  <a:endParaRPr b="0" i="0" sz="900" u="none" cap="none" strike="noStrike">
                    <a:solidFill>
                      <a:srgbClr val="000000"/>
                    </a:solidFill>
                    <a:latin typeface="Roboto Medium"/>
                    <a:ea typeface="Roboto Medium"/>
                    <a:cs typeface="Roboto Medium"/>
                    <a:sym typeface="Roboto Medium"/>
                  </a:endParaRPr>
                </a:p>
              </p:txBody>
            </p:sp>
          </p:grpSp>
          <p:grpSp>
            <p:nvGrpSpPr>
              <p:cNvPr id="4119" name="Google Shape;4119;p324"/>
              <p:cNvGrpSpPr/>
              <p:nvPr/>
            </p:nvGrpSpPr>
            <p:grpSpPr>
              <a:xfrm>
                <a:off x="3939965" y="1382081"/>
                <a:ext cx="731540" cy="640200"/>
                <a:chOff x="3570825" y="2921200"/>
                <a:chExt cx="709200" cy="640200"/>
              </a:xfrm>
            </p:grpSpPr>
            <p:sp>
              <p:nvSpPr>
                <p:cNvPr id="4120" name="Google Shape;4120;p324"/>
                <p:cNvSpPr/>
                <p:nvPr/>
              </p:nvSpPr>
              <p:spPr>
                <a:xfrm>
                  <a:off x="3570825" y="2921200"/>
                  <a:ext cx="709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4121" name="Google Shape;4121;p324"/>
                <p:cNvSpPr/>
                <p:nvPr/>
              </p:nvSpPr>
              <p:spPr>
                <a:xfrm>
                  <a:off x="3644025" y="3058438"/>
                  <a:ext cx="562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IDS </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&amp; IPS</a:t>
                  </a:r>
                  <a:endParaRPr b="0" i="0" sz="900" u="none" cap="none" strike="noStrike">
                    <a:solidFill>
                      <a:srgbClr val="000000"/>
                    </a:solidFill>
                    <a:latin typeface="Roboto Medium"/>
                    <a:ea typeface="Roboto Medium"/>
                    <a:cs typeface="Roboto Medium"/>
                    <a:sym typeface="Roboto Medium"/>
                  </a:endParaRPr>
                </a:p>
              </p:txBody>
            </p:sp>
          </p:grpSp>
          <p:grpSp>
            <p:nvGrpSpPr>
              <p:cNvPr id="4122" name="Google Shape;4122;p324"/>
              <p:cNvGrpSpPr/>
              <p:nvPr/>
            </p:nvGrpSpPr>
            <p:grpSpPr>
              <a:xfrm>
                <a:off x="3158865" y="1382081"/>
                <a:ext cx="731516" cy="640200"/>
                <a:chOff x="2706625" y="2921200"/>
                <a:chExt cx="781200" cy="640200"/>
              </a:xfrm>
            </p:grpSpPr>
            <p:sp>
              <p:nvSpPr>
                <p:cNvPr id="4123" name="Google Shape;4123;p324"/>
                <p:cNvSpPr/>
                <p:nvPr/>
              </p:nvSpPr>
              <p:spPr>
                <a:xfrm>
                  <a:off x="2706625" y="2921200"/>
                  <a:ext cx="781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4124" name="Google Shape;4124;p324"/>
                <p:cNvSpPr/>
                <p:nvPr/>
              </p:nvSpPr>
              <p:spPr>
                <a:xfrm>
                  <a:off x="2757325" y="3058438"/>
                  <a:ext cx="679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Access Control</a:t>
                  </a:r>
                  <a:endParaRPr b="0" i="0" sz="900" u="none" cap="none" strike="noStrike">
                    <a:solidFill>
                      <a:srgbClr val="000000"/>
                    </a:solidFill>
                    <a:latin typeface="Roboto Medium"/>
                    <a:ea typeface="Roboto Medium"/>
                    <a:cs typeface="Roboto Medium"/>
                    <a:sym typeface="Roboto Medium"/>
                  </a:endParaRPr>
                </a:p>
              </p:txBody>
            </p:sp>
          </p:grpSp>
          <p:grpSp>
            <p:nvGrpSpPr>
              <p:cNvPr id="4125" name="Google Shape;4125;p324"/>
              <p:cNvGrpSpPr/>
              <p:nvPr/>
            </p:nvGrpSpPr>
            <p:grpSpPr>
              <a:xfrm>
                <a:off x="2377746" y="1382069"/>
                <a:ext cx="731534" cy="640200"/>
                <a:chOff x="1974199" y="2921188"/>
                <a:chExt cx="639900" cy="640200"/>
              </a:xfrm>
            </p:grpSpPr>
            <p:sp>
              <p:nvSpPr>
                <p:cNvPr id="4126" name="Google Shape;4126;p324"/>
                <p:cNvSpPr/>
                <p:nvPr/>
              </p:nvSpPr>
              <p:spPr>
                <a:xfrm>
                  <a:off x="1974199"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4127" name="Google Shape;4127;p324"/>
                <p:cNvSpPr/>
                <p:nvPr/>
              </p:nvSpPr>
              <p:spPr>
                <a:xfrm>
                  <a:off x="2123599" y="3058438"/>
                  <a:ext cx="3411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WAF</a:t>
                  </a:r>
                  <a:r>
                    <a:rPr b="0" baseline="30000" i="0" lang="en-US" sz="900" u="none" cap="none" strike="noStrike">
                      <a:solidFill>
                        <a:schemeClr val="accent1"/>
                      </a:solidFill>
                      <a:latin typeface="Roboto Medium"/>
                      <a:ea typeface="Roboto Medium"/>
                      <a:cs typeface="Roboto Medium"/>
                      <a:sym typeface="Roboto Medium"/>
                    </a:rPr>
                    <a:t>*</a:t>
                  </a:r>
                  <a:endParaRPr b="0" i="0" sz="900" u="none" cap="none" strike="noStrike">
                    <a:solidFill>
                      <a:srgbClr val="000000"/>
                    </a:solidFill>
                    <a:latin typeface="Roboto Medium"/>
                    <a:ea typeface="Roboto Medium"/>
                    <a:cs typeface="Roboto Medium"/>
                    <a:sym typeface="Roboto Medium"/>
                  </a:endParaRPr>
                </a:p>
              </p:txBody>
            </p:sp>
          </p:grpSp>
          <p:grpSp>
            <p:nvGrpSpPr>
              <p:cNvPr id="4128" name="Google Shape;4128;p324"/>
              <p:cNvGrpSpPr/>
              <p:nvPr/>
            </p:nvGrpSpPr>
            <p:grpSpPr>
              <a:xfrm>
                <a:off x="5502215" y="1382081"/>
                <a:ext cx="731534" cy="640200"/>
                <a:chOff x="7661725" y="2921200"/>
                <a:chExt cx="857400" cy="640200"/>
              </a:xfrm>
            </p:grpSpPr>
            <p:sp>
              <p:nvSpPr>
                <p:cNvPr id="4129" name="Google Shape;4129;p324"/>
                <p:cNvSpPr/>
                <p:nvPr/>
              </p:nvSpPr>
              <p:spPr>
                <a:xfrm>
                  <a:off x="7661725" y="2921200"/>
                  <a:ext cx="857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4130" name="Google Shape;4130;p324"/>
                <p:cNvSpPr/>
                <p:nvPr/>
              </p:nvSpPr>
              <p:spPr>
                <a:xfrm>
                  <a:off x="7668475" y="3058444"/>
                  <a:ext cx="8439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DDOS Monitoring &amp; Mitigation</a:t>
                  </a:r>
                  <a:r>
                    <a:rPr b="0" baseline="30000" i="0" lang="en-US" sz="900" u="none" cap="none" strike="noStrike">
                      <a:solidFill>
                        <a:schemeClr val="accent1"/>
                      </a:solidFill>
                      <a:latin typeface="Roboto Medium"/>
                      <a:ea typeface="Roboto Medium"/>
                      <a:cs typeface="Roboto Medium"/>
                      <a:sym typeface="Roboto Medium"/>
                    </a:rPr>
                    <a:t>*</a:t>
                  </a:r>
                  <a:r>
                    <a:rPr b="0" i="0" lang="en-US" sz="900" u="none" cap="none" strike="noStrike">
                      <a:solidFill>
                        <a:srgbClr val="000000"/>
                      </a:solidFill>
                      <a:latin typeface="Roboto Medium"/>
                      <a:ea typeface="Roboto Medium"/>
                      <a:cs typeface="Roboto Medium"/>
                      <a:sym typeface="Roboto Medium"/>
                    </a:rPr>
                    <a:t> </a:t>
                  </a:r>
                  <a:endParaRPr b="0" i="0" sz="900" u="none" cap="none" strike="noStrike">
                    <a:solidFill>
                      <a:srgbClr val="000000"/>
                    </a:solidFill>
                    <a:latin typeface="Roboto Medium"/>
                    <a:ea typeface="Roboto Medium"/>
                    <a:cs typeface="Roboto Medium"/>
                    <a:sym typeface="Roboto Medium"/>
                  </a:endParaRPr>
                </a:p>
              </p:txBody>
            </p:sp>
          </p:gr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6"/>
                                        </p:tgtEl>
                                        <p:attrNameLst>
                                          <p:attrName>style.visibility</p:attrName>
                                        </p:attrNameLst>
                                      </p:cBhvr>
                                      <p:to>
                                        <p:strVal val="visible"/>
                                      </p:to>
                                    </p:set>
                                    <p:animEffect filter="fade" transition="in">
                                      <p:cBhvr>
                                        <p:cTn dur="200"/>
                                        <p:tgtEl>
                                          <p:spTgt spid="40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5"/>
                                        </p:tgtEl>
                                        <p:attrNameLst>
                                          <p:attrName>style.visibility</p:attrName>
                                        </p:attrNameLst>
                                      </p:cBhvr>
                                      <p:to>
                                        <p:strVal val="visible"/>
                                      </p:to>
                                    </p:set>
                                    <p:animEffect filter="fade" transition="in">
                                      <p:cBhvr>
                                        <p:cTn dur="200"/>
                                        <p:tgtEl>
                                          <p:spTgt spid="40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1"/>
                                        </p:tgtEl>
                                        <p:attrNameLst>
                                          <p:attrName>style.visibility</p:attrName>
                                        </p:attrNameLst>
                                      </p:cBhvr>
                                      <p:to>
                                        <p:strVal val="visible"/>
                                      </p:to>
                                    </p:set>
                                    <p:animEffect filter="fade" transition="in">
                                      <p:cBhvr>
                                        <p:cTn dur="200"/>
                                        <p:tgtEl>
                                          <p:spTgt spid="4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9"/>
                                        </p:tgtEl>
                                        <p:attrNameLst>
                                          <p:attrName>style.visibility</p:attrName>
                                        </p:attrNameLst>
                                      </p:cBhvr>
                                      <p:to>
                                        <p:strVal val="visible"/>
                                      </p:to>
                                    </p:set>
                                    <p:animEffect filter="fade" transition="in">
                                      <p:cBhvr>
                                        <p:cTn dur="200"/>
                                        <p:tgtEl>
                                          <p:spTgt spid="40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134" name="Shape 4134"/>
        <p:cNvGrpSpPr/>
        <p:nvPr/>
      </p:nvGrpSpPr>
      <p:grpSpPr>
        <a:xfrm>
          <a:off x="0" y="0"/>
          <a:ext cx="0" cy="0"/>
          <a:chOff x="0" y="0"/>
          <a:chExt cx="0" cy="0"/>
        </a:xfrm>
      </p:grpSpPr>
      <p:pic>
        <p:nvPicPr>
          <p:cNvPr descr="A circular pattern with lines and dots&#10;&#10;AI-generated content may be incorrect." id="4135" name="Google Shape;4135;p325"/>
          <p:cNvPicPr preferRelativeResize="0"/>
          <p:nvPr/>
        </p:nvPicPr>
        <p:blipFill rotWithShape="1">
          <a:blip r:embed="rId3">
            <a:alphaModFix amt="88000"/>
          </a:blip>
          <a:srcRect b="0" l="0" r="0" t="0"/>
          <a:stretch/>
        </p:blipFill>
        <p:spPr>
          <a:xfrm>
            <a:off x="0" y="0"/>
            <a:ext cx="9144000" cy="5143500"/>
          </a:xfrm>
          <a:prstGeom prst="rect">
            <a:avLst/>
          </a:prstGeom>
          <a:noFill/>
          <a:ln>
            <a:noFill/>
          </a:ln>
        </p:spPr>
      </p:pic>
      <p:pic>
        <p:nvPicPr>
          <p:cNvPr id="4136" name="Google Shape;4136;p325"/>
          <p:cNvPicPr preferRelativeResize="0"/>
          <p:nvPr/>
        </p:nvPicPr>
        <p:blipFill rotWithShape="1">
          <a:blip r:embed="rId4">
            <a:alphaModFix/>
          </a:blip>
          <a:srcRect b="0" l="0" r="0" t="0"/>
          <a:stretch/>
        </p:blipFill>
        <p:spPr>
          <a:xfrm>
            <a:off x="126343" y="329184"/>
            <a:ext cx="109728" cy="181051"/>
          </a:xfrm>
          <a:prstGeom prst="rect">
            <a:avLst/>
          </a:prstGeom>
          <a:noFill/>
          <a:ln>
            <a:noFill/>
          </a:ln>
        </p:spPr>
      </p:pic>
      <p:sp>
        <p:nvSpPr>
          <p:cNvPr id="4137" name="Google Shape;4137;p325"/>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fontScale="90000"/>
          </a:bodyPr>
          <a:lstStyle/>
          <a:p>
            <a:pPr indent="0" lvl="0" marL="0" rtl="0" algn="l">
              <a:lnSpc>
                <a:spcPct val="100000"/>
              </a:lnSpc>
              <a:spcBef>
                <a:spcPts val="0"/>
              </a:spcBef>
              <a:spcAft>
                <a:spcPts val="0"/>
              </a:spcAft>
              <a:buSzPct val="148148"/>
              <a:buNone/>
            </a:pPr>
            <a:r>
              <a:rPr lang="en-US">
                <a:solidFill>
                  <a:schemeClr val="accent1"/>
                </a:solidFill>
              </a:rPr>
              <a:t>Jitterbit Harmony: A unified AI, low-code platform</a:t>
            </a:r>
            <a:endParaRPr sz="1500">
              <a:solidFill>
                <a:schemeClr val="accent1"/>
              </a:solidFill>
            </a:endParaRPr>
          </a:p>
          <a:p>
            <a:pPr indent="0" lvl="0" marL="0" rtl="0" algn="l">
              <a:lnSpc>
                <a:spcPct val="100000"/>
              </a:lnSpc>
              <a:spcBef>
                <a:spcPts val="0"/>
              </a:spcBef>
              <a:spcAft>
                <a:spcPts val="0"/>
              </a:spcAft>
              <a:buSzPct val="111111"/>
              <a:buNone/>
            </a:pPr>
            <a:r>
              <a:t/>
            </a:r>
            <a:endParaRPr>
              <a:solidFill>
                <a:schemeClr val="accent1"/>
              </a:solidFill>
            </a:endParaRPr>
          </a:p>
          <a:p>
            <a:pPr indent="0" lvl="0" marL="0" rtl="0" algn="l">
              <a:lnSpc>
                <a:spcPct val="100000"/>
              </a:lnSpc>
              <a:spcBef>
                <a:spcPts val="0"/>
              </a:spcBef>
              <a:spcAft>
                <a:spcPts val="0"/>
              </a:spcAft>
              <a:buSzPct val="111111"/>
              <a:buNone/>
            </a:pPr>
            <a:r>
              <a:t/>
            </a:r>
            <a:endParaRPr/>
          </a:p>
        </p:txBody>
      </p:sp>
      <p:sp>
        <p:nvSpPr>
          <p:cNvPr id="4138" name="Google Shape;4138;p325"/>
          <p:cNvSpPr txBox="1"/>
          <p:nvPr>
            <p:ph type="title"/>
          </p:nvPr>
        </p:nvSpPr>
        <p:spPr>
          <a:xfrm>
            <a:off x="365750" y="548640"/>
            <a:ext cx="8189700" cy="3369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990"/>
              <a:buNone/>
            </a:pPr>
            <a:r>
              <a:rPr lang="en-US" sz="1400">
                <a:solidFill>
                  <a:schemeClr val="lt1"/>
                </a:solidFill>
                <a:latin typeface="Roboto Slab Light"/>
                <a:ea typeface="Roboto Slab Light"/>
                <a:cs typeface="Roboto Slab Light"/>
                <a:sym typeface="Roboto Slab Light"/>
              </a:rPr>
              <a:t>Empowering organizations to compose AI agents and automate business transformation </a:t>
            </a:r>
            <a:endParaRPr sz="1400">
              <a:solidFill>
                <a:schemeClr val="lt1"/>
              </a:solidFill>
              <a:latin typeface="Roboto Slab Light"/>
              <a:ea typeface="Roboto Slab Light"/>
              <a:cs typeface="Roboto Slab Light"/>
              <a:sym typeface="Roboto Slab Light"/>
            </a:endParaRPr>
          </a:p>
        </p:txBody>
      </p:sp>
      <p:pic>
        <p:nvPicPr>
          <p:cNvPr id="4139" name="Google Shape;4139;p325" title="Static-EnterpriseApplications.png"/>
          <p:cNvPicPr preferRelativeResize="0"/>
          <p:nvPr/>
        </p:nvPicPr>
        <p:blipFill rotWithShape="1">
          <a:blip r:embed="rId5">
            <a:alphaModFix/>
          </a:blip>
          <a:srcRect b="0" l="0" r="0" t="0"/>
          <a:stretch/>
        </p:blipFill>
        <p:spPr>
          <a:xfrm>
            <a:off x="508625" y="4144125"/>
            <a:ext cx="8139126" cy="846500"/>
          </a:xfrm>
          <a:prstGeom prst="rect">
            <a:avLst/>
          </a:prstGeom>
          <a:noFill/>
          <a:ln>
            <a:noFill/>
          </a:ln>
        </p:spPr>
      </p:pic>
      <p:pic>
        <p:nvPicPr>
          <p:cNvPr id="4140" name="Google Shape;4140;p325" title="Static-Platform.png"/>
          <p:cNvPicPr preferRelativeResize="0"/>
          <p:nvPr/>
        </p:nvPicPr>
        <p:blipFill rotWithShape="1">
          <a:blip r:embed="rId6">
            <a:alphaModFix/>
          </a:blip>
          <a:srcRect b="0" l="0" r="0" t="0"/>
          <a:stretch/>
        </p:blipFill>
        <p:spPr>
          <a:xfrm>
            <a:off x="534575" y="2246350"/>
            <a:ext cx="8078300" cy="1842125"/>
          </a:xfrm>
          <a:prstGeom prst="rect">
            <a:avLst/>
          </a:prstGeom>
          <a:noFill/>
          <a:ln>
            <a:noFill/>
          </a:ln>
        </p:spPr>
      </p:pic>
      <p:pic>
        <p:nvPicPr>
          <p:cNvPr id="4141" name="Google Shape;4141;p325" title="Static-MarketplaceStudio.png"/>
          <p:cNvPicPr preferRelativeResize="0"/>
          <p:nvPr/>
        </p:nvPicPr>
        <p:blipFill rotWithShape="1">
          <a:blip r:embed="rId7">
            <a:alphaModFix/>
          </a:blip>
          <a:srcRect b="0" l="0" r="0" t="0"/>
          <a:stretch/>
        </p:blipFill>
        <p:spPr>
          <a:xfrm>
            <a:off x="534575" y="1662125"/>
            <a:ext cx="8078300" cy="631106"/>
          </a:xfrm>
          <a:prstGeom prst="rect">
            <a:avLst/>
          </a:prstGeom>
          <a:noFill/>
          <a:ln>
            <a:noFill/>
          </a:ln>
        </p:spPr>
      </p:pic>
      <p:grpSp>
        <p:nvGrpSpPr>
          <p:cNvPr id="4142" name="Google Shape;4142;p325"/>
          <p:cNvGrpSpPr/>
          <p:nvPr/>
        </p:nvGrpSpPr>
        <p:grpSpPr>
          <a:xfrm>
            <a:off x="-2597512" y="931717"/>
            <a:ext cx="13493070" cy="1011031"/>
            <a:chOff x="-2597512" y="626917"/>
            <a:chExt cx="13493070" cy="1011031"/>
          </a:xfrm>
        </p:grpSpPr>
        <p:pic>
          <p:nvPicPr>
            <p:cNvPr id="4143" name="Google Shape;4143;p325"/>
            <p:cNvPicPr preferRelativeResize="0"/>
            <p:nvPr/>
          </p:nvPicPr>
          <p:blipFill rotWithShape="1">
            <a:blip r:embed="rId8">
              <a:alphaModFix/>
            </a:blip>
            <a:srcRect b="0" l="0" r="0" t="0"/>
            <a:stretch/>
          </p:blipFill>
          <p:spPr>
            <a:xfrm>
              <a:off x="-2597512" y="626918"/>
              <a:ext cx="10326958" cy="1011030"/>
            </a:xfrm>
            <a:prstGeom prst="rect">
              <a:avLst/>
            </a:prstGeom>
            <a:noFill/>
            <a:ln>
              <a:noFill/>
            </a:ln>
          </p:spPr>
        </p:pic>
        <p:pic>
          <p:nvPicPr>
            <p:cNvPr id="4144" name="Google Shape;4144;p325"/>
            <p:cNvPicPr preferRelativeResize="0"/>
            <p:nvPr/>
          </p:nvPicPr>
          <p:blipFill rotWithShape="1">
            <a:blip r:embed="rId8">
              <a:alphaModFix/>
            </a:blip>
            <a:srcRect b="0" l="0" r="0" t="0"/>
            <a:stretch/>
          </p:blipFill>
          <p:spPr>
            <a:xfrm rot="10800000">
              <a:off x="568600" y="626917"/>
              <a:ext cx="10326958" cy="1011030"/>
            </a:xfrm>
            <a:prstGeom prst="rect">
              <a:avLst/>
            </a:prstGeom>
            <a:noFill/>
            <a:ln>
              <a:noFill/>
            </a:ln>
          </p:spPr>
        </p:pic>
      </p:grpSp>
      <p:grpSp>
        <p:nvGrpSpPr>
          <p:cNvPr id="4145" name="Google Shape;4145;p325"/>
          <p:cNvGrpSpPr/>
          <p:nvPr/>
        </p:nvGrpSpPr>
        <p:grpSpPr>
          <a:xfrm>
            <a:off x="554462" y="1237792"/>
            <a:ext cx="8072238" cy="465496"/>
            <a:chOff x="554462" y="968499"/>
            <a:chExt cx="8072238" cy="465496"/>
          </a:xfrm>
        </p:grpSpPr>
        <p:pic>
          <p:nvPicPr>
            <p:cNvPr id="4146" name="Google Shape;4146;p325" title="AI.png"/>
            <p:cNvPicPr preferRelativeResize="0"/>
            <p:nvPr/>
          </p:nvPicPr>
          <p:blipFill rotWithShape="1">
            <a:blip r:embed="rId9">
              <a:alphaModFix/>
            </a:blip>
            <a:srcRect b="0" l="0" r="0" t="0"/>
            <a:stretch/>
          </p:blipFill>
          <p:spPr>
            <a:xfrm>
              <a:off x="554462" y="968499"/>
              <a:ext cx="363887" cy="456575"/>
            </a:xfrm>
            <a:prstGeom prst="rect">
              <a:avLst/>
            </a:prstGeom>
            <a:noFill/>
            <a:ln>
              <a:noFill/>
            </a:ln>
          </p:spPr>
        </p:pic>
        <p:sp>
          <p:nvSpPr>
            <p:cNvPr id="4147" name="Google Shape;4147;p325"/>
            <p:cNvSpPr txBox="1"/>
            <p:nvPr/>
          </p:nvSpPr>
          <p:spPr>
            <a:xfrm>
              <a:off x="1045655" y="998568"/>
              <a:ext cx="911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Knowledge Base Agent</a:t>
              </a:r>
              <a:endParaRPr b="1" i="0" sz="1200" u="none" cap="none" strike="noStrike">
                <a:solidFill>
                  <a:schemeClr val="lt1"/>
                </a:solidFill>
                <a:latin typeface="Roboto Slab"/>
                <a:ea typeface="Roboto Slab"/>
                <a:cs typeface="Roboto Slab"/>
                <a:sym typeface="Roboto Slab"/>
              </a:endParaRPr>
            </a:p>
          </p:txBody>
        </p:sp>
        <p:sp>
          <p:nvSpPr>
            <p:cNvPr id="4148" name="Google Shape;4148;p325"/>
            <p:cNvSpPr txBox="1"/>
            <p:nvPr/>
          </p:nvSpPr>
          <p:spPr>
            <a:xfrm>
              <a:off x="2572243" y="998568"/>
              <a:ext cx="753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Employee Agent</a:t>
              </a:r>
              <a:endParaRPr b="1" i="0" sz="1200" u="none" cap="none" strike="noStrike">
                <a:solidFill>
                  <a:schemeClr val="lt1"/>
                </a:solidFill>
                <a:latin typeface="Roboto Slab"/>
                <a:ea typeface="Roboto Slab"/>
                <a:cs typeface="Roboto Slab"/>
                <a:sym typeface="Roboto Slab"/>
              </a:endParaRPr>
            </a:p>
          </p:txBody>
        </p:sp>
        <p:sp>
          <p:nvSpPr>
            <p:cNvPr id="4149" name="Google Shape;4149;p325"/>
            <p:cNvSpPr txBox="1"/>
            <p:nvPr/>
          </p:nvSpPr>
          <p:spPr>
            <a:xfrm>
              <a:off x="3988100" y="998568"/>
              <a:ext cx="502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Sales Agent</a:t>
              </a:r>
              <a:endParaRPr b="1" i="0" sz="1200" u="none" cap="none" strike="noStrike">
                <a:solidFill>
                  <a:schemeClr val="lt1"/>
                </a:solidFill>
                <a:latin typeface="Roboto Slab"/>
                <a:ea typeface="Roboto Slab"/>
                <a:cs typeface="Roboto Slab"/>
                <a:sym typeface="Roboto Slab"/>
              </a:endParaRPr>
            </a:p>
          </p:txBody>
        </p:sp>
        <p:sp>
          <p:nvSpPr>
            <p:cNvPr id="4150" name="Google Shape;4150;p325"/>
            <p:cNvSpPr txBox="1"/>
            <p:nvPr/>
          </p:nvSpPr>
          <p:spPr>
            <a:xfrm>
              <a:off x="5183917" y="998568"/>
              <a:ext cx="6108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Service Agent</a:t>
              </a:r>
              <a:endParaRPr b="1" i="0" sz="1200" u="none" cap="none" strike="noStrike">
                <a:solidFill>
                  <a:schemeClr val="lt1"/>
                </a:solidFill>
                <a:latin typeface="Roboto Slab"/>
                <a:ea typeface="Roboto Slab"/>
                <a:cs typeface="Roboto Slab"/>
                <a:sym typeface="Roboto Slab"/>
              </a:endParaRPr>
            </a:p>
          </p:txBody>
        </p:sp>
        <p:sp>
          <p:nvSpPr>
            <p:cNvPr id="4151" name="Google Shape;4151;p325"/>
            <p:cNvSpPr txBox="1"/>
            <p:nvPr/>
          </p:nvSpPr>
          <p:spPr>
            <a:xfrm>
              <a:off x="6446675" y="998568"/>
              <a:ext cx="6108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Custom Agents</a:t>
              </a:r>
              <a:endParaRPr b="1" i="0" sz="1200" u="none" cap="none" strike="noStrike">
                <a:solidFill>
                  <a:schemeClr val="lt1"/>
                </a:solidFill>
                <a:latin typeface="Roboto Slab"/>
                <a:ea typeface="Roboto Slab"/>
                <a:cs typeface="Roboto Slab"/>
                <a:sym typeface="Roboto Slab"/>
              </a:endParaRPr>
            </a:p>
          </p:txBody>
        </p:sp>
        <p:sp>
          <p:nvSpPr>
            <p:cNvPr id="4152" name="Google Shape;4152;p325"/>
            <p:cNvSpPr txBox="1"/>
            <p:nvPr/>
          </p:nvSpPr>
          <p:spPr>
            <a:xfrm>
              <a:off x="7703300" y="998568"/>
              <a:ext cx="923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Third-Party Agents</a:t>
              </a:r>
              <a:endParaRPr b="1" i="0" sz="1200" u="none" cap="none" strike="noStrike">
                <a:solidFill>
                  <a:schemeClr val="lt1"/>
                </a:solidFill>
                <a:latin typeface="Roboto Slab"/>
                <a:ea typeface="Roboto Slab"/>
                <a:cs typeface="Roboto Slab"/>
                <a:sym typeface="Roboto Slab"/>
              </a:endParaRPr>
            </a:p>
          </p:txBody>
        </p:sp>
        <p:pic>
          <p:nvPicPr>
            <p:cNvPr id="4153" name="Google Shape;4153;p325" title="AI.png"/>
            <p:cNvPicPr preferRelativeResize="0"/>
            <p:nvPr/>
          </p:nvPicPr>
          <p:blipFill rotWithShape="1">
            <a:blip r:embed="rId9">
              <a:alphaModFix/>
            </a:blip>
            <a:srcRect b="0" l="0" r="0" t="0"/>
            <a:stretch/>
          </p:blipFill>
          <p:spPr>
            <a:xfrm>
              <a:off x="2082562" y="968499"/>
              <a:ext cx="363887" cy="456575"/>
            </a:xfrm>
            <a:prstGeom prst="rect">
              <a:avLst/>
            </a:prstGeom>
            <a:noFill/>
            <a:ln>
              <a:noFill/>
            </a:ln>
          </p:spPr>
        </p:pic>
        <p:pic>
          <p:nvPicPr>
            <p:cNvPr id="4154" name="Google Shape;4154;p325" title="AI.png"/>
            <p:cNvPicPr preferRelativeResize="0"/>
            <p:nvPr/>
          </p:nvPicPr>
          <p:blipFill rotWithShape="1">
            <a:blip r:embed="rId9">
              <a:alphaModFix/>
            </a:blip>
            <a:srcRect b="0" l="0" r="0" t="0"/>
            <a:stretch/>
          </p:blipFill>
          <p:spPr>
            <a:xfrm>
              <a:off x="3527637" y="968499"/>
              <a:ext cx="363887" cy="456575"/>
            </a:xfrm>
            <a:prstGeom prst="rect">
              <a:avLst/>
            </a:prstGeom>
            <a:noFill/>
            <a:ln>
              <a:noFill/>
            </a:ln>
          </p:spPr>
        </p:pic>
        <p:pic>
          <p:nvPicPr>
            <p:cNvPr id="4155" name="Google Shape;4155;p325" title="AI.png"/>
            <p:cNvPicPr preferRelativeResize="0"/>
            <p:nvPr/>
          </p:nvPicPr>
          <p:blipFill rotWithShape="1">
            <a:blip r:embed="rId9">
              <a:alphaModFix/>
            </a:blip>
            <a:srcRect b="0" l="0" r="0" t="0"/>
            <a:stretch/>
          </p:blipFill>
          <p:spPr>
            <a:xfrm>
              <a:off x="4704325" y="968512"/>
              <a:ext cx="363887" cy="456575"/>
            </a:xfrm>
            <a:prstGeom prst="rect">
              <a:avLst/>
            </a:prstGeom>
            <a:noFill/>
            <a:ln>
              <a:noFill/>
            </a:ln>
          </p:spPr>
        </p:pic>
        <p:pic>
          <p:nvPicPr>
            <p:cNvPr id="4156" name="Google Shape;4156;p325" title="AI.png"/>
            <p:cNvPicPr preferRelativeResize="0"/>
            <p:nvPr/>
          </p:nvPicPr>
          <p:blipFill rotWithShape="1">
            <a:blip r:embed="rId9">
              <a:alphaModFix/>
            </a:blip>
            <a:srcRect b="0" l="0" r="0" t="0"/>
            <a:stretch/>
          </p:blipFill>
          <p:spPr>
            <a:xfrm>
              <a:off x="5964587" y="977412"/>
              <a:ext cx="363887" cy="456575"/>
            </a:xfrm>
            <a:prstGeom prst="rect">
              <a:avLst/>
            </a:prstGeom>
            <a:noFill/>
            <a:ln>
              <a:noFill/>
            </a:ln>
          </p:spPr>
        </p:pic>
        <p:pic>
          <p:nvPicPr>
            <p:cNvPr id="4157" name="Google Shape;4157;p325" title="Blue.png"/>
            <p:cNvPicPr preferRelativeResize="0"/>
            <p:nvPr/>
          </p:nvPicPr>
          <p:blipFill rotWithShape="1">
            <a:blip r:embed="rId10">
              <a:alphaModFix/>
            </a:blip>
            <a:srcRect b="0" l="0" r="0" t="0"/>
            <a:stretch/>
          </p:blipFill>
          <p:spPr>
            <a:xfrm>
              <a:off x="7224850" y="977400"/>
              <a:ext cx="363900" cy="456595"/>
            </a:xfrm>
            <a:prstGeom prst="rect">
              <a:avLst/>
            </a:prstGeom>
            <a:noFill/>
            <a:ln>
              <a:noFill/>
            </a:ln>
          </p:spPr>
        </p:pic>
      </p:grpSp>
      <p:pic>
        <p:nvPicPr>
          <p:cNvPr id="4158" name="Google Shape;4158;p325" title="Static-AIAccountability.png"/>
          <p:cNvPicPr preferRelativeResize="0"/>
          <p:nvPr/>
        </p:nvPicPr>
        <p:blipFill rotWithShape="1">
          <a:blip r:embed="rId11">
            <a:alphaModFix/>
          </a:blip>
          <a:srcRect b="0" l="0" r="0" t="0"/>
          <a:stretch/>
        </p:blipFill>
        <p:spPr>
          <a:xfrm>
            <a:off x="403935" y="790430"/>
            <a:ext cx="8349199" cy="34611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2" name="Shape 4162"/>
        <p:cNvGrpSpPr/>
        <p:nvPr/>
      </p:nvGrpSpPr>
      <p:grpSpPr>
        <a:xfrm>
          <a:off x="0" y="0"/>
          <a:ext cx="0" cy="0"/>
          <a:chOff x="0" y="0"/>
          <a:chExt cx="0" cy="0"/>
        </a:xfrm>
      </p:grpSpPr>
      <p:sp>
        <p:nvSpPr>
          <p:cNvPr id="4163" name="Google Shape;4163;p326"/>
          <p:cNvSpPr txBox="1"/>
          <p:nvPr>
            <p:ph idx="4294967295" type="title"/>
          </p:nvPr>
        </p:nvSpPr>
        <p:spPr>
          <a:xfrm>
            <a:off x="365700" y="975300"/>
            <a:ext cx="4839300" cy="3690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2600"/>
              <a:buNone/>
            </a:pPr>
            <a:r>
              <a:rPr lang="en-US"/>
              <a:t>Jitterbit API Manager</a:t>
            </a:r>
            <a:endParaRPr/>
          </a:p>
        </p:txBody>
      </p:sp>
      <p:sp>
        <p:nvSpPr>
          <p:cNvPr id="4164" name="Google Shape;4164;p326"/>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1200"/>
              </a:spcAft>
              <a:buSzPts val="1400"/>
              <a:buNone/>
            </a:pPr>
            <a:r>
              <a:rPr lang="en-US"/>
              <a:t>Simplifying API management for seamless integration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9" name="Shape 4169"/>
        <p:cNvGrpSpPr/>
        <p:nvPr/>
      </p:nvGrpSpPr>
      <p:grpSpPr>
        <a:xfrm>
          <a:off x="0" y="0"/>
          <a:ext cx="0" cy="0"/>
          <a:chOff x="0" y="0"/>
          <a:chExt cx="0" cy="0"/>
        </a:xfrm>
      </p:grpSpPr>
      <p:sp>
        <p:nvSpPr>
          <p:cNvPr id="4170" name="Google Shape;4170;p327"/>
          <p:cNvSpPr txBox="1"/>
          <p:nvPr>
            <p:ph type="title"/>
          </p:nvPr>
        </p:nvSpPr>
        <p:spPr>
          <a:xfrm>
            <a:off x="365700" y="274350"/>
            <a:ext cx="74706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Instructions</a:t>
            </a:r>
            <a:endParaRPr/>
          </a:p>
        </p:txBody>
      </p:sp>
      <p:sp>
        <p:nvSpPr>
          <p:cNvPr id="4171" name="Google Shape;4171;p327"/>
          <p:cNvSpPr txBox="1"/>
          <p:nvPr>
            <p:ph idx="1" type="body"/>
          </p:nvPr>
        </p:nvSpPr>
        <p:spPr>
          <a:xfrm>
            <a:off x="365700" y="740400"/>
            <a:ext cx="8139300" cy="466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200"/>
              <a:t>The deck is an extension of the Corporate POV deck for conversations that  require a deeper dive into Jitterbit APIM. It provides a </a:t>
            </a:r>
            <a:r>
              <a:rPr lang="en-US" sz="1200"/>
              <a:t>high-level overview </a:t>
            </a:r>
            <a:r>
              <a:rPr lang="en-US" sz="1200"/>
              <a:t>of Jitterbit API features, value props, and how it fits into the Harmony platform. </a:t>
            </a:r>
            <a:r>
              <a:rPr b="1" lang="en-US" sz="1200">
                <a:latin typeface="Roboto"/>
                <a:ea typeface="Roboto"/>
                <a:cs typeface="Roboto"/>
                <a:sym typeface="Roboto"/>
              </a:rPr>
              <a:t>What the deck covers: </a:t>
            </a:r>
            <a:endParaRPr b="1" sz="1200">
              <a:latin typeface="Roboto"/>
              <a:ea typeface="Roboto"/>
              <a:cs typeface="Roboto"/>
              <a:sym typeface="Roboto"/>
            </a:endParaRPr>
          </a:p>
          <a:p>
            <a:pPr indent="-304800" lvl="0" marL="457200" rtl="0" algn="l">
              <a:spcBef>
                <a:spcPts val="0"/>
              </a:spcBef>
              <a:spcAft>
                <a:spcPts val="0"/>
              </a:spcAft>
              <a:buSzPts val="1200"/>
              <a:buChar char="●"/>
            </a:pPr>
            <a:r>
              <a:rPr lang="en-US" sz="1200"/>
              <a:t>A brief overview of the Harmony platform</a:t>
            </a:r>
            <a:endParaRPr sz="1200"/>
          </a:p>
          <a:p>
            <a:pPr indent="-304800" lvl="0" marL="457200" rtl="0" algn="l">
              <a:spcBef>
                <a:spcPts val="0"/>
              </a:spcBef>
              <a:spcAft>
                <a:spcPts val="0"/>
              </a:spcAft>
              <a:buSzPts val="1200"/>
              <a:buChar char="●"/>
            </a:pPr>
            <a:r>
              <a:rPr lang="en-US" sz="1200"/>
              <a:t>Industry trends driving the need for this solution </a:t>
            </a:r>
            <a:endParaRPr sz="1200"/>
          </a:p>
          <a:p>
            <a:pPr indent="-304800" lvl="0" marL="457200" rtl="0" algn="l">
              <a:spcBef>
                <a:spcPts val="0"/>
              </a:spcBef>
              <a:spcAft>
                <a:spcPts val="0"/>
              </a:spcAft>
              <a:buSzPts val="1200"/>
              <a:buChar char="●"/>
            </a:pPr>
            <a:r>
              <a:rPr lang="en-US" sz="1200"/>
              <a:t>Product overview</a:t>
            </a:r>
            <a:endParaRPr sz="1200"/>
          </a:p>
          <a:p>
            <a:pPr indent="-304800" lvl="0" marL="457200" rtl="0" algn="l">
              <a:spcBef>
                <a:spcPts val="0"/>
              </a:spcBef>
              <a:spcAft>
                <a:spcPts val="0"/>
              </a:spcAft>
              <a:buSzPts val="1200"/>
              <a:buChar char="●"/>
            </a:pPr>
            <a:r>
              <a:rPr lang="en-US" sz="1200"/>
              <a:t>APIM personas/user profiles</a:t>
            </a:r>
            <a:endParaRPr sz="1200"/>
          </a:p>
          <a:p>
            <a:pPr indent="-304800" lvl="0" marL="457200" rtl="0" algn="l">
              <a:spcBef>
                <a:spcPts val="0"/>
              </a:spcBef>
              <a:spcAft>
                <a:spcPts val="0"/>
              </a:spcAft>
              <a:buSzPts val="1200"/>
              <a:buChar char="●"/>
            </a:pPr>
            <a:r>
              <a:rPr lang="en-US" sz="1200"/>
              <a:t>Features &amp; benefits</a:t>
            </a:r>
            <a:endParaRPr sz="1200"/>
          </a:p>
          <a:p>
            <a:pPr indent="-304800" lvl="0" marL="457200" rtl="0" algn="l">
              <a:spcBef>
                <a:spcPts val="0"/>
              </a:spcBef>
              <a:spcAft>
                <a:spcPts val="0"/>
              </a:spcAft>
              <a:buSzPts val="1200"/>
              <a:buChar char="●"/>
            </a:pPr>
            <a:r>
              <a:rPr lang="en-US" sz="1200"/>
              <a:t>APIM flow diagram</a:t>
            </a:r>
            <a:endParaRPr sz="1200"/>
          </a:p>
          <a:p>
            <a:pPr indent="-304800" lvl="0" marL="457200" rtl="0" algn="l">
              <a:spcBef>
                <a:spcPts val="0"/>
              </a:spcBef>
              <a:spcAft>
                <a:spcPts val="0"/>
              </a:spcAft>
              <a:buSzPts val="1200"/>
              <a:buChar char="●"/>
            </a:pPr>
            <a:r>
              <a:rPr lang="en-US" sz="1200"/>
              <a:t>APIM Use cases</a:t>
            </a:r>
            <a:endParaRPr sz="1200"/>
          </a:p>
          <a:p>
            <a:pPr indent="-304800" lvl="0" marL="457200" rtl="0" algn="l">
              <a:spcBef>
                <a:spcPts val="0"/>
              </a:spcBef>
              <a:spcAft>
                <a:spcPts val="0"/>
              </a:spcAft>
              <a:buSzPts val="1200"/>
              <a:buChar char="●"/>
            </a:pPr>
            <a:r>
              <a:rPr lang="en-US" sz="1200"/>
              <a:t>Proof points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US" sz="1200">
                <a:latin typeface="Roboto"/>
                <a:ea typeface="Roboto"/>
                <a:cs typeface="Roboto"/>
                <a:sym typeface="Roboto"/>
              </a:rPr>
              <a:t>How to present it </a:t>
            </a:r>
            <a:endParaRPr b="1" sz="1200">
              <a:latin typeface="Roboto"/>
              <a:ea typeface="Roboto"/>
              <a:cs typeface="Roboto"/>
              <a:sym typeface="Roboto"/>
            </a:endParaRPr>
          </a:p>
          <a:p>
            <a:pPr indent="-304800" lvl="0" marL="457200" rtl="0" algn="l">
              <a:spcBef>
                <a:spcPts val="0"/>
              </a:spcBef>
              <a:spcAft>
                <a:spcPts val="0"/>
              </a:spcAft>
              <a:buSzPts val="1200"/>
              <a:buChar char="●"/>
            </a:pPr>
            <a:r>
              <a:rPr lang="en-US" sz="1200"/>
              <a:t>Check out the talking points outlined in the </a:t>
            </a:r>
            <a:r>
              <a:rPr b="1" lang="en-US" sz="1200">
                <a:latin typeface="Roboto"/>
                <a:ea typeface="Roboto"/>
                <a:cs typeface="Roboto"/>
                <a:sym typeface="Roboto"/>
              </a:rPr>
              <a:t>Speaker Notes</a:t>
            </a:r>
            <a:r>
              <a:rPr lang="en-US" sz="1200"/>
              <a:t> section of the deck. Use them as a guide to tailor your talk track to your audience and goals.</a:t>
            </a:r>
            <a:endParaRPr sz="1200"/>
          </a:p>
          <a:p>
            <a:pPr indent="-304800" lvl="0" marL="457200" rtl="0" algn="l">
              <a:spcBef>
                <a:spcPts val="0"/>
              </a:spcBef>
              <a:spcAft>
                <a:spcPts val="0"/>
              </a:spcAft>
              <a:buSzPts val="1200"/>
              <a:buChar char="●"/>
            </a:pPr>
            <a:r>
              <a:rPr lang="en-US" sz="1200"/>
              <a:t>Add your photo and contact information to the last slide in the appropriate space.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US" sz="1200"/>
              <a:t>The </a:t>
            </a:r>
            <a:r>
              <a:rPr b="1" lang="en-US" sz="1200">
                <a:latin typeface="Roboto"/>
                <a:ea typeface="Roboto"/>
                <a:cs typeface="Roboto"/>
                <a:sym typeface="Roboto"/>
              </a:rPr>
              <a:t>appendix slides </a:t>
            </a:r>
            <a:r>
              <a:rPr lang="en-US" sz="1200"/>
              <a:t>include a </a:t>
            </a:r>
            <a:r>
              <a:rPr b="1" lang="en-US" sz="1200">
                <a:latin typeface="Roboto"/>
                <a:ea typeface="Roboto"/>
                <a:cs typeface="Roboto"/>
                <a:sym typeface="Roboto"/>
              </a:rPr>
              <a:t>customer case study, architecture slides, in-depth features tables, and more</a:t>
            </a:r>
            <a:r>
              <a:rPr lang="en-US" sz="1200"/>
              <a:t>. </a:t>
            </a:r>
            <a:endParaRPr sz="1200"/>
          </a:p>
          <a:p>
            <a:pPr indent="0" lvl="0" marL="0" rtl="0" algn="l">
              <a:spcBef>
                <a:spcPts val="0"/>
              </a:spcBef>
              <a:spcAft>
                <a:spcPts val="0"/>
              </a:spcAft>
              <a:buNone/>
            </a:pPr>
            <a:r>
              <a:rPr b="1" lang="en-US" sz="1200">
                <a:latin typeface="Roboto"/>
                <a:ea typeface="Roboto"/>
                <a:cs typeface="Roboto"/>
                <a:sym typeface="Roboto"/>
              </a:rPr>
              <a:t>Questions? Reach out to productmarketing@jitterbit.com.</a:t>
            </a:r>
            <a:endParaRPr b="1" sz="1200">
              <a:latin typeface="Roboto"/>
              <a:ea typeface="Roboto"/>
              <a:cs typeface="Roboto"/>
              <a:sym typeface="Roboto"/>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6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5" name="Shape 4175"/>
        <p:cNvGrpSpPr/>
        <p:nvPr/>
      </p:nvGrpSpPr>
      <p:grpSpPr>
        <a:xfrm>
          <a:off x="0" y="0"/>
          <a:ext cx="0" cy="0"/>
          <a:chOff x="0" y="0"/>
          <a:chExt cx="0" cy="0"/>
        </a:xfrm>
      </p:grpSpPr>
      <p:sp>
        <p:nvSpPr>
          <p:cNvPr id="4176" name="Google Shape;4176;p328"/>
          <p:cNvSpPr txBox="1"/>
          <p:nvPr>
            <p:ph idx="1" type="body"/>
          </p:nvPr>
        </p:nvSpPr>
        <p:spPr>
          <a:xfrm>
            <a:off x="3365790" y="2362675"/>
            <a:ext cx="10092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App Builder</a:t>
            </a:r>
            <a:endParaRPr sz="1500">
              <a:latin typeface="Roboto Medium"/>
              <a:ea typeface="Roboto Medium"/>
              <a:cs typeface="Roboto Medium"/>
              <a:sym typeface="Roboto Medium"/>
            </a:endParaRPr>
          </a:p>
        </p:txBody>
      </p:sp>
      <p:sp>
        <p:nvSpPr>
          <p:cNvPr id="4177" name="Google Shape;4177;p328"/>
          <p:cNvSpPr txBox="1"/>
          <p:nvPr>
            <p:ph idx="1" type="body"/>
          </p:nvPr>
        </p:nvSpPr>
        <p:spPr>
          <a:xfrm>
            <a:off x="5098260" y="2362675"/>
            <a:ext cx="3495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EDI</a:t>
            </a:r>
            <a:endParaRPr sz="1500">
              <a:latin typeface="Roboto Medium"/>
              <a:ea typeface="Roboto Medium"/>
              <a:cs typeface="Roboto Medium"/>
              <a:sym typeface="Roboto Medium"/>
            </a:endParaRPr>
          </a:p>
        </p:txBody>
      </p:sp>
      <p:sp>
        <p:nvSpPr>
          <p:cNvPr id="4178" name="Google Shape;4178;p328"/>
          <p:cNvSpPr txBox="1"/>
          <p:nvPr>
            <p:ph idx="1" type="body"/>
          </p:nvPr>
        </p:nvSpPr>
        <p:spPr>
          <a:xfrm>
            <a:off x="1885020" y="2362750"/>
            <a:ext cx="11655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API Manager</a:t>
            </a:r>
            <a:endParaRPr sz="1500">
              <a:latin typeface="Roboto Medium"/>
              <a:ea typeface="Roboto Medium"/>
              <a:cs typeface="Roboto Medium"/>
              <a:sym typeface="Roboto Medium"/>
            </a:endParaRPr>
          </a:p>
        </p:txBody>
      </p:sp>
      <p:sp>
        <p:nvSpPr>
          <p:cNvPr id="4179" name="Google Shape;4179;p328"/>
          <p:cNvSpPr txBox="1"/>
          <p:nvPr>
            <p:ph idx="1" type="body"/>
          </p:nvPr>
        </p:nvSpPr>
        <p:spPr>
          <a:xfrm>
            <a:off x="7495500" y="2362750"/>
            <a:ext cx="1165500" cy="4155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Management Console</a:t>
            </a:r>
            <a:endParaRPr sz="1500">
              <a:latin typeface="Roboto Medium"/>
              <a:ea typeface="Roboto Medium"/>
              <a:cs typeface="Roboto Medium"/>
              <a:sym typeface="Roboto Medium"/>
            </a:endParaRPr>
          </a:p>
        </p:txBody>
      </p:sp>
      <p:sp>
        <p:nvSpPr>
          <p:cNvPr id="4180" name="Google Shape;4180;p328"/>
          <p:cNvSpPr txBox="1"/>
          <p:nvPr>
            <p:ph idx="1" type="body"/>
          </p:nvPr>
        </p:nvSpPr>
        <p:spPr>
          <a:xfrm>
            <a:off x="6135480" y="2362675"/>
            <a:ext cx="10803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Marketplace</a:t>
            </a:r>
            <a:endParaRPr sz="1500">
              <a:latin typeface="Roboto Medium"/>
              <a:ea typeface="Roboto Medium"/>
              <a:cs typeface="Roboto Medium"/>
              <a:sym typeface="Roboto Medium"/>
            </a:endParaRPr>
          </a:p>
        </p:txBody>
      </p:sp>
      <p:sp>
        <p:nvSpPr>
          <p:cNvPr id="4181" name="Google Shape;4181;p328"/>
          <p:cNvSpPr txBox="1"/>
          <p:nvPr>
            <p:ph idx="1" type="body"/>
          </p:nvPr>
        </p:nvSpPr>
        <p:spPr>
          <a:xfrm>
            <a:off x="1214900" y="925775"/>
            <a:ext cx="6714300" cy="2154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a:latin typeface="Roboto"/>
                <a:ea typeface="Roboto"/>
                <a:cs typeface="Roboto"/>
                <a:sym typeface="Roboto"/>
              </a:rPr>
              <a:t>AI-Infused </a:t>
            </a:r>
            <a:r>
              <a:rPr lang="en-US">
                <a:solidFill>
                  <a:srgbClr val="EBF1F3"/>
                </a:solidFill>
                <a:latin typeface="Roboto"/>
                <a:ea typeface="Roboto"/>
                <a:cs typeface="Roboto"/>
                <a:sym typeface="Roboto"/>
              </a:rPr>
              <a:t>Low-Code Integration, </a:t>
            </a:r>
            <a:r>
              <a:rPr lang="en-US">
                <a:latin typeface="Roboto"/>
                <a:ea typeface="Roboto"/>
                <a:cs typeface="Roboto"/>
                <a:sym typeface="Roboto"/>
              </a:rPr>
              <a:t>Orchestration, Automation &amp; App Development</a:t>
            </a:r>
            <a:r>
              <a:rPr lang="en-US">
                <a:solidFill>
                  <a:srgbClr val="EBF1F3"/>
                </a:solidFill>
                <a:latin typeface="Roboto"/>
                <a:ea typeface="Roboto"/>
                <a:cs typeface="Roboto"/>
                <a:sym typeface="Roboto"/>
              </a:rPr>
              <a:t> </a:t>
            </a:r>
            <a:endParaRPr sz="1000">
              <a:solidFill>
                <a:srgbClr val="EBF1F3"/>
              </a:solidFill>
              <a:latin typeface="Roboto"/>
              <a:ea typeface="Roboto"/>
              <a:cs typeface="Roboto"/>
              <a:sym typeface="Roboto"/>
            </a:endParaRPr>
          </a:p>
        </p:txBody>
      </p:sp>
      <p:sp>
        <p:nvSpPr>
          <p:cNvPr id="4182" name="Google Shape;4182;p328"/>
          <p:cNvSpPr txBox="1"/>
          <p:nvPr>
            <p:ph idx="1" type="body"/>
          </p:nvPr>
        </p:nvSpPr>
        <p:spPr>
          <a:xfrm>
            <a:off x="698850" y="2362675"/>
            <a:ext cx="7326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iPaaS</a:t>
            </a:r>
            <a:endParaRPr sz="1500">
              <a:latin typeface="Roboto Medium"/>
              <a:ea typeface="Roboto Medium"/>
              <a:cs typeface="Roboto Medium"/>
              <a:sym typeface="Roboto Medium"/>
            </a:endParaRPr>
          </a:p>
        </p:txBody>
      </p:sp>
      <p:sp>
        <p:nvSpPr>
          <p:cNvPr id="4183" name="Google Shape;4183;p328"/>
          <p:cNvSpPr txBox="1"/>
          <p:nvPr>
            <p:ph idx="1" type="body"/>
          </p:nvPr>
        </p:nvSpPr>
        <p:spPr>
          <a:xfrm>
            <a:off x="455400" y="3444900"/>
            <a:ext cx="1219500" cy="594000"/>
          </a:xfrm>
          <a:prstGeom prst="rect">
            <a:avLst/>
          </a:prstGeom>
        </p:spPr>
        <p:txBody>
          <a:bodyPr anchorCtr="0" anchor="t" bIns="0" lIns="0" spcFirstLastPara="1" rIns="0" wrap="square" tIns="0">
            <a:noAutofit/>
          </a:bodyPr>
          <a:lstStyle/>
          <a:p>
            <a:pPr indent="0" lvl="0" marL="0" rtl="0" algn="ctr">
              <a:lnSpc>
                <a:spcPct val="100000"/>
              </a:lnSpc>
              <a:spcBef>
                <a:spcPts val="0"/>
              </a:spcBef>
              <a:spcAft>
                <a:spcPts val="600"/>
              </a:spcAft>
              <a:buNone/>
            </a:pPr>
            <a:r>
              <a:rPr lang="en-US" sz="1250"/>
              <a:t>Build, manage and maintain integrations</a:t>
            </a:r>
            <a:endParaRPr sz="1250"/>
          </a:p>
        </p:txBody>
      </p:sp>
      <p:sp>
        <p:nvSpPr>
          <p:cNvPr id="4184" name="Google Shape;4184;p328"/>
          <p:cNvSpPr txBox="1"/>
          <p:nvPr>
            <p:ph idx="1" type="body"/>
          </p:nvPr>
        </p:nvSpPr>
        <p:spPr>
          <a:xfrm>
            <a:off x="3260640" y="3444900"/>
            <a:ext cx="1219500" cy="7695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sz="1250"/>
              <a:t>Build, manage and maintain web and mobile applications</a:t>
            </a:r>
            <a:endParaRPr sz="1250"/>
          </a:p>
        </p:txBody>
      </p:sp>
      <p:sp>
        <p:nvSpPr>
          <p:cNvPr id="4185" name="Google Shape;4185;p328"/>
          <p:cNvSpPr txBox="1"/>
          <p:nvPr>
            <p:ph idx="1" type="body"/>
          </p:nvPr>
        </p:nvSpPr>
        <p:spPr>
          <a:xfrm>
            <a:off x="4632960" y="3444900"/>
            <a:ext cx="1280100" cy="9621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sz="1250"/>
              <a:t>Build, manage and monitor exchange of business documents</a:t>
            </a:r>
            <a:endParaRPr sz="1250"/>
          </a:p>
        </p:txBody>
      </p:sp>
      <p:sp>
        <p:nvSpPr>
          <p:cNvPr id="4186" name="Google Shape;4186;p328"/>
          <p:cNvSpPr txBox="1"/>
          <p:nvPr>
            <p:ph idx="1" type="body"/>
          </p:nvPr>
        </p:nvSpPr>
        <p:spPr>
          <a:xfrm>
            <a:off x="1827720" y="3444900"/>
            <a:ext cx="1280100" cy="5772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sz="1250"/>
              <a:t>Create, control and consume your APIs</a:t>
            </a:r>
            <a:endParaRPr sz="1250"/>
          </a:p>
        </p:txBody>
      </p:sp>
      <p:sp>
        <p:nvSpPr>
          <p:cNvPr id="4187" name="Google Shape;4187;p328"/>
          <p:cNvSpPr txBox="1"/>
          <p:nvPr>
            <p:ph idx="1" type="body"/>
          </p:nvPr>
        </p:nvSpPr>
        <p:spPr>
          <a:xfrm>
            <a:off x="7438200" y="3444900"/>
            <a:ext cx="1280100" cy="7695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sz="1250"/>
              <a:t>Manage, monitor and administer projects in one place</a:t>
            </a:r>
            <a:endParaRPr sz="1250"/>
          </a:p>
        </p:txBody>
      </p:sp>
      <p:sp>
        <p:nvSpPr>
          <p:cNvPr id="4188" name="Google Shape;4188;p328"/>
          <p:cNvSpPr txBox="1"/>
          <p:nvPr>
            <p:ph idx="1" type="body"/>
          </p:nvPr>
        </p:nvSpPr>
        <p:spPr>
          <a:xfrm>
            <a:off x="6035580" y="3444900"/>
            <a:ext cx="1280100" cy="5772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sz="1250"/>
              <a:t>Get certified pre-built integrations</a:t>
            </a:r>
            <a:endParaRPr sz="1250"/>
          </a:p>
        </p:txBody>
      </p:sp>
      <p:sp>
        <p:nvSpPr>
          <p:cNvPr id="4189" name="Google Shape;4189;p328"/>
          <p:cNvSpPr/>
          <p:nvPr/>
        </p:nvSpPr>
        <p:spPr>
          <a:xfrm>
            <a:off x="4906766" y="1473594"/>
            <a:ext cx="732487" cy="732536"/>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190" name="Google Shape;4190;p328"/>
          <p:cNvSpPr/>
          <p:nvPr/>
        </p:nvSpPr>
        <p:spPr>
          <a:xfrm>
            <a:off x="2137573" y="1473618"/>
            <a:ext cx="660395" cy="732487"/>
          </a:xfrm>
          <a:custGeom>
            <a:rect b="b" l="l" r="r" t="t"/>
            <a:pathLst>
              <a:path extrusionOk="0" h="1422305" w="1282320">
                <a:moveTo>
                  <a:pt x="1282225" y="415720"/>
                </a:moveTo>
                <a:lnTo>
                  <a:pt x="1282225" y="340617"/>
                </a:lnTo>
                <a:lnTo>
                  <a:pt x="1220750" y="311411"/>
                </a:lnTo>
                <a:lnTo>
                  <a:pt x="1088870" y="385281"/>
                </a:lnTo>
                <a:lnTo>
                  <a:pt x="698454" y="169740"/>
                </a:lnTo>
                <a:lnTo>
                  <a:pt x="698454" y="28638"/>
                </a:lnTo>
                <a:lnTo>
                  <a:pt x="638120" y="0"/>
                </a:lnTo>
                <a:lnTo>
                  <a:pt x="577215" y="28922"/>
                </a:lnTo>
                <a:lnTo>
                  <a:pt x="577215" y="174576"/>
                </a:lnTo>
                <a:lnTo>
                  <a:pt x="209983" y="392013"/>
                </a:lnTo>
                <a:lnTo>
                  <a:pt x="66700" y="309704"/>
                </a:lnTo>
                <a:lnTo>
                  <a:pt x="3611" y="339764"/>
                </a:lnTo>
                <a:lnTo>
                  <a:pt x="3611" y="412970"/>
                </a:lnTo>
                <a:lnTo>
                  <a:pt x="141572" y="492340"/>
                </a:lnTo>
                <a:lnTo>
                  <a:pt x="141572" y="934517"/>
                </a:lnTo>
                <a:lnTo>
                  <a:pt x="0" y="1010473"/>
                </a:lnTo>
                <a:lnTo>
                  <a:pt x="0" y="1083490"/>
                </a:lnTo>
                <a:lnTo>
                  <a:pt x="63565" y="1113739"/>
                </a:lnTo>
                <a:lnTo>
                  <a:pt x="188034" y="1046886"/>
                </a:lnTo>
                <a:lnTo>
                  <a:pt x="577405" y="1231893"/>
                </a:lnTo>
                <a:lnTo>
                  <a:pt x="577405" y="1393857"/>
                </a:lnTo>
                <a:lnTo>
                  <a:pt x="637169" y="1422305"/>
                </a:lnTo>
                <a:lnTo>
                  <a:pt x="698644" y="1393099"/>
                </a:lnTo>
                <a:lnTo>
                  <a:pt x="698644" y="1233031"/>
                </a:lnTo>
                <a:lnTo>
                  <a:pt x="1079178" y="1028964"/>
                </a:lnTo>
                <a:lnTo>
                  <a:pt x="1216950" y="1111558"/>
                </a:lnTo>
                <a:lnTo>
                  <a:pt x="1280705" y="1081309"/>
                </a:lnTo>
                <a:lnTo>
                  <a:pt x="1280705" y="1008766"/>
                </a:lnTo>
                <a:lnTo>
                  <a:pt x="1142743" y="925982"/>
                </a:lnTo>
                <a:lnTo>
                  <a:pt x="1142743" y="494142"/>
                </a:lnTo>
                <a:lnTo>
                  <a:pt x="1282320" y="415625"/>
                </a:lnTo>
                <a:close/>
                <a:moveTo>
                  <a:pt x="577310" y="744200"/>
                </a:moveTo>
                <a:lnTo>
                  <a:pt x="577310" y="1097998"/>
                </a:lnTo>
                <a:lnTo>
                  <a:pt x="262906" y="948646"/>
                </a:lnTo>
                <a:lnTo>
                  <a:pt x="262906" y="562132"/>
                </a:lnTo>
                <a:lnTo>
                  <a:pt x="579875" y="744200"/>
                </a:lnTo>
                <a:lnTo>
                  <a:pt x="577405" y="744200"/>
                </a:lnTo>
                <a:close/>
                <a:moveTo>
                  <a:pt x="330557" y="461332"/>
                </a:moveTo>
                <a:lnTo>
                  <a:pt x="642015" y="276894"/>
                </a:lnTo>
                <a:lnTo>
                  <a:pt x="964685" y="455073"/>
                </a:lnTo>
                <a:lnTo>
                  <a:pt x="638120" y="638184"/>
                </a:lnTo>
                <a:lnTo>
                  <a:pt x="330462" y="461332"/>
                </a:lnTo>
                <a:close/>
                <a:moveTo>
                  <a:pt x="698454" y="1095627"/>
                </a:moveTo>
                <a:lnTo>
                  <a:pt x="698454" y="744200"/>
                </a:lnTo>
                <a:lnTo>
                  <a:pt x="696554" y="744200"/>
                </a:lnTo>
                <a:lnTo>
                  <a:pt x="1021219" y="562132"/>
                </a:lnTo>
                <a:lnTo>
                  <a:pt x="1021219" y="922569"/>
                </a:lnTo>
                <a:lnTo>
                  <a:pt x="1021409" y="922569"/>
                </a:lnTo>
                <a:lnTo>
                  <a:pt x="698549" y="10956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191" name="Google Shape;4191;p328"/>
          <p:cNvSpPr/>
          <p:nvPr/>
        </p:nvSpPr>
        <p:spPr>
          <a:xfrm>
            <a:off x="7756432" y="1518044"/>
            <a:ext cx="643636" cy="643636"/>
          </a:xfrm>
          <a:custGeom>
            <a:rect b="b" l="l" r="r" t="t"/>
            <a:pathLst>
              <a:path extrusionOk="0" h="1422400" w="1422400">
                <a:moveTo>
                  <a:pt x="711200" y="224644"/>
                </a:moveTo>
                <a:cubicBezTo>
                  <a:pt x="581193" y="224644"/>
                  <a:pt x="458961" y="275187"/>
                  <a:pt x="367074" y="367074"/>
                </a:cubicBezTo>
                <a:cubicBezTo>
                  <a:pt x="275187" y="458961"/>
                  <a:pt x="224644" y="581193"/>
                  <a:pt x="224644" y="711200"/>
                </a:cubicBezTo>
                <a:lnTo>
                  <a:pt x="224644" y="711864"/>
                </a:lnTo>
                <a:lnTo>
                  <a:pt x="349341" y="711864"/>
                </a:lnTo>
                <a:lnTo>
                  <a:pt x="349341" y="711200"/>
                </a:lnTo>
                <a:cubicBezTo>
                  <a:pt x="349341" y="614477"/>
                  <a:pt x="386893" y="523633"/>
                  <a:pt x="455452" y="455168"/>
                </a:cubicBezTo>
                <a:cubicBezTo>
                  <a:pt x="523823" y="386798"/>
                  <a:pt x="614761" y="349057"/>
                  <a:pt x="711484" y="349057"/>
                </a:cubicBezTo>
                <a:cubicBezTo>
                  <a:pt x="808208" y="349057"/>
                  <a:pt x="899052" y="386608"/>
                  <a:pt x="967516" y="455168"/>
                </a:cubicBezTo>
                <a:cubicBezTo>
                  <a:pt x="1035887" y="523538"/>
                  <a:pt x="1073628" y="614477"/>
                  <a:pt x="1073628" y="711200"/>
                </a:cubicBezTo>
                <a:lnTo>
                  <a:pt x="1073628" y="711864"/>
                </a:lnTo>
                <a:lnTo>
                  <a:pt x="1198325" y="711864"/>
                </a:lnTo>
                <a:lnTo>
                  <a:pt x="1198325" y="711200"/>
                </a:lnTo>
                <a:cubicBezTo>
                  <a:pt x="1198325" y="581193"/>
                  <a:pt x="1147782" y="458961"/>
                  <a:pt x="1055895" y="367074"/>
                </a:cubicBezTo>
                <a:cubicBezTo>
                  <a:pt x="963629" y="275187"/>
                  <a:pt x="841397" y="224644"/>
                  <a:pt x="711390" y="224644"/>
                </a:cubicBezTo>
                <a:close/>
                <a:moveTo>
                  <a:pt x="522210" y="573227"/>
                </a:moveTo>
                <a:cubicBezTo>
                  <a:pt x="511211" y="718028"/>
                  <a:pt x="540038" y="867285"/>
                  <a:pt x="614287" y="1004120"/>
                </a:cubicBezTo>
                <a:cubicBezTo>
                  <a:pt x="647192" y="1064619"/>
                  <a:pt x="723053" y="1087093"/>
                  <a:pt x="783553" y="1054283"/>
                </a:cubicBezTo>
                <a:cubicBezTo>
                  <a:pt x="844242" y="1021188"/>
                  <a:pt x="866716" y="945422"/>
                  <a:pt x="833716" y="884922"/>
                </a:cubicBezTo>
                <a:cubicBezTo>
                  <a:pt x="759372" y="748277"/>
                  <a:pt x="649658" y="642735"/>
                  <a:pt x="522210" y="573227"/>
                </a:cubicBezTo>
                <a:close/>
                <a:moveTo>
                  <a:pt x="1366547" y="434401"/>
                </a:moveTo>
                <a:cubicBezTo>
                  <a:pt x="1330608" y="349626"/>
                  <a:pt x="1279401" y="273670"/>
                  <a:pt x="1214066" y="208334"/>
                </a:cubicBezTo>
                <a:cubicBezTo>
                  <a:pt x="1148730" y="142999"/>
                  <a:pt x="1072774" y="91792"/>
                  <a:pt x="987999" y="55853"/>
                </a:cubicBezTo>
                <a:cubicBezTo>
                  <a:pt x="900190" y="18776"/>
                  <a:pt x="807165" y="0"/>
                  <a:pt x="711200" y="0"/>
                </a:cubicBezTo>
                <a:cubicBezTo>
                  <a:pt x="615235" y="0"/>
                  <a:pt x="522021" y="18776"/>
                  <a:pt x="434401" y="55853"/>
                </a:cubicBezTo>
                <a:cubicBezTo>
                  <a:pt x="349816" y="91603"/>
                  <a:pt x="273670" y="142999"/>
                  <a:pt x="208334" y="208334"/>
                </a:cubicBezTo>
                <a:cubicBezTo>
                  <a:pt x="142999" y="273670"/>
                  <a:pt x="91792" y="349626"/>
                  <a:pt x="55853" y="434401"/>
                </a:cubicBezTo>
                <a:cubicBezTo>
                  <a:pt x="18776" y="522210"/>
                  <a:pt x="0" y="615235"/>
                  <a:pt x="0" y="711200"/>
                </a:cubicBezTo>
                <a:cubicBezTo>
                  <a:pt x="0" y="807165"/>
                  <a:pt x="18776" y="900379"/>
                  <a:pt x="55853" y="987999"/>
                </a:cubicBezTo>
                <a:cubicBezTo>
                  <a:pt x="91603" y="1072584"/>
                  <a:pt x="142999" y="1148730"/>
                  <a:pt x="208334" y="1214066"/>
                </a:cubicBezTo>
                <a:cubicBezTo>
                  <a:pt x="273670" y="1279401"/>
                  <a:pt x="349626" y="1330608"/>
                  <a:pt x="434401" y="1366547"/>
                </a:cubicBezTo>
                <a:cubicBezTo>
                  <a:pt x="522210" y="1403624"/>
                  <a:pt x="615235" y="1422400"/>
                  <a:pt x="711200" y="1422400"/>
                </a:cubicBezTo>
                <a:cubicBezTo>
                  <a:pt x="807165" y="1422400"/>
                  <a:pt x="900379" y="1403624"/>
                  <a:pt x="987999" y="1366547"/>
                </a:cubicBezTo>
                <a:cubicBezTo>
                  <a:pt x="1072584" y="1330797"/>
                  <a:pt x="1148730" y="1279401"/>
                  <a:pt x="1214066" y="1214066"/>
                </a:cubicBezTo>
                <a:cubicBezTo>
                  <a:pt x="1279401" y="1148730"/>
                  <a:pt x="1330608" y="1072774"/>
                  <a:pt x="1366547" y="987999"/>
                </a:cubicBezTo>
                <a:cubicBezTo>
                  <a:pt x="1403624" y="900190"/>
                  <a:pt x="1422400" y="807165"/>
                  <a:pt x="1422400" y="711200"/>
                </a:cubicBezTo>
                <a:cubicBezTo>
                  <a:pt x="1422400" y="615235"/>
                  <a:pt x="1403624" y="522021"/>
                  <a:pt x="1366547" y="434401"/>
                </a:cubicBezTo>
                <a:close/>
                <a:moveTo>
                  <a:pt x="1280255" y="854293"/>
                </a:moveTo>
                <a:lnTo>
                  <a:pt x="977189" y="854293"/>
                </a:lnTo>
                <a:cubicBezTo>
                  <a:pt x="982025" y="874871"/>
                  <a:pt x="984490" y="896017"/>
                  <a:pt x="984490" y="917827"/>
                </a:cubicBezTo>
                <a:cubicBezTo>
                  <a:pt x="984490" y="939637"/>
                  <a:pt x="982120" y="959267"/>
                  <a:pt x="977663" y="978991"/>
                </a:cubicBezTo>
                <a:lnTo>
                  <a:pt x="1233221" y="978991"/>
                </a:lnTo>
                <a:cubicBezTo>
                  <a:pt x="1205816" y="1032568"/>
                  <a:pt x="1169877" y="1082067"/>
                  <a:pt x="1125972" y="1125972"/>
                </a:cubicBezTo>
                <a:cubicBezTo>
                  <a:pt x="1015214" y="1236729"/>
                  <a:pt x="867948" y="1297703"/>
                  <a:pt x="711200" y="1297703"/>
                </a:cubicBezTo>
                <a:cubicBezTo>
                  <a:pt x="554452" y="1297703"/>
                  <a:pt x="407281" y="1236729"/>
                  <a:pt x="296428" y="1125972"/>
                </a:cubicBezTo>
                <a:cubicBezTo>
                  <a:pt x="252523" y="1082067"/>
                  <a:pt x="216584" y="1032568"/>
                  <a:pt x="188990" y="978991"/>
                </a:cubicBezTo>
                <a:lnTo>
                  <a:pt x="444547" y="978991"/>
                </a:lnTo>
                <a:cubicBezTo>
                  <a:pt x="440091" y="959172"/>
                  <a:pt x="437720" y="938594"/>
                  <a:pt x="437720" y="917827"/>
                </a:cubicBezTo>
                <a:cubicBezTo>
                  <a:pt x="437720" y="897060"/>
                  <a:pt x="440185" y="874966"/>
                  <a:pt x="445022" y="854293"/>
                </a:cubicBezTo>
                <a:lnTo>
                  <a:pt x="142145" y="854293"/>
                </a:lnTo>
                <a:cubicBezTo>
                  <a:pt x="130671" y="808113"/>
                  <a:pt x="124697" y="760036"/>
                  <a:pt x="124697" y="711200"/>
                </a:cubicBezTo>
                <a:cubicBezTo>
                  <a:pt x="124697" y="554641"/>
                  <a:pt x="185671" y="407281"/>
                  <a:pt x="296428" y="296428"/>
                </a:cubicBezTo>
                <a:cubicBezTo>
                  <a:pt x="407186" y="185671"/>
                  <a:pt x="554452" y="124697"/>
                  <a:pt x="711200" y="124697"/>
                </a:cubicBezTo>
                <a:cubicBezTo>
                  <a:pt x="867948" y="124697"/>
                  <a:pt x="1015120" y="185671"/>
                  <a:pt x="1125972" y="296428"/>
                </a:cubicBezTo>
                <a:cubicBezTo>
                  <a:pt x="1236729" y="407186"/>
                  <a:pt x="1297703" y="554452"/>
                  <a:pt x="1297703" y="711200"/>
                </a:cubicBezTo>
                <a:cubicBezTo>
                  <a:pt x="1297703" y="760036"/>
                  <a:pt x="1291919" y="807923"/>
                  <a:pt x="1280255" y="85429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192" name="Google Shape;4192;p328"/>
          <p:cNvSpPr/>
          <p:nvPr/>
        </p:nvSpPr>
        <p:spPr>
          <a:xfrm>
            <a:off x="665207" y="1440185"/>
            <a:ext cx="799886" cy="799353"/>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193" name="Google Shape;4193;p328"/>
          <p:cNvSpPr/>
          <p:nvPr/>
        </p:nvSpPr>
        <p:spPr>
          <a:xfrm>
            <a:off x="6353812" y="1518044"/>
            <a:ext cx="643636" cy="643636"/>
          </a:xfrm>
          <a:custGeom>
            <a:rect b="b" l="l" r="r" t="t"/>
            <a:pathLst>
              <a:path extrusionOk="0" h="1422400" w="1422400">
                <a:moveTo>
                  <a:pt x="491961" y="1092593"/>
                </a:moveTo>
                <a:lnTo>
                  <a:pt x="621399" y="1092593"/>
                </a:lnTo>
                <a:lnTo>
                  <a:pt x="621399" y="930534"/>
                </a:lnTo>
                <a:lnTo>
                  <a:pt x="783458" y="930534"/>
                </a:lnTo>
                <a:lnTo>
                  <a:pt x="783458" y="801096"/>
                </a:lnTo>
                <a:lnTo>
                  <a:pt x="621399" y="801096"/>
                </a:lnTo>
                <a:lnTo>
                  <a:pt x="621399" y="639037"/>
                </a:lnTo>
                <a:lnTo>
                  <a:pt x="491961" y="639037"/>
                </a:lnTo>
                <a:lnTo>
                  <a:pt x="491961" y="801096"/>
                </a:lnTo>
                <a:lnTo>
                  <a:pt x="329902" y="801096"/>
                </a:lnTo>
                <a:lnTo>
                  <a:pt x="329902" y="930534"/>
                </a:lnTo>
                <a:lnTo>
                  <a:pt x="491961" y="930534"/>
                </a:lnTo>
                <a:lnTo>
                  <a:pt x="491961" y="1092593"/>
                </a:lnTo>
                <a:close/>
                <a:moveTo>
                  <a:pt x="309040" y="0"/>
                </a:moveTo>
                <a:lnTo>
                  <a:pt x="309040" y="309040"/>
                </a:lnTo>
                <a:lnTo>
                  <a:pt x="0" y="309040"/>
                </a:lnTo>
                <a:lnTo>
                  <a:pt x="0" y="1422400"/>
                </a:lnTo>
                <a:lnTo>
                  <a:pt x="1113360" y="1422400"/>
                </a:lnTo>
                <a:lnTo>
                  <a:pt x="1113360" y="1113360"/>
                </a:lnTo>
                <a:lnTo>
                  <a:pt x="1422400" y="1113360"/>
                </a:lnTo>
                <a:lnTo>
                  <a:pt x="1422400" y="0"/>
                </a:lnTo>
                <a:lnTo>
                  <a:pt x="309040" y="0"/>
                </a:lnTo>
                <a:close/>
                <a:moveTo>
                  <a:pt x="983732" y="1292962"/>
                </a:moveTo>
                <a:lnTo>
                  <a:pt x="129438" y="1292962"/>
                </a:lnTo>
                <a:lnTo>
                  <a:pt x="129438" y="438573"/>
                </a:lnTo>
                <a:lnTo>
                  <a:pt x="983637" y="438573"/>
                </a:lnTo>
                <a:lnTo>
                  <a:pt x="983637" y="1292962"/>
                </a:lnTo>
                <a:close/>
                <a:moveTo>
                  <a:pt x="1292772" y="983827"/>
                </a:moveTo>
                <a:lnTo>
                  <a:pt x="1113360" y="983827"/>
                </a:lnTo>
                <a:lnTo>
                  <a:pt x="1113360" y="309040"/>
                </a:lnTo>
                <a:lnTo>
                  <a:pt x="438573" y="309040"/>
                </a:lnTo>
                <a:lnTo>
                  <a:pt x="438573" y="129438"/>
                </a:lnTo>
                <a:lnTo>
                  <a:pt x="1292772" y="129438"/>
                </a:lnTo>
                <a:lnTo>
                  <a:pt x="1292772" y="9838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194" name="Google Shape;4194;p328"/>
          <p:cNvSpPr/>
          <p:nvPr/>
        </p:nvSpPr>
        <p:spPr>
          <a:xfrm>
            <a:off x="3540073" y="1494930"/>
            <a:ext cx="660633" cy="689864"/>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195" name="Google Shape;4195;p328"/>
          <p:cNvSpPr/>
          <p:nvPr/>
        </p:nvSpPr>
        <p:spPr>
          <a:xfrm>
            <a:off x="52493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196" name="Google Shape;4196;p328"/>
          <p:cNvSpPr/>
          <p:nvPr/>
        </p:nvSpPr>
        <p:spPr>
          <a:xfrm>
            <a:off x="192755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197" name="Google Shape;4197;p328"/>
          <p:cNvSpPr/>
          <p:nvPr/>
        </p:nvSpPr>
        <p:spPr>
          <a:xfrm>
            <a:off x="333017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198" name="Google Shape;4198;p328"/>
          <p:cNvSpPr/>
          <p:nvPr/>
        </p:nvSpPr>
        <p:spPr>
          <a:xfrm>
            <a:off x="473279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199" name="Google Shape;4199;p328"/>
          <p:cNvSpPr/>
          <p:nvPr/>
        </p:nvSpPr>
        <p:spPr>
          <a:xfrm>
            <a:off x="613541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200" name="Google Shape;4200;p328"/>
          <p:cNvSpPr/>
          <p:nvPr/>
        </p:nvSpPr>
        <p:spPr>
          <a:xfrm>
            <a:off x="753803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201" name="Google Shape;4201;p328"/>
          <p:cNvSpPr/>
          <p:nvPr/>
        </p:nvSpPr>
        <p:spPr>
          <a:xfrm>
            <a:off x="2837172" y="365699"/>
            <a:ext cx="3469655" cy="495422"/>
          </a:xfrm>
          <a:custGeom>
            <a:rect b="b" l="l" r="r" t="t"/>
            <a:pathLst>
              <a:path extrusionOk="0" h="981033" w="6870604">
                <a:moveTo>
                  <a:pt x="3398142" y="183427"/>
                </a:moveTo>
                <a:cubicBezTo>
                  <a:pt x="3364930" y="183427"/>
                  <a:pt x="3334764" y="191308"/>
                  <a:pt x="3307738" y="206973"/>
                </a:cubicBezTo>
                <a:cubicBezTo>
                  <a:pt x="3280712" y="222733"/>
                  <a:pt x="3258063" y="244570"/>
                  <a:pt x="3239697" y="272578"/>
                </a:cubicBezTo>
                <a:lnTo>
                  <a:pt x="3232941" y="193776"/>
                </a:lnTo>
                <a:lnTo>
                  <a:pt x="3068310" y="193776"/>
                </a:lnTo>
                <a:lnTo>
                  <a:pt x="3068310" y="754597"/>
                </a:lnTo>
                <a:lnTo>
                  <a:pt x="3243408" y="754597"/>
                </a:lnTo>
                <a:lnTo>
                  <a:pt x="3243408" y="351379"/>
                </a:lnTo>
                <a:cubicBezTo>
                  <a:pt x="3252449" y="341031"/>
                  <a:pt x="3263202" y="332866"/>
                  <a:pt x="3275858" y="326979"/>
                </a:cubicBezTo>
                <a:cubicBezTo>
                  <a:pt x="3288515" y="321093"/>
                  <a:pt x="3302980" y="318150"/>
                  <a:pt x="3319252" y="318150"/>
                </a:cubicBezTo>
                <a:cubicBezTo>
                  <a:pt x="3345232" y="318150"/>
                  <a:pt x="3364835" y="324796"/>
                  <a:pt x="3378253" y="338088"/>
                </a:cubicBezTo>
                <a:cubicBezTo>
                  <a:pt x="3391576" y="351379"/>
                  <a:pt x="3398237" y="374071"/>
                  <a:pt x="3398237" y="406256"/>
                </a:cubicBezTo>
                <a:lnTo>
                  <a:pt x="3398237" y="754502"/>
                </a:lnTo>
                <a:lnTo>
                  <a:pt x="3573811" y="754502"/>
                </a:lnTo>
                <a:lnTo>
                  <a:pt x="3573811" y="406730"/>
                </a:lnTo>
                <a:cubicBezTo>
                  <a:pt x="3573811" y="328973"/>
                  <a:pt x="3558300" y="272293"/>
                  <a:pt x="3527277" y="236690"/>
                </a:cubicBezTo>
                <a:cubicBezTo>
                  <a:pt x="3496254" y="201087"/>
                  <a:pt x="3453241" y="183333"/>
                  <a:pt x="3398142" y="183333"/>
                </a:cubicBezTo>
                <a:close/>
                <a:moveTo>
                  <a:pt x="1527351" y="183427"/>
                </a:moveTo>
                <a:cubicBezTo>
                  <a:pt x="1501372" y="183427"/>
                  <a:pt x="1478723" y="191592"/>
                  <a:pt x="1459310" y="207827"/>
                </a:cubicBezTo>
                <a:cubicBezTo>
                  <a:pt x="1439897" y="224063"/>
                  <a:pt x="1424290" y="246849"/>
                  <a:pt x="1412586" y="276281"/>
                </a:cubicBezTo>
                <a:lnTo>
                  <a:pt x="1406305" y="193871"/>
                </a:lnTo>
                <a:lnTo>
                  <a:pt x="1241103" y="193871"/>
                </a:lnTo>
                <a:lnTo>
                  <a:pt x="1241103" y="754692"/>
                </a:lnTo>
                <a:lnTo>
                  <a:pt x="1416677" y="754692"/>
                </a:lnTo>
                <a:lnTo>
                  <a:pt x="1416677" y="386698"/>
                </a:lnTo>
                <a:cubicBezTo>
                  <a:pt x="1422863" y="374260"/>
                  <a:pt x="1432474" y="364671"/>
                  <a:pt x="1445226" y="357930"/>
                </a:cubicBezTo>
                <a:cubicBezTo>
                  <a:pt x="1458073" y="351190"/>
                  <a:pt x="1474536" y="347867"/>
                  <a:pt x="1494615" y="347867"/>
                </a:cubicBezTo>
                <a:lnTo>
                  <a:pt x="1558469" y="348341"/>
                </a:lnTo>
                <a:lnTo>
                  <a:pt x="1575598" y="189789"/>
                </a:lnTo>
                <a:cubicBezTo>
                  <a:pt x="1569032" y="188080"/>
                  <a:pt x="1561419" y="186561"/>
                  <a:pt x="1552759" y="185421"/>
                </a:cubicBezTo>
                <a:cubicBezTo>
                  <a:pt x="1544099" y="184187"/>
                  <a:pt x="1535630" y="183617"/>
                  <a:pt x="1527256" y="183617"/>
                </a:cubicBezTo>
                <a:close/>
                <a:moveTo>
                  <a:pt x="3848068" y="511546"/>
                </a:moveTo>
                <a:lnTo>
                  <a:pt x="3844928" y="511546"/>
                </a:lnTo>
                <a:lnTo>
                  <a:pt x="3844452" y="507369"/>
                </a:lnTo>
                <a:lnTo>
                  <a:pt x="3760804" y="193776"/>
                </a:lnTo>
                <a:lnTo>
                  <a:pt x="3574287" y="193776"/>
                </a:lnTo>
                <a:lnTo>
                  <a:pt x="3768608" y="760768"/>
                </a:lnTo>
                <a:lnTo>
                  <a:pt x="3754619" y="797226"/>
                </a:lnTo>
                <a:cubicBezTo>
                  <a:pt x="3748338" y="813556"/>
                  <a:pt x="3738822" y="825803"/>
                  <a:pt x="3726070" y="833968"/>
                </a:cubicBezTo>
                <a:cubicBezTo>
                  <a:pt x="3713223" y="842133"/>
                  <a:pt x="3692954" y="846216"/>
                  <a:pt x="3665262" y="846216"/>
                </a:cubicBezTo>
                <a:cubicBezTo>
                  <a:pt x="3661455" y="846216"/>
                  <a:pt x="3658315" y="845931"/>
                  <a:pt x="3655936" y="845456"/>
                </a:cubicBezTo>
                <a:cubicBezTo>
                  <a:pt x="3653462" y="844982"/>
                  <a:pt x="3649845" y="844127"/>
                  <a:pt x="3644992" y="843083"/>
                </a:cubicBezTo>
                <a:lnTo>
                  <a:pt x="3623676" y="967551"/>
                </a:lnTo>
                <a:cubicBezTo>
                  <a:pt x="3644421" y="972678"/>
                  <a:pt x="3659647" y="976286"/>
                  <a:pt x="3669354" y="978185"/>
                </a:cubicBezTo>
                <a:cubicBezTo>
                  <a:pt x="3679060" y="980084"/>
                  <a:pt x="3691526" y="981033"/>
                  <a:pt x="3706752" y="981033"/>
                </a:cubicBezTo>
                <a:cubicBezTo>
                  <a:pt x="3766324" y="981033"/>
                  <a:pt x="3809813" y="967551"/>
                  <a:pt x="3837124" y="940588"/>
                </a:cubicBezTo>
                <a:cubicBezTo>
                  <a:pt x="3864436" y="913625"/>
                  <a:pt x="3886799" y="879445"/>
                  <a:pt x="3904118" y="837956"/>
                </a:cubicBezTo>
                <a:lnTo>
                  <a:pt x="4128035" y="193776"/>
                </a:lnTo>
                <a:lnTo>
                  <a:pt x="3941041" y="193776"/>
                </a:lnTo>
                <a:lnTo>
                  <a:pt x="3848068" y="511451"/>
                </a:lnTo>
                <a:close/>
                <a:moveTo>
                  <a:pt x="2748565" y="183427"/>
                </a:moveTo>
                <a:cubicBezTo>
                  <a:pt x="2663015" y="183427"/>
                  <a:pt x="2596401" y="209916"/>
                  <a:pt x="2548535" y="262989"/>
                </a:cubicBezTo>
                <a:cubicBezTo>
                  <a:pt x="2500764" y="316061"/>
                  <a:pt x="2476878" y="384704"/>
                  <a:pt x="2476878" y="469012"/>
                </a:cubicBezTo>
                <a:lnTo>
                  <a:pt x="2476878" y="479931"/>
                </a:lnTo>
                <a:cubicBezTo>
                  <a:pt x="2476878" y="564619"/>
                  <a:pt x="2500764" y="633356"/>
                  <a:pt x="2548535" y="686239"/>
                </a:cubicBezTo>
                <a:cubicBezTo>
                  <a:pt x="2596306" y="739122"/>
                  <a:pt x="2663300" y="765515"/>
                  <a:pt x="2749612" y="765515"/>
                </a:cubicBezTo>
                <a:cubicBezTo>
                  <a:pt x="2835924" y="765515"/>
                  <a:pt x="2901301" y="739122"/>
                  <a:pt x="2949072" y="686239"/>
                </a:cubicBezTo>
                <a:cubicBezTo>
                  <a:pt x="2996844" y="633356"/>
                  <a:pt x="3020729" y="564619"/>
                  <a:pt x="3020729" y="479931"/>
                </a:cubicBezTo>
                <a:lnTo>
                  <a:pt x="3020729" y="469012"/>
                </a:lnTo>
                <a:cubicBezTo>
                  <a:pt x="3020729" y="384704"/>
                  <a:pt x="2996844" y="316061"/>
                  <a:pt x="2949072" y="262989"/>
                </a:cubicBezTo>
                <a:cubicBezTo>
                  <a:pt x="2901301" y="209916"/>
                  <a:pt x="2834402" y="183427"/>
                  <a:pt x="2748565" y="183427"/>
                </a:cubicBezTo>
                <a:close/>
                <a:moveTo>
                  <a:pt x="2845726" y="479931"/>
                </a:moveTo>
                <a:cubicBezTo>
                  <a:pt x="2845726" y="526547"/>
                  <a:pt x="2838304" y="563384"/>
                  <a:pt x="2823363" y="590348"/>
                </a:cubicBezTo>
                <a:cubicBezTo>
                  <a:pt x="2808422" y="617311"/>
                  <a:pt x="2783871" y="630793"/>
                  <a:pt x="2749612" y="630793"/>
                </a:cubicBezTo>
                <a:cubicBezTo>
                  <a:pt x="2715354" y="630793"/>
                  <a:pt x="2689280" y="617406"/>
                  <a:pt x="2674529" y="590633"/>
                </a:cubicBezTo>
                <a:cubicBezTo>
                  <a:pt x="2659779" y="563859"/>
                  <a:pt x="2652452" y="526927"/>
                  <a:pt x="2652452" y="480026"/>
                </a:cubicBezTo>
                <a:lnTo>
                  <a:pt x="2652452" y="469107"/>
                </a:lnTo>
                <a:cubicBezTo>
                  <a:pt x="2652452" y="423820"/>
                  <a:pt x="2659779" y="387362"/>
                  <a:pt x="2674529" y="359734"/>
                </a:cubicBezTo>
                <a:cubicBezTo>
                  <a:pt x="2689280" y="332106"/>
                  <a:pt x="2713927" y="318245"/>
                  <a:pt x="2748565" y="318245"/>
                </a:cubicBezTo>
                <a:cubicBezTo>
                  <a:pt x="2783205" y="318245"/>
                  <a:pt x="2808518" y="332011"/>
                  <a:pt x="2823363" y="359449"/>
                </a:cubicBezTo>
                <a:cubicBezTo>
                  <a:pt x="2838208" y="386888"/>
                  <a:pt x="2845726" y="423440"/>
                  <a:pt x="2845726" y="469107"/>
                </a:cubicBezTo>
                <a:lnTo>
                  <a:pt x="2845726" y="480026"/>
                </a:lnTo>
                <a:close/>
                <a:moveTo>
                  <a:pt x="1164688" y="595000"/>
                </a:moveTo>
                <a:lnTo>
                  <a:pt x="1164688" y="383565"/>
                </a:lnTo>
                <a:cubicBezTo>
                  <a:pt x="1164688" y="319289"/>
                  <a:pt x="1143087" y="269919"/>
                  <a:pt x="1099978" y="235361"/>
                </a:cubicBezTo>
                <a:cubicBezTo>
                  <a:pt x="1056870" y="200802"/>
                  <a:pt x="1000629" y="183522"/>
                  <a:pt x="931446" y="183522"/>
                </a:cubicBezTo>
                <a:cubicBezTo>
                  <a:pt x="857315" y="183522"/>
                  <a:pt x="797744" y="200707"/>
                  <a:pt x="752732" y="235076"/>
                </a:cubicBezTo>
                <a:cubicBezTo>
                  <a:pt x="707720" y="269445"/>
                  <a:pt x="686404" y="312263"/>
                  <a:pt x="688878" y="363342"/>
                </a:cubicBezTo>
                <a:lnTo>
                  <a:pt x="689925" y="366475"/>
                </a:lnTo>
                <a:lnTo>
                  <a:pt x="859789" y="366950"/>
                </a:lnTo>
                <a:cubicBezTo>
                  <a:pt x="859789" y="346917"/>
                  <a:pt x="864738" y="332106"/>
                  <a:pt x="874634" y="322612"/>
                </a:cubicBezTo>
                <a:cubicBezTo>
                  <a:pt x="884531" y="313118"/>
                  <a:pt x="899472" y="308371"/>
                  <a:pt x="919551" y="308371"/>
                </a:cubicBezTo>
                <a:cubicBezTo>
                  <a:pt x="943056" y="308371"/>
                  <a:pt x="960471" y="314732"/>
                  <a:pt x="971795" y="327549"/>
                </a:cubicBezTo>
                <a:cubicBezTo>
                  <a:pt x="983024" y="340366"/>
                  <a:pt x="988639" y="358690"/>
                  <a:pt x="988639" y="382520"/>
                </a:cubicBezTo>
                <a:lnTo>
                  <a:pt x="988639" y="422396"/>
                </a:lnTo>
                <a:lnTo>
                  <a:pt x="924785" y="422396"/>
                </a:lnTo>
                <a:cubicBezTo>
                  <a:pt x="839615" y="422396"/>
                  <a:pt x="776142" y="437492"/>
                  <a:pt x="734366" y="467778"/>
                </a:cubicBezTo>
                <a:cubicBezTo>
                  <a:pt x="692589" y="497969"/>
                  <a:pt x="671749" y="540978"/>
                  <a:pt x="671749" y="596614"/>
                </a:cubicBezTo>
                <a:cubicBezTo>
                  <a:pt x="671749" y="647788"/>
                  <a:pt x="688497" y="688707"/>
                  <a:pt x="721899" y="719469"/>
                </a:cubicBezTo>
                <a:cubicBezTo>
                  <a:pt x="755301" y="750230"/>
                  <a:pt x="798695" y="765610"/>
                  <a:pt x="851986" y="765610"/>
                </a:cubicBezTo>
                <a:cubicBezTo>
                  <a:pt x="885578" y="765610"/>
                  <a:pt x="914127" y="758774"/>
                  <a:pt x="937727" y="745103"/>
                </a:cubicBezTo>
                <a:cubicBezTo>
                  <a:pt x="961232" y="731431"/>
                  <a:pt x="981406" y="713108"/>
                  <a:pt x="997964" y="689942"/>
                </a:cubicBezTo>
                <a:cubicBezTo>
                  <a:pt x="1000724" y="701715"/>
                  <a:pt x="1004150" y="713108"/>
                  <a:pt x="1008052" y="724121"/>
                </a:cubicBezTo>
                <a:cubicBezTo>
                  <a:pt x="1012048" y="735134"/>
                  <a:pt x="1016426" y="745198"/>
                  <a:pt x="1021279" y="754217"/>
                </a:cubicBezTo>
                <a:lnTo>
                  <a:pt x="1194760" y="754692"/>
                </a:lnTo>
                <a:cubicBezTo>
                  <a:pt x="1184672" y="729437"/>
                  <a:pt x="1177155" y="704088"/>
                  <a:pt x="1172206" y="678549"/>
                </a:cubicBezTo>
                <a:cubicBezTo>
                  <a:pt x="1167163" y="653009"/>
                  <a:pt x="1164688" y="625191"/>
                  <a:pt x="1164688" y="595095"/>
                </a:cubicBezTo>
                <a:close/>
                <a:moveTo>
                  <a:pt x="988639" y="603260"/>
                </a:moveTo>
                <a:cubicBezTo>
                  <a:pt x="979598" y="614368"/>
                  <a:pt x="967893" y="623293"/>
                  <a:pt x="953333" y="630223"/>
                </a:cubicBezTo>
                <a:cubicBezTo>
                  <a:pt x="938774" y="637154"/>
                  <a:pt x="922882" y="640572"/>
                  <a:pt x="905562" y="640572"/>
                </a:cubicBezTo>
                <a:cubicBezTo>
                  <a:pt x="888243" y="640572"/>
                  <a:pt x="874159" y="635635"/>
                  <a:pt x="863215" y="625761"/>
                </a:cubicBezTo>
                <a:cubicBezTo>
                  <a:pt x="852271" y="615887"/>
                  <a:pt x="846847" y="603070"/>
                  <a:pt x="846847" y="587120"/>
                </a:cubicBezTo>
                <a:cubicBezTo>
                  <a:pt x="846847" y="566422"/>
                  <a:pt x="853128" y="549333"/>
                  <a:pt x="865784" y="535851"/>
                </a:cubicBezTo>
                <a:cubicBezTo>
                  <a:pt x="878441" y="522370"/>
                  <a:pt x="898615" y="515629"/>
                  <a:pt x="926307" y="515629"/>
                </a:cubicBezTo>
                <a:lnTo>
                  <a:pt x="988639" y="515629"/>
                </a:lnTo>
                <a:lnTo>
                  <a:pt x="988639" y="603260"/>
                </a:lnTo>
                <a:close/>
                <a:moveTo>
                  <a:pt x="456112" y="316156"/>
                </a:moveTo>
                <a:lnTo>
                  <a:pt x="176145" y="316156"/>
                </a:lnTo>
                <a:lnTo>
                  <a:pt x="176145" y="0"/>
                </a:lnTo>
                <a:lnTo>
                  <a:pt x="0" y="0"/>
                </a:lnTo>
                <a:lnTo>
                  <a:pt x="0" y="754597"/>
                </a:lnTo>
                <a:lnTo>
                  <a:pt x="176145" y="754597"/>
                </a:lnTo>
                <a:lnTo>
                  <a:pt x="176145" y="450878"/>
                </a:lnTo>
                <a:lnTo>
                  <a:pt x="456112" y="450878"/>
                </a:lnTo>
                <a:lnTo>
                  <a:pt x="456112" y="754597"/>
                </a:lnTo>
                <a:lnTo>
                  <a:pt x="631210" y="754597"/>
                </a:lnTo>
                <a:lnTo>
                  <a:pt x="631210" y="0"/>
                </a:lnTo>
                <a:lnTo>
                  <a:pt x="456112" y="0"/>
                </a:lnTo>
                <a:lnTo>
                  <a:pt x="456112" y="316156"/>
                </a:lnTo>
                <a:close/>
                <a:moveTo>
                  <a:pt x="2253057" y="183427"/>
                </a:moveTo>
                <a:cubicBezTo>
                  <a:pt x="2216705" y="183427"/>
                  <a:pt x="2184921" y="191498"/>
                  <a:pt x="2157704" y="207543"/>
                </a:cubicBezTo>
                <a:cubicBezTo>
                  <a:pt x="2130488" y="223588"/>
                  <a:pt x="2108220" y="246374"/>
                  <a:pt x="2090996" y="275711"/>
                </a:cubicBezTo>
                <a:cubicBezTo>
                  <a:pt x="2078149" y="244570"/>
                  <a:pt x="2059117" y="221499"/>
                  <a:pt x="2033803" y="206308"/>
                </a:cubicBezTo>
                <a:cubicBezTo>
                  <a:pt x="2008490" y="191118"/>
                  <a:pt x="1978419" y="183522"/>
                  <a:pt x="1943399" y="183522"/>
                </a:cubicBezTo>
                <a:cubicBezTo>
                  <a:pt x="1908380" y="183522"/>
                  <a:pt x="1878023" y="190833"/>
                  <a:pt x="1851187" y="205549"/>
                </a:cubicBezTo>
                <a:cubicBezTo>
                  <a:pt x="1824352" y="220265"/>
                  <a:pt x="1802084" y="241057"/>
                  <a:pt x="1784479" y="268021"/>
                </a:cubicBezTo>
                <a:lnTo>
                  <a:pt x="1778198" y="193871"/>
                </a:lnTo>
                <a:lnTo>
                  <a:pt x="1612997" y="193871"/>
                </a:lnTo>
                <a:lnTo>
                  <a:pt x="1612997" y="754692"/>
                </a:lnTo>
                <a:lnTo>
                  <a:pt x="1788571" y="754692"/>
                </a:lnTo>
                <a:lnTo>
                  <a:pt x="1788571" y="352519"/>
                </a:lnTo>
                <a:cubicBezTo>
                  <a:pt x="1797611" y="341790"/>
                  <a:pt x="1808555" y="333435"/>
                  <a:pt x="1821592" y="327359"/>
                </a:cubicBezTo>
                <a:cubicBezTo>
                  <a:pt x="1834534" y="321283"/>
                  <a:pt x="1848999" y="318245"/>
                  <a:pt x="1864986" y="318245"/>
                </a:cubicBezTo>
                <a:cubicBezTo>
                  <a:pt x="1888205" y="318245"/>
                  <a:pt x="1905335" y="324986"/>
                  <a:pt x="1916373" y="338467"/>
                </a:cubicBezTo>
                <a:cubicBezTo>
                  <a:pt x="1927412" y="351949"/>
                  <a:pt x="1933027" y="376824"/>
                  <a:pt x="1933027" y="413092"/>
                </a:cubicBezTo>
                <a:lnTo>
                  <a:pt x="1933027" y="754597"/>
                </a:lnTo>
                <a:lnTo>
                  <a:pt x="2108601" y="754597"/>
                </a:lnTo>
                <a:lnTo>
                  <a:pt x="2108601" y="380432"/>
                </a:lnTo>
                <a:cubicBezTo>
                  <a:pt x="2108601" y="376254"/>
                  <a:pt x="2108410" y="372077"/>
                  <a:pt x="2108125" y="367709"/>
                </a:cubicBezTo>
                <a:cubicBezTo>
                  <a:pt x="2107744" y="363437"/>
                  <a:pt x="2107649" y="358310"/>
                  <a:pt x="2107649" y="352424"/>
                </a:cubicBezTo>
                <a:cubicBezTo>
                  <a:pt x="2116690" y="341695"/>
                  <a:pt x="2127633" y="333340"/>
                  <a:pt x="2140670" y="327264"/>
                </a:cubicBezTo>
                <a:cubicBezTo>
                  <a:pt x="2153612" y="321188"/>
                  <a:pt x="2168648" y="318150"/>
                  <a:pt x="2185587" y="318150"/>
                </a:cubicBezTo>
                <a:cubicBezTo>
                  <a:pt x="2208045" y="318150"/>
                  <a:pt x="2224984" y="324891"/>
                  <a:pt x="2236213" y="338372"/>
                </a:cubicBezTo>
                <a:cubicBezTo>
                  <a:pt x="2247442" y="351854"/>
                  <a:pt x="2253057" y="376729"/>
                  <a:pt x="2253057" y="412997"/>
                </a:cubicBezTo>
                <a:lnTo>
                  <a:pt x="2253057" y="754502"/>
                </a:lnTo>
                <a:lnTo>
                  <a:pt x="2429202" y="754502"/>
                </a:lnTo>
                <a:lnTo>
                  <a:pt x="2429202" y="412997"/>
                </a:lnTo>
                <a:cubicBezTo>
                  <a:pt x="2429202" y="334954"/>
                  <a:pt x="2413500" y="277135"/>
                  <a:pt x="2382192" y="239633"/>
                </a:cubicBezTo>
                <a:cubicBezTo>
                  <a:pt x="2350883" y="202131"/>
                  <a:pt x="2307775" y="183427"/>
                  <a:pt x="2253057" y="183427"/>
                </a:cubicBezTo>
                <a:close/>
                <a:moveTo>
                  <a:pt x="5814211" y="330207"/>
                </a:moveTo>
                <a:cubicBezTo>
                  <a:pt x="5758637" y="330207"/>
                  <a:pt x="5713910" y="349860"/>
                  <a:pt x="5680223" y="389166"/>
                </a:cubicBezTo>
                <a:cubicBezTo>
                  <a:pt x="5646536" y="428472"/>
                  <a:pt x="5629597" y="478791"/>
                  <a:pt x="5629597" y="540219"/>
                </a:cubicBezTo>
                <a:lnTo>
                  <a:pt x="5629597" y="552941"/>
                </a:lnTo>
                <a:cubicBezTo>
                  <a:pt x="5629597" y="614558"/>
                  <a:pt x="5646440" y="664972"/>
                  <a:pt x="5680223" y="704183"/>
                </a:cubicBezTo>
                <a:cubicBezTo>
                  <a:pt x="5713910" y="743394"/>
                  <a:pt x="5758827" y="762952"/>
                  <a:pt x="5814972" y="762952"/>
                </a:cubicBezTo>
                <a:cubicBezTo>
                  <a:pt x="5871118" y="762952"/>
                  <a:pt x="5915178" y="743394"/>
                  <a:pt x="5948770" y="704183"/>
                </a:cubicBezTo>
                <a:cubicBezTo>
                  <a:pt x="5982363" y="665067"/>
                  <a:pt x="5999206" y="614653"/>
                  <a:pt x="5999206" y="552941"/>
                </a:cubicBezTo>
                <a:lnTo>
                  <a:pt x="5999206" y="540219"/>
                </a:lnTo>
                <a:cubicBezTo>
                  <a:pt x="5999206" y="478886"/>
                  <a:pt x="5982363" y="428472"/>
                  <a:pt x="5948580" y="389166"/>
                </a:cubicBezTo>
                <a:cubicBezTo>
                  <a:pt x="5914893" y="349860"/>
                  <a:pt x="5870071" y="330207"/>
                  <a:pt x="5814211" y="330207"/>
                </a:cubicBezTo>
                <a:close/>
                <a:moveTo>
                  <a:pt x="5953148" y="552656"/>
                </a:moveTo>
                <a:cubicBezTo>
                  <a:pt x="5953148" y="600886"/>
                  <a:pt x="5940872" y="641426"/>
                  <a:pt x="5916225" y="674276"/>
                </a:cubicBezTo>
                <a:cubicBezTo>
                  <a:pt x="5891673" y="707126"/>
                  <a:pt x="5857891" y="723551"/>
                  <a:pt x="5814877" y="723551"/>
                </a:cubicBezTo>
                <a:cubicBezTo>
                  <a:pt x="5771864" y="723551"/>
                  <a:pt x="5737035" y="707126"/>
                  <a:pt x="5712578" y="674276"/>
                </a:cubicBezTo>
                <a:cubicBezTo>
                  <a:pt x="5688121" y="641426"/>
                  <a:pt x="5675941" y="600886"/>
                  <a:pt x="5675941" y="552656"/>
                </a:cubicBezTo>
                <a:lnTo>
                  <a:pt x="5675941" y="539934"/>
                </a:lnTo>
                <a:cubicBezTo>
                  <a:pt x="5675941" y="492463"/>
                  <a:pt x="5688121" y="452208"/>
                  <a:pt x="5712578" y="419073"/>
                </a:cubicBezTo>
                <a:cubicBezTo>
                  <a:pt x="5737035" y="385938"/>
                  <a:pt x="5770912" y="369418"/>
                  <a:pt x="5814116" y="369418"/>
                </a:cubicBezTo>
                <a:cubicBezTo>
                  <a:pt x="5857320" y="369418"/>
                  <a:pt x="5891293" y="385938"/>
                  <a:pt x="5916034" y="419073"/>
                </a:cubicBezTo>
                <a:cubicBezTo>
                  <a:pt x="5940777" y="452208"/>
                  <a:pt x="5953148" y="492463"/>
                  <a:pt x="5953148" y="539934"/>
                </a:cubicBezTo>
                <a:lnTo>
                  <a:pt x="5953148" y="552656"/>
                </a:lnTo>
                <a:close/>
                <a:moveTo>
                  <a:pt x="5638447" y="337898"/>
                </a:moveTo>
                <a:lnTo>
                  <a:pt x="5538812" y="337898"/>
                </a:lnTo>
                <a:lnTo>
                  <a:pt x="5538812" y="277040"/>
                </a:lnTo>
                <a:cubicBezTo>
                  <a:pt x="5538812" y="248273"/>
                  <a:pt x="5545473" y="225961"/>
                  <a:pt x="5558892" y="210011"/>
                </a:cubicBezTo>
                <a:cubicBezTo>
                  <a:pt x="5572309" y="194061"/>
                  <a:pt x="5591532" y="186086"/>
                  <a:pt x="5616845" y="186086"/>
                </a:cubicBezTo>
                <a:cubicBezTo>
                  <a:pt x="5625600" y="186086"/>
                  <a:pt x="5633213" y="186561"/>
                  <a:pt x="5639779" y="187415"/>
                </a:cubicBezTo>
                <a:cubicBezTo>
                  <a:pt x="5646346" y="188364"/>
                  <a:pt x="5652721" y="189504"/>
                  <a:pt x="5658906" y="191118"/>
                </a:cubicBezTo>
                <a:lnTo>
                  <a:pt x="5664712" y="152951"/>
                </a:lnTo>
                <a:cubicBezTo>
                  <a:pt x="5655671" y="150673"/>
                  <a:pt x="5646821" y="148869"/>
                  <a:pt x="5638066" y="147539"/>
                </a:cubicBezTo>
                <a:cubicBezTo>
                  <a:pt x="5629311" y="146305"/>
                  <a:pt x="5620652" y="145641"/>
                  <a:pt x="5612182" y="145641"/>
                </a:cubicBezTo>
                <a:cubicBezTo>
                  <a:pt x="5574308" y="145641"/>
                  <a:pt x="5544903" y="157034"/>
                  <a:pt x="5523967" y="179915"/>
                </a:cubicBezTo>
                <a:cubicBezTo>
                  <a:pt x="5503032" y="202796"/>
                  <a:pt x="5492468" y="235171"/>
                  <a:pt x="5492468" y="276945"/>
                </a:cubicBezTo>
                <a:lnTo>
                  <a:pt x="5492468" y="337803"/>
                </a:lnTo>
                <a:lnTo>
                  <a:pt x="5423380" y="337803"/>
                </a:lnTo>
                <a:lnTo>
                  <a:pt x="5423380" y="375590"/>
                </a:lnTo>
                <a:lnTo>
                  <a:pt x="5492468" y="375590"/>
                </a:lnTo>
                <a:lnTo>
                  <a:pt x="5492468" y="754692"/>
                </a:lnTo>
                <a:lnTo>
                  <a:pt x="5538812" y="754692"/>
                </a:lnTo>
                <a:lnTo>
                  <a:pt x="5538812" y="375590"/>
                </a:lnTo>
                <a:lnTo>
                  <a:pt x="5638447" y="375590"/>
                </a:lnTo>
                <a:lnTo>
                  <a:pt x="5638447" y="337803"/>
                </a:lnTo>
                <a:close/>
                <a:moveTo>
                  <a:pt x="6215795" y="330207"/>
                </a:moveTo>
                <a:cubicBezTo>
                  <a:pt x="6187722" y="330207"/>
                  <a:pt x="6163551" y="337423"/>
                  <a:pt x="6143186" y="351759"/>
                </a:cubicBezTo>
                <a:cubicBezTo>
                  <a:pt x="6122821" y="366190"/>
                  <a:pt x="6106644" y="386223"/>
                  <a:pt x="6094559" y="411857"/>
                </a:cubicBezTo>
                <a:lnTo>
                  <a:pt x="6094559" y="407205"/>
                </a:lnTo>
                <a:lnTo>
                  <a:pt x="6088754" y="337898"/>
                </a:lnTo>
                <a:lnTo>
                  <a:pt x="6048215" y="337898"/>
                </a:lnTo>
                <a:lnTo>
                  <a:pt x="6048215" y="754692"/>
                </a:lnTo>
                <a:lnTo>
                  <a:pt x="6094559" y="754692"/>
                </a:lnTo>
                <a:lnTo>
                  <a:pt x="6094559" y="466924"/>
                </a:lnTo>
                <a:cubicBezTo>
                  <a:pt x="6102552" y="438441"/>
                  <a:pt x="6115875" y="416035"/>
                  <a:pt x="6134527" y="399705"/>
                </a:cubicBezTo>
                <a:cubicBezTo>
                  <a:pt x="6153178" y="383375"/>
                  <a:pt x="6177064" y="375210"/>
                  <a:pt x="6206183" y="375210"/>
                </a:cubicBezTo>
                <a:lnTo>
                  <a:pt x="6240537" y="377488"/>
                </a:lnTo>
                <a:lnTo>
                  <a:pt x="6246723" y="334385"/>
                </a:lnTo>
                <a:cubicBezTo>
                  <a:pt x="6243106" y="333340"/>
                  <a:pt x="6238539" y="332391"/>
                  <a:pt x="6233019" y="331537"/>
                </a:cubicBezTo>
                <a:cubicBezTo>
                  <a:pt x="6227500" y="330682"/>
                  <a:pt x="6221790" y="330207"/>
                  <a:pt x="6215795" y="330207"/>
                </a:cubicBezTo>
                <a:close/>
                <a:moveTo>
                  <a:pt x="6834444" y="374545"/>
                </a:moveTo>
                <a:cubicBezTo>
                  <a:pt x="6810273" y="345018"/>
                  <a:pt x="6775919" y="330207"/>
                  <a:pt x="6731383" y="330207"/>
                </a:cubicBezTo>
                <a:cubicBezTo>
                  <a:pt x="6697886" y="330207"/>
                  <a:pt x="6669528" y="338467"/>
                  <a:pt x="6646213" y="355082"/>
                </a:cubicBezTo>
                <a:cubicBezTo>
                  <a:pt x="6622898" y="371602"/>
                  <a:pt x="6604913" y="394578"/>
                  <a:pt x="6592351" y="423820"/>
                </a:cubicBezTo>
                <a:cubicBezTo>
                  <a:pt x="6583121" y="392204"/>
                  <a:pt x="6567704" y="368754"/>
                  <a:pt x="6546198" y="353278"/>
                </a:cubicBezTo>
                <a:cubicBezTo>
                  <a:pt x="6524691" y="337898"/>
                  <a:pt x="6497951" y="330207"/>
                  <a:pt x="6466071" y="330207"/>
                </a:cubicBezTo>
                <a:cubicBezTo>
                  <a:pt x="6434192" y="330207"/>
                  <a:pt x="6408593" y="336853"/>
                  <a:pt x="6386325" y="350240"/>
                </a:cubicBezTo>
                <a:cubicBezTo>
                  <a:pt x="6364058" y="363627"/>
                  <a:pt x="6346262" y="382425"/>
                  <a:pt x="6332844" y="406825"/>
                </a:cubicBezTo>
                <a:lnTo>
                  <a:pt x="6328562" y="337898"/>
                </a:lnTo>
                <a:lnTo>
                  <a:pt x="6287262" y="337898"/>
                </a:lnTo>
                <a:lnTo>
                  <a:pt x="6287262" y="754692"/>
                </a:lnTo>
                <a:lnTo>
                  <a:pt x="6333986" y="754692"/>
                </a:lnTo>
                <a:lnTo>
                  <a:pt x="6333986" y="461322"/>
                </a:lnTo>
                <a:cubicBezTo>
                  <a:pt x="6341694" y="433314"/>
                  <a:pt x="6355112" y="411003"/>
                  <a:pt x="6374335" y="394388"/>
                </a:cubicBezTo>
                <a:cubicBezTo>
                  <a:pt x="6393462" y="377773"/>
                  <a:pt x="6419442" y="369513"/>
                  <a:pt x="6452178" y="369513"/>
                </a:cubicBezTo>
                <a:cubicBezTo>
                  <a:pt x="6484914" y="369513"/>
                  <a:pt x="6509655" y="380432"/>
                  <a:pt x="6528022" y="402173"/>
                </a:cubicBezTo>
                <a:cubicBezTo>
                  <a:pt x="6546388" y="423915"/>
                  <a:pt x="6555619" y="459993"/>
                  <a:pt x="6555619" y="510407"/>
                </a:cubicBezTo>
                <a:lnTo>
                  <a:pt x="6555619" y="754692"/>
                </a:lnTo>
                <a:lnTo>
                  <a:pt x="6602343" y="754692"/>
                </a:lnTo>
                <a:lnTo>
                  <a:pt x="6602343" y="504141"/>
                </a:lnTo>
                <a:cubicBezTo>
                  <a:pt x="6602343" y="502622"/>
                  <a:pt x="6602343" y="500153"/>
                  <a:pt x="6602153" y="496830"/>
                </a:cubicBezTo>
                <a:cubicBezTo>
                  <a:pt x="6602058" y="493507"/>
                  <a:pt x="6601963" y="490944"/>
                  <a:pt x="6601963" y="489140"/>
                </a:cubicBezTo>
                <a:cubicBezTo>
                  <a:pt x="6606626" y="454106"/>
                  <a:pt x="6618711" y="425434"/>
                  <a:pt x="6638219" y="403028"/>
                </a:cubicBezTo>
                <a:cubicBezTo>
                  <a:pt x="6657823" y="380621"/>
                  <a:pt x="6685420" y="369418"/>
                  <a:pt x="6721200" y="369418"/>
                </a:cubicBezTo>
                <a:cubicBezTo>
                  <a:pt x="6753651" y="369418"/>
                  <a:pt x="6778964" y="380052"/>
                  <a:pt x="6797045" y="401224"/>
                </a:cubicBezTo>
                <a:cubicBezTo>
                  <a:pt x="6815221" y="422491"/>
                  <a:pt x="6824261" y="458759"/>
                  <a:pt x="6824261" y="510312"/>
                </a:cubicBezTo>
                <a:lnTo>
                  <a:pt x="6824261" y="754597"/>
                </a:lnTo>
                <a:lnTo>
                  <a:pt x="6870605" y="754597"/>
                </a:lnTo>
                <a:lnTo>
                  <a:pt x="6870605" y="511546"/>
                </a:lnTo>
                <a:cubicBezTo>
                  <a:pt x="6870605" y="449644"/>
                  <a:pt x="6858519" y="403977"/>
                  <a:pt x="6834348" y="374450"/>
                </a:cubicBezTo>
                <a:close/>
                <a:moveTo>
                  <a:pt x="4725938" y="754692"/>
                </a:moveTo>
                <a:lnTo>
                  <a:pt x="4771901" y="754692"/>
                </a:lnTo>
                <a:lnTo>
                  <a:pt x="4771901" y="153806"/>
                </a:lnTo>
                <a:lnTo>
                  <a:pt x="4725938" y="153806"/>
                </a:lnTo>
                <a:lnTo>
                  <a:pt x="4725938" y="754787"/>
                </a:lnTo>
                <a:close/>
                <a:moveTo>
                  <a:pt x="5378845" y="721367"/>
                </a:moveTo>
                <a:cubicBezTo>
                  <a:pt x="5371803" y="722032"/>
                  <a:pt x="5364475" y="722317"/>
                  <a:pt x="5357053" y="722317"/>
                </a:cubicBezTo>
                <a:cubicBezTo>
                  <a:pt x="5340590" y="722317"/>
                  <a:pt x="5327362" y="716620"/>
                  <a:pt x="5317466" y="705132"/>
                </a:cubicBezTo>
                <a:cubicBezTo>
                  <a:pt x="5307568" y="693739"/>
                  <a:pt x="5302620" y="674371"/>
                  <a:pt x="5302620" y="647123"/>
                </a:cubicBezTo>
                <a:lnTo>
                  <a:pt x="5302620" y="375495"/>
                </a:lnTo>
                <a:lnTo>
                  <a:pt x="5394547" y="375495"/>
                </a:lnTo>
                <a:lnTo>
                  <a:pt x="5394547" y="337708"/>
                </a:lnTo>
                <a:lnTo>
                  <a:pt x="5302620" y="337708"/>
                </a:lnTo>
                <a:lnTo>
                  <a:pt x="5302620" y="230993"/>
                </a:lnTo>
                <a:lnTo>
                  <a:pt x="5255895" y="230993"/>
                </a:lnTo>
                <a:lnTo>
                  <a:pt x="5255895" y="337708"/>
                </a:lnTo>
                <a:lnTo>
                  <a:pt x="5183667" y="337708"/>
                </a:lnTo>
                <a:lnTo>
                  <a:pt x="5183667" y="375495"/>
                </a:lnTo>
                <a:lnTo>
                  <a:pt x="5255895" y="375495"/>
                </a:lnTo>
                <a:lnTo>
                  <a:pt x="5255895" y="647123"/>
                </a:lnTo>
                <a:cubicBezTo>
                  <a:pt x="5255895" y="687188"/>
                  <a:pt x="5264079" y="716430"/>
                  <a:pt x="5280447" y="734944"/>
                </a:cubicBezTo>
                <a:cubicBezTo>
                  <a:pt x="5296815" y="753458"/>
                  <a:pt x="5319654" y="762667"/>
                  <a:pt x="5348964" y="762667"/>
                </a:cubicBezTo>
                <a:cubicBezTo>
                  <a:pt x="5360003" y="762667"/>
                  <a:pt x="5371137" y="761718"/>
                  <a:pt x="5382176" y="760009"/>
                </a:cubicBezTo>
                <a:cubicBezTo>
                  <a:pt x="5393214" y="758205"/>
                  <a:pt x="5402635" y="755641"/>
                  <a:pt x="5410343" y="752318"/>
                </a:cubicBezTo>
                <a:lnTo>
                  <a:pt x="5403397" y="718044"/>
                </a:lnTo>
                <a:cubicBezTo>
                  <a:pt x="5394166" y="719564"/>
                  <a:pt x="5385982" y="720703"/>
                  <a:pt x="5378845" y="721272"/>
                </a:cubicBezTo>
                <a:close/>
                <a:moveTo>
                  <a:pt x="4484607" y="193871"/>
                </a:moveTo>
                <a:lnTo>
                  <a:pt x="4291142" y="193871"/>
                </a:lnTo>
                <a:lnTo>
                  <a:pt x="4291142" y="754787"/>
                </a:lnTo>
                <a:lnTo>
                  <a:pt x="4337106" y="754787"/>
                </a:lnTo>
                <a:lnTo>
                  <a:pt x="4337106" y="521705"/>
                </a:lnTo>
                <a:lnTo>
                  <a:pt x="4484607" y="521705"/>
                </a:lnTo>
                <a:cubicBezTo>
                  <a:pt x="4543512" y="521705"/>
                  <a:pt x="4589190" y="506799"/>
                  <a:pt x="4621450" y="476987"/>
                </a:cubicBezTo>
                <a:cubicBezTo>
                  <a:pt x="4653710" y="447176"/>
                  <a:pt x="4669888" y="407395"/>
                  <a:pt x="4669888" y="357551"/>
                </a:cubicBezTo>
                <a:cubicBezTo>
                  <a:pt x="4669888" y="307706"/>
                  <a:pt x="4653710" y="268590"/>
                  <a:pt x="4621450" y="238684"/>
                </a:cubicBezTo>
                <a:cubicBezTo>
                  <a:pt x="4589095" y="208777"/>
                  <a:pt x="4543512" y="193776"/>
                  <a:pt x="4484607" y="193776"/>
                </a:cubicBezTo>
                <a:close/>
                <a:moveTo>
                  <a:pt x="4589095" y="447176"/>
                </a:moveTo>
                <a:cubicBezTo>
                  <a:pt x="4565780" y="470721"/>
                  <a:pt x="4530951" y="482399"/>
                  <a:pt x="4484607" y="482399"/>
                </a:cubicBezTo>
                <a:lnTo>
                  <a:pt x="4337106" y="482399"/>
                </a:lnTo>
                <a:lnTo>
                  <a:pt x="4337106" y="233177"/>
                </a:lnTo>
                <a:lnTo>
                  <a:pt x="4484607" y="233177"/>
                </a:lnTo>
                <a:cubicBezTo>
                  <a:pt x="4531236" y="233177"/>
                  <a:pt x="4566066" y="245045"/>
                  <a:pt x="4589285" y="268780"/>
                </a:cubicBezTo>
                <a:cubicBezTo>
                  <a:pt x="4612410" y="292516"/>
                  <a:pt x="4624019" y="322422"/>
                  <a:pt x="4624019" y="358310"/>
                </a:cubicBezTo>
                <a:cubicBezTo>
                  <a:pt x="4624019" y="394198"/>
                  <a:pt x="4612410" y="423630"/>
                  <a:pt x="4589095" y="447081"/>
                </a:cubicBezTo>
                <a:close/>
                <a:moveTo>
                  <a:pt x="5154262" y="670763"/>
                </a:moveTo>
                <a:lnTo>
                  <a:pt x="5154262" y="465784"/>
                </a:lnTo>
                <a:cubicBezTo>
                  <a:pt x="5154262" y="422111"/>
                  <a:pt x="5140273" y="388597"/>
                  <a:pt x="5112201" y="365241"/>
                </a:cubicBezTo>
                <a:cubicBezTo>
                  <a:pt x="5084128" y="341885"/>
                  <a:pt x="5047110" y="330207"/>
                  <a:pt x="5000956" y="330207"/>
                </a:cubicBezTo>
                <a:cubicBezTo>
                  <a:pt x="4954803" y="330207"/>
                  <a:pt x="4916453" y="342455"/>
                  <a:pt x="4886476" y="366950"/>
                </a:cubicBezTo>
                <a:cubicBezTo>
                  <a:pt x="4856500" y="391445"/>
                  <a:pt x="4842226" y="419263"/>
                  <a:pt x="4843844" y="450309"/>
                </a:cubicBezTo>
                <a:lnTo>
                  <a:pt x="4844605" y="452587"/>
                </a:lnTo>
                <a:lnTo>
                  <a:pt x="4887047" y="452967"/>
                </a:lnTo>
                <a:cubicBezTo>
                  <a:pt x="4887047" y="429611"/>
                  <a:pt x="4897705" y="409864"/>
                  <a:pt x="4918927" y="393628"/>
                </a:cubicBezTo>
                <a:cubicBezTo>
                  <a:pt x="4940148" y="377488"/>
                  <a:pt x="4966888" y="369323"/>
                  <a:pt x="4999053" y="369323"/>
                </a:cubicBezTo>
                <a:cubicBezTo>
                  <a:pt x="5033502" y="369323"/>
                  <a:pt x="5060338" y="377773"/>
                  <a:pt x="5079560" y="394768"/>
                </a:cubicBezTo>
                <a:cubicBezTo>
                  <a:pt x="5098688" y="411762"/>
                  <a:pt x="5108299" y="435118"/>
                  <a:pt x="5108299" y="464835"/>
                </a:cubicBezTo>
                <a:lnTo>
                  <a:pt x="5108299" y="516483"/>
                </a:lnTo>
                <a:lnTo>
                  <a:pt x="5015992" y="516483"/>
                </a:lnTo>
                <a:cubicBezTo>
                  <a:pt x="4959371" y="516483"/>
                  <a:pt x="4914359" y="528066"/>
                  <a:pt x="4881052" y="551137"/>
                </a:cubicBezTo>
                <a:cubicBezTo>
                  <a:pt x="4847746" y="574208"/>
                  <a:pt x="4831092" y="605064"/>
                  <a:pt x="4831092" y="643610"/>
                </a:cubicBezTo>
                <a:cubicBezTo>
                  <a:pt x="4831092" y="679783"/>
                  <a:pt x="4842321" y="708740"/>
                  <a:pt x="4864875" y="730292"/>
                </a:cubicBezTo>
                <a:cubicBezTo>
                  <a:pt x="4887428" y="751844"/>
                  <a:pt x="4919022" y="762667"/>
                  <a:pt x="4959656" y="762667"/>
                </a:cubicBezTo>
                <a:cubicBezTo>
                  <a:pt x="4991821" y="762667"/>
                  <a:pt x="5020750" y="755452"/>
                  <a:pt x="5046539" y="741115"/>
                </a:cubicBezTo>
                <a:cubicBezTo>
                  <a:pt x="5072233" y="726779"/>
                  <a:pt x="5092883" y="708645"/>
                  <a:pt x="5108299" y="686809"/>
                </a:cubicBezTo>
                <a:cubicBezTo>
                  <a:pt x="5108299" y="697347"/>
                  <a:pt x="5108965" y="707696"/>
                  <a:pt x="5110202" y="718044"/>
                </a:cubicBezTo>
                <a:cubicBezTo>
                  <a:pt x="5111439" y="728298"/>
                  <a:pt x="5113628" y="740546"/>
                  <a:pt x="5116769" y="754597"/>
                </a:cubicBezTo>
                <a:lnTo>
                  <a:pt x="5165016" y="754597"/>
                </a:lnTo>
                <a:cubicBezTo>
                  <a:pt x="5161114" y="741020"/>
                  <a:pt x="5158354" y="727254"/>
                  <a:pt x="5156737" y="713392"/>
                </a:cubicBezTo>
                <a:cubicBezTo>
                  <a:pt x="5155024" y="699531"/>
                  <a:pt x="5154262" y="685290"/>
                  <a:pt x="5154262" y="670669"/>
                </a:cubicBezTo>
                <a:close/>
                <a:moveTo>
                  <a:pt x="5108299" y="639148"/>
                </a:moveTo>
                <a:cubicBezTo>
                  <a:pt x="5096975" y="663263"/>
                  <a:pt x="5078608" y="683106"/>
                  <a:pt x="5053105" y="698676"/>
                </a:cubicBezTo>
                <a:cubicBezTo>
                  <a:pt x="5027602" y="714247"/>
                  <a:pt x="4998292" y="721937"/>
                  <a:pt x="4965080" y="721937"/>
                </a:cubicBezTo>
                <a:cubicBezTo>
                  <a:pt x="4937578" y="721937"/>
                  <a:pt x="4915977" y="714816"/>
                  <a:pt x="4900370" y="700575"/>
                </a:cubicBezTo>
                <a:cubicBezTo>
                  <a:pt x="4884763" y="686334"/>
                  <a:pt x="4877055" y="667915"/>
                  <a:pt x="4877055" y="645319"/>
                </a:cubicBezTo>
                <a:cubicBezTo>
                  <a:pt x="4877055" y="618830"/>
                  <a:pt x="4889617" y="596709"/>
                  <a:pt x="4914740" y="578860"/>
                </a:cubicBezTo>
                <a:cubicBezTo>
                  <a:pt x="4939862" y="561011"/>
                  <a:pt x="4973359" y="552086"/>
                  <a:pt x="5015326" y="552086"/>
                </a:cubicBezTo>
                <a:lnTo>
                  <a:pt x="5108394" y="552086"/>
                </a:lnTo>
                <a:lnTo>
                  <a:pt x="5108394" y="639148"/>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5" name="Shape 4205"/>
        <p:cNvGrpSpPr/>
        <p:nvPr/>
      </p:nvGrpSpPr>
      <p:grpSpPr>
        <a:xfrm>
          <a:off x="0" y="0"/>
          <a:ext cx="0" cy="0"/>
          <a:chOff x="0" y="0"/>
          <a:chExt cx="0" cy="0"/>
        </a:xfrm>
      </p:grpSpPr>
      <p:sp>
        <p:nvSpPr>
          <p:cNvPr id="4206" name="Google Shape;4206;p329"/>
          <p:cNvSpPr txBox="1"/>
          <p:nvPr/>
        </p:nvSpPr>
        <p:spPr>
          <a:xfrm>
            <a:off x="2398300" y="479750"/>
            <a:ext cx="24237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rgbClr val="FF6529"/>
                </a:solidFill>
                <a:latin typeface="Roboto"/>
                <a:ea typeface="Roboto"/>
                <a:cs typeface="Roboto"/>
                <a:sym typeface="Roboto"/>
              </a:rPr>
              <a:t>of businesses say integrations are a “key requirement” for their customers </a:t>
            </a:r>
            <a:r>
              <a:rPr b="1" lang="en-US" sz="1200">
                <a:solidFill>
                  <a:srgbClr val="FF6529"/>
                </a:solidFill>
                <a:latin typeface="Roboto"/>
                <a:ea typeface="Roboto"/>
                <a:cs typeface="Roboto"/>
                <a:sym typeface="Roboto"/>
              </a:rPr>
              <a:t>(2024 State of Integrations Report)</a:t>
            </a:r>
            <a:endParaRPr b="1" sz="1200">
              <a:solidFill>
                <a:srgbClr val="FF6529"/>
              </a:solidFill>
              <a:latin typeface="Roboto"/>
              <a:ea typeface="Roboto"/>
              <a:cs typeface="Roboto"/>
              <a:sym typeface="Roboto"/>
            </a:endParaRPr>
          </a:p>
        </p:txBody>
      </p:sp>
      <p:sp>
        <p:nvSpPr>
          <p:cNvPr id="4207" name="Google Shape;4207;p329"/>
          <p:cNvSpPr txBox="1"/>
          <p:nvPr/>
        </p:nvSpPr>
        <p:spPr>
          <a:xfrm>
            <a:off x="417100" y="403550"/>
            <a:ext cx="204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7200">
                <a:solidFill>
                  <a:srgbClr val="FF6529"/>
                </a:solidFill>
                <a:latin typeface="Roboto"/>
                <a:ea typeface="Roboto"/>
                <a:cs typeface="Roboto"/>
                <a:sym typeface="Roboto"/>
              </a:rPr>
              <a:t>84%</a:t>
            </a:r>
            <a:endParaRPr b="1" sz="7200">
              <a:solidFill>
                <a:srgbClr val="FF6529"/>
              </a:solidFill>
              <a:latin typeface="Roboto"/>
              <a:ea typeface="Roboto"/>
              <a:cs typeface="Roboto"/>
              <a:sym typeface="Roboto"/>
            </a:endParaRPr>
          </a:p>
        </p:txBody>
      </p:sp>
      <p:sp>
        <p:nvSpPr>
          <p:cNvPr id="4208" name="Google Shape;4208;p329"/>
          <p:cNvSpPr txBox="1"/>
          <p:nvPr/>
        </p:nvSpPr>
        <p:spPr>
          <a:xfrm>
            <a:off x="4989100" y="403550"/>
            <a:ext cx="2528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7200">
                <a:solidFill>
                  <a:srgbClr val="FF6529"/>
                </a:solidFill>
                <a:latin typeface="Roboto"/>
                <a:ea typeface="Roboto"/>
                <a:cs typeface="Roboto"/>
                <a:sym typeface="Roboto"/>
              </a:rPr>
              <a:t>70%</a:t>
            </a:r>
            <a:endParaRPr b="1" sz="3600">
              <a:solidFill>
                <a:srgbClr val="FF6529"/>
              </a:solidFill>
              <a:latin typeface="Roboto"/>
              <a:ea typeface="Roboto"/>
              <a:cs typeface="Roboto"/>
              <a:sym typeface="Roboto"/>
            </a:endParaRPr>
          </a:p>
        </p:txBody>
      </p:sp>
      <p:sp>
        <p:nvSpPr>
          <p:cNvPr id="4209" name="Google Shape;4209;p329"/>
          <p:cNvSpPr txBox="1"/>
          <p:nvPr/>
        </p:nvSpPr>
        <p:spPr>
          <a:xfrm>
            <a:off x="6965425" y="392900"/>
            <a:ext cx="1708500" cy="160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US" sz="1600">
                <a:solidFill>
                  <a:srgbClr val="FF6529"/>
                </a:solidFill>
                <a:latin typeface="Roboto"/>
                <a:ea typeface="Roboto"/>
                <a:cs typeface="Roboto"/>
                <a:sym typeface="Roboto"/>
              </a:rPr>
              <a:t>of apps are Disconnected from one another and the core business </a:t>
            </a:r>
            <a:r>
              <a:rPr b="1" lang="en-US" sz="1200">
                <a:solidFill>
                  <a:srgbClr val="FF6529"/>
                </a:solidFill>
                <a:latin typeface="Roboto"/>
                <a:ea typeface="Roboto"/>
                <a:cs typeface="Roboto"/>
                <a:sym typeface="Roboto"/>
              </a:rPr>
              <a:t>(Salesforce)</a:t>
            </a:r>
            <a:endParaRPr b="1" sz="1200">
              <a:solidFill>
                <a:srgbClr val="FF6529"/>
              </a:solidFill>
              <a:latin typeface="Roboto"/>
              <a:ea typeface="Roboto"/>
              <a:cs typeface="Roboto"/>
              <a:sym typeface="Roboto"/>
            </a:endParaRPr>
          </a:p>
        </p:txBody>
      </p:sp>
      <p:sp>
        <p:nvSpPr>
          <p:cNvPr id="4210" name="Google Shape;4210;p329"/>
          <p:cNvSpPr txBox="1"/>
          <p:nvPr/>
        </p:nvSpPr>
        <p:spPr>
          <a:xfrm>
            <a:off x="297875" y="2182475"/>
            <a:ext cx="8562900" cy="1065600"/>
          </a:xfrm>
          <a:prstGeom prst="rect">
            <a:avLst/>
          </a:prstGeom>
          <a:noFill/>
          <a:ln>
            <a:noFill/>
          </a:ln>
        </p:spPr>
        <p:txBody>
          <a:bodyPr anchorCtr="0" anchor="t" bIns="0" lIns="0" spcFirstLastPara="1" rIns="0" wrap="square" tIns="0">
            <a:normAutofit fontScale="92500"/>
          </a:bodyPr>
          <a:lstStyle/>
          <a:p>
            <a:pPr indent="0" lvl="0" marL="0" rtl="0" algn="ctr">
              <a:lnSpc>
                <a:spcPct val="80000"/>
              </a:lnSpc>
              <a:spcBef>
                <a:spcPts val="0"/>
              </a:spcBef>
              <a:spcAft>
                <a:spcPts val="0"/>
              </a:spcAft>
              <a:buNone/>
            </a:pPr>
            <a:r>
              <a:rPr lang="en-US" sz="3600">
                <a:solidFill>
                  <a:srgbClr val="FFFFFF"/>
                </a:solidFill>
                <a:latin typeface="Roboto Slab Medium"/>
                <a:ea typeface="Roboto Slab Medium"/>
                <a:cs typeface="Roboto Slab Medium"/>
                <a:sym typeface="Roboto Slab Medium"/>
              </a:rPr>
              <a:t>APIM empowers teams to design, secure, and deploy APIs, driving business agility</a:t>
            </a:r>
            <a:endParaRPr sz="3600">
              <a:solidFill>
                <a:srgbClr val="FFFFFF"/>
              </a:solidFill>
              <a:latin typeface="Roboto Slab Medium"/>
              <a:ea typeface="Roboto Slab Medium"/>
              <a:cs typeface="Roboto Slab Medium"/>
              <a:sym typeface="Roboto Slab Medium"/>
            </a:endParaRPr>
          </a:p>
          <a:p>
            <a:pPr indent="0" lvl="0" marL="0" rtl="0" algn="l">
              <a:lnSpc>
                <a:spcPct val="80000"/>
              </a:lnSpc>
              <a:spcBef>
                <a:spcPts val="0"/>
              </a:spcBef>
              <a:spcAft>
                <a:spcPts val="0"/>
              </a:spcAft>
              <a:buNone/>
            </a:pPr>
            <a:r>
              <a:t/>
            </a:r>
            <a:endParaRPr sz="2000">
              <a:solidFill>
                <a:srgbClr val="FF6529"/>
              </a:solidFill>
              <a:latin typeface="Roboto Slab Medium"/>
              <a:ea typeface="Roboto Slab Medium"/>
              <a:cs typeface="Roboto Slab Medium"/>
              <a:sym typeface="Roboto Slab Medium"/>
            </a:endParaRPr>
          </a:p>
        </p:txBody>
      </p:sp>
      <p:sp>
        <p:nvSpPr>
          <p:cNvPr id="4211" name="Google Shape;4211;p329"/>
          <p:cNvSpPr txBox="1"/>
          <p:nvPr/>
        </p:nvSpPr>
        <p:spPr>
          <a:xfrm>
            <a:off x="417100" y="3222950"/>
            <a:ext cx="204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7200">
                <a:solidFill>
                  <a:srgbClr val="FF6529"/>
                </a:solidFill>
                <a:latin typeface="Roboto"/>
                <a:ea typeface="Roboto"/>
                <a:cs typeface="Roboto"/>
                <a:sym typeface="Roboto"/>
              </a:rPr>
              <a:t>90%</a:t>
            </a:r>
            <a:endParaRPr b="1" sz="7200">
              <a:solidFill>
                <a:srgbClr val="FF6529"/>
              </a:solidFill>
              <a:latin typeface="Roboto"/>
              <a:ea typeface="Roboto"/>
              <a:cs typeface="Roboto"/>
              <a:sym typeface="Roboto"/>
            </a:endParaRPr>
          </a:p>
        </p:txBody>
      </p:sp>
      <p:sp>
        <p:nvSpPr>
          <p:cNvPr id="4212" name="Google Shape;4212;p329"/>
          <p:cNvSpPr txBox="1"/>
          <p:nvPr/>
        </p:nvSpPr>
        <p:spPr>
          <a:xfrm>
            <a:off x="2398300" y="3222950"/>
            <a:ext cx="2423700" cy="150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US" sz="1600">
                <a:solidFill>
                  <a:schemeClr val="accent1"/>
                </a:solidFill>
                <a:latin typeface="Roboto"/>
                <a:ea typeface="Roboto"/>
                <a:cs typeface="Roboto"/>
                <a:sym typeface="Roboto"/>
              </a:rPr>
              <a:t>of B2B buyers say integration with existing tech heavily influences vendor shortlisting </a:t>
            </a:r>
            <a:r>
              <a:rPr b="1" lang="en-US" sz="1200">
                <a:solidFill>
                  <a:schemeClr val="accent1"/>
                </a:solidFill>
                <a:latin typeface="Roboto"/>
                <a:ea typeface="Roboto"/>
                <a:cs typeface="Roboto"/>
                <a:sym typeface="Roboto"/>
              </a:rPr>
              <a:t>(Inbox Insight)</a:t>
            </a:r>
            <a:endParaRPr b="1" sz="1600">
              <a:solidFill>
                <a:srgbClr val="FF6529"/>
              </a:solidFill>
              <a:latin typeface="Roboto"/>
              <a:ea typeface="Roboto"/>
              <a:cs typeface="Roboto"/>
              <a:sym typeface="Roboto"/>
            </a:endParaRPr>
          </a:p>
        </p:txBody>
      </p:sp>
      <p:sp>
        <p:nvSpPr>
          <p:cNvPr id="4213" name="Google Shape;4213;p329"/>
          <p:cNvSpPr txBox="1"/>
          <p:nvPr/>
        </p:nvSpPr>
        <p:spPr>
          <a:xfrm>
            <a:off x="4989100" y="3222950"/>
            <a:ext cx="204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7200">
                <a:solidFill>
                  <a:srgbClr val="FF6529"/>
                </a:solidFill>
                <a:latin typeface="Roboto"/>
                <a:ea typeface="Roboto"/>
                <a:cs typeface="Roboto"/>
                <a:sym typeface="Roboto"/>
              </a:rPr>
              <a:t>85%</a:t>
            </a:r>
            <a:endParaRPr b="1" sz="7200">
              <a:solidFill>
                <a:srgbClr val="FF6529"/>
              </a:solidFill>
              <a:latin typeface="Roboto"/>
              <a:ea typeface="Roboto"/>
              <a:cs typeface="Roboto"/>
              <a:sym typeface="Roboto"/>
            </a:endParaRPr>
          </a:p>
        </p:txBody>
      </p:sp>
      <p:sp>
        <p:nvSpPr>
          <p:cNvPr id="4214" name="Google Shape;4214;p329"/>
          <p:cNvSpPr txBox="1"/>
          <p:nvPr/>
        </p:nvSpPr>
        <p:spPr>
          <a:xfrm>
            <a:off x="6894100" y="3375350"/>
            <a:ext cx="2047500" cy="99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US" sz="1600">
                <a:solidFill>
                  <a:srgbClr val="FF6529"/>
                </a:solidFill>
                <a:latin typeface="Roboto"/>
                <a:ea typeface="Roboto"/>
                <a:cs typeface="Roboto"/>
                <a:sym typeface="Roboto"/>
              </a:rPr>
              <a:t>of workers expect AI to improve their jobs </a:t>
            </a:r>
            <a:r>
              <a:rPr b="1" lang="en-US" sz="1200">
                <a:solidFill>
                  <a:srgbClr val="FF6529"/>
                </a:solidFill>
                <a:latin typeface="Roboto"/>
                <a:ea typeface="Roboto"/>
                <a:cs typeface="Roboto"/>
                <a:sym typeface="Roboto"/>
              </a:rPr>
              <a:t>(Censuswide)</a:t>
            </a:r>
            <a:endParaRPr b="1" sz="1200">
              <a:solidFill>
                <a:srgbClr val="FF6529"/>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76" name="Shape 3676"/>
        <p:cNvGrpSpPr/>
        <p:nvPr/>
      </p:nvGrpSpPr>
      <p:grpSpPr>
        <a:xfrm>
          <a:off x="0" y="0"/>
          <a:ext cx="0" cy="0"/>
          <a:chOff x="0" y="0"/>
          <a:chExt cx="0" cy="0"/>
        </a:xfrm>
      </p:grpSpPr>
      <p:sp>
        <p:nvSpPr>
          <p:cNvPr id="3677" name="Google Shape;3677;p303"/>
          <p:cNvSpPr txBox="1"/>
          <p:nvPr>
            <p:ph type="title"/>
          </p:nvPr>
        </p:nvSpPr>
        <p:spPr>
          <a:xfrm>
            <a:off x="365700" y="274350"/>
            <a:ext cx="7470600" cy="4410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Instructions</a:t>
            </a:r>
            <a:endParaRPr/>
          </a:p>
        </p:txBody>
      </p:sp>
      <p:sp>
        <p:nvSpPr>
          <p:cNvPr id="3678" name="Google Shape;3678;p303"/>
          <p:cNvSpPr txBox="1"/>
          <p:nvPr>
            <p:ph idx="1" type="body"/>
          </p:nvPr>
        </p:nvSpPr>
        <p:spPr>
          <a:xfrm>
            <a:off x="365700" y="757150"/>
            <a:ext cx="7470600" cy="12285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rPr b="1" lang="en-US" sz="1300">
                <a:latin typeface="Roboto"/>
                <a:ea typeface="Roboto"/>
                <a:cs typeface="Roboto"/>
                <a:sym typeface="Roboto"/>
              </a:rPr>
              <a:t>Co-Branding This Deck</a:t>
            </a:r>
            <a:br>
              <a:rPr b="1" lang="en-US" sz="1300">
                <a:latin typeface="Roboto"/>
                <a:ea typeface="Roboto"/>
                <a:cs typeface="Roboto"/>
                <a:sym typeface="Roboto"/>
              </a:rPr>
            </a:br>
            <a:r>
              <a:rPr lang="en-US" sz="1300"/>
              <a:t>To add your organization’s logo to the cover and footers of this presentation, you must edit the template using master slides (in Microsoft PowerPoint) or theme builder (in Google Slides). In each master slide you would like to co-brand, delete the placeholder box and replace it with your organization’s logo. Correct use can be seen in the example below:</a:t>
            </a:r>
            <a:endParaRPr sz="1300"/>
          </a:p>
        </p:txBody>
      </p:sp>
      <p:pic>
        <p:nvPicPr>
          <p:cNvPr id="3679" name="Google Shape;3679;p303"/>
          <p:cNvPicPr preferRelativeResize="0"/>
          <p:nvPr/>
        </p:nvPicPr>
        <p:blipFill>
          <a:blip r:embed="rId3">
            <a:alphaModFix/>
          </a:blip>
          <a:stretch>
            <a:fillRect/>
          </a:stretch>
        </p:blipFill>
        <p:spPr>
          <a:xfrm>
            <a:off x="365700" y="2153907"/>
            <a:ext cx="8511400" cy="12285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8" name="Shape 4218"/>
        <p:cNvGrpSpPr/>
        <p:nvPr/>
      </p:nvGrpSpPr>
      <p:grpSpPr>
        <a:xfrm>
          <a:off x="0" y="0"/>
          <a:ext cx="0" cy="0"/>
          <a:chOff x="0" y="0"/>
          <a:chExt cx="0" cy="0"/>
        </a:xfrm>
      </p:grpSpPr>
      <p:sp>
        <p:nvSpPr>
          <p:cNvPr id="4219" name="Google Shape;4219;p330"/>
          <p:cNvSpPr txBox="1"/>
          <p:nvPr>
            <p:ph type="title"/>
          </p:nvPr>
        </p:nvSpPr>
        <p:spPr>
          <a:xfrm>
            <a:off x="365700" y="274350"/>
            <a:ext cx="84126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Jitterbit API Manager - Product Overview</a:t>
            </a:r>
            <a:endParaRPr/>
          </a:p>
        </p:txBody>
      </p:sp>
      <p:sp>
        <p:nvSpPr>
          <p:cNvPr id="4220" name="Google Shape;4220;p330"/>
          <p:cNvSpPr txBox="1"/>
          <p:nvPr>
            <p:ph idx="1" type="body"/>
          </p:nvPr>
        </p:nvSpPr>
        <p:spPr>
          <a:xfrm>
            <a:off x="365700" y="914400"/>
            <a:ext cx="8139300" cy="923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1200">
                <a:solidFill>
                  <a:srgbClr val="1B3E51"/>
                </a:solidFill>
                <a:latin typeface="Roboto"/>
                <a:ea typeface="Roboto"/>
                <a:cs typeface="Roboto"/>
                <a:sym typeface="Roboto"/>
              </a:rPr>
              <a:t>What is it?</a:t>
            </a:r>
            <a:endParaRPr sz="800">
              <a:solidFill>
                <a:srgbClr val="063849"/>
              </a:solidFill>
              <a:latin typeface="Roboto"/>
              <a:ea typeface="Roboto"/>
              <a:cs typeface="Roboto"/>
              <a:sym typeface="Roboto"/>
            </a:endParaRPr>
          </a:p>
          <a:p>
            <a:pPr indent="-123952" lvl="0" marL="137160" rtl="0" algn="l">
              <a:lnSpc>
                <a:spcPct val="100000"/>
              </a:lnSpc>
              <a:spcBef>
                <a:spcPts val="600"/>
              </a:spcBef>
              <a:spcAft>
                <a:spcPts val="0"/>
              </a:spcAft>
              <a:buClr>
                <a:srgbClr val="CFDDE5"/>
              </a:buClr>
              <a:buSzPts val="800"/>
              <a:buFont typeface="Roboto"/>
              <a:buChar char="●"/>
            </a:pPr>
            <a:r>
              <a:rPr lang="en-US" sz="1100">
                <a:solidFill>
                  <a:srgbClr val="1B3E51"/>
                </a:solidFill>
                <a:latin typeface="Roboto"/>
                <a:ea typeface="Roboto"/>
                <a:cs typeface="Roboto"/>
                <a:sym typeface="Roboto"/>
              </a:rPr>
              <a:t>A cloud-based API management solution</a:t>
            </a:r>
            <a:endParaRPr sz="1100">
              <a:solidFill>
                <a:srgbClr val="1B3E51"/>
              </a:solidFill>
              <a:latin typeface="Roboto"/>
              <a:ea typeface="Roboto"/>
              <a:cs typeface="Roboto"/>
              <a:sym typeface="Roboto"/>
            </a:endParaRPr>
          </a:p>
          <a:p>
            <a:pPr indent="-123952" lvl="0" marL="137160" rtl="0" algn="l">
              <a:lnSpc>
                <a:spcPct val="100000"/>
              </a:lnSpc>
              <a:spcBef>
                <a:spcPts val="600"/>
              </a:spcBef>
              <a:spcAft>
                <a:spcPts val="0"/>
              </a:spcAft>
              <a:buClr>
                <a:srgbClr val="CFDDE5"/>
              </a:buClr>
              <a:buSzPts val="800"/>
              <a:buFont typeface="Roboto"/>
              <a:buChar char="●"/>
            </a:pPr>
            <a:r>
              <a:rPr lang="en-US" sz="1100">
                <a:solidFill>
                  <a:srgbClr val="1B3E51"/>
                </a:solidFill>
                <a:latin typeface="Roboto"/>
                <a:ea typeface="Roboto"/>
                <a:cs typeface="Roboto"/>
                <a:sym typeface="Roboto"/>
              </a:rPr>
              <a:t>Fully integrated into Jitterbit iPaaS</a:t>
            </a:r>
            <a:endParaRPr sz="1100">
              <a:solidFill>
                <a:srgbClr val="1B3E51"/>
              </a:solidFill>
              <a:latin typeface="Roboto"/>
              <a:ea typeface="Roboto"/>
              <a:cs typeface="Roboto"/>
              <a:sym typeface="Roboto"/>
            </a:endParaRPr>
          </a:p>
          <a:p>
            <a:pPr indent="-123952" lvl="0" marL="137160" rtl="0" algn="l">
              <a:lnSpc>
                <a:spcPct val="100000"/>
              </a:lnSpc>
              <a:spcBef>
                <a:spcPts val="600"/>
              </a:spcBef>
              <a:spcAft>
                <a:spcPts val="600"/>
              </a:spcAft>
              <a:buClr>
                <a:srgbClr val="CFDDE5"/>
              </a:buClr>
              <a:buSzPts val="800"/>
              <a:buFont typeface="Roboto"/>
              <a:buChar char="●"/>
            </a:pPr>
            <a:r>
              <a:rPr lang="en-US" sz="1100">
                <a:solidFill>
                  <a:srgbClr val="1B3E51"/>
                </a:solidFill>
                <a:latin typeface="Roboto"/>
                <a:ea typeface="Roboto"/>
                <a:cs typeface="Roboto"/>
                <a:sym typeface="Roboto"/>
              </a:rPr>
              <a:t>An extended service offering on top of Jitterbit iPaaS subscription</a:t>
            </a:r>
            <a:endParaRPr sz="1100">
              <a:solidFill>
                <a:srgbClr val="1B3E51"/>
              </a:solidFill>
              <a:latin typeface="Roboto"/>
              <a:ea typeface="Roboto"/>
              <a:cs typeface="Roboto"/>
              <a:sym typeface="Roboto"/>
            </a:endParaRPr>
          </a:p>
        </p:txBody>
      </p:sp>
      <p:grpSp>
        <p:nvGrpSpPr>
          <p:cNvPr id="4221" name="Google Shape;4221;p330"/>
          <p:cNvGrpSpPr/>
          <p:nvPr/>
        </p:nvGrpSpPr>
        <p:grpSpPr>
          <a:xfrm>
            <a:off x="365725" y="2402400"/>
            <a:ext cx="8412600" cy="1908600"/>
            <a:chOff x="365725" y="2571750"/>
            <a:chExt cx="8412600" cy="1908600"/>
          </a:xfrm>
        </p:grpSpPr>
        <p:sp>
          <p:nvSpPr>
            <p:cNvPr id="4222" name="Google Shape;4222;p330"/>
            <p:cNvSpPr/>
            <p:nvPr/>
          </p:nvSpPr>
          <p:spPr>
            <a:xfrm>
              <a:off x="365725" y="2571750"/>
              <a:ext cx="8412600" cy="1908600"/>
            </a:xfrm>
            <a:prstGeom prst="rect">
              <a:avLst/>
            </a:prstGeom>
            <a:solidFill>
              <a:srgbClr val="EBF1F3">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4223" name="Google Shape;4223;p330"/>
            <p:cNvSpPr/>
            <p:nvPr/>
          </p:nvSpPr>
          <p:spPr>
            <a:xfrm>
              <a:off x="457050" y="2674325"/>
              <a:ext cx="1920300" cy="1679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4224" name="Google Shape;4224;p330"/>
            <p:cNvSpPr/>
            <p:nvPr/>
          </p:nvSpPr>
          <p:spPr>
            <a:xfrm>
              <a:off x="2560050" y="2674325"/>
              <a:ext cx="1920300" cy="1679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4225" name="Google Shape;4225;p330"/>
            <p:cNvSpPr/>
            <p:nvPr/>
          </p:nvSpPr>
          <p:spPr>
            <a:xfrm>
              <a:off x="4663050" y="2674325"/>
              <a:ext cx="1920300" cy="1679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4226" name="Google Shape;4226;p330"/>
            <p:cNvSpPr/>
            <p:nvPr/>
          </p:nvSpPr>
          <p:spPr>
            <a:xfrm>
              <a:off x="6766050" y="2674325"/>
              <a:ext cx="1920300" cy="1679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4227" name="Google Shape;4227;p330"/>
            <p:cNvSpPr/>
            <p:nvPr/>
          </p:nvSpPr>
          <p:spPr>
            <a:xfrm>
              <a:off x="537750" y="3215300"/>
              <a:ext cx="1758900" cy="101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4228" name="Google Shape;4228;p330"/>
            <p:cNvSpPr/>
            <p:nvPr/>
          </p:nvSpPr>
          <p:spPr>
            <a:xfrm>
              <a:off x="2640750" y="3215300"/>
              <a:ext cx="1758900" cy="101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4229" name="Google Shape;4229;p330"/>
            <p:cNvSpPr/>
            <p:nvPr/>
          </p:nvSpPr>
          <p:spPr>
            <a:xfrm>
              <a:off x="4743750" y="3215300"/>
              <a:ext cx="1758900" cy="101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4230" name="Google Shape;4230;p330"/>
            <p:cNvSpPr/>
            <p:nvPr/>
          </p:nvSpPr>
          <p:spPr>
            <a:xfrm>
              <a:off x="6846750" y="3215300"/>
              <a:ext cx="1758900" cy="101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Roboto Light"/>
                <a:ea typeface="Roboto Light"/>
                <a:cs typeface="Roboto Light"/>
                <a:sym typeface="Roboto Light"/>
              </a:endParaRPr>
            </a:p>
          </p:txBody>
        </p:sp>
        <p:sp>
          <p:nvSpPr>
            <p:cNvPr id="4231" name="Google Shape;4231;p330"/>
            <p:cNvSpPr txBox="1"/>
            <p:nvPr/>
          </p:nvSpPr>
          <p:spPr>
            <a:xfrm>
              <a:off x="863775" y="2765225"/>
              <a:ext cx="11067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00">
                  <a:solidFill>
                    <a:schemeClr val="dk1"/>
                  </a:solidFill>
                  <a:latin typeface="Roboto Slab SemiBold"/>
                  <a:ea typeface="Roboto Slab SemiBold"/>
                  <a:cs typeface="Roboto Slab SemiBold"/>
                  <a:sym typeface="Roboto Slab SemiBold"/>
                </a:rPr>
                <a:t>API Builder and Publisher</a:t>
              </a:r>
              <a:endParaRPr sz="1200">
                <a:solidFill>
                  <a:schemeClr val="dk1"/>
                </a:solidFill>
                <a:latin typeface="Roboto Slab SemiBold"/>
                <a:ea typeface="Roboto Slab SemiBold"/>
                <a:cs typeface="Roboto Slab SemiBold"/>
                <a:sym typeface="Roboto Slab SemiBold"/>
              </a:endParaRPr>
            </a:p>
          </p:txBody>
        </p:sp>
        <p:sp>
          <p:nvSpPr>
            <p:cNvPr id="4232" name="Google Shape;4232;p330"/>
            <p:cNvSpPr txBox="1"/>
            <p:nvPr/>
          </p:nvSpPr>
          <p:spPr>
            <a:xfrm>
              <a:off x="2982050" y="2765225"/>
              <a:ext cx="10761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00">
                  <a:solidFill>
                    <a:schemeClr val="dk1"/>
                  </a:solidFill>
                  <a:latin typeface="Roboto Slab SemiBold"/>
                  <a:ea typeface="Roboto Slab SemiBold"/>
                  <a:cs typeface="Roboto Slab SemiBold"/>
                  <a:sym typeface="Roboto Slab SemiBold"/>
                </a:rPr>
                <a:t>API Logs and Analytics</a:t>
              </a:r>
              <a:endParaRPr sz="1200">
                <a:solidFill>
                  <a:schemeClr val="dk1"/>
                </a:solidFill>
                <a:latin typeface="Roboto Slab SemiBold"/>
                <a:ea typeface="Roboto Slab SemiBold"/>
                <a:cs typeface="Roboto Slab SemiBold"/>
                <a:sym typeface="Roboto Slab SemiBold"/>
              </a:endParaRPr>
            </a:p>
          </p:txBody>
        </p:sp>
        <p:sp>
          <p:nvSpPr>
            <p:cNvPr id="4233" name="Google Shape;4233;p330"/>
            <p:cNvSpPr txBox="1"/>
            <p:nvPr/>
          </p:nvSpPr>
          <p:spPr>
            <a:xfrm>
              <a:off x="5069850" y="2857475"/>
              <a:ext cx="11067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00">
                  <a:solidFill>
                    <a:schemeClr val="dk1"/>
                  </a:solidFill>
                  <a:latin typeface="Roboto Slab SemiBold"/>
                  <a:ea typeface="Roboto Slab SemiBold"/>
                  <a:cs typeface="Roboto Slab SemiBold"/>
                  <a:sym typeface="Roboto Slab SemiBold"/>
                </a:rPr>
                <a:t>API Gateway</a:t>
              </a:r>
              <a:endParaRPr sz="1200">
                <a:solidFill>
                  <a:schemeClr val="dk1"/>
                </a:solidFill>
                <a:latin typeface="Roboto Slab SemiBold"/>
                <a:ea typeface="Roboto Slab SemiBold"/>
                <a:cs typeface="Roboto Slab SemiBold"/>
                <a:sym typeface="Roboto Slab SemiBold"/>
              </a:endParaRPr>
            </a:p>
          </p:txBody>
        </p:sp>
        <p:sp>
          <p:nvSpPr>
            <p:cNvPr id="4234" name="Google Shape;4234;p330"/>
            <p:cNvSpPr txBox="1"/>
            <p:nvPr/>
          </p:nvSpPr>
          <p:spPr>
            <a:xfrm>
              <a:off x="7172850" y="2857475"/>
              <a:ext cx="11067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00">
                  <a:solidFill>
                    <a:schemeClr val="dk1"/>
                  </a:solidFill>
                  <a:latin typeface="Roboto Slab SemiBold"/>
                  <a:ea typeface="Roboto Slab SemiBold"/>
                  <a:cs typeface="Roboto Slab SemiBold"/>
                  <a:sym typeface="Roboto Slab SemiBold"/>
                </a:rPr>
                <a:t>API Portal</a:t>
              </a:r>
              <a:endParaRPr sz="1200">
                <a:solidFill>
                  <a:schemeClr val="dk1"/>
                </a:solidFill>
                <a:latin typeface="Roboto Slab SemiBold"/>
                <a:ea typeface="Roboto Slab SemiBold"/>
                <a:cs typeface="Roboto Slab SemiBold"/>
                <a:sym typeface="Roboto Slab SemiBold"/>
              </a:endParaRPr>
            </a:p>
          </p:txBody>
        </p:sp>
        <p:sp>
          <p:nvSpPr>
            <p:cNvPr id="4235" name="Google Shape;4235;p330"/>
            <p:cNvSpPr txBox="1"/>
            <p:nvPr/>
          </p:nvSpPr>
          <p:spPr>
            <a:xfrm>
              <a:off x="682450" y="3364375"/>
              <a:ext cx="1413000" cy="507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100">
                  <a:solidFill>
                    <a:schemeClr val="dk1"/>
                  </a:solidFill>
                  <a:latin typeface="Roboto"/>
                  <a:ea typeface="Roboto"/>
                  <a:cs typeface="Roboto"/>
                  <a:sym typeface="Roboto"/>
                </a:rPr>
                <a:t>Enables efficient creation and publishing of APIs</a:t>
              </a:r>
              <a:endParaRPr sz="1100">
                <a:solidFill>
                  <a:schemeClr val="dk1"/>
                </a:solidFill>
                <a:latin typeface="Roboto"/>
                <a:ea typeface="Roboto"/>
                <a:cs typeface="Roboto"/>
                <a:sym typeface="Roboto"/>
              </a:endParaRPr>
            </a:p>
          </p:txBody>
        </p:sp>
        <p:sp>
          <p:nvSpPr>
            <p:cNvPr id="4236" name="Google Shape;4236;p330"/>
            <p:cNvSpPr txBox="1"/>
            <p:nvPr/>
          </p:nvSpPr>
          <p:spPr>
            <a:xfrm>
              <a:off x="2884675" y="3364375"/>
              <a:ext cx="12711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100">
                  <a:solidFill>
                    <a:schemeClr val="dk1"/>
                  </a:solidFill>
                  <a:latin typeface="Roboto"/>
                  <a:ea typeface="Roboto"/>
                  <a:cs typeface="Roboto"/>
                  <a:sym typeface="Roboto"/>
                </a:rPr>
                <a:t>Provides monitoring and insights into API performance and usage</a:t>
              </a:r>
              <a:endParaRPr sz="1100">
                <a:solidFill>
                  <a:schemeClr val="dk1"/>
                </a:solidFill>
                <a:latin typeface="Roboto"/>
                <a:ea typeface="Roboto"/>
                <a:cs typeface="Roboto"/>
                <a:sym typeface="Roboto"/>
              </a:endParaRPr>
            </a:p>
          </p:txBody>
        </p:sp>
        <p:sp>
          <p:nvSpPr>
            <p:cNvPr id="4237" name="Google Shape;4237;p330"/>
            <p:cNvSpPr txBox="1"/>
            <p:nvPr/>
          </p:nvSpPr>
          <p:spPr>
            <a:xfrm>
              <a:off x="4953900" y="3364375"/>
              <a:ext cx="13386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100">
                  <a:solidFill>
                    <a:schemeClr val="dk1"/>
                  </a:solidFill>
                  <a:latin typeface="Roboto"/>
                  <a:ea typeface="Roboto"/>
                  <a:cs typeface="Roboto"/>
                  <a:sym typeface="Roboto"/>
                </a:rPr>
                <a:t>Manages and remediates API calls for secure and reliable access</a:t>
              </a:r>
              <a:endParaRPr sz="1100">
                <a:solidFill>
                  <a:schemeClr val="dk1"/>
                </a:solidFill>
                <a:latin typeface="Roboto"/>
                <a:ea typeface="Roboto"/>
                <a:cs typeface="Roboto"/>
                <a:sym typeface="Roboto"/>
              </a:endParaRPr>
            </a:p>
          </p:txBody>
        </p:sp>
        <p:sp>
          <p:nvSpPr>
            <p:cNvPr id="4238" name="Google Shape;4238;p330"/>
            <p:cNvSpPr txBox="1"/>
            <p:nvPr/>
          </p:nvSpPr>
          <p:spPr>
            <a:xfrm>
              <a:off x="7038000" y="3364375"/>
              <a:ext cx="1376400" cy="507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100">
                  <a:solidFill>
                    <a:schemeClr val="dk1"/>
                  </a:solidFill>
                  <a:latin typeface="Roboto"/>
                  <a:ea typeface="Roboto"/>
                  <a:cs typeface="Roboto"/>
                  <a:sym typeface="Roboto"/>
                </a:rPr>
                <a:t>Enables consumers to discover and access available APIs</a:t>
              </a:r>
              <a:endParaRPr sz="1100">
                <a:solidFill>
                  <a:schemeClr val="dk1"/>
                </a:solidFill>
                <a:latin typeface="Roboto"/>
                <a:ea typeface="Roboto"/>
                <a:cs typeface="Roboto"/>
                <a:sym typeface="Roboto"/>
              </a:endParaRPr>
            </a:p>
          </p:txBody>
        </p:sp>
      </p:grpSp>
      <p:sp>
        <p:nvSpPr>
          <p:cNvPr id="4239" name="Google Shape;4239;p330"/>
          <p:cNvSpPr txBox="1"/>
          <p:nvPr>
            <p:ph idx="1" type="body"/>
          </p:nvPr>
        </p:nvSpPr>
        <p:spPr>
          <a:xfrm>
            <a:off x="365700" y="2092093"/>
            <a:ext cx="8139300" cy="184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1200"/>
              </a:spcBef>
              <a:spcAft>
                <a:spcPts val="600"/>
              </a:spcAft>
              <a:buSzPts val="1400"/>
              <a:buNone/>
            </a:pPr>
            <a:r>
              <a:rPr b="1" lang="en-US" sz="1200">
                <a:solidFill>
                  <a:srgbClr val="1B3E51"/>
                </a:solidFill>
                <a:latin typeface="Roboto"/>
                <a:ea typeface="Roboto"/>
                <a:cs typeface="Roboto"/>
                <a:sym typeface="Roboto"/>
              </a:rPr>
              <a:t>What are the components of API Manager?</a:t>
            </a:r>
            <a:endParaRPr>
              <a:solidFill>
                <a:srgbClr val="063849"/>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4" name="Shape 4244"/>
        <p:cNvGrpSpPr/>
        <p:nvPr/>
      </p:nvGrpSpPr>
      <p:grpSpPr>
        <a:xfrm>
          <a:off x="0" y="0"/>
          <a:ext cx="0" cy="0"/>
          <a:chOff x="0" y="0"/>
          <a:chExt cx="0" cy="0"/>
        </a:xfrm>
      </p:grpSpPr>
      <p:sp>
        <p:nvSpPr>
          <p:cNvPr id="4245" name="Google Shape;4245;p331"/>
          <p:cNvSpPr txBox="1"/>
          <p:nvPr>
            <p:ph type="title"/>
          </p:nvPr>
        </p:nvSpPr>
        <p:spPr>
          <a:xfrm>
            <a:off x="365700" y="274350"/>
            <a:ext cx="7470600" cy="1003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Supporting User Profiles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246" name="Google Shape;4246;p331"/>
          <p:cNvPicPr preferRelativeResize="0"/>
          <p:nvPr/>
        </p:nvPicPr>
        <p:blipFill rotWithShape="1">
          <a:blip r:embed="rId3">
            <a:alphaModFix/>
          </a:blip>
          <a:srcRect b="0" l="0" r="0" t="0"/>
          <a:stretch/>
        </p:blipFill>
        <p:spPr>
          <a:xfrm>
            <a:off x="1197406" y="1515159"/>
            <a:ext cx="745040" cy="745040"/>
          </a:xfrm>
          <a:prstGeom prst="rect">
            <a:avLst/>
          </a:prstGeom>
          <a:noFill/>
          <a:ln>
            <a:noFill/>
          </a:ln>
        </p:spPr>
      </p:pic>
      <p:pic>
        <p:nvPicPr>
          <p:cNvPr id="4247" name="Google Shape;4247;p331"/>
          <p:cNvPicPr preferRelativeResize="0"/>
          <p:nvPr/>
        </p:nvPicPr>
        <p:blipFill rotWithShape="1">
          <a:blip r:embed="rId4">
            <a:alphaModFix/>
          </a:blip>
          <a:srcRect b="0" l="0" r="0" t="0"/>
          <a:stretch/>
        </p:blipFill>
        <p:spPr>
          <a:xfrm>
            <a:off x="4231040" y="1515158"/>
            <a:ext cx="680469" cy="745040"/>
          </a:xfrm>
          <a:prstGeom prst="rect">
            <a:avLst/>
          </a:prstGeom>
          <a:noFill/>
          <a:ln>
            <a:noFill/>
          </a:ln>
        </p:spPr>
      </p:pic>
      <p:sp>
        <p:nvSpPr>
          <p:cNvPr id="4248" name="Google Shape;4248;p331"/>
          <p:cNvSpPr txBox="1"/>
          <p:nvPr>
            <p:ph idx="1" type="body"/>
          </p:nvPr>
        </p:nvSpPr>
        <p:spPr>
          <a:xfrm>
            <a:off x="445972" y="2571550"/>
            <a:ext cx="2498400" cy="7596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800">
                <a:solidFill>
                  <a:schemeClr val="accent6"/>
                </a:solidFill>
                <a:latin typeface="Roboto"/>
                <a:ea typeface="Roboto"/>
                <a:cs typeface="Roboto"/>
                <a:sym typeface="Roboto"/>
              </a:rPr>
              <a:t>Integration Specialists</a:t>
            </a:r>
            <a:endParaRPr b="1" sz="1800">
              <a:solidFill>
                <a:schemeClr val="accent6"/>
              </a:solidFill>
              <a:latin typeface="Roboto"/>
              <a:ea typeface="Roboto"/>
              <a:cs typeface="Roboto"/>
              <a:sym typeface="Roboto"/>
            </a:endParaRPr>
          </a:p>
          <a:p>
            <a:pPr indent="0" lvl="0" marL="685800" rtl="0" algn="l">
              <a:lnSpc>
                <a:spcPct val="115000"/>
              </a:lnSpc>
              <a:spcBef>
                <a:spcPts val="0"/>
              </a:spcBef>
              <a:spcAft>
                <a:spcPts val="0"/>
              </a:spcAft>
              <a:buSzPts val="1800"/>
              <a:buNone/>
            </a:pPr>
            <a:r>
              <a:t/>
            </a:r>
            <a:endParaRPr sz="1100">
              <a:solidFill>
                <a:schemeClr val="dk1"/>
              </a:solidFill>
              <a:latin typeface="Poppins"/>
              <a:ea typeface="Poppins"/>
              <a:cs typeface="Poppins"/>
              <a:sym typeface="Poppins"/>
            </a:endParaRPr>
          </a:p>
          <a:p>
            <a:pPr indent="0" lvl="0" marL="0" rtl="0" algn="ctr">
              <a:spcBef>
                <a:spcPts val="0"/>
              </a:spcBef>
              <a:spcAft>
                <a:spcPts val="0"/>
              </a:spcAft>
              <a:buNone/>
            </a:pPr>
            <a:r>
              <a:rPr lang="en-US" sz="1600"/>
              <a:t>Expose integrations as APIs</a:t>
            </a:r>
            <a:endParaRPr sz="1600"/>
          </a:p>
        </p:txBody>
      </p:sp>
      <p:sp>
        <p:nvSpPr>
          <p:cNvPr id="4249" name="Google Shape;4249;p331"/>
          <p:cNvSpPr txBox="1"/>
          <p:nvPr>
            <p:ph idx="1" type="body"/>
          </p:nvPr>
        </p:nvSpPr>
        <p:spPr>
          <a:xfrm>
            <a:off x="3428388" y="2571560"/>
            <a:ext cx="2287200" cy="10428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800">
                <a:solidFill>
                  <a:schemeClr val="accent6"/>
                </a:solidFill>
                <a:latin typeface="Roboto"/>
                <a:ea typeface="Roboto"/>
                <a:cs typeface="Roboto"/>
                <a:sym typeface="Roboto"/>
              </a:rPr>
              <a:t>Citizen Integrators</a:t>
            </a:r>
            <a:endParaRPr b="1" sz="1400">
              <a:solidFill>
                <a:schemeClr val="accent6"/>
              </a:solidFill>
              <a:latin typeface="Poppins SemiBold"/>
              <a:ea typeface="Poppins SemiBold"/>
              <a:cs typeface="Poppins SemiBold"/>
              <a:sym typeface="Poppins SemiBold"/>
            </a:endParaRPr>
          </a:p>
          <a:p>
            <a:pPr indent="0" lvl="0" marL="685800" rtl="0" algn="l">
              <a:lnSpc>
                <a:spcPct val="115000"/>
              </a:lnSpc>
              <a:spcBef>
                <a:spcPts val="0"/>
              </a:spcBef>
              <a:spcAft>
                <a:spcPts val="0"/>
              </a:spcAft>
              <a:buSzPts val="1800"/>
              <a:buNone/>
            </a:pPr>
            <a:r>
              <a:t/>
            </a:r>
            <a:endParaRPr sz="1100">
              <a:solidFill>
                <a:schemeClr val="dk1"/>
              </a:solidFill>
              <a:latin typeface="Poppins"/>
              <a:ea typeface="Poppins"/>
              <a:cs typeface="Poppins"/>
              <a:sym typeface="Poppins"/>
            </a:endParaRPr>
          </a:p>
          <a:p>
            <a:pPr indent="0" lvl="0" marL="0" rtl="0" algn="ctr">
              <a:spcBef>
                <a:spcPts val="0"/>
              </a:spcBef>
              <a:spcAft>
                <a:spcPts val="600"/>
              </a:spcAft>
              <a:buNone/>
            </a:pPr>
            <a:r>
              <a:rPr lang="en-US" sz="1600"/>
              <a:t>Empower users with AI to create and publish APIs </a:t>
            </a:r>
            <a:endParaRPr>
              <a:solidFill>
                <a:schemeClr val="dk1"/>
              </a:solidFill>
              <a:latin typeface="Poppins"/>
              <a:ea typeface="Poppins"/>
              <a:cs typeface="Poppins"/>
              <a:sym typeface="Poppins"/>
            </a:endParaRPr>
          </a:p>
        </p:txBody>
      </p:sp>
      <p:sp>
        <p:nvSpPr>
          <p:cNvPr id="4250" name="Google Shape;4250;p331"/>
          <p:cNvSpPr txBox="1"/>
          <p:nvPr>
            <p:ph idx="1" type="body"/>
          </p:nvPr>
        </p:nvSpPr>
        <p:spPr>
          <a:xfrm>
            <a:off x="6277682" y="2571560"/>
            <a:ext cx="2378400" cy="1531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800">
                <a:solidFill>
                  <a:schemeClr val="accent6"/>
                </a:solidFill>
                <a:latin typeface="Roboto"/>
                <a:ea typeface="Roboto"/>
                <a:cs typeface="Roboto"/>
                <a:sym typeface="Roboto"/>
              </a:rPr>
              <a:t>IT Administrators</a:t>
            </a:r>
            <a:endParaRPr sz="1100">
              <a:solidFill>
                <a:schemeClr val="accent6"/>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a:p>
            <a:pPr indent="0" lvl="0" marL="0" rtl="0" algn="ctr">
              <a:lnSpc>
                <a:spcPct val="100000"/>
              </a:lnSpc>
              <a:spcBef>
                <a:spcPts val="0"/>
              </a:spcBef>
              <a:spcAft>
                <a:spcPts val="0"/>
              </a:spcAft>
              <a:buNone/>
            </a:pPr>
            <a:r>
              <a:rPr lang="en-US" sz="1600"/>
              <a:t>Provides flexibility to administer and secure APIs with ease</a:t>
            </a:r>
            <a:endParaRPr sz="1200">
              <a:latin typeface="Roboto"/>
              <a:ea typeface="Roboto"/>
              <a:cs typeface="Roboto"/>
              <a:sym typeface="Roboto"/>
            </a:endParaRPr>
          </a:p>
          <a:p>
            <a:pPr indent="0" lvl="0" marL="342900" rtl="0" algn="l">
              <a:lnSpc>
                <a:spcPct val="115000"/>
              </a:lnSpc>
              <a:spcBef>
                <a:spcPts val="600"/>
              </a:spcBef>
              <a:spcAft>
                <a:spcPts val="0"/>
              </a:spcAft>
              <a:buSzPts val="1800"/>
              <a:buNone/>
            </a:pPr>
            <a:r>
              <a:t/>
            </a:r>
            <a:endParaRPr sz="1200">
              <a:solidFill>
                <a:schemeClr val="dk1"/>
              </a:solidFill>
              <a:latin typeface="Roboto"/>
              <a:ea typeface="Roboto"/>
              <a:cs typeface="Roboto"/>
              <a:sym typeface="Roboto"/>
            </a:endParaRPr>
          </a:p>
        </p:txBody>
      </p:sp>
      <p:pic>
        <p:nvPicPr>
          <p:cNvPr id="4251" name="Google Shape;4251;p331"/>
          <p:cNvPicPr preferRelativeResize="0"/>
          <p:nvPr/>
        </p:nvPicPr>
        <p:blipFill rotWithShape="1">
          <a:blip r:embed="rId5">
            <a:alphaModFix/>
          </a:blip>
          <a:srcRect b="0" l="0" r="0" t="0"/>
          <a:stretch/>
        </p:blipFill>
        <p:spPr>
          <a:xfrm>
            <a:off x="7077967" y="1494679"/>
            <a:ext cx="758590" cy="75859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6" name="Shape 4256"/>
        <p:cNvGrpSpPr/>
        <p:nvPr/>
      </p:nvGrpSpPr>
      <p:grpSpPr>
        <a:xfrm>
          <a:off x="0" y="0"/>
          <a:ext cx="0" cy="0"/>
          <a:chOff x="0" y="0"/>
          <a:chExt cx="0" cy="0"/>
        </a:xfrm>
      </p:grpSpPr>
      <p:sp>
        <p:nvSpPr>
          <p:cNvPr id="4257" name="Google Shape;4257;p332"/>
          <p:cNvSpPr txBox="1"/>
          <p:nvPr>
            <p:ph idx="1" type="body"/>
          </p:nvPr>
        </p:nvSpPr>
        <p:spPr>
          <a:xfrm>
            <a:off x="365700" y="914400"/>
            <a:ext cx="3879300" cy="3191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US" sz="1200">
                <a:latin typeface="Roboto"/>
                <a:ea typeface="Roboto"/>
                <a:cs typeface="Roboto"/>
                <a:sym typeface="Roboto"/>
              </a:rPr>
              <a:t>Key Features</a:t>
            </a:r>
            <a:endParaRPr b="1" sz="1200">
              <a:latin typeface="Roboto"/>
              <a:ea typeface="Roboto"/>
              <a:cs typeface="Roboto"/>
              <a:sym typeface="Roboto"/>
            </a:endParaRPr>
          </a:p>
          <a:p>
            <a:pPr indent="-123952" lvl="0" marL="137160" marR="0" rtl="0" algn="l">
              <a:lnSpc>
                <a:spcPct val="100000"/>
              </a:lnSpc>
              <a:spcBef>
                <a:spcPts val="600"/>
              </a:spcBef>
              <a:spcAft>
                <a:spcPts val="0"/>
              </a:spcAft>
              <a:buClr>
                <a:srgbClr val="CFDDE5"/>
              </a:buClr>
              <a:buSzPts val="800"/>
              <a:buFont typeface="Roboto"/>
              <a:buChar char="●"/>
            </a:pPr>
            <a:r>
              <a:rPr lang="en-US" sz="1000">
                <a:solidFill>
                  <a:srgbClr val="1B3E51"/>
                </a:solidFill>
                <a:latin typeface="Roboto SemiBold"/>
                <a:ea typeface="Roboto SemiBold"/>
                <a:cs typeface="Roboto SemiBold"/>
                <a:sym typeface="Roboto SemiBold"/>
              </a:rPr>
              <a:t>My APIs</a:t>
            </a:r>
            <a:r>
              <a:rPr lang="en-US" sz="1000">
                <a:solidFill>
                  <a:srgbClr val="1B3E51"/>
                </a:solidFill>
                <a:latin typeface="Roboto"/>
                <a:ea typeface="Roboto"/>
                <a:cs typeface="Roboto"/>
                <a:sym typeface="Roboto"/>
              </a:rPr>
              <a:t> - Provide a centralized page to create, import and maintain APIs</a:t>
            </a:r>
            <a:endParaRPr sz="1000">
              <a:solidFill>
                <a:srgbClr val="1B3E51"/>
              </a:solidFill>
              <a:latin typeface="Roboto SemiBold"/>
              <a:ea typeface="Roboto SemiBold"/>
              <a:cs typeface="Roboto SemiBold"/>
              <a:sym typeface="Roboto SemiBold"/>
            </a:endParaRPr>
          </a:p>
          <a:p>
            <a:pPr indent="-123952" lvl="0" marL="137160" marR="0" rtl="0" algn="l">
              <a:lnSpc>
                <a:spcPct val="100000"/>
              </a:lnSpc>
              <a:spcBef>
                <a:spcPts val="1000"/>
              </a:spcBef>
              <a:spcAft>
                <a:spcPts val="0"/>
              </a:spcAft>
              <a:buClr>
                <a:srgbClr val="CFDDE5"/>
              </a:buClr>
              <a:buSzPts val="800"/>
              <a:buFont typeface="Roboto"/>
              <a:buChar char="●"/>
            </a:pPr>
            <a:r>
              <a:rPr lang="en-US" sz="1000">
                <a:solidFill>
                  <a:srgbClr val="1B3E51"/>
                </a:solidFill>
                <a:latin typeface="Roboto SemiBold"/>
                <a:ea typeface="Roboto SemiBold"/>
                <a:cs typeface="Roboto SemiBold"/>
                <a:sym typeface="Roboto SemiBold"/>
              </a:rPr>
              <a:t>Publish as an API </a:t>
            </a:r>
            <a:r>
              <a:rPr lang="en-US" sz="1000">
                <a:solidFill>
                  <a:srgbClr val="1B3E51"/>
                </a:solidFill>
                <a:latin typeface="Roboto"/>
                <a:ea typeface="Roboto"/>
                <a:cs typeface="Roboto"/>
                <a:sym typeface="Roboto"/>
              </a:rPr>
              <a:t>- Enable Integration Studio users to easily publish an operation as an API in a few clicks</a:t>
            </a:r>
            <a:endParaRPr sz="1000">
              <a:solidFill>
                <a:srgbClr val="1B3E51"/>
              </a:solidFill>
              <a:latin typeface="Roboto SemiBold"/>
              <a:ea typeface="Roboto SemiBold"/>
              <a:cs typeface="Roboto SemiBold"/>
              <a:sym typeface="Roboto SemiBold"/>
            </a:endParaRPr>
          </a:p>
          <a:p>
            <a:pPr indent="-123952" lvl="0" marL="137160" marR="0" rtl="0" algn="l">
              <a:lnSpc>
                <a:spcPct val="100000"/>
              </a:lnSpc>
              <a:spcBef>
                <a:spcPts val="1000"/>
              </a:spcBef>
              <a:spcAft>
                <a:spcPts val="0"/>
              </a:spcAft>
              <a:buClr>
                <a:srgbClr val="CFDDE5"/>
              </a:buClr>
              <a:buSzPts val="800"/>
              <a:buFont typeface="Roboto"/>
              <a:buChar char="●"/>
            </a:pPr>
            <a:r>
              <a:rPr lang="en-US" sz="1000">
                <a:solidFill>
                  <a:srgbClr val="1B3E51"/>
                </a:solidFill>
                <a:latin typeface="Roboto SemiBold"/>
                <a:ea typeface="Roboto SemiBold"/>
                <a:cs typeface="Roboto SemiBold"/>
                <a:sym typeface="Roboto SemiBold"/>
              </a:rPr>
              <a:t>Portal Manager</a:t>
            </a:r>
            <a:r>
              <a:rPr lang="en-US" sz="1000">
                <a:solidFill>
                  <a:srgbClr val="1B3E51"/>
                </a:solidFill>
                <a:latin typeface="Roboto"/>
                <a:ea typeface="Roboto"/>
                <a:cs typeface="Roboto"/>
                <a:sym typeface="Roboto"/>
              </a:rPr>
              <a:t> - Auto-generate and customize OpenAPI documentation, and interactively test APIs within the same page</a:t>
            </a:r>
            <a:endParaRPr sz="1100"/>
          </a:p>
          <a:p>
            <a:pPr indent="0" lvl="0" marL="0" rtl="0" algn="l">
              <a:lnSpc>
                <a:spcPct val="100000"/>
              </a:lnSpc>
              <a:spcBef>
                <a:spcPts val="1200"/>
              </a:spcBef>
              <a:spcAft>
                <a:spcPts val="0"/>
              </a:spcAft>
              <a:buNone/>
            </a:pPr>
            <a:r>
              <a:rPr b="1" lang="en-US" sz="1200">
                <a:latin typeface="Roboto"/>
                <a:ea typeface="Roboto"/>
                <a:cs typeface="Roboto"/>
                <a:sym typeface="Roboto"/>
              </a:rPr>
              <a:t>Benefits</a:t>
            </a:r>
            <a:endParaRPr b="1" sz="1200">
              <a:latin typeface="Roboto"/>
              <a:ea typeface="Roboto"/>
              <a:cs typeface="Roboto"/>
              <a:sym typeface="Roboto"/>
            </a:endParaRPr>
          </a:p>
          <a:p>
            <a:pPr indent="-123952" lvl="0" marL="137160" marR="0" rtl="0" algn="l">
              <a:lnSpc>
                <a:spcPct val="100000"/>
              </a:lnSpc>
              <a:spcBef>
                <a:spcPts val="600"/>
              </a:spcBef>
              <a:spcAft>
                <a:spcPts val="0"/>
              </a:spcAft>
              <a:buClr>
                <a:srgbClr val="CFDDE5"/>
              </a:buClr>
              <a:buSzPts val="800"/>
              <a:buFont typeface="Roboto"/>
              <a:buChar char="●"/>
            </a:pPr>
            <a:r>
              <a:rPr lang="en-US" sz="1000">
                <a:solidFill>
                  <a:srgbClr val="1B3E51"/>
                </a:solidFill>
                <a:latin typeface="Roboto SemiBold"/>
                <a:ea typeface="Roboto SemiBold"/>
                <a:cs typeface="Roboto SemiBold"/>
                <a:sym typeface="Roboto SemiBold"/>
              </a:rPr>
              <a:t>Simplify Workflow API Creation</a:t>
            </a:r>
            <a:r>
              <a:rPr lang="en-US" sz="1000">
                <a:solidFill>
                  <a:srgbClr val="1B3E51"/>
                </a:solidFill>
                <a:latin typeface="Roboto"/>
                <a:ea typeface="Roboto"/>
                <a:cs typeface="Roboto"/>
                <a:sym typeface="Roboto"/>
              </a:rPr>
              <a:t> - Easily design and build iPaaS workflows as APIs for seamless connections</a:t>
            </a:r>
            <a:endParaRPr sz="1000">
              <a:solidFill>
                <a:srgbClr val="1B3E51"/>
              </a:solidFill>
              <a:latin typeface="Roboto"/>
              <a:ea typeface="Roboto"/>
              <a:cs typeface="Roboto"/>
              <a:sym typeface="Roboto"/>
            </a:endParaRPr>
          </a:p>
          <a:p>
            <a:pPr indent="-123952" lvl="0" marL="137160" marR="0" rtl="0" algn="l">
              <a:lnSpc>
                <a:spcPct val="100000"/>
              </a:lnSpc>
              <a:spcBef>
                <a:spcPts val="1000"/>
              </a:spcBef>
              <a:spcAft>
                <a:spcPts val="0"/>
              </a:spcAft>
              <a:buClr>
                <a:srgbClr val="CFDDE5"/>
              </a:buClr>
              <a:buSzPts val="800"/>
              <a:buFont typeface="Roboto"/>
              <a:buChar char="●"/>
            </a:pPr>
            <a:r>
              <a:rPr lang="en-US" sz="1000">
                <a:solidFill>
                  <a:srgbClr val="1B3E51"/>
                </a:solidFill>
                <a:latin typeface="Roboto SemiBold"/>
                <a:ea typeface="Roboto SemiBold"/>
                <a:cs typeface="Roboto SemiBold"/>
                <a:sym typeface="Roboto SemiBold"/>
              </a:rPr>
              <a:t>Supercharge Automation</a:t>
            </a:r>
            <a:r>
              <a:rPr lang="en-US" sz="1000">
                <a:solidFill>
                  <a:srgbClr val="1B3E51"/>
                </a:solidFill>
                <a:latin typeface="Roboto"/>
                <a:ea typeface="Roboto"/>
                <a:cs typeface="Roboto"/>
                <a:sym typeface="Roboto"/>
              </a:rPr>
              <a:t> -  Expose integrations and workflows as APIs to drive real-time automation and deliver operational efficiency</a:t>
            </a:r>
            <a:endParaRPr sz="1000">
              <a:solidFill>
                <a:srgbClr val="1B3E51"/>
              </a:solidFill>
              <a:latin typeface="Roboto"/>
              <a:ea typeface="Roboto"/>
              <a:cs typeface="Roboto"/>
              <a:sym typeface="Roboto"/>
            </a:endParaRPr>
          </a:p>
          <a:p>
            <a:pPr indent="-123952" lvl="0" marL="137160" marR="0" rtl="0" algn="l">
              <a:lnSpc>
                <a:spcPct val="100000"/>
              </a:lnSpc>
              <a:spcBef>
                <a:spcPts val="1000"/>
              </a:spcBef>
              <a:spcAft>
                <a:spcPts val="1000"/>
              </a:spcAft>
              <a:buClr>
                <a:srgbClr val="CFDDE5"/>
              </a:buClr>
              <a:buSzPts val="800"/>
              <a:buFont typeface="Roboto"/>
              <a:buChar char="●"/>
            </a:pPr>
            <a:r>
              <a:rPr lang="en-US" sz="1000">
                <a:solidFill>
                  <a:srgbClr val="1B3E51"/>
                </a:solidFill>
                <a:latin typeface="Roboto SemiBold"/>
                <a:ea typeface="Roboto SemiBold"/>
                <a:cs typeface="Roboto SemiBold"/>
                <a:sym typeface="Roboto SemiBold"/>
              </a:rPr>
              <a:t>Facilitate Real-time Integration</a:t>
            </a:r>
            <a:r>
              <a:rPr lang="en-US" sz="1000">
                <a:solidFill>
                  <a:srgbClr val="1B3E51"/>
                </a:solidFill>
                <a:latin typeface="Roboto"/>
                <a:ea typeface="Roboto"/>
                <a:cs typeface="Roboto"/>
                <a:sym typeface="Roboto"/>
              </a:rPr>
              <a:t> - Ensure accurate and timely data exchange across systems for optimized operations</a:t>
            </a:r>
            <a:endParaRPr sz="1000">
              <a:solidFill>
                <a:srgbClr val="1B3E51"/>
              </a:solidFill>
              <a:latin typeface="Roboto"/>
              <a:ea typeface="Roboto"/>
              <a:cs typeface="Roboto"/>
              <a:sym typeface="Roboto"/>
            </a:endParaRPr>
          </a:p>
        </p:txBody>
      </p:sp>
      <p:sp>
        <p:nvSpPr>
          <p:cNvPr id="4258" name="Google Shape;4258;p332"/>
          <p:cNvSpPr txBox="1"/>
          <p:nvPr>
            <p:ph type="title"/>
          </p:nvPr>
        </p:nvSpPr>
        <p:spPr>
          <a:xfrm>
            <a:off x="365531" y="273844"/>
            <a:ext cx="74706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Streamline API Creation &amp; Real-Time Integration</a:t>
            </a:r>
            <a:endParaRPr/>
          </a:p>
        </p:txBody>
      </p:sp>
      <p:pic>
        <p:nvPicPr>
          <p:cNvPr id="4259" name="Google Shape;4259;p332"/>
          <p:cNvPicPr preferRelativeResize="0"/>
          <p:nvPr/>
        </p:nvPicPr>
        <p:blipFill>
          <a:blip r:embed="rId3">
            <a:alphaModFix/>
          </a:blip>
          <a:stretch>
            <a:fillRect/>
          </a:stretch>
        </p:blipFill>
        <p:spPr>
          <a:xfrm>
            <a:off x="4818402" y="1110511"/>
            <a:ext cx="3959900" cy="2922476"/>
          </a:xfrm>
          <a:prstGeom prst="rect">
            <a:avLst/>
          </a:prstGeom>
          <a:noFill/>
          <a:ln cap="flat" cmpd="sng" w="28575">
            <a:solidFill>
              <a:schemeClr val="lt2"/>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4" name="Shape 4264"/>
        <p:cNvGrpSpPr/>
        <p:nvPr/>
      </p:nvGrpSpPr>
      <p:grpSpPr>
        <a:xfrm>
          <a:off x="0" y="0"/>
          <a:ext cx="0" cy="0"/>
          <a:chOff x="0" y="0"/>
          <a:chExt cx="0" cy="0"/>
        </a:xfrm>
      </p:grpSpPr>
      <p:sp>
        <p:nvSpPr>
          <p:cNvPr id="4265" name="Google Shape;4265;p333"/>
          <p:cNvSpPr txBox="1"/>
          <p:nvPr>
            <p:ph type="title"/>
          </p:nvPr>
        </p:nvSpPr>
        <p:spPr>
          <a:xfrm>
            <a:off x="365700" y="274350"/>
            <a:ext cx="74706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API Management and Real-Time Monitoring</a:t>
            </a:r>
            <a:endParaRPr/>
          </a:p>
        </p:txBody>
      </p:sp>
      <p:sp>
        <p:nvSpPr>
          <p:cNvPr id="4266" name="Google Shape;4266;p333"/>
          <p:cNvSpPr txBox="1"/>
          <p:nvPr>
            <p:ph idx="1" type="body"/>
          </p:nvPr>
        </p:nvSpPr>
        <p:spPr>
          <a:xfrm>
            <a:off x="365700" y="914400"/>
            <a:ext cx="4006800" cy="28836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US" sz="1200">
                <a:latin typeface="Roboto"/>
                <a:ea typeface="Roboto"/>
                <a:cs typeface="Roboto"/>
                <a:sym typeface="Roboto"/>
              </a:rPr>
              <a:t>Key Features</a:t>
            </a:r>
            <a:endParaRPr b="1" sz="1200">
              <a:latin typeface="Roboto"/>
              <a:ea typeface="Roboto"/>
              <a:cs typeface="Roboto"/>
              <a:sym typeface="Roboto"/>
            </a:endParaRPr>
          </a:p>
          <a:p>
            <a:pPr indent="-123952" lvl="0" marL="137160" marR="0" rtl="0" algn="l">
              <a:lnSpc>
                <a:spcPct val="100000"/>
              </a:lnSpc>
              <a:spcBef>
                <a:spcPts val="600"/>
              </a:spcBef>
              <a:spcAft>
                <a:spcPts val="0"/>
              </a:spcAft>
              <a:buClr>
                <a:schemeClr val="dk2"/>
              </a:buClr>
              <a:buSzPts val="800"/>
              <a:buFont typeface="Roboto"/>
              <a:buChar char="●"/>
            </a:pPr>
            <a:r>
              <a:rPr lang="en-US" sz="1000">
                <a:solidFill>
                  <a:srgbClr val="1B3E51"/>
                </a:solidFill>
                <a:latin typeface="Roboto SemiBold"/>
                <a:ea typeface="Roboto SemiBold"/>
                <a:cs typeface="Roboto SemiBold"/>
                <a:sym typeface="Roboto SemiBold"/>
              </a:rPr>
              <a:t>API Logs</a:t>
            </a:r>
            <a:r>
              <a:rPr lang="en-US" sz="1000">
                <a:solidFill>
                  <a:srgbClr val="1B3E51"/>
                </a:solidFill>
                <a:latin typeface="Roboto"/>
                <a:ea typeface="Roboto"/>
                <a:cs typeface="Roboto"/>
                <a:sym typeface="Roboto"/>
              </a:rPr>
              <a:t> - </a:t>
            </a:r>
            <a:r>
              <a:rPr lang="en-US" sz="1000">
                <a:solidFill>
                  <a:srgbClr val="1B3E51"/>
                </a:solidFill>
                <a:latin typeface="Roboto"/>
                <a:ea typeface="Roboto"/>
                <a:cs typeface="Roboto"/>
                <a:sym typeface="Roboto"/>
              </a:rPr>
              <a:t>Access detailed records  of API calls, including time, IP addresses, and access data </a:t>
            </a:r>
            <a:endParaRPr sz="1000">
              <a:solidFill>
                <a:srgbClr val="1B3E51"/>
              </a:solidFill>
              <a:latin typeface="Roboto"/>
              <a:ea typeface="Roboto"/>
              <a:cs typeface="Roboto"/>
              <a:sym typeface="Roboto"/>
            </a:endParaRPr>
          </a:p>
          <a:p>
            <a:pPr indent="-123952" lvl="0" marL="137160" marR="0" rtl="0" algn="l">
              <a:lnSpc>
                <a:spcPct val="100000"/>
              </a:lnSpc>
              <a:spcBef>
                <a:spcPts val="1000"/>
              </a:spcBef>
              <a:spcAft>
                <a:spcPts val="0"/>
              </a:spcAft>
              <a:buClr>
                <a:schemeClr val="dk2"/>
              </a:buClr>
              <a:buSzPts val="800"/>
              <a:buFont typeface="Roboto"/>
              <a:buChar char="●"/>
            </a:pPr>
            <a:r>
              <a:rPr lang="en-US" sz="1000">
                <a:solidFill>
                  <a:srgbClr val="1B3E51"/>
                </a:solidFill>
                <a:latin typeface="Roboto SemiBold"/>
                <a:ea typeface="Roboto SemiBold"/>
                <a:cs typeface="Roboto SemiBold"/>
                <a:sym typeface="Roboto SemiBold"/>
              </a:rPr>
              <a:t>Analytics</a:t>
            </a:r>
            <a:r>
              <a:rPr lang="en-US" sz="1000">
                <a:solidFill>
                  <a:srgbClr val="1B3E51"/>
                </a:solidFill>
                <a:latin typeface="Roboto"/>
                <a:ea typeface="Roboto"/>
                <a:cs typeface="Roboto"/>
                <a:sym typeface="Roboto"/>
              </a:rPr>
              <a:t> - Access metrics on API usage and performance, for monitoring and analysis</a:t>
            </a:r>
            <a:endParaRPr sz="1000">
              <a:solidFill>
                <a:srgbClr val="1B3E51"/>
              </a:solidFill>
              <a:latin typeface="Roboto"/>
              <a:ea typeface="Roboto"/>
              <a:cs typeface="Roboto"/>
              <a:sym typeface="Roboto"/>
            </a:endParaRPr>
          </a:p>
          <a:p>
            <a:pPr indent="-123952" lvl="0" marL="137160" marR="0" rtl="0" algn="l">
              <a:lnSpc>
                <a:spcPct val="100000"/>
              </a:lnSpc>
              <a:spcBef>
                <a:spcPts val="1000"/>
              </a:spcBef>
              <a:spcAft>
                <a:spcPts val="0"/>
              </a:spcAft>
              <a:buClr>
                <a:schemeClr val="dk2"/>
              </a:buClr>
              <a:buSzPts val="800"/>
              <a:buFont typeface="Roboto"/>
              <a:buChar char="●"/>
            </a:pPr>
            <a:r>
              <a:rPr lang="en-US" sz="1000">
                <a:solidFill>
                  <a:srgbClr val="1B3E51"/>
                </a:solidFill>
                <a:latin typeface="Roboto SemiBold"/>
                <a:ea typeface="Roboto SemiBold"/>
                <a:cs typeface="Roboto SemiBold"/>
                <a:sym typeface="Roboto SemiBold"/>
              </a:rPr>
              <a:t>API Manager</a:t>
            </a:r>
            <a:r>
              <a:rPr lang="en-US" sz="1000">
                <a:solidFill>
                  <a:srgbClr val="1B3E51"/>
                </a:solidFill>
                <a:latin typeface="Roboto"/>
                <a:ea typeface="Roboto"/>
                <a:cs typeface="Roboto"/>
                <a:sym typeface="Roboto"/>
              </a:rPr>
              <a:t> - Monitor the health and status of APIs in a simple UI</a:t>
            </a:r>
            <a:endParaRPr sz="1100"/>
          </a:p>
          <a:p>
            <a:pPr indent="0" lvl="0" marL="0" rtl="0" algn="l">
              <a:lnSpc>
                <a:spcPct val="100000"/>
              </a:lnSpc>
              <a:spcBef>
                <a:spcPts val="1200"/>
              </a:spcBef>
              <a:spcAft>
                <a:spcPts val="0"/>
              </a:spcAft>
              <a:buNone/>
            </a:pPr>
            <a:r>
              <a:rPr b="1" lang="en-US" sz="1200">
                <a:latin typeface="Roboto"/>
                <a:ea typeface="Roboto"/>
                <a:cs typeface="Roboto"/>
                <a:sym typeface="Roboto"/>
              </a:rPr>
              <a:t>Benefits</a:t>
            </a:r>
            <a:endParaRPr b="1" sz="1200">
              <a:latin typeface="Roboto"/>
              <a:ea typeface="Roboto"/>
              <a:cs typeface="Roboto"/>
              <a:sym typeface="Roboto"/>
            </a:endParaRPr>
          </a:p>
          <a:p>
            <a:pPr indent="-123952" lvl="0" marL="137160" marR="0" rtl="0" algn="l">
              <a:lnSpc>
                <a:spcPct val="100000"/>
              </a:lnSpc>
              <a:spcBef>
                <a:spcPts val="600"/>
              </a:spcBef>
              <a:spcAft>
                <a:spcPts val="0"/>
              </a:spcAft>
              <a:buClr>
                <a:schemeClr val="dk2"/>
              </a:buClr>
              <a:buSzPts val="800"/>
              <a:buFont typeface="Roboto"/>
              <a:buChar char="●"/>
            </a:pPr>
            <a:r>
              <a:rPr lang="en-US" sz="1000">
                <a:solidFill>
                  <a:srgbClr val="1B3E51"/>
                </a:solidFill>
                <a:latin typeface="Roboto SemiBold"/>
                <a:ea typeface="Roboto SemiBold"/>
                <a:cs typeface="Roboto SemiBold"/>
                <a:sym typeface="Roboto SemiBold"/>
              </a:rPr>
              <a:t>Real-Time API Performance Monitoring</a:t>
            </a:r>
            <a:r>
              <a:rPr lang="en-US" sz="1000">
                <a:solidFill>
                  <a:srgbClr val="1B3E51"/>
                </a:solidFill>
                <a:latin typeface="Roboto"/>
                <a:ea typeface="Roboto"/>
                <a:cs typeface="Roboto"/>
                <a:sym typeface="Roboto"/>
              </a:rPr>
              <a:t> - Gain actionable insights to improve API performance and scalability.</a:t>
            </a:r>
            <a:endParaRPr sz="1000">
              <a:solidFill>
                <a:srgbClr val="1B3E51"/>
              </a:solidFill>
              <a:latin typeface="Roboto"/>
              <a:ea typeface="Roboto"/>
              <a:cs typeface="Roboto"/>
              <a:sym typeface="Roboto"/>
            </a:endParaRPr>
          </a:p>
          <a:p>
            <a:pPr indent="-123952" lvl="0" marL="137160" marR="0" rtl="0" algn="l">
              <a:lnSpc>
                <a:spcPct val="100000"/>
              </a:lnSpc>
              <a:spcBef>
                <a:spcPts val="1000"/>
              </a:spcBef>
              <a:spcAft>
                <a:spcPts val="0"/>
              </a:spcAft>
              <a:buClr>
                <a:schemeClr val="dk2"/>
              </a:buClr>
              <a:buSzPts val="800"/>
              <a:buFont typeface="Roboto"/>
              <a:buChar char="●"/>
            </a:pPr>
            <a:r>
              <a:rPr lang="en-US" sz="1000">
                <a:solidFill>
                  <a:srgbClr val="1B3E51"/>
                </a:solidFill>
                <a:latin typeface="Roboto SemiBold"/>
                <a:ea typeface="Roboto SemiBold"/>
                <a:cs typeface="Roboto SemiBold"/>
                <a:sym typeface="Roboto SemiBold"/>
              </a:rPr>
              <a:t>Issue Identification and Troubleshooting</a:t>
            </a:r>
            <a:r>
              <a:rPr lang="en-US" sz="1000">
                <a:solidFill>
                  <a:srgbClr val="1B3E51"/>
                </a:solidFill>
                <a:latin typeface="Roboto"/>
                <a:ea typeface="Roboto"/>
                <a:cs typeface="Roboto"/>
                <a:sym typeface="Roboto"/>
              </a:rPr>
              <a:t> - Ensure uninterrupted API operations through comprehensive logging</a:t>
            </a:r>
            <a:endParaRPr sz="1000">
              <a:solidFill>
                <a:srgbClr val="1B3E51"/>
              </a:solidFill>
              <a:latin typeface="Roboto"/>
              <a:ea typeface="Roboto"/>
              <a:cs typeface="Roboto"/>
              <a:sym typeface="Roboto"/>
            </a:endParaRPr>
          </a:p>
          <a:p>
            <a:pPr indent="-130302" lvl="0" marL="137160" marR="0" rtl="0" algn="l">
              <a:lnSpc>
                <a:spcPct val="100000"/>
              </a:lnSpc>
              <a:spcBef>
                <a:spcPts val="1000"/>
              </a:spcBef>
              <a:spcAft>
                <a:spcPts val="1000"/>
              </a:spcAft>
              <a:buClr>
                <a:schemeClr val="dk2"/>
              </a:buClr>
              <a:buSzPts val="900"/>
              <a:buFont typeface="Roboto"/>
              <a:buChar char="●"/>
            </a:pPr>
            <a:r>
              <a:rPr lang="en-US" sz="1000">
                <a:solidFill>
                  <a:srgbClr val="1B3E51"/>
                </a:solidFill>
                <a:latin typeface="Roboto SemiBold"/>
                <a:ea typeface="Roboto SemiBold"/>
                <a:cs typeface="Roboto SemiBold"/>
                <a:sym typeface="Roboto SemiBold"/>
              </a:rPr>
              <a:t>Manage the complete API lifecycle</a:t>
            </a:r>
            <a:r>
              <a:rPr lang="en-US" sz="1000">
                <a:solidFill>
                  <a:srgbClr val="1B3E51"/>
                </a:solidFill>
                <a:latin typeface="Roboto"/>
                <a:ea typeface="Roboto"/>
                <a:cs typeface="Roboto"/>
                <a:sym typeface="Roboto"/>
              </a:rPr>
              <a:t> - Robust security controls and comprehensive user authentication from any device</a:t>
            </a:r>
            <a:endParaRPr sz="1000">
              <a:solidFill>
                <a:srgbClr val="1B3E51"/>
              </a:solidFill>
              <a:latin typeface="Roboto"/>
              <a:ea typeface="Roboto"/>
              <a:cs typeface="Roboto"/>
              <a:sym typeface="Roboto"/>
            </a:endParaRPr>
          </a:p>
        </p:txBody>
      </p:sp>
      <p:pic>
        <p:nvPicPr>
          <p:cNvPr id="4267" name="Google Shape;4267;p333"/>
          <p:cNvPicPr preferRelativeResize="0"/>
          <p:nvPr/>
        </p:nvPicPr>
        <p:blipFill>
          <a:blip r:embed="rId3">
            <a:alphaModFix/>
          </a:blip>
          <a:stretch>
            <a:fillRect/>
          </a:stretch>
        </p:blipFill>
        <p:spPr>
          <a:xfrm>
            <a:off x="4621950" y="945950"/>
            <a:ext cx="4156350" cy="2820476"/>
          </a:xfrm>
          <a:prstGeom prst="rect">
            <a:avLst/>
          </a:prstGeom>
          <a:noFill/>
          <a:ln cap="flat" cmpd="sng" w="28575">
            <a:solidFill>
              <a:schemeClr val="lt2"/>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2" name="Shape 4272"/>
        <p:cNvGrpSpPr/>
        <p:nvPr/>
      </p:nvGrpSpPr>
      <p:grpSpPr>
        <a:xfrm>
          <a:off x="0" y="0"/>
          <a:ext cx="0" cy="0"/>
          <a:chOff x="0" y="0"/>
          <a:chExt cx="0" cy="0"/>
        </a:xfrm>
      </p:grpSpPr>
      <p:sp>
        <p:nvSpPr>
          <p:cNvPr id="4273" name="Google Shape;4273;p334"/>
          <p:cNvSpPr txBox="1"/>
          <p:nvPr>
            <p:ph type="title"/>
          </p:nvPr>
        </p:nvSpPr>
        <p:spPr>
          <a:xfrm>
            <a:off x="365700" y="274350"/>
            <a:ext cx="74706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Comprehensive API Security and Risk Management </a:t>
            </a:r>
            <a:endParaRPr/>
          </a:p>
        </p:txBody>
      </p:sp>
      <p:sp>
        <p:nvSpPr>
          <p:cNvPr id="4274" name="Google Shape;4274;p334"/>
          <p:cNvSpPr txBox="1"/>
          <p:nvPr>
            <p:ph idx="1" type="body"/>
          </p:nvPr>
        </p:nvSpPr>
        <p:spPr>
          <a:xfrm>
            <a:off x="365700" y="914400"/>
            <a:ext cx="3924300" cy="3210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US" sz="1200">
                <a:latin typeface="Roboto"/>
                <a:ea typeface="Roboto"/>
                <a:cs typeface="Roboto"/>
                <a:sym typeface="Roboto"/>
              </a:rPr>
              <a:t>Key Features</a:t>
            </a:r>
            <a:endParaRPr b="1" sz="1200">
              <a:latin typeface="Roboto"/>
              <a:ea typeface="Roboto"/>
              <a:cs typeface="Roboto"/>
              <a:sym typeface="Roboto"/>
            </a:endParaRPr>
          </a:p>
          <a:p>
            <a:pPr indent="-123952" lvl="0" marL="137160" rtl="0" algn="l">
              <a:lnSpc>
                <a:spcPct val="100000"/>
              </a:lnSpc>
              <a:spcBef>
                <a:spcPts val="600"/>
              </a:spcBef>
              <a:spcAft>
                <a:spcPts val="0"/>
              </a:spcAft>
              <a:buClr>
                <a:schemeClr val="dk2"/>
              </a:buClr>
              <a:buSzPts val="800"/>
              <a:buFont typeface="Roboto"/>
              <a:buChar char="●"/>
            </a:pPr>
            <a:r>
              <a:rPr b="1" lang="en-US" sz="1000">
                <a:latin typeface="Roboto"/>
                <a:ea typeface="Roboto"/>
                <a:cs typeface="Roboto"/>
                <a:sym typeface="Roboto"/>
              </a:rPr>
              <a:t>Security Profiles -</a:t>
            </a:r>
            <a:r>
              <a:rPr lang="en-US" sz="1000"/>
              <a:t> Enable administrators to manage security policies for API access based on schemes and profiles</a:t>
            </a:r>
            <a:endParaRPr sz="1000"/>
          </a:p>
          <a:p>
            <a:pPr indent="-123952" lvl="0" marL="137160" rtl="0" algn="l">
              <a:lnSpc>
                <a:spcPct val="100000"/>
              </a:lnSpc>
              <a:spcBef>
                <a:spcPts val="1000"/>
              </a:spcBef>
              <a:spcAft>
                <a:spcPts val="0"/>
              </a:spcAft>
              <a:buClr>
                <a:schemeClr val="dk2"/>
              </a:buClr>
              <a:buSzPts val="800"/>
              <a:buFont typeface="Roboto"/>
              <a:buChar char="●"/>
            </a:pPr>
            <a:r>
              <a:rPr b="1" lang="en-US" sz="1000">
                <a:latin typeface="Roboto"/>
                <a:ea typeface="Roboto"/>
                <a:cs typeface="Roboto"/>
                <a:sym typeface="Roboto"/>
              </a:rPr>
              <a:t>Trusted IP Groups</a:t>
            </a:r>
            <a:r>
              <a:rPr b="1" lang="en-US" sz="1000">
                <a:latin typeface="Roboto"/>
                <a:ea typeface="Roboto"/>
                <a:cs typeface="Roboto"/>
                <a:sym typeface="Roboto"/>
              </a:rPr>
              <a:t> -</a:t>
            </a:r>
            <a:r>
              <a:rPr b="1" lang="en-US" sz="1000">
                <a:latin typeface="Roboto"/>
                <a:ea typeface="Roboto"/>
                <a:cs typeface="Roboto"/>
                <a:sym typeface="Roboto"/>
              </a:rPr>
              <a:t> </a:t>
            </a:r>
            <a:r>
              <a:rPr lang="en-US" sz="1000"/>
              <a:t>Enable administrators to enforce IP level access control to the APIs</a:t>
            </a:r>
            <a:endParaRPr sz="1000"/>
          </a:p>
          <a:p>
            <a:pPr indent="-123952" lvl="0" marL="137160" rtl="0" algn="l">
              <a:lnSpc>
                <a:spcPct val="100000"/>
              </a:lnSpc>
              <a:spcBef>
                <a:spcPts val="1000"/>
              </a:spcBef>
              <a:spcAft>
                <a:spcPts val="0"/>
              </a:spcAft>
              <a:buClr>
                <a:schemeClr val="dk2"/>
              </a:buClr>
              <a:buSzPts val="800"/>
              <a:buFont typeface="Roboto"/>
              <a:buChar char="●"/>
            </a:pPr>
            <a:r>
              <a:rPr b="1" lang="en-US" sz="1000">
                <a:latin typeface="Roboto"/>
                <a:ea typeface="Roboto"/>
                <a:cs typeface="Roboto"/>
                <a:sym typeface="Roboto"/>
              </a:rPr>
              <a:t>Private API Gateway - </a:t>
            </a:r>
            <a:r>
              <a:rPr lang="en-US" sz="1000"/>
              <a:t>Leverage tools to deploy, test, administer security, and manage traffic of Private API Gateway </a:t>
            </a:r>
            <a:endParaRPr sz="1000"/>
          </a:p>
          <a:p>
            <a:pPr indent="0" lvl="0" marL="0" rtl="0" algn="l">
              <a:lnSpc>
                <a:spcPct val="100000"/>
              </a:lnSpc>
              <a:spcBef>
                <a:spcPts val="1200"/>
              </a:spcBef>
              <a:spcAft>
                <a:spcPts val="0"/>
              </a:spcAft>
              <a:buNone/>
            </a:pPr>
            <a:r>
              <a:rPr b="1" lang="en-US" sz="1200">
                <a:latin typeface="Roboto"/>
                <a:ea typeface="Roboto"/>
                <a:cs typeface="Roboto"/>
                <a:sym typeface="Roboto"/>
              </a:rPr>
              <a:t>Benefits</a:t>
            </a:r>
            <a:endParaRPr b="1" sz="1200">
              <a:latin typeface="Roboto"/>
              <a:ea typeface="Roboto"/>
              <a:cs typeface="Roboto"/>
              <a:sym typeface="Roboto"/>
            </a:endParaRPr>
          </a:p>
          <a:p>
            <a:pPr indent="-125072" lvl="0" marL="137160" rtl="0" algn="l">
              <a:lnSpc>
                <a:spcPct val="100000"/>
              </a:lnSpc>
              <a:spcBef>
                <a:spcPts val="600"/>
              </a:spcBef>
              <a:spcAft>
                <a:spcPts val="0"/>
              </a:spcAft>
              <a:buClr>
                <a:schemeClr val="dk2"/>
              </a:buClr>
              <a:buSzPts val="818"/>
              <a:buFont typeface="Roboto"/>
              <a:buChar char="●"/>
            </a:pPr>
            <a:r>
              <a:rPr b="1" lang="en-US" sz="1017">
                <a:latin typeface="Roboto"/>
                <a:ea typeface="Roboto"/>
                <a:cs typeface="Roboto"/>
                <a:sym typeface="Roboto"/>
              </a:rPr>
              <a:t>Enhance API Access Control - </a:t>
            </a:r>
            <a:r>
              <a:rPr lang="en-US" sz="1017"/>
              <a:t>Minimize the risk of unauthorized access and protect sensitive data</a:t>
            </a:r>
            <a:endParaRPr sz="1017"/>
          </a:p>
          <a:p>
            <a:pPr indent="-125072" lvl="0" marL="137160" rtl="0" algn="l">
              <a:lnSpc>
                <a:spcPct val="100000"/>
              </a:lnSpc>
              <a:spcBef>
                <a:spcPts val="1000"/>
              </a:spcBef>
              <a:spcAft>
                <a:spcPts val="0"/>
              </a:spcAft>
              <a:buClr>
                <a:schemeClr val="dk2"/>
              </a:buClr>
              <a:buSzPts val="818"/>
              <a:buFont typeface="Roboto"/>
              <a:buChar char="●"/>
            </a:pPr>
            <a:r>
              <a:rPr b="1" lang="en-US" sz="1017">
                <a:latin typeface="Roboto"/>
                <a:ea typeface="Roboto"/>
                <a:cs typeface="Roboto"/>
                <a:sym typeface="Roboto"/>
              </a:rPr>
              <a:t>Secure Data Transmission - </a:t>
            </a:r>
            <a:r>
              <a:rPr lang="en-US" sz="1017"/>
              <a:t>Safeguard internal and external communication channels from potential security breaches</a:t>
            </a:r>
            <a:endParaRPr sz="1017"/>
          </a:p>
          <a:p>
            <a:pPr indent="-125072" lvl="0" marL="137160" rtl="0" algn="l">
              <a:lnSpc>
                <a:spcPct val="100000"/>
              </a:lnSpc>
              <a:spcBef>
                <a:spcPts val="1000"/>
              </a:spcBef>
              <a:spcAft>
                <a:spcPts val="1000"/>
              </a:spcAft>
              <a:buClr>
                <a:schemeClr val="dk2"/>
              </a:buClr>
              <a:buSzPts val="818"/>
              <a:buFont typeface="Roboto"/>
              <a:buChar char="●"/>
            </a:pPr>
            <a:r>
              <a:rPr b="1" lang="en-US" sz="1017">
                <a:latin typeface="Roboto"/>
                <a:ea typeface="Roboto"/>
                <a:cs typeface="Roboto"/>
                <a:sym typeface="Roboto"/>
              </a:rPr>
              <a:t>Risk Management and Monitoring - </a:t>
            </a:r>
            <a:r>
              <a:rPr lang="en-US" sz="1017"/>
              <a:t>Identify vulnerabilities and respond swiftly to security incidents, ensuring secure and compliant APIs</a:t>
            </a:r>
            <a:endParaRPr b="1" sz="1017">
              <a:latin typeface="Roboto"/>
              <a:ea typeface="Roboto"/>
              <a:cs typeface="Roboto"/>
              <a:sym typeface="Roboto"/>
            </a:endParaRPr>
          </a:p>
        </p:txBody>
      </p:sp>
      <p:pic>
        <p:nvPicPr>
          <p:cNvPr id="4275" name="Google Shape;4275;p334"/>
          <p:cNvPicPr preferRelativeResize="0"/>
          <p:nvPr/>
        </p:nvPicPr>
        <p:blipFill>
          <a:blip r:embed="rId3">
            <a:alphaModFix/>
          </a:blip>
          <a:stretch>
            <a:fillRect/>
          </a:stretch>
        </p:blipFill>
        <p:spPr>
          <a:xfrm>
            <a:off x="4773109" y="966601"/>
            <a:ext cx="4005191" cy="3210300"/>
          </a:xfrm>
          <a:prstGeom prst="rect">
            <a:avLst/>
          </a:prstGeom>
          <a:noFill/>
          <a:ln cap="flat" cmpd="sng" w="28575">
            <a:solidFill>
              <a:schemeClr val="lt2"/>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9" name="Shape 4279"/>
        <p:cNvGrpSpPr/>
        <p:nvPr/>
      </p:nvGrpSpPr>
      <p:grpSpPr>
        <a:xfrm>
          <a:off x="0" y="0"/>
          <a:ext cx="0" cy="0"/>
          <a:chOff x="0" y="0"/>
          <a:chExt cx="0" cy="0"/>
        </a:xfrm>
      </p:grpSpPr>
      <p:sp>
        <p:nvSpPr>
          <p:cNvPr id="4280" name="Google Shape;4280;p335"/>
          <p:cNvSpPr/>
          <p:nvPr/>
        </p:nvSpPr>
        <p:spPr>
          <a:xfrm>
            <a:off x="2409275" y="1050075"/>
            <a:ext cx="4325400" cy="3572700"/>
          </a:xfrm>
          <a:prstGeom prst="roundRect">
            <a:avLst>
              <a:gd fmla="val 3043" name="adj"/>
            </a:avLst>
          </a:prstGeom>
          <a:solidFill>
            <a:srgbClr val="EBF1F3">
              <a:alpha val="50000"/>
            </a:srgbClr>
          </a:solidFill>
          <a:ln>
            <a:noFill/>
          </a:ln>
        </p:spPr>
        <p:txBody>
          <a:bodyPr anchorCtr="0" anchor="t" bIns="68575" lIns="68575" spcFirstLastPara="1" rIns="68575" wrap="square" tIns="68575">
            <a:noAutofit/>
          </a:bodyPr>
          <a:lstStyle/>
          <a:p>
            <a:pPr indent="0" lvl="0" marL="0" rtl="0" algn="ctr">
              <a:spcBef>
                <a:spcPts val="0"/>
              </a:spcBef>
              <a:spcAft>
                <a:spcPts val="0"/>
              </a:spcAft>
              <a:buNone/>
            </a:pPr>
            <a:r>
              <a:t/>
            </a:r>
            <a:endParaRPr sz="900">
              <a:latin typeface="Roboto Light"/>
              <a:ea typeface="Roboto Light"/>
              <a:cs typeface="Roboto Light"/>
              <a:sym typeface="Roboto Light"/>
            </a:endParaRPr>
          </a:p>
        </p:txBody>
      </p:sp>
      <p:sp>
        <p:nvSpPr>
          <p:cNvPr id="4281" name="Google Shape;4281;p335"/>
          <p:cNvSpPr txBox="1"/>
          <p:nvPr>
            <p:ph type="title"/>
          </p:nvPr>
        </p:nvSpPr>
        <p:spPr>
          <a:xfrm>
            <a:off x="365689" y="274320"/>
            <a:ext cx="8458200" cy="615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t>Jitterbit </a:t>
            </a:r>
            <a:r>
              <a:rPr lang="en-US"/>
              <a:t>APIM</a:t>
            </a:r>
            <a:r>
              <a:rPr lang="en-US"/>
              <a:t> a fully inte</a:t>
            </a:r>
            <a:r>
              <a:rPr lang="en-US"/>
              <a:t>grated API Management solution</a:t>
            </a:r>
            <a:endParaRPr/>
          </a:p>
          <a:p>
            <a:pPr indent="0" lvl="0" marL="0" rtl="0" algn="l">
              <a:lnSpc>
                <a:spcPct val="100000"/>
              </a:lnSpc>
              <a:spcBef>
                <a:spcPts val="0"/>
              </a:spcBef>
              <a:spcAft>
                <a:spcPts val="0"/>
              </a:spcAft>
              <a:buSzPts val="2000"/>
              <a:buNone/>
            </a:pPr>
            <a:r>
              <a:t/>
            </a:r>
            <a:endParaRPr/>
          </a:p>
        </p:txBody>
      </p:sp>
      <p:grpSp>
        <p:nvGrpSpPr>
          <p:cNvPr id="4282" name="Google Shape;4282;p335"/>
          <p:cNvGrpSpPr/>
          <p:nvPr/>
        </p:nvGrpSpPr>
        <p:grpSpPr>
          <a:xfrm>
            <a:off x="700913" y="2279729"/>
            <a:ext cx="1285200" cy="636600"/>
            <a:chOff x="525975" y="962375"/>
            <a:chExt cx="1285200" cy="636600"/>
          </a:xfrm>
        </p:grpSpPr>
        <p:sp>
          <p:nvSpPr>
            <p:cNvPr id="4283" name="Google Shape;4283;p335"/>
            <p:cNvSpPr/>
            <p:nvPr/>
          </p:nvSpPr>
          <p:spPr>
            <a:xfrm>
              <a:off x="525975" y="962375"/>
              <a:ext cx="1285200" cy="636600"/>
            </a:xfrm>
            <a:prstGeom prst="roundRect">
              <a:avLst>
                <a:gd fmla="val 4999" name="adj"/>
              </a:avLst>
            </a:prstGeom>
            <a:solidFill>
              <a:srgbClr val="FFFFFF"/>
            </a:solidFill>
            <a:ln cap="flat" cmpd="sng" w="19050">
              <a:solidFill>
                <a:srgbClr val="CFDD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1B3E51"/>
                </a:solidFill>
                <a:latin typeface="Roboto Slab Medium"/>
                <a:ea typeface="Roboto Slab Medium"/>
                <a:cs typeface="Roboto Slab Medium"/>
                <a:sym typeface="Roboto Slab Medium"/>
              </a:endParaRPr>
            </a:p>
          </p:txBody>
        </p:sp>
        <p:sp>
          <p:nvSpPr>
            <p:cNvPr id="4284" name="Google Shape;4284;p335"/>
            <p:cNvSpPr txBox="1"/>
            <p:nvPr/>
          </p:nvSpPr>
          <p:spPr>
            <a:xfrm>
              <a:off x="613238" y="1203738"/>
              <a:ext cx="11106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000">
                  <a:solidFill>
                    <a:srgbClr val="063849"/>
                  </a:solidFill>
                  <a:latin typeface="Roboto Medium"/>
                  <a:ea typeface="Roboto Medium"/>
                  <a:cs typeface="Roboto Medium"/>
                  <a:sym typeface="Roboto Medium"/>
                </a:rPr>
                <a:t>3rd party APIs</a:t>
              </a:r>
              <a:endParaRPr sz="1000">
                <a:solidFill>
                  <a:srgbClr val="063849"/>
                </a:solidFill>
                <a:latin typeface="Roboto Medium"/>
                <a:ea typeface="Roboto Medium"/>
                <a:cs typeface="Roboto Medium"/>
                <a:sym typeface="Roboto Medium"/>
              </a:endParaRPr>
            </a:p>
          </p:txBody>
        </p:sp>
      </p:grpSp>
      <p:sp>
        <p:nvSpPr>
          <p:cNvPr id="4285" name="Google Shape;4285;p335"/>
          <p:cNvSpPr/>
          <p:nvPr/>
        </p:nvSpPr>
        <p:spPr>
          <a:xfrm>
            <a:off x="3859175" y="1202113"/>
            <a:ext cx="1425650" cy="218280"/>
          </a:xfrm>
          <a:custGeom>
            <a:rect b="b" l="l" r="r" t="t"/>
            <a:pathLst>
              <a:path extrusionOk="0" h="981033" w="6870604">
                <a:moveTo>
                  <a:pt x="3398142" y="183427"/>
                </a:moveTo>
                <a:cubicBezTo>
                  <a:pt x="3364930" y="183427"/>
                  <a:pt x="3334764" y="191308"/>
                  <a:pt x="3307738" y="206973"/>
                </a:cubicBezTo>
                <a:cubicBezTo>
                  <a:pt x="3280712" y="222733"/>
                  <a:pt x="3258063" y="244570"/>
                  <a:pt x="3239697" y="272578"/>
                </a:cubicBezTo>
                <a:lnTo>
                  <a:pt x="3232941" y="193776"/>
                </a:lnTo>
                <a:lnTo>
                  <a:pt x="3068310" y="193776"/>
                </a:lnTo>
                <a:lnTo>
                  <a:pt x="3068310" y="754597"/>
                </a:lnTo>
                <a:lnTo>
                  <a:pt x="3243408" y="754597"/>
                </a:lnTo>
                <a:lnTo>
                  <a:pt x="3243408" y="351379"/>
                </a:lnTo>
                <a:cubicBezTo>
                  <a:pt x="3252449" y="341031"/>
                  <a:pt x="3263202" y="332866"/>
                  <a:pt x="3275858" y="326979"/>
                </a:cubicBezTo>
                <a:cubicBezTo>
                  <a:pt x="3288515" y="321093"/>
                  <a:pt x="3302980" y="318150"/>
                  <a:pt x="3319252" y="318150"/>
                </a:cubicBezTo>
                <a:cubicBezTo>
                  <a:pt x="3345232" y="318150"/>
                  <a:pt x="3364835" y="324796"/>
                  <a:pt x="3378253" y="338088"/>
                </a:cubicBezTo>
                <a:cubicBezTo>
                  <a:pt x="3391576" y="351379"/>
                  <a:pt x="3398237" y="374071"/>
                  <a:pt x="3398237" y="406256"/>
                </a:cubicBezTo>
                <a:lnTo>
                  <a:pt x="3398237" y="754502"/>
                </a:lnTo>
                <a:lnTo>
                  <a:pt x="3573811" y="754502"/>
                </a:lnTo>
                <a:lnTo>
                  <a:pt x="3573811" y="406730"/>
                </a:lnTo>
                <a:cubicBezTo>
                  <a:pt x="3573811" y="328973"/>
                  <a:pt x="3558300" y="272293"/>
                  <a:pt x="3527277" y="236690"/>
                </a:cubicBezTo>
                <a:cubicBezTo>
                  <a:pt x="3496254" y="201087"/>
                  <a:pt x="3453241" y="183333"/>
                  <a:pt x="3398142" y="183333"/>
                </a:cubicBezTo>
                <a:close/>
                <a:moveTo>
                  <a:pt x="1527351" y="183427"/>
                </a:moveTo>
                <a:cubicBezTo>
                  <a:pt x="1501372" y="183427"/>
                  <a:pt x="1478723" y="191592"/>
                  <a:pt x="1459310" y="207827"/>
                </a:cubicBezTo>
                <a:cubicBezTo>
                  <a:pt x="1439897" y="224063"/>
                  <a:pt x="1424290" y="246849"/>
                  <a:pt x="1412586" y="276281"/>
                </a:cubicBezTo>
                <a:lnTo>
                  <a:pt x="1406305" y="193871"/>
                </a:lnTo>
                <a:lnTo>
                  <a:pt x="1241103" y="193871"/>
                </a:lnTo>
                <a:lnTo>
                  <a:pt x="1241103" y="754692"/>
                </a:lnTo>
                <a:lnTo>
                  <a:pt x="1416677" y="754692"/>
                </a:lnTo>
                <a:lnTo>
                  <a:pt x="1416677" y="386698"/>
                </a:lnTo>
                <a:cubicBezTo>
                  <a:pt x="1422863" y="374260"/>
                  <a:pt x="1432474" y="364671"/>
                  <a:pt x="1445226" y="357930"/>
                </a:cubicBezTo>
                <a:cubicBezTo>
                  <a:pt x="1458073" y="351190"/>
                  <a:pt x="1474536" y="347867"/>
                  <a:pt x="1494615" y="347867"/>
                </a:cubicBezTo>
                <a:lnTo>
                  <a:pt x="1558469" y="348341"/>
                </a:lnTo>
                <a:lnTo>
                  <a:pt x="1575598" y="189789"/>
                </a:lnTo>
                <a:cubicBezTo>
                  <a:pt x="1569032" y="188080"/>
                  <a:pt x="1561419" y="186561"/>
                  <a:pt x="1552759" y="185421"/>
                </a:cubicBezTo>
                <a:cubicBezTo>
                  <a:pt x="1544099" y="184187"/>
                  <a:pt x="1535630" y="183617"/>
                  <a:pt x="1527256" y="183617"/>
                </a:cubicBezTo>
                <a:close/>
                <a:moveTo>
                  <a:pt x="3848068" y="511546"/>
                </a:moveTo>
                <a:lnTo>
                  <a:pt x="3844928" y="511546"/>
                </a:lnTo>
                <a:lnTo>
                  <a:pt x="3844452" y="507369"/>
                </a:lnTo>
                <a:lnTo>
                  <a:pt x="3760804" y="193776"/>
                </a:lnTo>
                <a:lnTo>
                  <a:pt x="3574287" y="193776"/>
                </a:lnTo>
                <a:lnTo>
                  <a:pt x="3768608" y="760768"/>
                </a:lnTo>
                <a:lnTo>
                  <a:pt x="3754619" y="797226"/>
                </a:lnTo>
                <a:cubicBezTo>
                  <a:pt x="3748338" y="813556"/>
                  <a:pt x="3738822" y="825803"/>
                  <a:pt x="3726070" y="833968"/>
                </a:cubicBezTo>
                <a:cubicBezTo>
                  <a:pt x="3713223" y="842133"/>
                  <a:pt x="3692954" y="846216"/>
                  <a:pt x="3665262" y="846216"/>
                </a:cubicBezTo>
                <a:cubicBezTo>
                  <a:pt x="3661455" y="846216"/>
                  <a:pt x="3658315" y="845931"/>
                  <a:pt x="3655936" y="845456"/>
                </a:cubicBezTo>
                <a:cubicBezTo>
                  <a:pt x="3653462" y="844982"/>
                  <a:pt x="3649845" y="844127"/>
                  <a:pt x="3644992" y="843083"/>
                </a:cubicBezTo>
                <a:lnTo>
                  <a:pt x="3623676" y="967551"/>
                </a:lnTo>
                <a:cubicBezTo>
                  <a:pt x="3644421" y="972678"/>
                  <a:pt x="3659647" y="976286"/>
                  <a:pt x="3669354" y="978185"/>
                </a:cubicBezTo>
                <a:cubicBezTo>
                  <a:pt x="3679060" y="980084"/>
                  <a:pt x="3691526" y="981033"/>
                  <a:pt x="3706752" y="981033"/>
                </a:cubicBezTo>
                <a:cubicBezTo>
                  <a:pt x="3766324" y="981033"/>
                  <a:pt x="3809813" y="967551"/>
                  <a:pt x="3837124" y="940588"/>
                </a:cubicBezTo>
                <a:cubicBezTo>
                  <a:pt x="3864436" y="913625"/>
                  <a:pt x="3886799" y="879445"/>
                  <a:pt x="3904118" y="837956"/>
                </a:cubicBezTo>
                <a:lnTo>
                  <a:pt x="4128035" y="193776"/>
                </a:lnTo>
                <a:lnTo>
                  <a:pt x="3941041" y="193776"/>
                </a:lnTo>
                <a:lnTo>
                  <a:pt x="3848068" y="511451"/>
                </a:lnTo>
                <a:close/>
                <a:moveTo>
                  <a:pt x="2748565" y="183427"/>
                </a:moveTo>
                <a:cubicBezTo>
                  <a:pt x="2663015" y="183427"/>
                  <a:pt x="2596401" y="209916"/>
                  <a:pt x="2548535" y="262989"/>
                </a:cubicBezTo>
                <a:cubicBezTo>
                  <a:pt x="2500764" y="316061"/>
                  <a:pt x="2476878" y="384704"/>
                  <a:pt x="2476878" y="469012"/>
                </a:cubicBezTo>
                <a:lnTo>
                  <a:pt x="2476878" y="479931"/>
                </a:lnTo>
                <a:cubicBezTo>
                  <a:pt x="2476878" y="564619"/>
                  <a:pt x="2500764" y="633356"/>
                  <a:pt x="2548535" y="686239"/>
                </a:cubicBezTo>
                <a:cubicBezTo>
                  <a:pt x="2596306" y="739122"/>
                  <a:pt x="2663300" y="765515"/>
                  <a:pt x="2749612" y="765515"/>
                </a:cubicBezTo>
                <a:cubicBezTo>
                  <a:pt x="2835924" y="765515"/>
                  <a:pt x="2901301" y="739122"/>
                  <a:pt x="2949072" y="686239"/>
                </a:cubicBezTo>
                <a:cubicBezTo>
                  <a:pt x="2996844" y="633356"/>
                  <a:pt x="3020729" y="564619"/>
                  <a:pt x="3020729" y="479931"/>
                </a:cubicBezTo>
                <a:lnTo>
                  <a:pt x="3020729" y="469012"/>
                </a:lnTo>
                <a:cubicBezTo>
                  <a:pt x="3020729" y="384704"/>
                  <a:pt x="2996844" y="316061"/>
                  <a:pt x="2949072" y="262989"/>
                </a:cubicBezTo>
                <a:cubicBezTo>
                  <a:pt x="2901301" y="209916"/>
                  <a:pt x="2834402" y="183427"/>
                  <a:pt x="2748565" y="183427"/>
                </a:cubicBezTo>
                <a:close/>
                <a:moveTo>
                  <a:pt x="2845726" y="479931"/>
                </a:moveTo>
                <a:cubicBezTo>
                  <a:pt x="2845726" y="526547"/>
                  <a:pt x="2838304" y="563384"/>
                  <a:pt x="2823363" y="590348"/>
                </a:cubicBezTo>
                <a:cubicBezTo>
                  <a:pt x="2808422" y="617311"/>
                  <a:pt x="2783871" y="630793"/>
                  <a:pt x="2749612" y="630793"/>
                </a:cubicBezTo>
                <a:cubicBezTo>
                  <a:pt x="2715354" y="630793"/>
                  <a:pt x="2689280" y="617406"/>
                  <a:pt x="2674529" y="590633"/>
                </a:cubicBezTo>
                <a:cubicBezTo>
                  <a:pt x="2659779" y="563859"/>
                  <a:pt x="2652452" y="526927"/>
                  <a:pt x="2652452" y="480026"/>
                </a:cubicBezTo>
                <a:lnTo>
                  <a:pt x="2652452" y="469107"/>
                </a:lnTo>
                <a:cubicBezTo>
                  <a:pt x="2652452" y="423820"/>
                  <a:pt x="2659779" y="387362"/>
                  <a:pt x="2674529" y="359734"/>
                </a:cubicBezTo>
                <a:cubicBezTo>
                  <a:pt x="2689280" y="332106"/>
                  <a:pt x="2713927" y="318245"/>
                  <a:pt x="2748565" y="318245"/>
                </a:cubicBezTo>
                <a:cubicBezTo>
                  <a:pt x="2783205" y="318245"/>
                  <a:pt x="2808518" y="332011"/>
                  <a:pt x="2823363" y="359449"/>
                </a:cubicBezTo>
                <a:cubicBezTo>
                  <a:pt x="2838208" y="386888"/>
                  <a:pt x="2845726" y="423440"/>
                  <a:pt x="2845726" y="469107"/>
                </a:cubicBezTo>
                <a:lnTo>
                  <a:pt x="2845726" y="480026"/>
                </a:lnTo>
                <a:close/>
                <a:moveTo>
                  <a:pt x="1164688" y="595000"/>
                </a:moveTo>
                <a:lnTo>
                  <a:pt x="1164688" y="383565"/>
                </a:lnTo>
                <a:cubicBezTo>
                  <a:pt x="1164688" y="319289"/>
                  <a:pt x="1143087" y="269919"/>
                  <a:pt x="1099978" y="235361"/>
                </a:cubicBezTo>
                <a:cubicBezTo>
                  <a:pt x="1056870" y="200802"/>
                  <a:pt x="1000629" y="183522"/>
                  <a:pt x="931446" y="183522"/>
                </a:cubicBezTo>
                <a:cubicBezTo>
                  <a:pt x="857315" y="183522"/>
                  <a:pt x="797744" y="200707"/>
                  <a:pt x="752732" y="235076"/>
                </a:cubicBezTo>
                <a:cubicBezTo>
                  <a:pt x="707720" y="269445"/>
                  <a:pt x="686404" y="312263"/>
                  <a:pt x="688878" y="363342"/>
                </a:cubicBezTo>
                <a:lnTo>
                  <a:pt x="689925" y="366475"/>
                </a:lnTo>
                <a:lnTo>
                  <a:pt x="859789" y="366950"/>
                </a:lnTo>
                <a:cubicBezTo>
                  <a:pt x="859789" y="346917"/>
                  <a:pt x="864738" y="332106"/>
                  <a:pt x="874634" y="322612"/>
                </a:cubicBezTo>
                <a:cubicBezTo>
                  <a:pt x="884531" y="313118"/>
                  <a:pt x="899472" y="308371"/>
                  <a:pt x="919551" y="308371"/>
                </a:cubicBezTo>
                <a:cubicBezTo>
                  <a:pt x="943056" y="308371"/>
                  <a:pt x="960471" y="314732"/>
                  <a:pt x="971795" y="327549"/>
                </a:cubicBezTo>
                <a:cubicBezTo>
                  <a:pt x="983024" y="340366"/>
                  <a:pt x="988639" y="358690"/>
                  <a:pt x="988639" y="382520"/>
                </a:cubicBezTo>
                <a:lnTo>
                  <a:pt x="988639" y="422396"/>
                </a:lnTo>
                <a:lnTo>
                  <a:pt x="924785" y="422396"/>
                </a:lnTo>
                <a:cubicBezTo>
                  <a:pt x="839615" y="422396"/>
                  <a:pt x="776142" y="437492"/>
                  <a:pt x="734366" y="467778"/>
                </a:cubicBezTo>
                <a:cubicBezTo>
                  <a:pt x="692589" y="497969"/>
                  <a:pt x="671749" y="540978"/>
                  <a:pt x="671749" y="596614"/>
                </a:cubicBezTo>
                <a:cubicBezTo>
                  <a:pt x="671749" y="647788"/>
                  <a:pt x="688497" y="688707"/>
                  <a:pt x="721899" y="719469"/>
                </a:cubicBezTo>
                <a:cubicBezTo>
                  <a:pt x="755301" y="750230"/>
                  <a:pt x="798695" y="765610"/>
                  <a:pt x="851986" y="765610"/>
                </a:cubicBezTo>
                <a:cubicBezTo>
                  <a:pt x="885578" y="765610"/>
                  <a:pt x="914127" y="758774"/>
                  <a:pt x="937727" y="745103"/>
                </a:cubicBezTo>
                <a:cubicBezTo>
                  <a:pt x="961232" y="731431"/>
                  <a:pt x="981406" y="713108"/>
                  <a:pt x="997964" y="689942"/>
                </a:cubicBezTo>
                <a:cubicBezTo>
                  <a:pt x="1000724" y="701715"/>
                  <a:pt x="1004150" y="713108"/>
                  <a:pt x="1008052" y="724121"/>
                </a:cubicBezTo>
                <a:cubicBezTo>
                  <a:pt x="1012048" y="735134"/>
                  <a:pt x="1016426" y="745198"/>
                  <a:pt x="1021279" y="754217"/>
                </a:cubicBezTo>
                <a:lnTo>
                  <a:pt x="1194760" y="754692"/>
                </a:lnTo>
                <a:cubicBezTo>
                  <a:pt x="1184672" y="729437"/>
                  <a:pt x="1177155" y="704088"/>
                  <a:pt x="1172206" y="678549"/>
                </a:cubicBezTo>
                <a:cubicBezTo>
                  <a:pt x="1167163" y="653009"/>
                  <a:pt x="1164688" y="625191"/>
                  <a:pt x="1164688" y="595095"/>
                </a:cubicBezTo>
                <a:close/>
                <a:moveTo>
                  <a:pt x="988639" y="603260"/>
                </a:moveTo>
                <a:cubicBezTo>
                  <a:pt x="979598" y="614368"/>
                  <a:pt x="967893" y="623293"/>
                  <a:pt x="953333" y="630223"/>
                </a:cubicBezTo>
                <a:cubicBezTo>
                  <a:pt x="938774" y="637154"/>
                  <a:pt x="922882" y="640572"/>
                  <a:pt x="905562" y="640572"/>
                </a:cubicBezTo>
                <a:cubicBezTo>
                  <a:pt x="888243" y="640572"/>
                  <a:pt x="874159" y="635635"/>
                  <a:pt x="863215" y="625761"/>
                </a:cubicBezTo>
                <a:cubicBezTo>
                  <a:pt x="852271" y="615887"/>
                  <a:pt x="846847" y="603070"/>
                  <a:pt x="846847" y="587120"/>
                </a:cubicBezTo>
                <a:cubicBezTo>
                  <a:pt x="846847" y="566422"/>
                  <a:pt x="853128" y="549333"/>
                  <a:pt x="865784" y="535851"/>
                </a:cubicBezTo>
                <a:cubicBezTo>
                  <a:pt x="878441" y="522370"/>
                  <a:pt x="898615" y="515629"/>
                  <a:pt x="926307" y="515629"/>
                </a:cubicBezTo>
                <a:lnTo>
                  <a:pt x="988639" y="515629"/>
                </a:lnTo>
                <a:lnTo>
                  <a:pt x="988639" y="603260"/>
                </a:lnTo>
                <a:close/>
                <a:moveTo>
                  <a:pt x="456112" y="316156"/>
                </a:moveTo>
                <a:lnTo>
                  <a:pt x="176145" y="316156"/>
                </a:lnTo>
                <a:lnTo>
                  <a:pt x="176145" y="0"/>
                </a:lnTo>
                <a:lnTo>
                  <a:pt x="0" y="0"/>
                </a:lnTo>
                <a:lnTo>
                  <a:pt x="0" y="754597"/>
                </a:lnTo>
                <a:lnTo>
                  <a:pt x="176145" y="754597"/>
                </a:lnTo>
                <a:lnTo>
                  <a:pt x="176145" y="450878"/>
                </a:lnTo>
                <a:lnTo>
                  <a:pt x="456112" y="450878"/>
                </a:lnTo>
                <a:lnTo>
                  <a:pt x="456112" y="754597"/>
                </a:lnTo>
                <a:lnTo>
                  <a:pt x="631210" y="754597"/>
                </a:lnTo>
                <a:lnTo>
                  <a:pt x="631210" y="0"/>
                </a:lnTo>
                <a:lnTo>
                  <a:pt x="456112" y="0"/>
                </a:lnTo>
                <a:lnTo>
                  <a:pt x="456112" y="316156"/>
                </a:lnTo>
                <a:close/>
                <a:moveTo>
                  <a:pt x="2253057" y="183427"/>
                </a:moveTo>
                <a:cubicBezTo>
                  <a:pt x="2216705" y="183427"/>
                  <a:pt x="2184921" y="191498"/>
                  <a:pt x="2157704" y="207543"/>
                </a:cubicBezTo>
                <a:cubicBezTo>
                  <a:pt x="2130488" y="223588"/>
                  <a:pt x="2108220" y="246374"/>
                  <a:pt x="2090996" y="275711"/>
                </a:cubicBezTo>
                <a:cubicBezTo>
                  <a:pt x="2078149" y="244570"/>
                  <a:pt x="2059117" y="221499"/>
                  <a:pt x="2033803" y="206308"/>
                </a:cubicBezTo>
                <a:cubicBezTo>
                  <a:pt x="2008490" y="191118"/>
                  <a:pt x="1978419" y="183522"/>
                  <a:pt x="1943399" y="183522"/>
                </a:cubicBezTo>
                <a:cubicBezTo>
                  <a:pt x="1908380" y="183522"/>
                  <a:pt x="1878023" y="190833"/>
                  <a:pt x="1851187" y="205549"/>
                </a:cubicBezTo>
                <a:cubicBezTo>
                  <a:pt x="1824352" y="220265"/>
                  <a:pt x="1802084" y="241057"/>
                  <a:pt x="1784479" y="268021"/>
                </a:cubicBezTo>
                <a:lnTo>
                  <a:pt x="1778198" y="193871"/>
                </a:lnTo>
                <a:lnTo>
                  <a:pt x="1612997" y="193871"/>
                </a:lnTo>
                <a:lnTo>
                  <a:pt x="1612997" y="754692"/>
                </a:lnTo>
                <a:lnTo>
                  <a:pt x="1788571" y="754692"/>
                </a:lnTo>
                <a:lnTo>
                  <a:pt x="1788571" y="352519"/>
                </a:lnTo>
                <a:cubicBezTo>
                  <a:pt x="1797611" y="341790"/>
                  <a:pt x="1808555" y="333435"/>
                  <a:pt x="1821592" y="327359"/>
                </a:cubicBezTo>
                <a:cubicBezTo>
                  <a:pt x="1834534" y="321283"/>
                  <a:pt x="1848999" y="318245"/>
                  <a:pt x="1864986" y="318245"/>
                </a:cubicBezTo>
                <a:cubicBezTo>
                  <a:pt x="1888205" y="318245"/>
                  <a:pt x="1905335" y="324986"/>
                  <a:pt x="1916373" y="338467"/>
                </a:cubicBezTo>
                <a:cubicBezTo>
                  <a:pt x="1927412" y="351949"/>
                  <a:pt x="1933027" y="376824"/>
                  <a:pt x="1933027" y="413092"/>
                </a:cubicBezTo>
                <a:lnTo>
                  <a:pt x="1933027" y="754597"/>
                </a:lnTo>
                <a:lnTo>
                  <a:pt x="2108601" y="754597"/>
                </a:lnTo>
                <a:lnTo>
                  <a:pt x="2108601" y="380432"/>
                </a:lnTo>
                <a:cubicBezTo>
                  <a:pt x="2108601" y="376254"/>
                  <a:pt x="2108410" y="372077"/>
                  <a:pt x="2108125" y="367709"/>
                </a:cubicBezTo>
                <a:cubicBezTo>
                  <a:pt x="2107744" y="363437"/>
                  <a:pt x="2107649" y="358310"/>
                  <a:pt x="2107649" y="352424"/>
                </a:cubicBezTo>
                <a:cubicBezTo>
                  <a:pt x="2116690" y="341695"/>
                  <a:pt x="2127633" y="333340"/>
                  <a:pt x="2140670" y="327264"/>
                </a:cubicBezTo>
                <a:cubicBezTo>
                  <a:pt x="2153612" y="321188"/>
                  <a:pt x="2168648" y="318150"/>
                  <a:pt x="2185587" y="318150"/>
                </a:cubicBezTo>
                <a:cubicBezTo>
                  <a:pt x="2208045" y="318150"/>
                  <a:pt x="2224984" y="324891"/>
                  <a:pt x="2236213" y="338372"/>
                </a:cubicBezTo>
                <a:cubicBezTo>
                  <a:pt x="2247442" y="351854"/>
                  <a:pt x="2253057" y="376729"/>
                  <a:pt x="2253057" y="412997"/>
                </a:cubicBezTo>
                <a:lnTo>
                  <a:pt x="2253057" y="754502"/>
                </a:lnTo>
                <a:lnTo>
                  <a:pt x="2429202" y="754502"/>
                </a:lnTo>
                <a:lnTo>
                  <a:pt x="2429202" y="412997"/>
                </a:lnTo>
                <a:cubicBezTo>
                  <a:pt x="2429202" y="334954"/>
                  <a:pt x="2413500" y="277135"/>
                  <a:pt x="2382192" y="239633"/>
                </a:cubicBezTo>
                <a:cubicBezTo>
                  <a:pt x="2350883" y="202131"/>
                  <a:pt x="2307775" y="183427"/>
                  <a:pt x="2253057" y="183427"/>
                </a:cubicBezTo>
                <a:close/>
                <a:moveTo>
                  <a:pt x="5814211" y="330207"/>
                </a:moveTo>
                <a:cubicBezTo>
                  <a:pt x="5758637" y="330207"/>
                  <a:pt x="5713910" y="349860"/>
                  <a:pt x="5680223" y="389166"/>
                </a:cubicBezTo>
                <a:cubicBezTo>
                  <a:pt x="5646536" y="428472"/>
                  <a:pt x="5629597" y="478791"/>
                  <a:pt x="5629597" y="540219"/>
                </a:cubicBezTo>
                <a:lnTo>
                  <a:pt x="5629597" y="552941"/>
                </a:lnTo>
                <a:cubicBezTo>
                  <a:pt x="5629597" y="614558"/>
                  <a:pt x="5646440" y="664972"/>
                  <a:pt x="5680223" y="704183"/>
                </a:cubicBezTo>
                <a:cubicBezTo>
                  <a:pt x="5713910" y="743394"/>
                  <a:pt x="5758827" y="762952"/>
                  <a:pt x="5814972" y="762952"/>
                </a:cubicBezTo>
                <a:cubicBezTo>
                  <a:pt x="5871118" y="762952"/>
                  <a:pt x="5915178" y="743394"/>
                  <a:pt x="5948770" y="704183"/>
                </a:cubicBezTo>
                <a:cubicBezTo>
                  <a:pt x="5982363" y="665067"/>
                  <a:pt x="5999206" y="614653"/>
                  <a:pt x="5999206" y="552941"/>
                </a:cubicBezTo>
                <a:lnTo>
                  <a:pt x="5999206" y="540219"/>
                </a:lnTo>
                <a:cubicBezTo>
                  <a:pt x="5999206" y="478886"/>
                  <a:pt x="5982363" y="428472"/>
                  <a:pt x="5948580" y="389166"/>
                </a:cubicBezTo>
                <a:cubicBezTo>
                  <a:pt x="5914893" y="349860"/>
                  <a:pt x="5870071" y="330207"/>
                  <a:pt x="5814211" y="330207"/>
                </a:cubicBezTo>
                <a:close/>
                <a:moveTo>
                  <a:pt x="5953148" y="552656"/>
                </a:moveTo>
                <a:cubicBezTo>
                  <a:pt x="5953148" y="600886"/>
                  <a:pt x="5940872" y="641426"/>
                  <a:pt x="5916225" y="674276"/>
                </a:cubicBezTo>
                <a:cubicBezTo>
                  <a:pt x="5891673" y="707126"/>
                  <a:pt x="5857891" y="723551"/>
                  <a:pt x="5814877" y="723551"/>
                </a:cubicBezTo>
                <a:cubicBezTo>
                  <a:pt x="5771864" y="723551"/>
                  <a:pt x="5737035" y="707126"/>
                  <a:pt x="5712578" y="674276"/>
                </a:cubicBezTo>
                <a:cubicBezTo>
                  <a:pt x="5688121" y="641426"/>
                  <a:pt x="5675941" y="600886"/>
                  <a:pt x="5675941" y="552656"/>
                </a:cubicBezTo>
                <a:lnTo>
                  <a:pt x="5675941" y="539934"/>
                </a:lnTo>
                <a:cubicBezTo>
                  <a:pt x="5675941" y="492463"/>
                  <a:pt x="5688121" y="452208"/>
                  <a:pt x="5712578" y="419073"/>
                </a:cubicBezTo>
                <a:cubicBezTo>
                  <a:pt x="5737035" y="385938"/>
                  <a:pt x="5770912" y="369418"/>
                  <a:pt x="5814116" y="369418"/>
                </a:cubicBezTo>
                <a:cubicBezTo>
                  <a:pt x="5857320" y="369418"/>
                  <a:pt x="5891293" y="385938"/>
                  <a:pt x="5916034" y="419073"/>
                </a:cubicBezTo>
                <a:cubicBezTo>
                  <a:pt x="5940777" y="452208"/>
                  <a:pt x="5953148" y="492463"/>
                  <a:pt x="5953148" y="539934"/>
                </a:cubicBezTo>
                <a:lnTo>
                  <a:pt x="5953148" y="552656"/>
                </a:lnTo>
                <a:close/>
                <a:moveTo>
                  <a:pt x="5638447" y="337898"/>
                </a:moveTo>
                <a:lnTo>
                  <a:pt x="5538812" y="337898"/>
                </a:lnTo>
                <a:lnTo>
                  <a:pt x="5538812" y="277040"/>
                </a:lnTo>
                <a:cubicBezTo>
                  <a:pt x="5538812" y="248273"/>
                  <a:pt x="5545473" y="225961"/>
                  <a:pt x="5558892" y="210011"/>
                </a:cubicBezTo>
                <a:cubicBezTo>
                  <a:pt x="5572309" y="194061"/>
                  <a:pt x="5591532" y="186086"/>
                  <a:pt x="5616845" y="186086"/>
                </a:cubicBezTo>
                <a:cubicBezTo>
                  <a:pt x="5625600" y="186086"/>
                  <a:pt x="5633213" y="186561"/>
                  <a:pt x="5639779" y="187415"/>
                </a:cubicBezTo>
                <a:cubicBezTo>
                  <a:pt x="5646346" y="188364"/>
                  <a:pt x="5652721" y="189504"/>
                  <a:pt x="5658906" y="191118"/>
                </a:cubicBezTo>
                <a:lnTo>
                  <a:pt x="5664712" y="152951"/>
                </a:lnTo>
                <a:cubicBezTo>
                  <a:pt x="5655671" y="150673"/>
                  <a:pt x="5646821" y="148869"/>
                  <a:pt x="5638066" y="147539"/>
                </a:cubicBezTo>
                <a:cubicBezTo>
                  <a:pt x="5629311" y="146305"/>
                  <a:pt x="5620652" y="145641"/>
                  <a:pt x="5612182" y="145641"/>
                </a:cubicBezTo>
                <a:cubicBezTo>
                  <a:pt x="5574308" y="145641"/>
                  <a:pt x="5544903" y="157034"/>
                  <a:pt x="5523967" y="179915"/>
                </a:cubicBezTo>
                <a:cubicBezTo>
                  <a:pt x="5503032" y="202796"/>
                  <a:pt x="5492468" y="235171"/>
                  <a:pt x="5492468" y="276945"/>
                </a:cubicBezTo>
                <a:lnTo>
                  <a:pt x="5492468" y="337803"/>
                </a:lnTo>
                <a:lnTo>
                  <a:pt x="5423380" y="337803"/>
                </a:lnTo>
                <a:lnTo>
                  <a:pt x="5423380" y="375590"/>
                </a:lnTo>
                <a:lnTo>
                  <a:pt x="5492468" y="375590"/>
                </a:lnTo>
                <a:lnTo>
                  <a:pt x="5492468" y="754692"/>
                </a:lnTo>
                <a:lnTo>
                  <a:pt x="5538812" y="754692"/>
                </a:lnTo>
                <a:lnTo>
                  <a:pt x="5538812" y="375590"/>
                </a:lnTo>
                <a:lnTo>
                  <a:pt x="5638447" y="375590"/>
                </a:lnTo>
                <a:lnTo>
                  <a:pt x="5638447" y="337803"/>
                </a:lnTo>
                <a:close/>
                <a:moveTo>
                  <a:pt x="6215795" y="330207"/>
                </a:moveTo>
                <a:cubicBezTo>
                  <a:pt x="6187722" y="330207"/>
                  <a:pt x="6163551" y="337423"/>
                  <a:pt x="6143186" y="351759"/>
                </a:cubicBezTo>
                <a:cubicBezTo>
                  <a:pt x="6122821" y="366190"/>
                  <a:pt x="6106644" y="386223"/>
                  <a:pt x="6094559" y="411857"/>
                </a:cubicBezTo>
                <a:lnTo>
                  <a:pt x="6094559" y="407205"/>
                </a:lnTo>
                <a:lnTo>
                  <a:pt x="6088754" y="337898"/>
                </a:lnTo>
                <a:lnTo>
                  <a:pt x="6048215" y="337898"/>
                </a:lnTo>
                <a:lnTo>
                  <a:pt x="6048215" y="754692"/>
                </a:lnTo>
                <a:lnTo>
                  <a:pt x="6094559" y="754692"/>
                </a:lnTo>
                <a:lnTo>
                  <a:pt x="6094559" y="466924"/>
                </a:lnTo>
                <a:cubicBezTo>
                  <a:pt x="6102552" y="438441"/>
                  <a:pt x="6115875" y="416035"/>
                  <a:pt x="6134527" y="399705"/>
                </a:cubicBezTo>
                <a:cubicBezTo>
                  <a:pt x="6153178" y="383375"/>
                  <a:pt x="6177064" y="375210"/>
                  <a:pt x="6206183" y="375210"/>
                </a:cubicBezTo>
                <a:lnTo>
                  <a:pt x="6240537" y="377488"/>
                </a:lnTo>
                <a:lnTo>
                  <a:pt x="6246723" y="334385"/>
                </a:lnTo>
                <a:cubicBezTo>
                  <a:pt x="6243106" y="333340"/>
                  <a:pt x="6238539" y="332391"/>
                  <a:pt x="6233019" y="331537"/>
                </a:cubicBezTo>
                <a:cubicBezTo>
                  <a:pt x="6227500" y="330682"/>
                  <a:pt x="6221790" y="330207"/>
                  <a:pt x="6215795" y="330207"/>
                </a:cubicBezTo>
                <a:close/>
                <a:moveTo>
                  <a:pt x="6834444" y="374545"/>
                </a:moveTo>
                <a:cubicBezTo>
                  <a:pt x="6810273" y="345018"/>
                  <a:pt x="6775919" y="330207"/>
                  <a:pt x="6731383" y="330207"/>
                </a:cubicBezTo>
                <a:cubicBezTo>
                  <a:pt x="6697886" y="330207"/>
                  <a:pt x="6669528" y="338467"/>
                  <a:pt x="6646213" y="355082"/>
                </a:cubicBezTo>
                <a:cubicBezTo>
                  <a:pt x="6622898" y="371602"/>
                  <a:pt x="6604913" y="394578"/>
                  <a:pt x="6592351" y="423820"/>
                </a:cubicBezTo>
                <a:cubicBezTo>
                  <a:pt x="6583121" y="392204"/>
                  <a:pt x="6567704" y="368754"/>
                  <a:pt x="6546198" y="353278"/>
                </a:cubicBezTo>
                <a:cubicBezTo>
                  <a:pt x="6524691" y="337898"/>
                  <a:pt x="6497951" y="330207"/>
                  <a:pt x="6466071" y="330207"/>
                </a:cubicBezTo>
                <a:cubicBezTo>
                  <a:pt x="6434192" y="330207"/>
                  <a:pt x="6408593" y="336853"/>
                  <a:pt x="6386325" y="350240"/>
                </a:cubicBezTo>
                <a:cubicBezTo>
                  <a:pt x="6364058" y="363627"/>
                  <a:pt x="6346262" y="382425"/>
                  <a:pt x="6332844" y="406825"/>
                </a:cubicBezTo>
                <a:lnTo>
                  <a:pt x="6328562" y="337898"/>
                </a:lnTo>
                <a:lnTo>
                  <a:pt x="6287262" y="337898"/>
                </a:lnTo>
                <a:lnTo>
                  <a:pt x="6287262" y="754692"/>
                </a:lnTo>
                <a:lnTo>
                  <a:pt x="6333986" y="754692"/>
                </a:lnTo>
                <a:lnTo>
                  <a:pt x="6333986" y="461322"/>
                </a:lnTo>
                <a:cubicBezTo>
                  <a:pt x="6341694" y="433314"/>
                  <a:pt x="6355112" y="411003"/>
                  <a:pt x="6374335" y="394388"/>
                </a:cubicBezTo>
                <a:cubicBezTo>
                  <a:pt x="6393462" y="377773"/>
                  <a:pt x="6419442" y="369513"/>
                  <a:pt x="6452178" y="369513"/>
                </a:cubicBezTo>
                <a:cubicBezTo>
                  <a:pt x="6484914" y="369513"/>
                  <a:pt x="6509655" y="380432"/>
                  <a:pt x="6528022" y="402173"/>
                </a:cubicBezTo>
                <a:cubicBezTo>
                  <a:pt x="6546388" y="423915"/>
                  <a:pt x="6555619" y="459993"/>
                  <a:pt x="6555619" y="510407"/>
                </a:cubicBezTo>
                <a:lnTo>
                  <a:pt x="6555619" y="754692"/>
                </a:lnTo>
                <a:lnTo>
                  <a:pt x="6602343" y="754692"/>
                </a:lnTo>
                <a:lnTo>
                  <a:pt x="6602343" y="504141"/>
                </a:lnTo>
                <a:cubicBezTo>
                  <a:pt x="6602343" y="502622"/>
                  <a:pt x="6602343" y="500153"/>
                  <a:pt x="6602153" y="496830"/>
                </a:cubicBezTo>
                <a:cubicBezTo>
                  <a:pt x="6602058" y="493507"/>
                  <a:pt x="6601963" y="490944"/>
                  <a:pt x="6601963" y="489140"/>
                </a:cubicBezTo>
                <a:cubicBezTo>
                  <a:pt x="6606626" y="454106"/>
                  <a:pt x="6618711" y="425434"/>
                  <a:pt x="6638219" y="403028"/>
                </a:cubicBezTo>
                <a:cubicBezTo>
                  <a:pt x="6657823" y="380621"/>
                  <a:pt x="6685420" y="369418"/>
                  <a:pt x="6721200" y="369418"/>
                </a:cubicBezTo>
                <a:cubicBezTo>
                  <a:pt x="6753651" y="369418"/>
                  <a:pt x="6778964" y="380052"/>
                  <a:pt x="6797045" y="401224"/>
                </a:cubicBezTo>
                <a:cubicBezTo>
                  <a:pt x="6815221" y="422491"/>
                  <a:pt x="6824261" y="458759"/>
                  <a:pt x="6824261" y="510312"/>
                </a:cubicBezTo>
                <a:lnTo>
                  <a:pt x="6824261" y="754597"/>
                </a:lnTo>
                <a:lnTo>
                  <a:pt x="6870605" y="754597"/>
                </a:lnTo>
                <a:lnTo>
                  <a:pt x="6870605" y="511546"/>
                </a:lnTo>
                <a:cubicBezTo>
                  <a:pt x="6870605" y="449644"/>
                  <a:pt x="6858519" y="403977"/>
                  <a:pt x="6834348" y="374450"/>
                </a:cubicBezTo>
                <a:close/>
                <a:moveTo>
                  <a:pt x="4725938" y="754692"/>
                </a:moveTo>
                <a:lnTo>
                  <a:pt x="4771901" y="754692"/>
                </a:lnTo>
                <a:lnTo>
                  <a:pt x="4771901" y="153806"/>
                </a:lnTo>
                <a:lnTo>
                  <a:pt x="4725938" y="153806"/>
                </a:lnTo>
                <a:lnTo>
                  <a:pt x="4725938" y="754787"/>
                </a:lnTo>
                <a:close/>
                <a:moveTo>
                  <a:pt x="5378845" y="721367"/>
                </a:moveTo>
                <a:cubicBezTo>
                  <a:pt x="5371803" y="722032"/>
                  <a:pt x="5364475" y="722317"/>
                  <a:pt x="5357053" y="722317"/>
                </a:cubicBezTo>
                <a:cubicBezTo>
                  <a:pt x="5340590" y="722317"/>
                  <a:pt x="5327362" y="716620"/>
                  <a:pt x="5317466" y="705132"/>
                </a:cubicBezTo>
                <a:cubicBezTo>
                  <a:pt x="5307568" y="693739"/>
                  <a:pt x="5302620" y="674371"/>
                  <a:pt x="5302620" y="647123"/>
                </a:cubicBezTo>
                <a:lnTo>
                  <a:pt x="5302620" y="375495"/>
                </a:lnTo>
                <a:lnTo>
                  <a:pt x="5394547" y="375495"/>
                </a:lnTo>
                <a:lnTo>
                  <a:pt x="5394547" y="337708"/>
                </a:lnTo>
                <a:lnTo>
                  <a:pt x="5302620" y="337708"/>
                </a:lnTo>
                <a:lnTo>
                  <a:pt x="5302620" y="230993"/>
                </a:lnTo>
                <a:lnTo>
                  <a:pt x="5255895" y="230993"/>
                </a:lnTo>
                <a:lnTo>
                  <a:pt x="5255895" y="337708"/>
                </a:lnTo>
                <a:lnTo>
                  <a:pt x="5183667" y="337708"/>
                </a:lnTo>
                <a:lnTo>
                  <a:pt x="5183667" y="375495"/>
                </a:lnTo>
                <a:lnTo>
                  <a:pt x="5255895" y="375495"/>
                </a:lnTo>
                <a:lnTo>
                  <a:pt x="5255895" y="647123"/>
                </a:lnTo>
                <a:cubicBezTo>
                  <a:pt x="5255895" y="687188"/>
                  <a:pt x="5264079" y="716430"/>
                  <a:pt x="5280447" y="734944"/>
                </a:cubicBezTo>
                <a:cubicBezTo>
                  <a:pt x="5296815" y="753458"/>
                  <a:pt x="5319654" y="762667"/>
                  <a:pt x="5348964" y="762667"/>
                </a:cubicBezTo>
                <a:cubicBezTo>
                  <a:pt x="5360003" y="762667"/>
                  <a:pt x="5371137" y="761718"/>
                  <a:pt x="5382176" y="760009"/>
                </a:cubicBezTo>
                <a:cubicBezTo>
                  <a:pt x="5393214" y="758205"/>
                  <a:pt x="5402635" y="755641"/>
                  <a:pt x="5410343" y="752318"/>
                </a:cubicBezTo>
                <a:lnTo>
                  <a:pt x="5403397" y="718044"/>
                </a:lnTo>
                <a:cubicBezTo>
                  <a:pt x="5394166" y="719564"/>
                  <a:pt x="5385982" y="720703"/>
                  <a:pt x="5378845" y="721272"/>
                </a:cubicBezTo>
                <a:close/>
                <a:moveTo>
                  <a:pt x="4484607" y="193871"/>
                </a:moveTo>
                <a:lnTo>
                  <a:pt x="4291142" y="193871"/>
                </a:lnTo>
                <a:lnTo>
                  <a:pt x="4291142" y="754787"/>
                </a:lnTo>
                <a:lnTo>
                  <a:pt x="4337106" y="754787"/>
                </a:lnTo>
                <a:lnTo>
                  <a:pt x="4337106" y="521705"/>
                </a:lnTo>
                <a:lnTo>
                  <a:pt x="4484607" y="521705"/>
                </a:lnTo>
                <a:cubicBezTo>
                  <a:pt x="4543512" y="521705"/>
                  <a:pt x="4589190" y="506799"/>
                  <a:pt x="4621450" y="476987"/>
                </a:cubicBezTo>
                <a:cubicBezTo>
                  <a:pt x="4653710" y="447176"/>
                  <a:pt x="4669888" y="407395"/>
                  <a:pt x="4669888" y="357551"/>
                </a:cubicBezTo>
                <a:cubicBezTo>
                  <a:pt x="4669888" y="307706"/>
                  <a:pt x="4653710" y="268590"/>
                  <a:pt x="4621450" y="238684"/>
                </a:cubicBezTo>
                <a:cubicBezTo>
                  <a:pt x="4589095" y="208777"/>
                  <a:pt x="4543512" y="193776"/>
                  <a:pt x="4484607" y="193776"/>
                </a:cubicBezTo>
                <a:close/>
                <a:moveTo>
                  <a:pt x="4589095" y="447176"/>
                </a:moveTo>
                <a:cubicBezTo>
                  <a:pt x="4565780" y="470721"/>
                  <a:pt x="4530951" y="482399"/>
                  <a:pt x="4484607" y="482399"/>
                </a:cubicBezTo>
                <a:lnTo>
                  <a:pt x="4337106" y="482399"/>
                </a:lnTo>
                <a:lnTo>
                  <a:pt x="4337106" y="233177"/>
                </a:lnTo>
                <a:lnTo>
                  <a:pt x="4484607" y="233177"/>
                </a:lnTo>
                <a:cubicBezTo>
                  <a:pt x="4531236" y="233177"/>
                  <a:pt x="4566066" y="245045"/>
                  <a:pt x="4589285" y="268780"/>
                </a:cubicBezTo>
                <a:cubicBezTo>
                  <a:pt x="4612410" y="292516"/>
                  <a:pt x="4624019" y="322422"/>
                  <a:pt x="4624019" y="358310"/>
                </a:cubicBezTo>
                <a:cubicBezTo>
                  <a:pt x="4624019" y="394198"/>
                  <a:pt x="4612410" y="423630"/>
                  <a:pt x="4589095" y="447081"/>
                </a:cubicBezTo>
                <a:close/>
                <a:moveTo>
                  <a:pt x="5154262" y="670763"/>
                </a:moveTo>
                <a:lnTo>
                  <a:pt x="5154262" y="465784"/>
                </a:lnTo>
                <a:cubicBezTo>
                  <a:pt x="5154262" y="422111"/>
                  <a:pt x="5140273" y="388597"/>
                  <a:pt x="5112201" y="365241"/>
                </a:cubicBezTo>
                <a:cubicBezTo>
                  <a:pt x="5084128" y="341885"/>
                  <a:pt x="5047110" y="330207"/>
                  <a:pt x="5000956" y="330207"/>
                </a:cubicBezTo>
                <a:cubicBezTo>
                  <a:pt x="4954803" y="330207"/>
                  <a:pt x="4916453" y="342455"/>
                  <a:pt x="4886476" y="366950"/>
                </a:cubicBezTo>
                <a:cubicBezTo>
                  <a:pt x="4856500" y="391445"/>
                  <a:pt x="4842226" y="419263"/>
                  <a:pt x="4843844" y="450309"/>
                </a:cubicBezTo>
                <a:lnTo>
                  <a:pt x="4844605" y="452587"/>
                </a:lnTo>
                <a:lnTo>
                  <a:pt x="4887047" y="452967"/>
                </a:lnTo>
                <a:cubicBezTo>
                  <a:pt x="4887047" y="429611"/>
                  <a:pt x="4897705" y="409864"/>
                  <a:pt x="4918927" y="393628"/>
                </a:cubicBezTo>
                <a:cubicBezTo>
                  <a:pt x="4940148" y="377488"/>
                  <a:pt x="4966888" y="369323"/>
                  <a:pt x="4999053" y="369323"/>
                </a:cubicBezTo>
                <a:cubicBezTo>
                  <a:pt x="5033502" y="369323"/>
                  <a:pt x="5060338" y="377773"/>
                  <a:pt x="5079560" y="394768"/>
                </a:cubicBezTo>
                <a:cubicBezTo>
                  <a:pt x="5098688" y="411762"/>
                  <a:pt x="5108299" y="435118"/>
                  <a:pt x="5108299" y="464835"/>
                </a:cubicBezTo>
                <a:lnTo>
                  <a:pt x="5108299" y="516483"/>
                </a:lnTo>
                <a:lnTo>
                  <a:pt x="5015992" y="516483"/>
                </a:lnTo>
                <a:cubicBezTo>
                  <a:pt x="4959371" y="516483"/>
                  <a:pt x="4914359" y="528066"/>
                  <a:pt x="4881052" y="551137"/>
                </a:cubicBezTo>
                <a:cubicBezTo>
                  <a:pt x="4847746" y="574208"/>
                  <a:pt x="4831092" y="605064"/>
                  <a:pt x="4831092" y="643610"/>
                </a:cubicBezTo>
                <a:cubicBezTo>
                  <a:pt x="4831092" y="679783"/>
                  <a:pt x="4842321" y="708740"/>
                  <a:pt x="4864875" y="730292"/>
                </a:cubicBezTo>
                <a:cubicBezTo>
                  <a:pt x="4887428" y="751844"/>
                  <a:pt x="4919022" y="762667"/>
                  <a:pt x="4959656" y="762667"/>
                </a:cubicBezTo>
                <a:cubicBezTo>
                  <a:pt x="4991821" y="762667"/>
                  <a:pt x="5020750" y="755452"/>
                  <a:pt x="5046539" y="741115"/>
                </a:cubicBezTo>
                <a:cubicBezTo>
                  <a:pt x="5072233" y="726779"/>
                  <a:pt x="5092883" y="708645"/>
                  <a:pt x="5108299" y="686809"/>
                </a:cubicBezTo>
                <a:cubicBezTo>
                  <a:pt x="5108299" y="697347"/>
                  <a:pt x="5108965" y="707696"/>
                  <a:pt x="5110202" y="718044"/>
                </a:cubicBezTo>
                <a:cubicBezTo>
                  <a:pt x="5111439" y="728298"/>
                  <a:pt x="5113628" y="740546"/>
                  <a:pt x="5116769" y="754597"/>
                </a:cubicBezTo>
                <a:lnTo>
                  <a:pt x="5165016" y="754597"/>
                </a:lnTo>
                <a:cubicBezTo>
                  <a:pt x="5161114" y="741020"/>
                  <a:pt x="5158354" y="727254"/>
                  <a:pt x="5156737" y="713392"/>
                </a:cubicBezTo>
                <a:cubicBezTo>
                  <a:pt x="5155024" y="699531"/>
                  <a:pt x="5154262" y="685290"/>
                  <a:pt x="5154262" y="670669"/>
                </a:cubicBezTo>
                <a:close/>
                <a:moveTo>
                  <a:pt x="5108299" y="639148"/>
                </a:moveTo>
                <a:cubicBezTo>
                  <a:pt x="5096975" y="663263"/>
                  <a:pt x="5078608" y="683106"/>
                  <a:pt x="5053105" y="698676"/>
                </a:cubicBezTo>
                <a:cubicBezTo>
                  <a:pt x="5027602" y="714247"/>
                  <a:pt x="4998292" y="721937"/>
                  <a:pt x="4965080" y="721937"/>
                </a:cubicBezTo>
                <a:cubicBezTo>
                  <a:pt x="4937578" y="721937"/>
                  <a:pt x="4915977" y="714816"/>
                  <a:pt x="4900370" y="700575"/>
                </a:cubicBezTo>
                <a:cubicBezTo>
                  <a:pt x="4884763" y="686334"/>
                  <a:pt x="4877055" y="667915"/>
                  <a:pt x="4877055" y="645319"/>
                </a:cubicBezTo>
                <a:cubicBezTo>
                  <a:pt x="4877055" y="618830"/>
                  <a:pt x="4889617" y="596709"/>
                  <a:pt x="4914740" y="578860"/>
                </a:cubicBezTo>
                <a:cubicBezTo>
                  <a:pt x="4939862" y="561011"/>
                  <a:pt x="4973359" y="552086"/>
                  <a:pt x="5015326" y="552086"/>
                </a:cubicBezTo>
                <a:lnTo>
                  <a:pt x="5108394" y="552086"/>
                </a:lnTo>
                <a:lnTo>
                  <a:pt x="5108394" y="639148"/>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4286" name="Google Shape;4286;p335"/>
          <p:cNvGrpSpPr/>
          <p:nvPr/>
        </p:nvGrpSpPr>
        <p:grpSpPr>
          <a:xfrm>
            <a:off x="-580999" y="336766"/>
            <a:ext cx="183804" cy="182912"/>
            <a:chOff x="3424807" y="1107551"/>
            <a:chExt cx="828693" cy="826163"/>
          </a:xfrm>
        </p:grpSpPr>
        <p:sp>
          <p:nvSpPr>
            <p:cNvPr id="4287" name="Google Shape;4287;p335"/>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288" name="Google Shape;4288;p335"/>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289" name="Google Shape;4289;p335"/>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290" name="Google Shape;4290;p335"/>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291" name="Google Shape;4291;p335"/>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292" name="Google Shape;4292;p335"/>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293" name="Google Shape;4293;p335"/>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294" name="Google Shape;4294;p335"/>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sp>
        <p:nvSpPr>
          <p:cNvPr id="4295" name="Google Shape;4295;p335"/>
          <p:cNvSpPr/>
          <p:nvPr/>
        </p:nvSpPr>
        <p:spPr>
          <a:xfrm>
            <a:off x="2698675" y="1597900"/>
            <a:ext cx="1554600" cy="2841000"/>
          </a:xfrm>
          <a:prstGeom prst="roundRect">
            <a:avLst>
              <a:gd fmla="val 499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1B3E51"/>
              </a:solidFill>
              <a:latin typeface="Roboto Slab Medium"/>
              <a:ea typeface="Roboto Slab Medium"/>
              <a:cs typeface="Roboto Slab Medium"/>
              <a:sym typeface="Roboto Slab Medium"/>
            </a:endParaRPr>
          </a:p>
        </p:txBody>
      </p:sp>
      <p:grpSp>
        <p:nvGrpSpPr>
          <p:cNvPr id="4296" name="Google Shape;4296;p335"/>
          <p:cNvGrpSpPr/>
          <p:nvPr/>
        </p:nvGrpSpPr>
        <p:grpSpPr>
          <a:xfrm>
            <a:off x="2833375" y="1967129"/>
            <a:ext cx="1285200" cy="1261800"/>
            <a:chOff x="2647600" y="1940054"/>
            <a:chExt cx="1285200" cy="1261800"/>
          </a:xfrm>
        </p:grpSpPr>
        <p:sp>
          <p:nvSpPr>
            <p:cNvPr id="4297" name="Google Shape;4297;p335"/>
            <p:cNvSpPr/>
            <p:nvPr/>
          </p:nvSpPr>
          <p:spPr>
            <a:xfrm>
              <a:off x="2647600" y="1940054"/>
              <a:ext cx="1285200" cy="1261800"/>
            </a:xfrm>
            <a:prstGeom prst="roundRect">
              <a:avLst>
                <a:gd fmla="val 4999"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1B3E51"/>
                </a:solidFill>
                <a:latin typeface="Roboto Slab Medium"/>
                <a:ea typeface="Roboto Slab Medium"/>
                <a:cs typeface="Roboto Slab Medium"/>
                <a:sym typeface="Roboto Slab Medium"/>
              </a:endParaRPr>
            </a:p>
          </p:txBody>
        </p:sp>
        <p:grpSp>
          <p:nvGrpSpPr>
            <p:cNvPr id="4298" name="Google Shape;4298;p335"/>
            <p:cNvGrpSpPr/>
            <p:nvPr/>
          </p:nvGrpSpPr>
          <p:grpSpPr>
            <a:xfrm>
              <a:off x="2787250" y="2058261"/>
              <a:ext cx="1005900" cy="1038888"/>
              <a:chOff x="7416988" y="2916377"/>
              <a:chExt cx="1005900" cy="1038888"/>
            </a:xfrm>
          </p:grpSpPr>
          <p:sp>
            <p:nvSpPr>
              <p:cNvPr id="4299" name="Google Shape;4299;p335"/>
              <p:cNvSpPr txBox="1"/>
              <p:nvPr/>
            </p:nvSpPr>
            <p:spPr>
              <a:xfrm>
                <a:off x="7416988" y="2916377"/>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rtl="0" algn="ctr">
                  <a:spcBef>
                    <a:spcPts val="0"/>
                  </a:spcBef>
                  <a:spcAft>
                    <a:spcPts val="0"/>
                  </a:spcAft>
                  <a:buNone/>
                </a:pPr>
                <a:r>
                  <a:rPr lang="en-US" sz="900">
                    <a:solidFill>
                      <a:srgbClr val="063849"/>
                    </a:solidFill>
                    <a:latin typeface="Roboto"/>
                    <a:ea typeface="Roboto"/>
                    <a:cs typeface="Roboto"/>
                    <a:sym typeface="Roboto"/>
                  </a:rPr>
                  <a:t>APIs</a:t>
                </a:r>
                <a:endParaRPr sz="900">
                  <a:solidFill>
                    <a:srgbClr val="063849"/>
                  </a:solidFill>
                  <a:latin typeface="Roboto"/>
                  <a:ea typeface="Roboto"/>
                  <a:cs typeface="Roboto"/>
                  <a:sym typeface="Roboto"/>
                </a:endParaRPr>
              </a:p>
            </p:txBody>
          </p:sp>
          <p:sp>
            <p:nvSpPr>
              <p:cNvPr id="4300" name="Google Shape;4300;p335"/>
              <p:cNvSpPr txBox="1"/>
              <p:nvPr/>
            </p:nvSpPr>
            <p:spPr>
              <a:xfrm>
                <a:off x="7416988" y="3191873"/>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rtl="0" algn="ctr">
                  <a:spcBef>
                    <a:spcPts val="0"/>
                  </a:spcBef>
                  <a:spcAft>
                    <a:spcPts val="0"/>
                  </a:spcAft>
                  <a:buNone/>
                </a:pPr>
                <a:r>
                  <a:rPr lang="en-US" sz="900">
                    <a:solidFill>
                      <a:srgbClr val="063849"/>
                    </a:solidFill>
                    <a:latin typeface="Roboto"/>
                    <a:ea typeface="Roboto"/>
                    <a:cs typeface="Roboto"/>
                    <a:sym typeface="Roboto"/>
                  </a:rPr>
                  <a:t>Security Profiles</a:t>
                </a:r>
                <a:endParaRPr sz="900">
                  <a:solidFill>
                    <a:srgbClr val="063849"/>
                  </a:solidFill>
                  <a:latin typeface="Roboto"/>
                  <a:ea typeface="Roboto"/>
                  <a:cs typeface="Roboto"/>
                  <a:sym typeface="Roboto"/>
                </a:endParaRPr>
              </a:p>
            </p:txBody>
          </p:sp>
          <p:sp>
            <p:nvSpPr>
              <p:cNvPr id="4301" name="Google Shape;4301;p335"/>
              <p:cNvSpPr txBox="1"/>
              <p:nvPr/>
            </p:nvSpPr>
            <p:spPr>
              <a:xfrm>
                <a:off x="7416988" y="3467368"/>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rtl="0" algn="ctr">
                  <a:spcBef>
                    <a:spcPts val="0"/>
                  </a:spcBef>
                  <a:spcAft>
                    <a:spcPts val="0"/>
                  </a:spcAft>
                  <a:buNone/>
                </a:pPr>
                <a:r>
                  <a:rPr lang="en-US" sz="900">
                    <a:solidFill>
                      <a:srgbClr val="063849"/>
                    </a:solidFill>
                    <a:latin typeface="Roboto"/>
                    <a:ea typeface="Roboto"/>
                    <a:cs typeface="Roboto"/>
                    <a:sym typeface="Roboto"/>
                  </a:rPr>
                  <a:t>API Logs</a:t>
                </a:r>
                <a:endParaRPr sz="900">
                  <a:solidFill>
                    <a:srgbClr val="063849"/>
                  </a:solidFill>
                  <a:latin typeface="Roboto"/>
                  <a:ea typeface="Roboto"/>
                  <a:cs typeface="Roboto"/>
                  <a:sym typeface="Roboto"/>
                </a:endParaRPr>
              </a:p>
            </p:txBody>
          </p:sp>
          <p:sp>
            <p:nvSpPr>
              <p:cNvPr id="4302" name="Google Shape;4302;p335"/>
              <p:cNvSpPr txBox="1"/>
              <p:nvPr/>
            </p:nvSpPr>
            <p:spPr>
              <a:xfrm>
                <a:off x="7416988" y="3742864"/>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rtl="0" algn="ctr">
                  <a:spcBef>
                    <a:spcPts val="0"/>
                  </a:spcBef>
                  <a:spcAft>
                    <a:spcPts val="0"/>
                  </a:spcAft>
                  <a:buNone/>
                </a:pPr>
                <a:r>
                  <a:rPr lang="en-US" sz="900">
                    <a:solidFill>
                      <a:srgbClr val="063849"/>
                    </a:solidFill>
                    <a:latin typeface="Roboto"/>
                    <a:ea typeface="Roboto"/>
                    <a:cs typeface="Roboto"/>
                    <a:sym typeface="Roboto"/>
                  </a:rPr>
                  <a:t>Analytics</a:t>
                </a:r>
                <a:endParaRPr sz="900">
                  <a:solidFill>
                    <a:srgbClr val="063849"/>
                  </a:solidFill>
                  <a:latin typeface="Roboto"/>
                  <a:ea typeface="Roboto"/>
                  <a:cs typeface="Roboto"/>
                  <a:sym typeface="Roboto"/>
                </a:endParaRPr>
              </a:p>
            </p:txBody>
          </p:sp>
        </p:grpSp>
      </p:grpSp>
      <p:grpSp>
        <p:nvGrpSpPr>
          <p:cNvPr id="4303" name="Google Shape;4303;p335"/>
          <p:cNvGrpSpPr/>
          <p:nvPr/>
        </p:nvGrpSpPr>
        <p:grpSpPr>
          <a:xfrm>
            <a:off x="2833375" y="3309439"/>
            <a:ext cx="1285200" cy="414600"/>
            <a:chOff x="2647600" y="3277699"/>
            <a:chExt cx="1285200" cy="414600"/>
          </a:xfrm>
        </p:grpSpPr>
        <p:sp>
          <p:nvSpPr>
            <p:cNvPr id="4304" name="Google Shape;4304;p335"/>
            <p:cNvSpPr/>
            <p:nvPr/>
          </p:nvSpPr>
          <p:spPr>
            <a:xfrm>
              <a:off x="2647600" y="3277699"/>
              <a:ext cx="1285200" cy="414600"/>
            </a:xfrm>
            <a:prstGeom prst="roundRect">
              <a:avLst>
                <a:gd fmla="val 16679"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1B3E51"/>
                </a:solidFill>
                <a:latin typeface="Roboto Slab Medium"/>
                <a:ea typeface="Roboto Slab Medium"/>
                <a:cs typeface="Roboto Slab Medium"/>
                <a:sym typeface="Roboto Slab Medium"/>
              </a:endParaRPr>
            </a:p>
          </p:txBody>
        </p:sp>
        <p:sp>
          <p:nvSpPr>
            <p:cNvPr id="4305" name="Google Shape;4305;p335"/>
            <p:cNvSpPr txBox="1"/>
            <p:nvPr/>
          </p:nvSpPr>
          <p:spPr>
            <a:xfrm>
              <a:off x="2787263" y="3378799"/>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rtl="0" algn="ctr">
                <a:spcBef>
                  <a:spcPts val="0"/>
                </a:spcBef>
                <a:spcAft>
                  <a:spcPts val="0"/>
                </a:spcAft>
                <a:buNone/>
              </a:pPr>
              <a:r>
                <a:rPr lang="en-US" sz="900">
                  <a:solidFill>
                    <a:srgbClr val="063849"/>
                  </a:solidFill>
                  <a:latin typeface="Roboto"/>
                  <a:ea typeface="Roboto"/>
                  <a:cs typeface="Roboto"/>
                  <a:sym typeface="Roboto"/>
                </a:rPr>
                <a:t>Portal Manager</a:t>
              </a:r>
              <a:endParaRPr sz="900">
                <a:solidFill>
                  <a:srgbClr val="063849"/>
                </a:solidFill>
                <a:latin typeface="Roboto"/>
                <a:ea typeface="Roboto"/>
                <a:cs typeface="Roboto"/>
                <a:sym typeface="Roboto"/>
              </a:endParaRPr>
            </a:p>
          </p:txBody>
        </p:sp>
      </p:grpSp>
      <p:sp>
        <p:nvSpPr>
          <p:cNvPr id="4306" name="Google Shape;4306;p335"/>
          <p:cNvSpPr/>
          <p:nvPr/>
        </p:nvSpPr>
        <p:spPr>
          <a:xfrm>
            <a:off x="4967050" y="1597900"/>
            <a:ext cx="1554600" cy="2395200"/>
          </a:xfrm>
          <a:prstGeom prst="roundRect">
            <a:avLst>
              <a:gd fmla="val 499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1B3E51"/>
              </a:solidFill>
              <a:latin typeface="Roboto Slab Medium"/>
              <a:ea typeface="Roboto Slab Medium"/>
              <a:cs typeface="Roboto Slab Medium"/>
              <a:sym typeface="Roboto Slab Medium"/>
            </a:endParaRPr>
          </a:p>
        </p:txBody>
      </p:sp>
      <p:grpSp>
        <p:nvGrpSpPr>
          <p:cNvPr id="4307" name="Google Shape;4307;p335"/>
          <p:cNvGrpSpPr/>
          <p:nvPr/>
        </p:nvGrpSpPr>
        <p:grpSpPr>
          <a:xfrm>
            <a:off x="5101750" y="1967125"/>
            <a:ext cx="1285200" cy="1167600"/>
            <a:chOff x="4523013" y="2813221"/>
            <a:chExt cx="1285200" cy="1167600"/>
          </a:xfrm>
        </p:grpSpPr>
        <p:grpSp>
          <p:nvGrpSpPr>
            <p:cNvPr id="4308" name="Google Shape;4308;p335"/>
            <p:cNvGrpSpPr/>
            <p:nvPr/>
          </p:nvGrpSpPr>
          <p:grpSpPr>
            <a:xfrm>
              <a:off x="4523013" y="2813221"/>
              <a:ext cx="1285200" cy="1167600"/>
              <a:chOff x="6637713" y="2853646"/>
              <a:chExt cx="1285200" cy="1167600"/>
            </a:xfrm>
          </p:grpSpPr>
          <p:sp>
            <p:nvSpPr>
              <p:cNvPr id="4309" name="Google Shape;4309;p335"/>
              <p:cNvSpPr/>
              <p:nvPr/>
            </p:nvSpPr>
            <p:spPr>
              <a:xfrm>
                <a:off x="6637713" y="2853646"/>
                <a:ext cx="1285200" cy="1167600"/>
              </a:xfrm>
              <a:prstGeom prst="roundRect">
                <a:avLst>
                  <a:gd fmla="val 6094"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1B3E51"/>
                  </a:solidFill>
                  <a:latin typeface="Roboto Slab Medium"/>
                  <a:ea typeface="Roboto Slab Medium"/>
                  <a:cs typeface="Roboto Slab Medium"/>
                  <a:sym typeface="Roboto Slab Medium"/>
                </a:endParaRPr>
              </a:p>
            </p:txBody>
          </p:sp>
          <p:grpSp>
            <p:nvGrpSpPr>
              <p:cNvPr id="4310" name="Google Shape;4310;p335"/>
              <p:cNvGrpSpPr/>
              <p:nvPr/>
            </p:nvGrpSpPr>
            <p:grpSpPr>
              <a:xfrm>
                <a:off x="6777350" y="3108106"/>
                <a:ext cx="1005900" cy="763392"/>
                <a:chOff x="7416988" y="2698677"/>
                <a:chExt cx="1005900" cy="763392"/>
              </a:xfrm>
            </p:grpSpPr>
            <p:sp>
              <p:nvSpPr>
                <p:cNvPr id="4311" name="Google Shape;4311;p335"/>
                <p:cNvSpPr txBox="1"/>
                <p:nvPr/>
              </p:nvSpPr>
              <p:spPr>
                <a:xfrm>
                  <a:off x="7416988" y="2698677"/>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rtl="0" algn="ctr">
                    <a:spcBef>
                      <a:spcPts val="0"/>
                    </a:spcBef>
                    <a:spcAft>
                      <a:spcPts val="0"/>
                    </a:spcAft>
                    <a:buNone/>
                  </a:pPr>
                  <a:r>
                    <a:rPr lang="en-US" sz="900">
                      <a:solidFill>
                        <a:srgbClr val="063849"/>
                      </a:solidFill>
                      <a:latin typeface="Roboto"/>
                      <a:ea typeface="Roboto"/>
                      <a:cs typeface="Roboto"/>
                      <a:sym typeface="Roboto"/>
                    </a:rPr>
                    <a:t>Projects</a:t>
                  </a:r>
                  <a:endParaRPr sz="900">
                    <a:solidFill>
                      <a:srgbClr val="063849"/>
                    </a:solidFill>
                    <a:latin typeface="Roboto"/>
                    <a:ea typeface="Roboto"/>
                    <a:cs typeface="Roboto"/>
                    <a:sym typeface="Roboto"/>
                  </a:endParaRPr>
                </a:p>
              </p:txBody>
            </p:sp>
            <p:sp>
              <p:nvSpPr>
                <p:cNvPr id="4312" name="Google Shape;4312;p335"/>
                <p:cNvSpPr txBox="1"/>
                <p:nvPr/>
              </p:nvSpPr>
              <p:spPr>
                <a:xfrm>
                  <a:off x="7416988" y="2974173"/>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rtl="0" algn="ctr">
                    <a:spcBef>
                      <a:spcPts val="0"/>
                    </a:spcBef>
                    <a:spcAft>
                      <a:spcPts val="0"/>
                    </a:spcAft>
                    <a:buNone/>
                  </a:pPr>
                  <a:r>
                    <a:rPr lang="en-US" sz="900">
                      <a:solidFill>
                        <a:srgbClr val="063849"/>
                      </a:solidFill>
                      <a:latin typeface="Roboto"/>
                      <a:ea typeface="Roboto"/>
                      <a:cs typeface="Roboto"/>
                      <a:sym typeface="Roboto"/>
                    </a:rPr>
                    <a:t>Operations</a:t>
                  </a:r>
                  <a:endParaRPr sz="900">
                    <a:solidFill>
                      <a:srgbClr val="063849"/>
                    </a:solidFill>
                    <a:latin typeface="Roboto"/>
                    <a:ea typeface="Roboto"/>
                    <a:cs typeface="Roboto"/>
                    <a:sym typeface="Roboto"/>
                  </a:endParaRPr>
                </a:p>
              </p:txBody>
            </p:sp>
            <p:sp>
              <p:nvSpPr>
                <p:cNvPr id="4313" name="Google Shape;4313;p335"/>
                <p:cNvSpPr txBox="1"/>
                <p:nvPr/>
              </p:nvSpPr>
              <p:spPr>
                <a:xfrm>
                  <a:off x="7416988" y="3249668"/>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rtl="0" algn="ctr">
                    <a:spcBef>
                      <a:spcPts val="0"/>
                    </a:spcBef>
                    <a:spcAft>
                      <a:spcPts val="0"/>
                    </a:spcAft>
                    <a:buNone/>
                  </a:pPr>
                  <a:r>
                    <a:rPr lang="en-US" sz="900">
                      <a:solidFill>
                        <a:srgbClr val="063849"/>
                      </a:solidFill>
                      <a:latin typeface="Roboto"/>
                      <a:ea typeface="Roboto"/>
                      <a:cs typeface="Roboto"/>
                      <a:sym typeface="Roboto"/>
                    </a:rPr>
                    <a:t>Operation Logs</a:t>
                  </a:r>
                  <a:endParaRPr sz="900">
                    <a:solidFill>
                      <a:srgbClr val="063849"/>
                    </a:solidFill>
                    <a:latin typeface="Roboto"/>
                    <a:ea typeface="Roboto"/>
                    <a:cs typeface="Roboto"/>
                    <a:sym typeface="Roboto"/>
                  </a:endParaRPr>
                </a:p>
              </p:txBody>
            </p:sp>
          </p:grpSp>
        </p:grpSp>
        <p:sp>
          <p:nvSpPr>
            <p:cNvPr id="4314" name="Google Shape;4314;p335"/>
            <p:cNvSpPr txBox="1"/>
            <p:nvPr/>
          </p:nvSpPr>
          <p:spPr>
            <a:xfrm>
              <a:off x="4566150" y="2902600"/>
              <a:ext cx="11649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700">
                  <a:solidFill>
                    <a:srgbClr val="063849"/>
                  </a:solidFill>
                  <a:latin typeface="Roboto Medium"/>
                  <a:ea typeface="Roboto Medium"/>
                  <a:cs typeface="Roboto Medium"/>
                  <a:sym typeface="Roboto Medium"/>
                </a:rPr>
                <a:t>Integration/Design Studio</a:t>
              </a:r>
              <a:endParaRPr sz="700">
                <a:solidFill>
                  <a:srgbClr val="063849"/>
                </a:solidFill>
                <a:latin typeface="Roboto Medium"/>
                <a:ea typeface="Roboto Medium"/>
                <a:cs typeface="Roboto Medium"/>
                <a:sym typeface="Roboto Medium"/>
              </a:endParaRPr>
            </a:p>
          </p:txBody>
        </p:sp>
      </p:grpSp>
      <p:grpSp>
        <p:nvGrpSpPr>
          <p:cNvPr id="4315" name="Google Shape;4315;p335"/>
          <p:cNvGrpSpPr/>
          <p:nvPr/>
        </p:nvGrpSpPr>
        <p:grpSpPr>
          <a:xfrm>
            <a:off x="5414362" y="1682068"/>
            <a:ext cx="659951" cy="216713"/>
            <a:chOff x="5057175" y="1701768"/>
            <a:chExt cx="659951" cy="216713"/>
          </a:xfrm>
        </p:grpSpPr>
        <p:sp>
          <p:nvSpPr>
            <p:cNvPr id="4316" name="Google Shape;4316;p335"/>
            <p:cNvSpPr txBox="1"/>
            <p:nvPr/>
          </p:nvSpPr>
          <p:spPr>
            <a:xfrm>
              <a:off x="5350226" y="1725525"/>
              <a:ext cx="3669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063849"/>
                  </a:solidFill>
                  <a:latin typeface="Roboto Medium"/>
                  <a:ea typeface="Roboto Medium"/>
                  <a:cs typeface="Roboto Medium"/>
                  <a:sym typeface="Roboto Medium"/>
                </a:rPr>
                <a:t>iPaaS</a:t>
              </a:r>
              <a:endParaRPr sz="1100">
                <a:solidFill>
                  <a:srgbClr val="063849"/>
                </a:solidFill>
                <a:latin typeface="Roboto Medium"/>
                <a:ea typeface="Roboto Medium"/>
                <a:cs typeface="Roboto Medium"/>
                <a:sym typeface="Roboto Medium"/>
              </a:endParaRPr>
            </a:p>
          </p:txBody>
        </p:sp>
        <p:sp>
          <p:nvSpPr>
            <p:cNvPr id="4317" name="Google Shape;4317;p335"/>
            <p:cNvSpPr/>
            <p:nvPr/>
          </p:nvSpPr>
          <p:spPr>
            <a:xfrm>
              <a:off x="5057175" y="1701768"/>
              <a:ext cx="216858" cy="216713"/>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cxnSp>
        <p:nvCxnSpPr>
          <p:cNvPr id="4318" name="Google Shape;4318;p335"/>
          <p:cNvCxnSpPr>
            <a:stCxn id="4319" idx="3"/>
            <a:endCxn id="4320" idx="1"/>
          </p:cNvCxnSpPr>
          <p:nvPr/>
        </p:nvCxnSpPr>
        <p:spPr>
          <a:xfrm>
            <a:off x="1986113" y="4011838"/>
            <a:ext cx="847200" cy="600"/>
          </a:xfrm>
          <a:prstGeom prst="bentConnector3">
            <a:avLst>
              <a:gd fmla="val 50004" name="adj1"/>
            </a:avLst>
          </a:prstGeom>
          <a:noFill/>
          <a:ln cap="flat" cmpd="sng" w="19050">
            <a:solidFill>
              <a:schemeClr val="dk2"/>
            </a:solidFill>
            <a:prstDash val="solid"/>
            <a:round/>
            <a:headEnd len="med" w="med" type="none"/>
            <a:tailEnd len="med" w="med" type="none"/>
          </a:ln>
        </p:spPr>
      </p:cxnSp>
      <p:sp>
        <p:nvSpPr>
          <p:cNvPr id="4321" name="Google Shape;4321;p335"/>
          <p:cNvSpPr/>
          <p:nvPr/>
        </p:nvSpPr>
        <p:spPr>
          <a:xfrm>
            <a:off x="2306844" y="3957250"/>
            <a:ext cx="205800" cy="109800"/>
          </a:xfrm>
          <a:prstGeom prst="rightArrow">
            <a:avLst>
              <a:gd fmla="val 50000" name="adj1"/>
              <a:gd fmla="val 50000" name="adj2"/>
            </a:avLst>
          </a:prstGeom>
          <a:solidFill>
            <a:schemeClr val="accent2"/>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cxnSp>
        <p:nvCxnSpPr>
          <p:cNvPr id="4322" name="Google Shape;4322;p335"/>
          <p:cNvCxnSpPr>
            <a:stCxn id="4283" idx="3"/>
            <a:endCxn id="4297" idx="1"/>
          </p:cNvCxnSpPr>
          <p:nvPr/>
        </p:nvCxnSpPr>
        <p:spPr>
          <a:xfrm>
            <a:off x="1986113" y="2598029"/>
            <a:ext cx="847200" cy="600"/>
          </a:xfrm>
          <a:prstGeom prst="bentConnector3">
            <a:avLst>
              <a:gd fmla="val 50004" name="adj1"/>
            </a:avLst>
          </a:prstGeom>
          <a:noFill/>
          <a:ln cap="flat" cmpd="sng" w="19050">
            <a:solidFill>
              <a:schemeClr val="dk2"/>
            </a:solidFill>
            <a:prstDash val="solid"/>
            <a:round/>
            <a:headEnd len="med" w="med" type="none"/>
            <a:tailEnd len="med" w="med" type="none"/>
          </a:ln>
        </p:spPr>
      </p:cxnSp>
      <p:sp>
        <p:nvSpPr>
          <p:cNvPr id="4323" name="Google Shape;4323;p335"/>
          <p:cNvSpPr/>
          <p:nvPr/>
        </p:nvSpPr>
        <p:spPr>
          <a:xfrm>
            <a:off x="2306844" y="2543425"/>
            <a:ext cx="205800" cy="109800"/>
          </a:xfrm>
          <a:prstGeom prst="leftArrow">
            <a:avLst>
              <a:gd fmla="val 50000" name="adj1"/>
              <a:gd fmla="val 50000" name="adj2"/>
            </a:avLst>
          </a:prstGeom>
          <a:solidFill>
            <a:schemeClr val="accent2"/>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nvGrpSpPr>
          <p:cNvPr id="4324" name="Google Shape;4324;p335"/>
          <p:cNvGrpSpPr/>
          <p:nvPr/>
        </p:nvGrpSpPr>
        <p:grpSpPr>
          <a:xfrm>
            <a:off x="700913" y="3693538"/>
            <a:ext cx="1285200" cy="636600"/>
            <a:chOff x="525975" y="962375"/>
            <a:chExt cx="1285200" cy="636600"/>
          </a:xfrm>
        </p:grpSpPr>
        <p:sp>
          <p:nvSpPr>
            <p:cNvPr id="4319" name="Google Shape;4319;p335"/>
            <p:cNvSpPr/>
            <p:nvPr/>
          </p:nvSpPr>
          <p:spPr>
            <a:xfrm>
              <a:off x="525975" y="962375"/>
              <a:ext cx="1285200" cy="636600"/>
            </a:xfrm>
            <a:prstGeom prst="roundRect">
              <a:avLst>
                <a:gd fmla="val 4999" name="adj"/>
              </a:avLst>
            </a:prstGeom>
            <a:solidFill>
              <a:srgbClr val="FFFFFF"/>
            </a:solidFill>
            <a:ln cap="flat" cmpd="sng" w="19050">
              <a:solidFill>
                <a:srgbClr val="CFDD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1B3E51"/>
                </a:solidFill>
                <a:latin typeface="Roboto Slab Medium"/>
                <a:ea typeface="Roboto Slab Medium"/>
                <a:cs typeface="Roboto Slab Medium"/>
                <a:sym typeface="Roboto Slab Medium"/>
              </a:endParaRPr>
            </a:p>
          </p:txBody>
        </p:sp>
        <p:sp>
          <p:nvSpPr>
            <p:cNvPr id="4325" name="Google Shape;4325;p335"/>
            <p:cNvSpPr txBox="1"/>
            <p:nvPr/>
          </p:nvSpPr>
          <p:spPr>
            <a:xfrm>
              <a:off x="613238" y="1203738"/>
              <a:ext cx="11106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000">
                  <a:solidFill>
                    <a:srgbClr val="063849"/>
                  </a:solidFill>
                  <a:latin typeface="Roboto Medium"/>
                  <a:ea typeface="Roboto Medium"/>
                  <a:cs typeface="Roboto Medium"/>
                  <a:sym typeface="Roboto Medium"/>
                </a:rPr>
                <a:t>API Consumers</a:t>
              </a:r>
              <a:endParaRPr sz="1000">
                <a:solidFill>
                  <a:srgbClr val="063849"/>
                </a:solidFill>
                <a:latin typeface="Roboto Medium"/>
                <a:ea typeface="Roboto Medium"/>
                <a:cs typeface="Roboto Medium"/>
                <a:sym typeface="Roboto Medium"/>
              </a:endParaRPr>
            </a:p>
          </p:txBody>
        </p:sp>
      </p:grpSp>
      <p:grpSp>
        <p:nvGrpSpPr>
          <p:cNvPr id="4326" name="Google Shape;4326;p335"/>
          <p:cNvGrpSpPr/>
          <p:nvPr/>
        </p:nvGrpSpPr>
        <p:grpSpPr>
          <a:xfrm>
            <a:off x="3163054" y="1681975"/>
            <a:ext cx="625842" cy="216902"/>
            <a:chOff x="3037540" y="1681975"/>
            <a:chExt cx="625842" cy="216902"/>
          </a:xfrm>
        </p:grpSpPr>
        <p:sp>
          <p:nvSpPr>
            <p:cNvPr id="4327" name="Google Shape;4327;p335"/>
            <p:cNvSpPr txBox="1"/>
            <p:nvPr/>
          </p:nvSpPr>
          <p:spPr>
            <a:xfrm>
              <a:off x="3302181" y="1705825"/>
              <a:ext cx="3612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063849"/>
                  </a:solidFill>
                  <a:latin typeface="Roboto Medium"/>
                  <a:ea typeface="Roboto Medium"/>
                  <a:cs typeface="Roboto Medium"/>
                  <a:sym typeface="Roboto Medium"/>
                </a:rPr>
                <a:t>APIM</a:t>
              </a:r>
              <a:endParaRPr sz="1100">
                <a:solidFill>
                  <a:srgbClr val="063849"/>
                </a:solidFill>
                <a:latin typeface="Roboto Medium"/>
                <a:ea typeface="Roboto Medium"/>
                <a:cs typeface="Roboto Medium"/>
                <a:sym typeface="Roboto Medium"/>
              </a:endParaRPr>
            </a:p>
          </p:txBody>
        </p:sp>
        <p:sp>
          <p:nvSpPr>
            <p:cNvPr id="4328" name="Google Shape;4328;p335"/>
            <p:cNvSpPr/>
            <p:nvPr/>
          </p:nvSpPr>
          <p:spPr>
            <a:xfrm>
              <a:off x="3037540" y="1681975"/>
              <a:ext cx="195554" cy="216902"/>
            </a:xfrm>
            <a:custGeom>
              <a:rect b="b" l="l" r="r" t="t"/>
              <a:pathLst>
                <a:path extrusionOk="0" h="1422305" w="1282320">
                  <a:moveTo>
                    <a:pt x="1282225" y="415720"/>
                  </a:moveTo>
                  <a:lnTo>
                    <a:pt x="1282225" y="340617"/>
                  </a:lnTo>
                  <a:lnTo>
                    <a:pt x="1220750" y="311411"/>
                  </a:lnTo>
                  <a:lnTo>
                    <a:pt x="1088870" y="385281"/>
                  </a:lnTo>
                  <a:lnTo>
                    <a:pt x="698454" y="169740"/>
                  </a:lnTo>
                  <a:lnTo>
                    <a:pt x="698454" y="28638"/>
                  </a:lnTo>
                  <a:lnTo>
                    <a:pt x="638120" y="0"/>
                  </a:lnTo>
                  <a:lnTo>
                    <a:pt x="577215" y="28922"/>
                  </a:lnTo>
                  <a:lnTo>
                    <a:pt x="577215" y="174576"/>
                  </a:lnTo>
                  <a:lnTo>
                    <a:pt x="209983" y="392013"/>
                  </a:lnTo>
                  <a:lnTo>
                    <a:pt x="66700" y="309704"/>
                  </a:lnTo>
                  <a:lnTo>
                    <a:pt x="3611" y="339764"/>
                  </a:lnTo>
                  <a:lnTo>
                    <a:pt x="3611" y="412970"/>
                  </a:lnTo>
                  <a:lnTo>
                    <a:pt x="141572" y="492340"/>
                  </a:lnTo>
                  <a:lnTo>
                    <a:pt x="141572" y="934517"/>
                  </a:lnTo>
                  <a:lnTo>
                    <a:pt x="0" y="1010473"/>
                  </a:lnTo>
                  <a:lnTo>
                    <a:pt x="0" y="1083490"/>
                  </a:lnTo>
                  <a:lnTo>
                    <a:pt x="63565" y="1113739"/>
                  </a:lnTo>
                  <a:lnTo>
                    <a:pt x="188034" y="1046886"/>
                  </a:lnTo>
                  <a:lnTo>
                    <a:pt x="577405" y="1231893"/>
                  </a:lnTo>
                  <a:lnTo>
                    <a:pt x="577405" y="1393857"/>
                  </a:lnTo>
                  <a:lnTo>
                    <a:pt x="637169" y="1422305"/>
                  </a:lnTo>
                  <a:lnTo>
                    <a:pt x="698644" y="1393099"/>
                  </a:lnTo>
                  <a:lnTo>
                    <a:pt x="698644" y="1233031"/>
                  </a:lnTo>
                  <a:lnTo>
                    <a:pt x="1079178" y="1028964"/>
                  </a:lnTo>
                  <a:lnTo>
                    <a:pt x="1216950" y="1111558"/>
                  </a:lnTo>
                  <a:lnTo>
                    <a:pt x="1280705" y="1081309"/>
                  </a:lnTo>
                  <a:lnTo>
                    <a:pt x="1280705" y="1008766"/>
                  </a:lnTo>
                  <a:lnTo>
                    <a:pt x="1142743" y="925982"/>
                  </a:lnTo>
                  <a:lnTo>
                    <a:pt x="1142743" y="494142"/>
                  </a:lnTo>
                  <a:lnTo>
                    <a:pt x="1282320" y="415625"/>
                  </a:lnTo>
                  <a:close/>
                  <a:moveTo>
                    <a:pt x="577310" y="744200"/>
                  </a:moveTo>
                  <a:lnTo>
                    <a:pt x="577310" y="1097998"/>
                  </a:lnTo>
                  <a:lnTo>
                    <a:pt x="262906" y="948646"/>
                  </a:lnTo>
                  <a:lnTo>
                    <a:pt x="262906" y="562132"/>
                  </a:lnTo>
                  <a:lnTo>
                    <a:pt x="579875" y="744200"/>
                  </a:lnTo>
                  <a:lnTo>
                    <a:pt x="577405" y="744200"/>
                  </a:lnTo>
                  <a:close/>
                  <a:moveTo>
                    <a:pt x="330557" y="461332"/>
                  </a:moveTo>
                  <a:lnTo>
                    <a:pt x="642015" y="276894"/>
                  </a:lnTo>
                  <a:lnTo>
                    <a:pt x="964685" y="455073"/>
                  </a:lnTo>
                  <a:lnTo>
                    <a:pt x="638120" y="638184"/>
                  </a:lnTo>
                  <a:lnTo>
                    <a:pt x="330462" y="461332"/>
                  </a:lnTo>
                  <a:close/>
                  <a:moveTo>
                    <a:pt x="698454" y="1095627"/>
                  </a:moveTo>
                  <a:lnTo>
                    <a:pt x="698454" y="744200"/>
                  </a:lnTo>
                  <a:lnTo>
                    <a:pt x="696554" y="744200"/>
                  </a:lnTo>
                  <a:lnTo>
                    <a:pt x="1021219" y="562132"/>
                  </a:lnTo>
                  <a:lnTo>
                    <a:pt x="1021219" y="922569"/>
                  </a:lnTo>
                  <a:lnTo>
                    <a:pt x="1021409" y="922569"/>
                  </a:lnTo>
                  <a:lnTo>
                    <a:pt x="698549" y="1095627"/>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nvGrpSpPr>
          <p:cNvPr id="4329" name="Google Shape;4329;p335"/>
          <p:cNvGrpSpPr/>
          <p:nvPr/>
        </p:nvGrpSpPr>
        <p:grpSpPr>
          <a:xfrm>
            <a:off x="2833375" y="3804549"/>
            <a:ext cx="1285200" cy="414600"/>
            <a:chOff x="2647600" y="3277699"/>
            <a:chExt cx="1285200" cy="414600"/>
          </a:xfrm>
        </p:grpSpPr>
        <p:sp>
          <p:nvSpPr>
            <p:cNvPr id="4320" name="Google Shape;4320;p335"/>
            <p:cNvSpPr/>
            <p:nvPr/>
          </p:nvSpPr>
          <p:spPr>
            <a:xfrm>
              <a:off x="2647600" y="3277699"/>
              <a:ext cx="1285200" cy="414600"/>
            </a:xfrm>
            <a:prstGeom prst="roundRect">
              <a:avLst>
                <a:gd fmla="val 16679"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1B3E51"/>
                </a:solidFill>
                <a:latin typeface="Roboto Slab Medium"/>
                <a:ea typeface="Roboto Slab Medium"/>
                <a:cs typeface="Roboto Slab Medium"/>
                <a:sym typeface="Roboto Slab Medium"/>
              </a:endParaRPr>
            </a:p>
          </p:txBody>
        </p:sp>
        <p:sp>
          <p:nvSpPr>
            <p:cNvPr id="4330" name="Google Shape;4330;p335"/>
            <p:cNvSpPr txBox="1"/>
            <p:nvPr/>
          </p:nvSpPr>
          <p:spPr>
            <a:xfrm>
              <a:off x="2787263" y="3378799"/>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rtl="0" algn="ctr">
                <a:spcBef>
                  <a:spcPts val="0"/>
                </a:spcBef>
                <a:spcAft>
                  <a:spcPts val="0"/>
                </a:spcAft>
                <a:buNone/>
              </a:pPr>
              <a:r>
                <a:rPr lang="en-US" sz="900">
                  <a:solidFill>
                    <a:srgbClr val="063849"/>
                  </a:solidFill>
                  <a:latin typeface="Roboto"/>
                  <a:ea typeface="Roboto"/>
                  <a:cs typeface="Roboto"/>
                  <a:sym typeface="Roboto"/>
                </a:rPr>
                <a:t>API Portal</a:t>
              </a:r>
              <a:endParaRPr sz="900">
                <a:solidFill>
                  <a:srgbClr val="063849"/>
                </a:solidFill>
                <a:latin typeface="Roboto"/>
                <a:ea typeface="Roboto"/>
                <a:cs typeface="Roboto"/>
                <a:sym typeface="Roboto"/>
              </a:endParaRPr>
            </a:p>
          </p:txBody>
        </p:sp>
      </p:grpSp>
      <p:sp>
        <p:nvSpPr>
          <p:cNvPr id="4331" name="Google Shape;4331;p335"/>
          <p:cNvSpPr/>
          <p:nvPr/>
        </p:nvSpPr>
        <p:spPr>
          <a:xfrm>
            <a:off x="5101750" y="3195008"/>
            <a:ext cx="1285200" cy="679200"/>
          </a:xfrm>
          <a:prstGeom prst="roundRect">
            <a:avLst>
              <a:gd fmla="val 8880"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1B3E51"/>
              </a:solidFill>
              <a:latin typeface="Roboto Slab Medium"/>
              <a:ea typeface="Roboto Slab Medium"/>
              <a:cs typeface="Roboto Slab Medium"/>
              <a:sym typeface="Roboto Slab Medium"/>
            </a:endParaRPr>
          </a:p>
        </p:txBody>
      </p:sp>
      <p:sp>
        <p:nvSpPr>
          <p:cNvPr id="4332" name="Google Shape;4332;p335"/>
          <p:cNvSpPr txBox="1"/>
          <p:nvPr/>
        </p:nvSpPr>
        <p:spPr>
          <a:xfrm>
            <a:off x="5241375" y="3300228"/>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rtl="0" algn="ctr">
              <a:spcBef>
                <a:spcPts val="0"/>
              </a:spcBef>
              <a:spcAft>
                <a:spcPts val="0"/>
              </a:spcAft>
              <a:buNone/>
            </a:pPr>
            <a:r>
              <a:rPr lang="en-US" sz="900">
                <a:solidFill>
                  <a:srgbClr val="063849"/>
                </a:solidFill>
                <a:latin typeface="Roboto"/>
                <a:ea typeface="Roboto"/>
                <a:cs typeface="Roboto"/>
                <a:sym typeface="Roboto"/>
              </a:rPr>
              <a:t>EDI Connector</a:t>
            </a:r>
            <a:endParaRPr sz="900">
              <a:solidFill>
                <a:srgbClr val="063849"/>
              </a:solidFill>
              <a:latin typeface="Roboto"/>
              <a:ea typeface="Roboto"/>
              <a:cs typeface="Roboto"/>
              <a:sym typeface="Roboto"/>
            </a:endParaRPr>
          </a:p>
        </p:txBody>
      </p:sp>
      <p:sp>
        <p:nvSpPr>
          <p:cNvPr id="4333" name="Google Shape;4333;p335"/>
          <p:cNvSpPr txBox="1"/>
          <p:nvPr/>
        </p:nvSpPr>
        <p:spPr>
          <a:xfrm>
            <a:off x="5241375" y="3564145"/>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rtl="0" algn="ctr">
              <a:spcBef>
                <a:spcPts val="0"/>
              </a:spcBef>
              <a:spcAft>
                <a:spcPts val="0"/>
              </a:spcAft>
              <a:buNone/>
            </a:pPr>
            <a:r>
              <a:rPr lang="en-US" sz="900">
                <a:solidFill>
                  <a:srgbClr val="063849"/>
                </a:solidFill>
                <a:latin typeface="Roboto"/>
                <a:ea typeface="Roboto"/>
                <a:cs typeface="Roboto"/>
                <a:sym typeface="Roboto"/>
              </a:rPr>
              <a:t>Connectors</a:t>
            </a:r>
            <a:endParaRPr sz="900">
              <a:solidFill>
                <a:srgbClr val="063849"/>
              </a:solidFill>
              <a:latin typeface="Roboto"/>
              <a:ea typeface="Roboto"/>
              <a:cs typeface="Roboto"/>
              <a:sym typeface="Roboto"/>
            </a:endParaRPr>
          </a:p>
        </p:txBody>
      </p:sp>
      <p:grpSp>
        <p:nvGrpSpPr>
          <p:cNvPr id="4334" name="Google Shape;4334;p335"/>
          <p:cNvGrpSpPr/>
          <p:nvPr/>
        </p:nvGrpSpPr>
        <p:grpSpPr>
          <a:xfrm>
            <a:off x="4967042" y="4074100"/>
            <a:ext cx="1554578" cy="364800"/>
            <a:chOff x="4813225" y="4139400"/>
            <a:chExt cx="1285200" cy="364800"/>
          </a:xfrm>
        </p:grpSpPr>
        <p:sp>
          <p:nvSpPr>
            <p:cNvPr id="4335" name="Google Shape;4335;p335"/>
            <p:cNvSpPr/>
            <p:nvPr/>
          </p:nvSpPr>
          <p:spPr>
            <a:xfrm>
              <a:off x="4813225" y="4139400"/>
              <a:ext cx="1285200" cy="364800"/>
            </a:xfrm>
            <a:prstGeom prst="roundRect">
              <a:avLst>
                <a:gd fmla="val 12246" name="adj"/>
              </a:avLst>
            </a:prstGeom>
            <a:solidFill>
              <a:srgbClr val="FFFFFF"/>
            </a:solidFill>
            <a:ln cap="flat" cmpd="sng" w="19050">
              <a:solidFill>
                <a:srgbClr val="CFDD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1B3E51"/>
                </a:solidFill>
                <a:latin typeface="Roboto Slab Medium"/>
                <a:ea typeface="Roboto Slab Medium"/>
                <a:cs typeface="Roboto Slab Medium"/>
                <a:sym typeface="Roboto Slab Medium"/>
              </a:endParaRPr>
            </a:p>
          </p:txBody>
        </p:sp>
        <p:grpSp>
          <p:nvGrpSpPr>
            <p:cNvPr id="4336" name="Google Shape;4336;p335"/>
            <p:cNvGrpSpPr/>
            <p:nvPr/>
          </p:nvGrpSpPr>
          <p:grpSpPr>
            <a:xfrm>
              <a:off x="5018262" y="4244825"/>
              <a:ext cx="875125" cy="153900"/>
              <a:chOff x="7157825" y="3888475"/>
              <a:chExt cx="875125" cy="153900"/>
            </a:xfrm>
          </p:grpSpPr>
          <p:sp>
            <p:nvSpPr>
              <p:cNvPr id="4337" name="Google Shape;4337;p335"/>
              <p:cNvSpPr txBox="1"/>
              <p:nvPr/>
            </p:nvSpPr>
            <p:spPr>
              <a:xfrm>
                <a:off x="7372950" y="3888475"/>
                <a:ext cx="6600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rgbClr val="063849"/>
                    </a:solidFill>
                    <a:latin typeface="Roboto Medium"/>
                    <a:ea typeface="Roboto Medium"/>
                    <a:cs typeface="Roboto Medium"/>
                    <a:sym typeface="Roboto Medium"/>
                  </a:rPr>
                  <a:t>App Builder</a:t>
                </a:r>
                <a:endParaRPr sz="1000">
                  <a:solidFill>
                    <a:srgbClr val="063849"/>
                  </a:solidFill>
                  <a:latin typeface="Roboto Medium"/>
                  <a:ea typeface="Roboto Medium"/>
                  <a:cs typeface="Roboto Medium"/>
                  <a:sym typeface="Roboto Medium"/>
                </a:endParaRPr>
              </a:p>
            </p:txBody>
          </p:sp>
          <p:sp>
            <p:nvSpPr>
              <p:cNvPr id="4338" name="Google Shape;4338;p335"/>
              <p:cNvSpPr/>
              <p:nvPr/>
            </p:nvSpPr>
            <p:spPr>
              <a:xfrm>
                <a:off x="7157825" y="3888970"/>
                <a:ext cx="146429" cy="152908"/>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cxnSp>
        <p:nvCxnSpPr>
          <p:cNvPr id="4339" name="Google Shape;4339;p335"/>
          <p:cNvCxnSpPr>
            <a:stCxn id="4333" idx="1"/>
            <a:endCxn id="4335" idx="1"/>
          </p:cNvCxnSpPr>
          <p:nvPr/>
        </p:nvCxnSpPr>
        <p:spPr>
          <a:xfrm flipH="1">
            <a:off x="4967175" y="3670345"/>
            <a:ext cx="274200" cy="586200"/>
          </a:xfrm>
          <a:prstGeom prst="bentConnector3">
            <a:avLst>
              <a:gd fmla="val 244557" name="adj1"/>
            </a:avLst>
          </a:prstGeom>
          <a:noFill/>
          <a:ln cap="flat" cmpd="sng" w="19050">
            <a:solidFill>
              <a:schemeClr val="dk2"/>
            </a:solidFill>
            <a:prstDash val="solid"/>
            <a:round/>
            <a:headEnd len="med" w="med" type="none"/>
            <a:tailEnd len="med" w="med" type="none"/>
          </a:ln>
        </p:spPr>
      </p:cxnSp>
      <p:cxnSp>
        <p:nvCxnSpPr>
          <p:cNvPr id="4340" name="Google Shape;4340;p335"/>
          <p:cNvCxnSpPr>
            <a:stCxn id="4320" idx="3"/>
          </p:cNvCxnSpPr>
          <p:nvPr/>
        </p:nvCxnSpPr>
        <p:spPr>
          <a:xfrm>
            <a:off x="4118575" y="4011849"/>
            <a:ext cx="446100" cy="0"/>
          </a:xfrm>
          <a:prstGeom prst="straightConnector1">
            <a:avLst/>
          </a:prstGeom>
          <a:noFill/>
          <a:ln cap="flat" cmpd="sng" w="19050">
            <a:solidFill>
              <a:schemeClr val="dk2"/>
            </a:solidFill>
            <a:prstDash val="solid"/>
            <a:round/>
            <a:headEnd len="med" w="med" type="none"/>
            <a:tailEnd len="med" w="med" type="none"/>
          </a:ln>
        </p:spPr>
      </p:cxnSp>
      <p:sp>
        <p:nvSpPr>
          <p:cNvPr id="4341" name="Google Shape;4341;p335"/>
          <p:cNvSpPr/>
          <p:nvPr/>
        </p:nvSpPr>
        <p:spPr>
          <a:xfrm>
            <a:off x="4639981" y="4201600"/>
            <a:ext cx="205800" cy="109800"/>
          </a:xfrm>
          <a:prstGeom prst="leftRightArrow">
            <a:avLst>
              <a:gd fmla="val 50000" name="adj1"/>
              <a:gd fmla="val 50000" name="adj2"/>
            </a:avLst>
          </a:prstGeom>
          <a:solidFill>
            <a:schemeClr val="accent2"/>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sp>
        <p:nvSpPr>
          <p:cNvPr id="4342" name="Google Shape;4342;p335"/>
          <p:cNvSpPr/>
          <p:nvPr/>
        </p:nvSpPr>
        <p:spPr>
          <a:xfrm>
            <a:off x="4639969" y="3615438"/>
            <a:ext cx="208500" cy="109800"/>
          </a:xfrm>
          <a:prstGeom prst="leftArrow">
            <a:avLst>
              <a:gd fmla="val 50000" name="adj1"/>
              <a:gd fmla="val 50000" name="adj2"/>
            </a:avLst>
          </a:prstGeom>
          <a:solidFill>
            <a:schemeClr val="accent2"/>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cxnSp>
        <p:nvCxnSpPr>
          <p:cNvPr id="4343" name="Google Shape;4343;p335"/>
          <p:cNvCxnSpPr>
            <a:stCxn id="4332" idx="3"/>
            <a:endCxn id="4344" idx="1"/>
          </p:cNvCxnSpPr>
          <p:nvPr/>
        </p:nvCxnSpPr>
        <p:spPr>
          <a:xfrm>
            <a:off x="6247275" y="3406428"/>
            <a:ext cx="910500" cy="600"/>
          </a:xfrm>
          <a:prstGeom prst="bentConnector3">
            <a:avLst>
              <a:gd fmla="val 50005" name="adj1"/>
            </a:avLst>
          </a:prstGeom>
          <a:noFill/>
          <a:ln cap="flat" cmpd="sng" w="19050">
            <a:solidFill>
              <a:schemeClr val="dk2"/>
            </a:solidFill>
            <a:prstDash val="solid"/>
            <a:round/>
            <a:headEnd len="med" w="med" type="none"/>
            <a:tailEnd len="med" w="med" type="none"/>
          </a:ln>
        </p:spPr>
      </p:cxnSp>
      <p:grpSp>
        <p:nvGrpSpPr>
          <p:cNvPr id="4345" name="Google Shape;4345;p335"/>
          <p:cNvGrpSpPr/>
          <p:nvPr/>
        </p:nvGrpSpPr>
        <p:grpSpPr>
          <a:xfrm>
            <a:off x="7157875" y="3176475"/>
            <a:ext cx="1285200" cy="459900"/>
            <a:chOff x="7157875" y="2791525"/>
            <a:chExt cx="1285200" cy="459900"/>
          </a:xfrm>
        </p:grpSpPr>
        <p:sp>
          <p:nvSpPr>
            <p:cNvPr id="4344" name="Google Shape;4344;p335"/>
            <p:cNvSpPr/>
            <p:nvPr/>
          </p:nvSpPr>
          <p:spPr>
            <a:xfrm>
              <a:off x="7157875" y="2791525"/>
              <a:ext cx="1285200" cy="459900"/>
            </a:xfrm>
            <a:prstGeom prst="roundRect">
              <a:avLst>
                <a:gd fmla="val 4999" name="adj"/>
              </a:avLst>
            </a:prstGeom>
            <a:solidFill>
              <a:srgbClr val="FFFFFF"/>
            </a:solidFill>
            <a:ln cap="flat" cmpd="sng" w="19050">
              <a:solidFill>
                <a:srgbClr val="CFDD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1B3E51"/>
                </a:solidFill>
                <a:latin typeface="Roboto Slab Medium"/>
                <a:ea typeface="Roboto Slab Medium"/>
                <a:cs typeface="Roboto Slab Medium"/>
                <a:sym typeface="Roboto Slab Medium"/>
              </a:endParaRPr>
            </a:p>
          </p:txBody>
        </p:sp>
        <p:grpSp>
          <p:nvGrpSpPr>
            <p:cNvPr id="4346" name="Google Shape;4346;p335"/>
            <p:cNvGrpSpPr/>
            <p:nvPr/>
          </p:nvGrpSpPr>
          <p:grpSpPr>
            <a:xfrm>
              <a:off x="7318447" y="2927731"/>
              <a:ext cx="964053" cy="181356"/>
              <a:chOff x="7385447" y="2369581"/>
              <a:chExt cx="964053" cy="181356"/>
            </a:xfrm>
          </p:grpSpPr>
          <p:sp>
            <p:nvSpPr>
              <p:cNvPr id="4347" name="Google Shape;4347;p335"/>
              <p:cNvSpPr txBox="1"/>
              <p:nvPr/>
            </p:nvSpPr>
            <p:spPr>
              <a:xfrm>
                <a:off x="7643000" y="2383300"/>
                <a:ext cx="7065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rgbClr val="063849"/>
                    </a:solidFill>
                    <a:latin typeface="Roboto Medium"/>
                    <a:ea typeface="Roboto Medium"/>
                    <a:cs typeface="Roboto Medium"/>
                    <a:sym typeface="Roboto Medium"/>
                  </a:rPr>
                  <a:t>Jitterbit EDI</a:t>
                </a:r>
                <a:endParaRPr sz="1000">
                  <a:solidFill>
                    <a:srgbClr val="063849"/>
                  </a:solidFill>
                  <a:latin typeface="Roboto Medium"/>
                  <a:ea typeface="Roboto Medium"/>
                  <a:cs typeface="Roboto Medium"/>
                  <a:sym typeface="Roboto Medium"/>
                </a:endParaRPr>
              </a:p>
            </p:txBody>
          </p:sp>
          <p:sp>
            <p:nvSpPr>
              <p:cNvPr id="4348" name="Google Shape;4348;p335"/>
              <p:cNvSpPr/>
              <p:nvPr/>
            </p:nvSpPr>
            <p:spPr>
              <a:xfrm>
                <a:off x="7385447" y="2369581"/>
                <a:ext cx="181344" cy="181356"/>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sp>
        <p:nvSpPr>
          <p:cNvPr id="4349" name="Google Shape;4349;p335"/>
          <p:cNvSpPr/>
          <p:nvPr/>
        </p:nvSpPr>
        <p:spPr>
          <a:xfrm>
            <a:off x="6635319" y="3351825"/>
            <a:ext cx="205800" cy="109800"/>
          </a:xfrm>
          <a:prstGeom prst="leftRightArrow">
            <a:avLst>
              <a:gd fmla="val 50000" name="adj1"/>
              <a:gd fmla="val 50000" name="adj2"/>
            </a:avLst>
          </a:prstGeom>
          <a:solidFill>
            <a:schemeClr val="accent2"/>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cxnSp>
        <p:nvCxnSpPr>
          <p:cNvPr id="4350" name="Google Shape;4350;p335"/>
          <p:cNvCxnSpPr/>
          <p:nvPr/>
        </p:nvCxnSpPr>
        <p:spPr>
          <a:xfrm>
            <a:off x="4118575" y="2571750"/>
            <a:ext cx="984900" cy="0"/>
          </a:xfrm>
          <a:prstGeom prst="straightConnector1">
            <a:avLst/>
          </a:prstGeom>
          <a:noFill/>
          <a:ln cap="flat" cmpd="sng" w="19050">
            <a:solidFill>
              <a:schemeClr val="dk2"/>
            </a:solidFill>
            <a:prstDash val="solid"/>
            <a:round/>
            <a:headEnd len="med" w="med" type="none"/>
            <a:tailEnd len="med" w="med" type="none"/>
          </a:ln>
        </p:spPr>
      </p:cxnSp>
      <p:sp>
        <p:nvSpPr>
          <p:cNvPr id="4351" name="Google Shape;4351;p335"/>
          <p:cNvSpPr/>
          <p:nvPr/>
        </p:nvSpPr>
        <p:spPr>
          <a:xfrm>
            <a:off x="4457706" y="2516850"/>
            <a:ext cx="205800" cy="109800"/>
          </a:xfrm>
          <a:prstGeom prst="leftRightArrow">
            <a:avLst>
              <a:gd fmla="val 50000" name="adj1"/>
              <a:gd fmla="val 50000" name="adj2"/>
            </a:avLst>
          </a:prstGeom>
          <a:solidFill>
            <a:schemeClr val="accent2"/>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5" name="Shape 4355"/>
        <p:cNvGrpSpPr/>
        <p:nvPr/>
      </p:nvGrpSpPr>
      <p:grpSpPr>
        <a:xfrm>
          <a:off x="0" y="0"/>
          <a:ext cx="0" cy="0"/>
          <a:chOff x="0" y="0"/>
          <a:chExt cx="0" cy="0"/>
        </a:xfrm>
      </p:grpSpPr>
      <p:sp>
        <p:nvSpPr>
          <p:cNvPr id="4356" name="Google Shape;4356;p336"/>
          <p:cNvSpPr/>
          <p:nvPr/>
        </p:nvSpPr>
        <p:spPr>
          <a:xfrm>
            <a:off x="363925" y="1456650"/>
            <a:ext cx="1600200" cy="2803500"/>
          </a:xfrm>
          <a:prstGeom prst="rect">
            <a:avLst/>
          </a:prstGeom>
          <a:solidFill>
            <a:srgbClr val="EBF1F3">
              <a:alpha val="5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Roboto Light"/>
              <a:ea typeface="Roboto Light"/>
              <a:cs typeface="Roboto Light"/>
              <a:sym typeface="Roboto Light"/>
            </a:endParaRPr>
          </a:p>
        </p:txBody>
      </p:sp>
      <p:sp>
        <p:nvSpPr>
          <p:cNvPr id="4357" name="Google Shape;4357;p336"/>
          <p:cNvSpPr/>
          <p:nvPr/>
        </p:nvSpPr>
        <p:spPr>
          <a:xfrm>
            <a:off x="2067913" y="1456650"/>
            <a:ext cx="1600200" cy="2803500"/>
          </a:xfrm>
          <a:prstGeom prst="rect">
            <a:avLst/>
          </a:prstGeom>
          <a:solidFill>
            <a:srgbClr val="EBF1F3">
              <a:alpha val="5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Roboto Light"/>
              <a:ea typeface="Roboto Light"/>
              <a:cs typeface="Roboto Light"/>
              <a:sym typeface="Roboto Light"/>
            </a:endParaRPr>
          </a:p>
        </p:txBody>
      </p:sp>
      <p:sp>
        <p:nvSpPr>
          <p:cNvPr id="4358" name="Google Shape;4358;p336"/>
          <p:cNvSpPr/>
          <p:nvPr/>
        </p:nvSpPr>
        <p:spPr>
          <a:xfrm>
            <a:off x="3771900" y="1456650"/>
            <a:ext cx="1600200" cy="2803500"/>
          </a:xfrm>
          <a:prstGeom prst="rect">
            <a:avLst/>
          </a:prstGeom>
          <a:solidFill>
            <a:srgbClr val="EBF1F3">
              <a:alpha val="5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900">
                <a:latin typeface="Roboto Light"/>
                <a:ea typeface="Roboto Light"/>
                <a:cs typeface="Roboto Light"/>
                <a:sym typeface="Roboto Light"/>
              </a:rPr>
              <a:t>  </a:t>
            </a:r>
            <a:endParaRPr sz="1900">
              <a:latin typeface="Roboto Light"/>
              <a:ea typeface="Roboto Light"/>
              <a:cs typeface="Roboto Light"/>
              <a:sym typeface="Roboto Light"/>
            </a:endParaRPr>
          </a:p>
        </p:txBody>
      </p:sp>
      <p:sp>
        <p:nvSpPr>
          <p:cNvPr id="4359" name="Google Shape;4359;p336"/>
          <p:cNvSpPr/>
          <p:nvPr/>
        </p:nvSpPr>
        <p:spPr>
          <a:xfrm>
            <a:off x="5483966" y="1456650"/>
            <a:ext cx="1600200" cy="2803500"/>
          </a:xfrm>
          <a:prstGeom prst="rect">
            <a:avLst/>
          </a:prstGeom>
          <a:solidFill>
            <a:srgbClr val="EBF1F3">
              <a:alpha val="5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Roboto Light"/>
              <a:ea typeface="Roboto Light"/>
              <a:cs typeface="Roboto Light"/>
              <a:sym typeface="Roboto Light"/>
            </a:endParaRPr>
          </a:p>
        </p:txBody>
      </p:sp>
      <p:sp>
        <p:nvSpPr>
          <p:cNvPr id="4360" name="Google Shape;4360;p336"/>
          <p:cNvSpPr/>
          <p:nvPr/>
        </p:nvSpPr>
        <p:spPr>
          <a:xfrm>
            <a:off x="7179875" y="1456650"/>
            <a:ext cx="1600200" cy="2803500"/>
          </a:xfrm>
          <a:prstGeom prst="rect">
            <a:avLst/>
          </a:prstGeom>
          <a:solidFill>
            <a:srgbClr val="EBF1F3">
              <a:alpha val="5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Roboto Light"/>
              <a:ea typeface="Roboto Light"/>
              <a:cs typeface="Roboto Light"/>
              <a:sym typeface="Roboto Light"/>
            </a:endParaRPr>
          </a:p>
        </p:txBody>
      </p:sp>
      <p:sp>
        <p:nvSpPr>
          <p:cNvPr id="4361" name="Google Shape;4361;p336"/>
          <p:cNvSpPr txBox="1"/>
          <p:nvPr>
            <p:ph type="title"/>
          </p:nvPr>
        </p:nvSpPr>
        <p:spPr>
          <a:xfrm>
            <a:off x="365700" y="274350"/>
            <a:ext cx="58443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Jitterbit API Manager Customer Use Cases</a:t>
            </a:r>
            <a:endParaRPr/>
          </a:p>
        </p:txBody>
      </p:sp>
      <p:sp>
        <p:nvSpPr>
          <p:cNvPr id="4362" name="Google Shape;4362;p336"/>
          <p:cNvSpPr txBox="1"/>
          <p:nvPr>
            <p:ph idx="1" type="body"/>
          </p:nvPr>
        </p:nvSpPr>
        <p:spPr>
          <a:xfrm>
            <a:off x="478225" y="2520650"/>
            <a:ext cx="1371600" cy="3078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600"/>
              </a:spcBef>
              <a:spcAft>
                <a:spcPts val="0"/>
              </a:spcAft>
              <a:buNone/>
            </a:pPr>
            <a:r>
              <a:rPr b="1" lang="en-US" sz="1000">
                <a:latin typeface="Roboto"/>
                <a:ea typeface="Roboto"/>
                <a:cs typeface="Roboto"/>
                <a:sym typeface="Roboto"/>
              </a:rPr>
              <a:t>Internal Collaboration and Data Sharing</a:t>
            </a:r>
            <a:endParaRPr sz="1000"/>
          </a:p>
        </p:txBody>
      </p:sp>
      <p:sp>
        <p:nvSpPr>
          <p:cNvPr id="4363" name="Google Shape;4363;p336"/>
          <p:cNvSpPr txBox="1"/>
          <p:nvPr>
            <p:ph idx="1" type="body"/>
          </p:nvPr>
        </p:nvSpPr>
        <p:spPr>
          <a:xfrm>
            <a:off x="2442463" y="2520650"/>
            <a:ext cx="851100" cy="3078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600"/>
              </a:spcBef>
              <a:spcAft>
                <a:spcPts val="0"/>
              </a:spcAft>
              <a:buNone/>
            </a:pPr>
            <a:r>
              <a:rPr b="1" lang="en-US" sz="1000">
                <a:latin typeface="Roboto"/>
                <a:ea typeface="Roboto"/>
                <a:cs typeface="Roboto"/>
                <a:sym typeface="Roboto"/>
              </a:rPr>
              <a:t>Unified Solutions</a:t>
            </a:r>
            <a:endParaRPr sz="1000">
              <a:latin typeface="Roboto"/>
              <a:ea typeface="Roboto"/>
              <a:cs typeface="Roboto"/>
              <a:sym typeface="Roboto"/>
            </a:endParaRPr>
          </a:p>
        </p:txBody>
      </p:sp>
      <p:sp>
        <p:nvSpPr>
          <p:cNvPr id="4364" name="Google Shape;4364;p336"/>
          <p:cNvSpPr txBox="1"/>
          <p:nvPr>
            <p:ph idx="1" type="body"/>
          </p:nvPr>
        </p:nvSpPr>
        <p:spPr>
          <a:xfrm>
            <a:off x="4205550" y="2520650"/>
            <a:ext cx="732900" cy="3078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600"/>
              </a:spcBef>
              <a:spcAft>
                <a:spcPts val="0"/>
              </a:spcAft>
              <a:buNone/>
            </a:pPr>
            <a:r>
              <a:rPr b="1" lang="en-US" sz="1000">
                <a:latin typeface="Roboto"/>
                <a:ea typeface="Roboto"/>
                <a:cs typeface="Roboto"/>
                <a:sym typeface="Roboto"/>
              </a:rPr>
              <a:t>Partner Integration</a:t>
            </a:r>
            <a:endParaRPr sz="1000">
              <a:latin typeface="Roboto"/>
              <a:ea typeface="Roboto"/>
              <a:cs typeface="Roboto"/>
              <a:sym typeface="Roboto"/>
            </a:endParaRPr>
          </a:p>
        </p:txBody>
      </p:sp>
      <p:sp>
        <p:nvSpPr>
          <p:cNvPr id="4365" name="Google Shape;4365;p336"/>
          <p:cNvSpPr txBox="1"/>
          <p:nvPr>
            <p:ph idx="1" type="body"/>
          </p:nvPr>
        </p:nvSpPr>
        <p:spPr>
          <a:xfrm>
            <a:off x="5713766" y="2520650"/>
            <a:ext cx="1140600" cy="1539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600"/>
              </a:spcBef>
              <a:spcAft>
                <a:spcPts val="0"/>
              </a:spcAft>
              <a:buNone/>
            </a:pPr>
            <a:r>
              <a:rPr b="1" lang="en-US" sz="1000">
                <a:latin typeface="Roboto"/>
                <a:ea typeface="Roboto"/>
                <a:cs typeface="Roboto"/>
                <a:sym typeface="Roboto"/>
              </a:rPr>
              <a:t>API-as-a-Service</a:t>
            </a:r>
            <a:endParaRPr sz="1000">
              <a:latin typeface="Roboto"/>
              <a:ea typeface="Roboto"/>
              <a:cs typeface="Roboto"/>
              <a:sym typeface="Roboto"/>
            </a:endParaRPr>
          </a:p>
        </p:txBody>
      </p:sp>
      <p:sp>
        <p:nvSpPr>
          <p:cNvPr id="4366" name="Google Shape;4366;p336"/>
          <p:cNvSpPr txBox="1"/>
          <p:nvPr>
            <p:ph idx="1" type="body"/>
          </p:nvPr>
        </p:nvSpPr>
        <p:spPr>
          <a:xfrm>
            <a:off x="7336475" y="2520650"/>
            <a:ext cx="1287000" cy="3078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600"/>
              </a:spcBef>
              <a:spcAft>
                <a:spcPts val="0"/>
              </a:spcAft>
              <a:buNone/>
            </a:pPr>
            <a:r>
              <a:rPr b="1" lang="en-US" sz="1000">
                <a:latin typeface="Roboto"/>
                <a:ea typeface="Roboto"/>
                <a:cs typeface="Roboto"/>
                <a:sym typeface="Roboto"/>
              </a:rPr>
              <a:t>Secure Public Access to Internal Data</a:t>
            </a:r>
            <a:endParaRPr sz="1000">
              <a:latin typeface="Roboto"/>
              <a:ea typeface="Roboto"/>
              <a:cs typeface="Roboto"/>
              <a:sym typeface="Roboto"/>
            </a:endParaRPr>
          </a:p>
        </p:txBody>
      </p:sp>
      <p:sp>
        <p:nvSpPr>
          <p:cNvPr id="4367" name="Google Shape;4367;p336"/>
          <p:cNvSpPr txBox="1"/>
          <p:nvPr>
            <p:ph idx="1" type="body"/>
          </p:nvPr>
        </p:nvSpPr>
        <p:spPr>
          <a:xfrm>
            <a:off x="478225" y="2942925"/>
            <a:ext cx="1371600" cy="969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600"/>
              </a:spcBef>
              <a:spcAft>
                <a:spcPts val="0"/>
              </a:spcAft>
              <a:buNone/>
            </a:pPr>
            <a:r>
              <a:rPr lang="en-US" sz="900">
                <a:latin typeface="Roboto"/>
                <a:ea typeface="Roboto"/>
                <a:cs typeface="Roboto"/>
                <a:sym typeface="Roboto"/>
              </a:rPr>
              <a:t>Streamline data sharing across teams by exposing internal processes as APIs enhancing departmental collaboration, e.g., e-commerce and inventory management.</a:t>
            </a:r>
            <a:endParaRPr sz="900"/>
          </a:p>
        </p:txBody>
      </p:sp>
      <p:sp>
        <p:nvSpPr>
          <p:cNvPr id="4368" name="Google Shape;4368;p336"/>
          <p:cNvSpPr txBox="1"/>
          <p:nvPr>
            <p:ph idx="1" type="body"/>
          </p:nvPr>
        </p:nvSpPr>
        <p:spPr>
          <a:xfrm>
            <a:off x="2182213" y="2942925"/>
            <a:ext cx="1371600" cy="11082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600"/>
              </a:spcBef>
              <a:spcAft>
                <a:spcPts val="0"/>
              </a:spcAft>
              <a:buNone/>
            </a:pPr>
            <a:r>
              <a:rPr lang="en-US" sz="900">
                <a:latin typeface="Roboto"/>
                <a:ea typeface="Roboto"/>
                <a:cs typeface="Roboto"/>
                <a:sym typeface="Roboto"/>
              </a:rPr>
              <a:t>Create composite APIs to combine data from multiple sources, creating innovative solutions like optimized commuter routes that merge real-time traffic and transit information.</a:t>
            </a:r>
            <a:endParaRPr sz="900">
              <a:latin typeface="Roboto"/>
              <a:ea typeface="Roboto"/>
              <a:cs typeface="Roboto"/>
              <a:sym typeface="Roboto"/>
            </a:endParaRPr>
          </a:p>
        </p:txBody>
      </p:sp>
      <p:sp>
        <p:nvSpPr>
          <p:cNvPr id="4369" name="Google Shape;4369;p336"/>
          <p:cNvSpPr txBox="1"/>
          <p:nvPr>
            <p:ph idx="1" type="body"/>
          </p:nvPr>
        </p:nvSpPr>
        <p:spPr>
          <a:xfrm>
            <a:off x="3886200" y="2942925"/>
            <a:ext cx="13716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600"/>
              </a:spcBef>
              <a:spcAft>
                <a:spcPts val="0"/>
              </a:spcAft>
              <a:buNone/>
            </a:pPr>
            <a:r>
              <a:rPr lang="en-US" sz="900">
                <a:latin typeface="Roboto"/>
                <a:ea typeface="Roboto"/>
                <a:cs typeface="Roboto"/>
                <a:sym typeface="Roboto"/>
              </a:rPr>
              <a:t>Securely integrate with partners, enabling seamless data exchange and enhanced partner services, such as social media data access for third-party apps.</a:t>
            </a:r>
            <a:endParaRPr sz="900">
              <a:latin typeface="Roboto"/>
              <a:ea typeface="Roboto"/>
              <a:cs typeface="Roboto"/>
              <a:sym typeface="Roboto"/>
            </a:endParaRPr>
          </a:p>
        </p:txBody>
      </p:sp>
      <p:sp>
        <p:nvSpPr>
          <p:cNvPr id="4370" name="Google Shape;4370;p336"/>
          <p:cNvSpPr txBox="1"/>
          <p:nvPr>
            <p:ph idx="1" type="body"/>
          </p:nvPr>
        </p:nvSpPr>
        <p:spPr>
          <a:xfrm>
            <a:off x="5598266" y="2942925"/>
            <a:ext cx="13716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600"/>
              </a:spcBef>
              <a:spcAft>
                <a:spcPts val="0"/>
              </a:spcAft>
              <a:buNone/>
            </a:pPr>
            <a:r>
              <a:rPr lang="en-US" sz="900">
                <a:latin typeface="Roboto"/>
                <a:ea typeface="Roboto"/>
                <a:cs typeface="Roboto"/>
                <a:sym typeface="Roboto"/>
              </a:rPr>
              <a:t>APIs as services, implementing usage-based pricing models for data access, such as offering real-time stock market data to subscribed developers.</a:t>
            </a:r>
            <a:endParaRPr sz="900">
              <a:latin typeface="Roboto"/>
              <a:ea typeface="Roboto"/>
              <a:cs typeface="Roboto"/>
              <a:sym typeface="Roboto"/>
            </a:endParaRPr>
          </a:p>
        </p:txBody>
      </p:sp>
      <p:sp>
        <p:nvSpPr>
          <p:cNvPr id="4371" name="Google Shape;4371;p336"/>
          <p:cNvSpPr txBox="1"/>
          <p:nvPr>
            <p:ph idx="1" type="body"/>
          </p:nvPr>
        </p:nvSpPr>
        <p:spPr>
          <a:xfrm>
            <a:off x="7336475" y="2942925"/>
            <a:ext cx="1287000" cy="969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600"/>
              </a:spcBef>
              <a:spcAft>
                <a:spcPts val="0"/>
              </a:spcAft>
              <a:buNone/>
            </a:pPr>
            <a:r>
              <a:rPr lang="en-US" sz="900">
                <a:latin typeface="Roboto"/>
                <a:ea typeface="Roboto"/>
                <a:cs typeface="Roboto"/>
                <a:sym typeface="Roboto"/>
              </a:rPr>
              <a:t>Create public APIs to expand access to data and services, allowing external developers to leverage resources like weather data in their applications.</a:t>
            </a:r>
            <a:endParaRPr sz="900">
              <a:latin typeface="Roboto"/>
              <a:ea typeface="Roboto"/>
              <a:cs typeface="Roboto"/>
              <a:sym typeface="Roboto"/>
            </a:endParaRPr>
          </a:p>
        </p:txBody>
      </p:sp>
      <p:grpSp>
        <p:nvGrpSpPr>
          <p:cNvPr id="4372" name="Google Shape;4372;p336"/>
          <p:cNvGrpSpPr/>
          <p:nvPr/>
        </p:nvGrpSpPr>
        <p:grpSpPr>
          <a:xfrm>
            <a:off x="-1226778" y="1456659"/>
            <a:ext cx="791605" cy="681201"/>
            <a:chOff x="2666408" y="416438"/>
            <a:chExt cx="1428117" cy="1228940"/>
          </a:xfrm>
        </p:grpSpPr>
        <p:sp>
          <p:nvSpPr>
            <p:cNvPr id="4373" name="Google Shape;4373;p336"/>
            <p:cNvSpPr/>
            <p:nvPr/>
          </p:nvSpPr>
          <p:spPr>
            <a:xfrm>
              <a:off x="3228590" y="1392406"/>
              <a:ext cx="303848" cy="252972"/>
            </a:xfrm>
            <a:custGeom>
              <a:rect b="b" l="l" r="r" t="t"/>
              <a:pathLst>
                <a:path extrusionOk="0" h="252972" w="303848">
                  <a:moveTo>
                    <a:pt x="0" y="0"/>
                  </a:moveTo>
                  <a:lnTo>
                    <a:pt x="303849" y="0"/>
                  </a:lnTo>
                  <a:lnTo>
                    <a:pt x="303849" y="252973"/>
                  </a:lnTo>
                  <a:lnTo>
                    <a:pt x="0" y="252973"/>
                  </a:ln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74" name="Google Shape;4374;p336"/>
            <p:cNvSpPr/>
            <p:nvPr/>
          </p:nvSpPr>
          <p:spPr>
            <a:xfrm>
              <a:off x="3380467" y="1250699"/>
              <a:ext cx="9462" cy="141706"/>
            </a:xfrm>
            <a:custGeom>
              <a:rect b="b" l="l" r="r" t="t"/>
              <a:pathLst>
                <a:path extrusionOk="0" h="141706" w="9462">
                  <a:moveTo>
                    <a:pt x="0" y="0"/>
                  </a:moveTo>
                  <a:lnTo>
                    <a:pt x="0" y="141706"/>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75" name="Google Shape;4375;p336"/>
            <p:cNvSpPr/>
            <p:nvPr/>
          </p:nvSpPr>
          <p:spPr>
            <a:xfrm>
              <a:off x="2666408" y="1392406"/>
              <a:ext cx="303848" cy="252972"/>
            </a:xfrm>
            <a:custGeom>
              <a:rect b="b" l="l" r="r" t="t"/>
              <a:pathLst>
                <a:path extrusionOk="0" h="252972" w="303848">
                  <a:moveTo>
                    <a:pt x="0" y="0"/>
                  </a:moveTo>
                  <a:lnTo>
                    <a:pt x="303849" y="0"/>
                  </a:lnTo>
                  <a:lnTo>
                    <a:pt x="303849" y="252973"/>
                  </a:lnTo>
                  <a:lnTo>
                    <a:pt x="0" y="252973"/>
                  </a:ln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76" name="Google Shape;4376;p336"/>
            <p:cNvSpPr/>
            <p:nvPr/>
          </p:nvSpPr>
          <p:spPr>
            <a:xfrm>
              <a:off x="2970257" y="1130074"/>
              <a:ext cx="116486" cy="388817"/>
            </a:xfrm>
            <a:custGeom>
              <a:rect b="b" l="l" r="r" t="t"/>
              <a:pathLst>
                <a:path extrusionOk="0" h="388817" w="116486">
                  <a:moveTo>
                    <a:pt x="0" y="388818"/>
                  </a:moveTo>
                  <a:lnTo>
                    <a:pt x="116486" y="388818"/>
                  </a:lnTo>
                  <a:lnTo>
                    <a:pt x="116486"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77" name="Google Shape;4377;p336"/>
            <p:cNvSpPr/>
            <p:nvPr/>
          </p:nvSpPr>
          <p:spPr>
            <a:xfrm>
              <a:off x="3790677" y="1392406"/>
              <a:ext cx="303848" cy="252972"/>
            </a:xfrm>
            <a:custGeom>
              <a:rect b="b" l="l" r="r" t="t"/>
              <a:pathLst>
                <a:path extrusionOk="0" h="252972" w="303848">
                  <a:moveTo>
                    <a:pt x="0" y="0"/>
                  </a:moveTo>
                  <a:lnTo>
                    <a:pt x="303849" y="0"/>
                  </a:lnTo>
                  <a:lnTo>
                    <a:pt x="303849" y="252973"/>
                  </a:lnTo>
                  <a:lnTo>
                    <a:pt x="0" y="252973"/>
                  </a:ln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78" name="Google Shape;4378;p336"/>
            <p:cNvSpPr/>
            <p:nvPr/>
          </p:nvSpPr>
          <p:spPr>
            <a:xfrm>
              <a:off x="3674190" y="1130074"/>
              <a:ext cx="116486" cy="388817"/>
            </a:xfrm>
            <a:custGeom>
              <a:rect b="b" l="l" r="r" t="t"/>
              <a:pathLst>
                <a:path extrusionOk="0" h="388817" w="116486">
                  <a:moveTo>
                    <a:pt x="116486" y="388818"/>
                  </a:moveTo>
                  <a:lnTo>
                    <a:pt x="0" y="388818"/>
                  </a:lnTo>
                  <a:lnTo>
                    <a:pt x="0"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79" name="Google Shape;4379;p336"/>
            <p:cNvSpPr/>
            <p:nvPr/>
          </p:nvSpPr>
          <p:spPr>
            <a:xfrm>
              <a:off x="2962592" y="416438"/>
              <a:ext cx="835465" cy="834166"/>
            </a:xfrm>
            <a:custGeom>
              <a:rect b="b" l="l" r="r" t="t"/>
              <a:pathLst>
                <a:path extrusionOk="0" h="834166" w="835465">
                  <a:moveTo>
                    <a:pt x="834236" y="361025"/>
                  </a:moveTo>
                  <a:lnTo>
                    <a:pt x="768091" y="337486"/>
                  </a:lnTo>
                  <a:cubicBezTo>
                    <a:pt x="762319" y="335406"/>
                    <a:pt x="757682" y="331058"/>
                    <a:pt x="755316" y="325385"/>
                  </a:cubicBezTo>
                  <a:lnTo>
                    <a:pt x="721440" y="243708"/>
                  </a:lnTo>
                  <a:cubicBezTo>
                    <a:pt x="719074" y="238036"/>
                    <a:pt x="719263" y="231608"/>
                    <a:pt x="721913" y="226125"/>
                  </a:cubicBezTo>
                  <a:lnTo>
                    <a:pt x="752004" y="162787"/>
                  </a:lnTo>
                  <a:cubicBezTo>
                    <a:pt x="752288" y="162126"/>
                    <a:pt x="752194" y="161275"/>
                    <a:pt x="751626" y="160802"/>
                  </a:cubicBezTo>
                  <a:lnTo>
                    <a:pt x="674505" y="83757"/>
                  </a:lnTo>
                  <a:cubicBezTo>
                    <a:pt x="673937" y="83190"/>
                    <a:pt x="673180" y="83095"/>
                    <a:pt x="672517" y="83379"/>
                  </a:cubicBezTo>
                  <a:lnTo>
                    <a:pt x="609117" y="113441"/>
                  </a:lnTo>
                  <a:cubicBezTo>
                    <a:pt x="603534" y="116088"/>
                    <a:pt x="597099" y="116277"/>
                    <a:pt x="591422" y="113913"/>
                  </a:cubicBezTo>
                  <a:lnTo>
                    <a:pt x="509664" y="80070"/>
                  </a:lnTo>
                  <a:cubicBezTo>
                    <a:pt x="503986" y="77707"/>
                    <a:pt x="499538" y="73075"/>
                    <a:pt x="497457" y="67308"/>
                  </a:cubicBezTo>
                  <a:lnTo>
                    <a:pt x="473894" y="1229"/>
                  </a:lnTo>
                  <a:cubicBezTo>
                    <a:pt x="473610" y="473"/>
                    <a:pt x="472948" y="0"/>
                    <a:pt x="472191" y="0"/>
                  </a:cubicBezTo>
                  <a:lnTo>
                    <a:pt x="363180" y="0"/>
                  </a:lnTo>
                  <a:cubicBezTo>
                    <a:pt x="362423" y="0"/>
                    <a:pt x="361761" y="473"/>
                    <a:pt x="361477" y="1229"/>
                  </a:cubicBezTo>
                  <a:lnTo>
                    <a:pt x="337915" y="67308"/>
                  </a:lnTo>
                  <a:cubicBezTo>
                    <a:pt x="335833" y="73075"/>
                    <a:pt x="331385" y="77707"/>
                    <a:pt x="325708" y="80070"/>
                  </a:cubicBezTo>
                  <a:lnTo>
                    <a:pt x="243950" y="113913"/>
                  </a:lnTo>
                  <a:cubicBezTo>
                    <a:pt x="238272" y="116277"/>
                    <a:pt x="231837" y="116088"/>
                    <a:pt x="226349" y="113441"/>
                  </a:cubicBezTo>
                  <a:lnTo>
                    <a:pt x="162948" y="83284"/>
                  </a:lnTo>
                  <a:cubicBezTo>
                    <a:pt x="162286" y="83001"/>
                    <a:pt x="161434" y="83095"/>
                    <a:pt x="160961" y="83662"/>
                  </a:cubicBezTo>
                  <a:lnTo>
                    <a:pt x="83840" y="160708"/>
                  </a:lnTo>
                  <a:cubicBezTo>
                    <a:pt x="83272" y="161275"/>
                    <a:pt x="83178" y="162031"/>
                    <a:pt x="83461" y="162693"/>
                  </a:cubicBezTo>
                  <a:lnTo>
                    <a:pt x="113553" y="226030"/>
                  </a:lnTo>
                  <a:cubicBezTo>
                    <a:pt x="116203" y="231608"/>
                    <a:pt x="116392" y="238036"/>
                    <a:pt x="114026" y="243614"/>
                  </a:cubicBezTo>
                  <a:lnTo>
                    <a:pt x="80149" y="325291"/>
                  </a:lnTo>
                  <a:cubicBezTo>
                    <a:pt x="77784" y="330963"/>
                    <a:pt x="73147" y="335406"/>
                    <a:pt x="67375" y="337486"/>
                  </a:cubicBezTo>
                  <a:lnTo>
                    <a:pt x="1230" y="360930"/>
                  </a:lnTo>
                  <a:cubicBezTo>
                    <a:pt x="473" y="361214"/>
                    <a:pt x="0" y="361876"/>
                    <a:pt x="0" y="362632"/>
                  </a:cubicBezTo>
                  <a:lnTo>
                    <a:pt x="0" y="471535"/>
                  </a:lnTo>
                  <a:cubicBezTo>
                    <a:pt x="0" y="472291"/>
                    <a:pt x="473" y="472953"/>
                    <a:pt x="1136" y="473236"/>
                  </a:cubicBezTo>
                  <a:lnTo>
                    <a:pt x="67280" y="496775"/>
                  </a:lnTo>
                  <a:cubicBezTo>
                    <a:pt x="73052" y="498855"/>
                    <a:pt x="77689" y="503204"/>
                    <a:pt x="80055" y="508876"/>
                  </a:cubicBezTo>
                  <a:lnTo>
                    <a:pt x="113931" y="590553"/>
                  </a:lnTo>
                  <a:cubicBezTo>
                    <a:pt x="116297" y="596225"/>
                    <a:pt x="116108" y="602653"/>
                    <a:pt x="113458" y="608136"/>
                  </a:cubicBezTo>
                  <a:lnTo>
                    <a:pt x="83367" y="671474"/>
                  </a:lnTo>
                  <a:cubicBezTo>
                    <a:pt x="83083" y="672136"/>
                    <a:pt x="83178" y="672986"/>
                    <a:pt x="83745" y="673459"/>
                  </a:cubicBezTo>
                  <a:lnTo>
                    <a:pt x="160867" y="750504"/>
                  </a:lnTo>
                  <a:cubicBezTo>
                    <a:pt x="161434" y="751071"/>
                    <a:pt x="162191" y="751166"/>
                    <a:pt x="162854" y="750882"/>
                  </a:cubicBezTo>
                  <a:lnTo>
                    <a:pt x="226254" y="720821"/>
                  </a:lnTo>
                  <a:cubicBezTo>
                    <a:pt x="229188" y="719402"/>
                    <a:pt x="232405" y="718741"/>
                    <a:pt x="235622" y="718741"/>
                  </a:cubicBezTo>
                  <a:cubicBezTo>
                    <a:pt x="238461" y="718741"/>
                    <a:pt x="241300" y="719308"/>
                    <a:pt x="243950" y="720348"/>
                  </a:cubicBezTo>
                  <a:lnTo>
                    <a:pt x="325708" y="754191"/>
                  </a:lnTo>
                  <a:cubicBezTo>
                    <a:pt x="331385" y="756554"/>
                    <a:pt x="335833" y="761186"/>
                    <a:pt x="337915" y="766953"/>
                  </a:cubicBezTo>
                  <a:lnTo>
                    <a:pt x="361477" y="833032"/>
                  </a:lnTo>
                  <a:cubicBezTo>
                    <a:pt x="361761" y="833694"/>
                    <a:pt x="362423" y="834167"/>
                    <a:pt x="363180" y="834167"/>
                  </a:cubicBezTo>
                  <a:lnTo>
                    <a:pt x="472191" y="834167"/>
                  </a:lnTo>
                  <a:cubicBezTo>
                    <a:pt x="472948" y="834167"/>
                    <a:pt x="473610" y="833694"/>
                    <a:pt x="473894" y="832938"/>
                  </a:cubicBezTo>
                  <a:lnTo>
                    <a:pt x="497457" y="766859"/>
                  </a:lnTo>
                  <a:cubicBezTo>
                    <a:pt x="499538" y="761092"/>
                    <a:pt x="503986" y="756460"/>
                    <a:pt x="509664" y="754096"/>
                  </a:cubicBezTo>
                  <a:lnTo>
                    <a:pt x="591422" y="720253"/>
                  </a:lnTo>
                  <a:cubicBezTo>
                    <a:pt x="597099" y="717890"/>
                    <a:pt x="603534" y="718079"/>
                    <a:pt x="609117" y="720726"/>
                  </a:cubicBezTo>
                  <a:lnTo>
                    <a:pt x="672517" y="750788"/>
                  </a:lnTo>
                  <a:cubicBezTo>
                    <a:pt x="673180" y="751071"/>
                    <a:pt x="674031" y="750977"/>
                    <a:pt x="674505" y="750410"/>
                  </a:cubicBezTo>
                  <a:lnTo>
                    <a:pt x="751626" y="673365"/>
                  </a:lnTo>
                  <a:cubicBezTo>
                    <a:pt x="752194" y="672797"/>
                    <a:pt x="752288" y="672041"/>
                    <a:pt x="752004" y="671379"/>
                  </a:cubicBezTo>
                  <a:lnTo>
                    <a:pt x="721913" y="608042"/>
                  </a:lnTo>
                  <a:cubicBezTo>
                    <a:pt x="719263" y="602464"/>
                    <a:pt x="719074" y="596036"/>
                    <a:pt x="721440" y="590458"/>
                  </a:cubicBezTo>
                  <a:lnTo>
                    <a:pt x="755316" y="508781"/>
                  </a:lnTo>
                  <a:cubicBezTo>
                    <a:pt x="757682" y="503109"/>
                    <a:pt x="762319" y="498666"/>
                    <a:pt x="768091" y="496586"/>
                  </a:cubicBezTo>
                  <a:lnTo>
                    <a:pt x="834236" y="473142"/>
                  </a:lnTo>
                  <a:cubicBezTo>
                    <a:pt x="834993" y="472858"/>
                    <a:pt x="835466" y="472197"/>
                    <a:pt x="835466" y="471440"/>
                  </a:cubicBezTo>
                  <a:lnTo>
                    <a:pt x="835466" y="362537"/>
                  </a:lnTo>
                  <a:cubicBezTo>
                    <a:pt x="835466" y="361781"/>
                    <a:pt x="834993" y="361119"/>
                    <a:pt x="834330" y="360836"/>
                  </a:cubicBezTo>
                  <a:close/>
                  <a:moveTo>
                    <a:pt x="417875" y="595941"/>
                  </a:moveTo>
                  <a:cubicBezTo>
                    <a:pt x="319178" y="595941"/>
                    <a:pt x="238934" y="515777"/>
                    <a:pt x="238934" y="417178"/>
                  </a:cubicBezTo>
                  <a:cubicBezTo>
                    <a:pt x="238934" y="318579"/>
                    <a:pt x="319178" y="238414"/>
                    <a:pt x="417875" y="238414"/>
                  </a:cubicBezTo>
                  <a:cubicBezTo>
                    <a:pt x="516571" y="238414"/>
                    <a:pt x="596815" y="318579"/>
                    <a:pt x="596815" y="417178"/>
                  </a:cubicBezTo>
                  <a:cubicBezTo>
                    <a:pt x="596815" y="515777"/>
                    <a:pt x="516571" y="595941"/>
                    <a:pt x="417875" y="595941"/>
                  </a:cubicBez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nvGrpSpPr>
          <p:cNvPr id="4380" name="Google Shape;4380;p336"/>
          <p:cNvGrpSpPr/>
          <p:nvPr/>
        </p:nvGrpSpPr>
        <p:grpSpPr>
          <a:xfrm>
            <a:off x="5898941" y="1690797"/>
            <a:ext cx="770249" cy="548620"/>
            <a:chOff x="1162756" y="1056066"/>
            <a:chExt cx="1562689" cy="1103420"/>
          </a:xfrm>
        </p:grpSpPr>
        <p:sp>
          <p:nvSpPr>
            <p:cNvPr id="4381" name="Google Shape;4381;p336"/>
            <p:cNvSpPr/>
            <p:nvPr/>
          </p:nvSpPr>
          <p:spPr>
            <a:xfrm>
              <a:off x="1474077" y="1217158"/>
              <a:ext cx="940047" cy="611501"/>
            </a:xfrm>
            <a:custGeom>
              <a:rect b="b" l="l" r="r" t="t"/>
              <a:pathLst>
                <a:path extrusionOk="0" h="611501" w="940047">
                  <a:moveTo>
                    <a:pt x="0" y="0"/>
                  </a:moveTo>
                  <a:lnTo>
                    <a:pt x="0" y="611502"/>
                  </a:lnTo>
                  <a:lnTo>
                    <a:pt x="940047" y="611502"/>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82" name="Google Shape;4382;p336"/>
            <p:cNvSpPr/>
            <p:nvPr/>
          </p:nvSpPr>
          <p:spPr>
            <a:xfrm>
              <a:off x="1474077" y="1247268"/>
              <a:ext cx="940047" cy="357326"/>
            </a:xfrm>
            <a:custGeom>
              <a:rect b="b" l="l" r="r" t="t"/>
              <a:pathLst>
                <a:path extrusionOk="0" h="357326" w="940047">
                  <a:moveTo>
                    <a:pt x="0" y="357327"/>
                  </a:moveTo>
                  <a:lnTo>
                    <a:pt x="193067" y="236223"/>
                  </a:lnTo>
                  <a:lnTo>
                    <a:pt x="410374" y="329402"/>
                  </a:lnTo>
                  <a:lnTo>
                    <a:pt x="565036" y="164986"/>
                  </a:lnTo>
                  <a:lnTo>
                    <a:pt x="789758" y="128037"/>
                  </a:lnTo>
                  <a:lnTo>
                    <a:pt x="940047"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83" name="Google Shape;4383;p336"/>
            <p:cNvSpPr/>
            <p:nvPr/>
          </p:nvSpPr>
          <p:spPr>
            <a:xfrm>
              <a:off x="1474077" y="1530792"/>
              <a:ext cx="940047" cy="178663"/>
            </a:xfrm>
            <a:custGeom>
              <a:rect b="b" l="l" r="r" t="t"/>
              <a:pathLst>
                <a:path extrusionOk="0" h="178663" w="940047">
                  <a:moveTo>
                    <a:pt x="0" y="178663"/>
                  </a:moveTo>
                  <a:lnTo>
                    <a:pt x="193067" y="113980"/>
                  </a:lnTo>
                  <a:lnTo>
                    <a:pt x="410374" y="118729"/>
                  </a:lnTo>
                  <a:lnTo>
                    <a:pt x="565036" y="10733"/>
                  </a:lnTo>
                  <a:lnTo>
                    <a:pt x="789758" y="0"/>
                  </a:lnTo>
                  <a:lnTo>
                    <a:pt x="940047" y="73802"/>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84" name="Google Shape;4384;p336"/>
            <p:cNvSpPr/>
            <p:nvPr/>
          </p:nvSpPr>
          <p:spPr>
            <a:xfrm>
              <a:off x="1300783" y="1056066"/>
              <a:ext cx="1286635" cy="933684"/>
            </a:xfrm>
            <a:custGeom>
              <a:rect b="b" l="l" r="r" t="t"/>
              <a:pathLst>
                <a:path extrusionOk="0" h="933684" w="1286635">
                  <a:moveTo>
                    <a:pt x="0" y="0"/>
                  </a:moveTo>
                  <a:lnTo>
                    <a:pt x="1286635" y="0"/>
                  </a:lnTo>
                  <a:lnTo>
                    <a:pt x="1286635" y="933685"/>
                  </a:lnTo>
                  <a:lnTo>
                    <a:pt x="0" y="933685"/>
                  </a:ln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85" name="Google Shape;4385;p336"/>
            <p:cNvSpPr/>
            <p:nvPr/>
          </p:nvSpPr>
          <p:spPr>
            <a:xfrm>
              <a:off x="1162756" y="2069347"/>
              <a:ext cx="1562689" cy="90139"/>
            </a:xfrm>
            <a:custGeom>
              <a:rect b="b" l="l" r="r" t="t"/>
              <a:pathLst>
                <a:path extrusionOk="0" h="90139" w="1562689">
                  <a:moveTo>
                    <a:pt x="1562689" y="90139"/>
                  </a:moveTo>
                  <a:lnTo>
                    <a:pt x="0" y="90139"/>
                  </a:lnTo>
                  <a:lnTo>
                    <a:pt x="108463" y="0"/>
                  </a:lnTo>
                  <a:lnTo>
                    <a:pt x="1454321" y="0"/>
                  </a:lnTo>
                  <a:lnTo>
                    <a:pt x="1562689" y="90139"/>
                  </a:ln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nvGrpSpPr>
          <p:cNvPr id="4386" name="Google Shape;4386;p336"/>
          <p:cNvGrpSpPr/>
          <p:nvPr/>
        </p:nvGrpSpPr>
        <p:grpSpPr>
          <a:xfrm>
            <a:off x="2515375" y="1612433"/>
            <a:ext cx="705390" cy="705390"/>
            <a:chOff x="5564904" y="778735"/>
            <a:chExt cx="1658960" cy="1658960"/>
          </a:xfrm>
        </p:grpSpPr>
        <p:sp>
          <p:nvSpPr>
            <p:cNvPr id="4387" name="Google Shape;4387;p336"/>
            <p:cNvSpPr/>
            <p:nvPr/>
          </p:nvSpPr>
          <p:spPr>
            <a:xfrm rot="2700000">
              <a:off x="5807853" y="1021684"/>
              <a:ext cx="1173062" cy="1173062"/>
            </a:xfrm>
            <a:custGeom>
              <a:rect b="b" l="l" r="r" t="t"/>
              <a:pathLst>
                <a:path extrusionOk="0" h="1172410" w="1172410">
                  <a:moveTo>
                    <a:pt x="870659" y="0"/>
                  </a:moveTo>
                  <a:cubicBezTo>
                    <a:pt x="1037312" y="0"/>
                    <a:pt x="1172411" y="135099"/>
                    <a:pt x="1172411" y="301751"/>
                  </a:cubicBezTo>
                  <a:lnTo>
                    <a:pt x="1172411" y="870659"/>
                  </a:lnTo>
                  <a:cubicBezTo>
                    <a:pt x="1172411" y="1037312"/>
                    <a:pt x="1037312" y="1172411"/>
                    <a:pt x="870659" y="1172411"/>
                  </a:cubicBezTo>
                  <a:lnTo>
                    <a:pt x="301751" y="1172411"/>
                  </a:lnTo>
                  <a:cubicBezTo>
                    <a:pt x="135099" y="1172411"/>
                    <a:pt x="0" y="1037312"/>
                    <a:pt x="0" y="870659"/>
                  </a:cubicBezTo>
                  <a:lnTo>
                    <a:pt x="0" y="301751"/>
                  </a:lnTo>
                  <a:cubicBezTo>
                    <a:pt x="0" y="135099"/>
                    <a:pt x="135099" y="0"/>
                    <a:pt x="301751" y="0"/>
                  </a:cubicBezTo>
                  <a:close/>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88" name="Google Shape;4388;p336"/>
            <p:cNvSpPr/>
            <p:nvPr/>
          </p:nvSpPr>
          <p:spPr>
            <a:xfrm>
              <a:off x="5980771" y="1192309"/>
              <a:ext cx="414468" cy="414468"/>
            </a:xfrm>
            <a:custGeom>
              <a:rect b="b" l="l" r="r" t="t"/>
              <a:pathLst>
                <a:path extrusionOk="0" h="414468" w="414468">
                  <a:moveTo>
                    <a:pt x="0" y="0"/>
                  </a:moveTo>
                  <a:lnTo>
                    <a:pt x="135147" y="135147"/>
                  </a:lnTo>
                  <a:cubicBezTo>
                    <a:pt x="146456" y="146456"/>
                    <a:pt x="165464" y="150828"/>
                    <a:pt x="178960" y="137332"/>
                  </a:cubicBezTo>
                  <a:cubicBezTo>
                    <a:pt x="203480" y="112812"/>
                    <a:pt x="197683" y="92949"/>
                    <a:pt x="222203" y="68429"/>
                  </a:cubicBezTo>
                  <a:cubicBezTo>
                    <a:pt x="254707" y="35925"/>
                    <a:pt x="307549" y="35925"/>
                    <a:pt x="340052" y="68429"/>
                  </a:cubicBezTo>
                  <a:cubicBezTo>
                    <a:pt x="372556" y="100932"/>
                    <a:pt x="372556" y="153774"/>
                    <a:pt x="340052" y="186278"/>
                  </a:cubicBezTo>
                  <a:cubicBezTo>
                    <a:pt x="315532" y="210798"/>
                    <a:pt x="295669" y="205001"/>
                    <a:pt x="271148" y="229521"/>
                  </a:cubicBezTo>
                  <a:cubicBezTo>
                    <a:pt x="257653" y="243017"/>
                    <a:pt x="261930" y="262025"/>
                    <a:pt x="273334" y="273334"/>
                  </a:cubicBezTo>
                  <a:lnTo>
                    <a:pt x="414468" y="414468"/>
                  </a:lnTo>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89" name="Google Shape;4389;p336"/>
            <p:cNvSpPr/>
            <p:nvPr/>
          </p:nvSpPr>
          <p:spPr>
            <a:xfrm>
              <a:off x="6394384" y="1193164"/>
              <a:ext cx="414468" cy="414468"/>
            </a:xfrm>
            <a:custGeom>
              <a:rect b="b" l="l" r="r" t="t"/>
              <a:pathLst>
                <a:path extrusionOk="0" h="414468" w="414468">
                  <a:moveTo>
                    <a:pt x="414468" y="0"/>
                  </a:moveTo>
                  <a:lnTo>
                    <a:pt x="279322" y="135147"/>
                  </a:lnTo>
                  <a:cubicBezTo>
                    <a:pt x="268012" y="146456"/>
                    <a:pt x="263640" y="165464"/>
                    <a:pt x="277136" y="178960"/>
                  </a:cubicBezTo>
                  <a:cubicBezTo>
                    <a:pt x="301656" y="203480"/>
                    <a:pt x="321519" y="197683"/>
                    <a:pt x="346040" y="222203"/>
                  </a:cubicBezTo>
                  <a:cubicBezTo>
                    <a:pt x="378543" y="254706"/>
                    <a:pt x="378543" y="307549"/>
                    <a:pt x="346040" y="340052"/>
                  </a:cubicBezTo>
                  <a:cubicBezTo>
                    <a:pt x="313536" y="372556"/>
                    <a:pt x="260694" y="372556"/>
                    <a:pt x="228190" y="340052"/>
                  </a:cubicBezTo>
                  <a:cubicBezTo>
                    <a:pt x="203670" y="315532"/>
                    <a:pt x="209468" y="295669"/>
                    <a:pt x="184947" y="271148"/>
                  </a:cubicBezTo>
                  <a:cubicBezTo>
                    <a:pt x="171452" y="257653"/>
                    <a:pt x="152444" y="261930"/>
                    <a:pt x="141134" y="273334"/>
                  </a:cubicBezTo>
                  <a:lnTo>
                    <a:pt x="0" y="414468"/>
                  </a:lnTo>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90" name="Google Shape;4390;p336"/>
            <p:cNvSpPr/>
            <p:nvPr/>
          </p:nvSpPr>
          <p:spPr>
            <a:xfrm>
              <a:off x="6395239" y="1606777"/>
              <a:ext cx="414468" cy="414468"/>
            </a:xfrm>
            <a:custGeom>
              <a:rect b="b" l="l" r="r" t="t"/>
              <a:pathLst>
                <a:path extrusionOk="0" h="414468" w="414468">
                  <a:moveTo>
                    <a:pt x="414468" y="414468"/>
                  </a:moveTo>
                  <a:lnTo>
                    <a:pt x="279322" y="279322"/>
                  </a:lnTo>
                  <a:cubicBezTo>
                    <a:pt x="268012" y="268012"/>
                    <a:pt x="249004" y="263640"/>
                    <a:pt x="235508" y="277136"/>
                  </a:cubicBezTo>
                  <a:cubicBezTo>
                    <a:pt x="210988" y="301656"/>
                    <a:pt x="216786" y="321519"/>
                    <a:pt x="192265" y="346040"/>
                  </a:cubicBezTo>
                  <a:cubicBezTo>
                    <a:pt x="159762" y="378543"/>
                    <a:pt x="106920" y="378543"/>
                    <a:pt x="74416" y="346040"/>
                  </a:cubicBezTo>
                  <a:cubicBezTo>
                    <a:pt x="41913" y="313536"/>
                    <a:pt x="41913" y="260694"/>
                    <a:pt x="74416" y="228190"/>
                  </a:cubicBezTo>
                  <a:cubicBezTo>
                    <a:pt x="98936" y="203670"/>
                    <a:pt x="118800" y="209468"/>
                    <a:pt x="143320" y="184947"/>
                  </a:cubicBezTo>
                  <a:cubicBezTo>
                    <a:pt x="156816" y="171452"/>
                    <a:pt x="152539" y="152444"/>
                    <a:pt x="141134" y="141134"/>
                  </a:cubicBezTo>
                  <a:lnTo>
                    <a:pt x="0" y="0"/>
                  </a:lnTo>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91" name="Google Shape;4391;p336"/>
            <p:cNvSpPr/>
            <p:nvPr/>
          </p:nvSpPr>
          <p:spPr>
            <a:xfrm>
              <a:off x="5980771" y="1606777"/>
              <a:ext cx="414468" cy="414468"/>
            </a:xfrm>
            <a:custGeom>
              <a:rect b="b" l="l" r="r" t="t"/>
              <a:pathLst>
                <a:path extrusionOk="0" h="414468" w="414468">
                  <a:moveTo>
                    <a:pt x="0" y="414468"/>
                  </a:moveTo>
                  <a:lnTo>
                    <a:pt x="135147" y="279322"/>
                  </a:lnTo>
                  <a:cubicBezTo>
                    <a:pt x="146456" y="268012"/>
                    <a:pt x="150828" y="249004"/>
                    <a:pt x="137332" y="235508"/>
                  </a:cubicBezTo>
                  <a:cubicBezTo>
                    <a:pt x="112812" y="210988"/>
                    <a:pt x="92949" y="216786"/>
                    <a:pt x="68429" y="192265"/>
                  </a:cubicBezTo>
                  <a:cubicBezTo>
                    <a:pt x="35925" y="159762"/>
                    <a:pt x="35925" y="106920"/>
                    <a:pt x="68429" y="74416"/>
                  </a:cubicBezTo>
                  <a:cubicBezTo>
                    <a:pt x="100932" y="41912"/>
                    <a:pt x="153774" y="41912"/>
                    <a:pt x="186278" y="74416"/>
                  </a:cubicBezTo>
                  <a:cubicBezTo>
                    <a:pt x="210798" y="98936"/>
                    <a:pt x="205001" y="118800"/>
                    <a:pt x="229521" y="143320"/>
                  </a:cubicBezTo>
                  <a:cubicBezTo>
                    <a:pt x="243017" y="156816"/>
                    <a:pt x="262025" y="152539"/>
                    <a:pt x="273334" y="141134"/>
                  </a:cubicBezTo>
                  <a:lnTo>
                    <a:pt x="414468" y="0"/>
                  </a:lnTo>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nvGrpSpPr>
          <p:cNvPr id="4392" name="Google Shape;4392;p336"/>
          <p:cNvGrpSpPr/>
          <p:nvPr/>
        </p:nvGrpSpPr>
        <p:grpSpPr>
          <a:xfrm>
            <a:off x="897325" y="1645095"/>
            <a:ext cx="533401" cy="640025"/>
            <a:chOff x="7947312" y="814726"/>
            <a:chExt cx="1233296" cy="1504878"/>
          </a:xfrm>
        </p:grpSpPr>
        <p:sp>
          <p:nvSpPr>
            <p:cNvPr id="4393" name="Google Shape;4393;p336"/>
            <p:cNvSpPr/>
            <p:nvPr/>
          </p:nvSpPr>
          <p:spPr>
            <a:xfrm>
              <a:off x="8124572" y="1407477"/>
              <a:ext cx="169926" cy="168870"/>
            </a:xfrm>
            <a:custGeom>
              <a:rect b="b" l="l" r="r" t="t"/>
              <a:pathLst>
                <a:path extrusionOk="0" h="168870" w="169926">
                  <a:moveTo>
                    <a:pt x="169926" y="84435"/>
                  </a:moveTo>
                  <a:cubicBezTo>
                    <a:pt x="169926" y="131068"/>
                    <a:pt x="131887" y="168871"/>
                    <a:pt x="84963" y="168871"/>
                  </a:cubicBezTo>
                  <a:cubicBezTo>
                    <a:pt x="38039" y="168871"/>
                    <a:pt x="0" y="131068"/>
                    <a:pt x="0" y="84435"/>
                  </a:cubicBezTo>
                  <a:cubicBezTo>
                    <a:pt x="0" y="37803"/>
                    <a:pt x="38039" y="0"/>
                    <a:pt x="84963" y="0"/>
                  </a:cubicBezTo>
                  <a:cubicBezTo>
                    <a:pt x="131887" y="0"/>
                    <a:pt x="169926" y="37803"/>
                    <a:pt x="169926" y="84435"/>
                  </a:cubicBez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94" name="Google Shape;4394;p336"/>
            <p:cNvSpPr/>
            <p:nvPr/>
          </p:nvSpPr>
          <p:spPr>
            <a:xfrm>
              <a:off x="8068756" y="1617429"/>
              <a:ext cx="284130" cy="109330"/>
            </a:xfrm>
            <a:custGeom>
              <a:rect b="b" l="l" r="r" t="t"/>
              <a:pathLst>
                <a:path extrusionOk="0" h="109330" w="284130">
                  <a:moveTo>
                    <a:pt x="0" y="109330"/>
                  </a:moveTo>
                  <a:lnTo>
                    <a:pt x="0" y="69763"/>
                  </a:lnTo>
                  <a:cubicBezTo>
                    <a:pt x="0" y="31332"/>
                    <a:pt x="31623" y="0"/>
                    <a:pt x="70199" y="0"/>
                  </a:cubicBezTo>
                  <a:lnTo>
                    <a:pt x="213931" y="0"/>
                  </a:lnTo>
                  <a:cubicBezTo>
                    <a:pt x="252603" y="0"/>
                    <a:pt x="284131" y="31427"/>
                    <a:pt x="284131" y="69763"/>
                  </a:cubicBezTo>
                  <a:lnTo>
                    <a:pt x="284131" y="10933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95" name="Google Shape;4395;p336"/>
            <p:cNvSpPr/>
            <p:nvPr/>
          </p:nvSpPr>
          <p:spPr>
            <a:xfrm>
              <a:off x="7947312" y="1305246"/>
              <a:ext cx="527113" cy="523839"/>
            </a:xfrm>
            <a:custGeom>
              <a:rect b="b" l="l" r="r" t="t"/>
              <a:pathLst>
                <a:path extrusionOk="0" h="523839" w="527113">
                  <a:moveTo>
                    <a:pt x="527114" y="261920"/>
                  </a:moveTo>
                  <a:cubicBezTo>
                    <a:pt x="527114" y="406574"/>
                    <a:pt x="409115" y="523839"/>
                    <a:pt x="263557" y="523839"/>
                  </a:cubicBezTo>
                  <a:cubicBezTo>
                    <a:pt x="117998" y="523839"/>
                    <a:pt x="0" y="406574"/>
                    <a:pt x="0" y="261920"/>
                  </a:cubicBezTo>
                  <a:cubicBezTo>
                    <a:pt x="0" y="117265"/>
                    <a:pt x="117998" y="0"/>
                    <a:pt x="263557" y="0"/>
                  </a:cubicBezTo>
                  <a:cubicBezTo>
                    <a:pt x="409115" y="0"/>
                    <a:pt x="527114" y="117265"/>
                    <a:pt x="527114" y="261920"/>
                  </a:cubicBez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96" name="Google Shape;4396;p336"/>
            <p:cNvSpPr/>
            <p:nvPr/>
          </p:nvSpPr>
          <p:spPr>
            <a:xfrm>
              <a:off x="8830660" y="916957"/>
              <a:ext cx="169926" cy="168870"/>
            </a:xfrm>
            <a:custGeom>
              <a:rect b="b" l="l" r="r" t="t"/>
              <a:pathLst>
                <a:path extrusionOk="0" h="168870" w="169926">
                  <a:moveTo>
                    <a:pt x="169926" y="84435"/>
                  </a:moveTo>
                  <a:cubicBezTo>
                    <a:pt x="169926" y="131068"/>
                    <a:pt x="131887" y="168871"/>
                    <a:pt x="84963" y="168871"/>
                  </a:cubicBezTo>
                  <a:cubicBezTo>
                    <a:pt x="38039" y="168871"/>
                    <a:pt x="0" y="131068"/>
                    <a:pt x="0" y="84435"/>
                  </a:cubicBezTo>
                  <a:cubicBezTo>
                    <a:pt x="0" y="37803"/>
                    <a:pt x="38039" y="0"/>
                    <a:pt x="84963" y="0"/>
                  </a:cubicBezTo>
                  <a:cubicBezTo>
                    <a:pt x="131887" y="0"/>
                    <a:pt x="169926" y="37803"/>
                    <a:pt x="169926" y="84435"/>
                  </a:cubicBez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97" name="Google Shape;4397;p336"/>
            <p:cNvSpPr/>
            <p:nvPr/>
          </p:nvSpPr>
          <p:spPr>
            <a:xfrm>
              <a:off x="8774939" y="1126909"/>
              <a:ext cx="284130" cy="109330"/>
            </a:xfrm>
            <a:custGeom>
              <a:rect b="b" l="l" r="r" t="t"/>
              <a:pathLst>
                <a:path extrusionOk="0" h="109330" w="284130">
                  <a:moveTo>
                    <a:pt x="0" y="109330"/>
                  </a:moveTo>
                  <a:lnTo>
                    <a:pt x="0" y="69763"/>
                  </a:lnTo>
                  <a:cubicBezTo>
                    <a:pt x="0" y="31332"/>
                    <a:pt x="31623" y="0"/>
                    <a:pt x="70199" y="0"/>
                  </a:cubicBezTo>
                  <a:lnTo>
                    <a:pt x="213931" y="0"/>
                  </a:lnTo>
                  <a:cubicBezTo>
                    <a:pt x="252603" y="0"/>
                    <a:pt x="284131" y="31427"/>
                    <a:pt x="284131" y="69763"/>
                  </a:cubicBezTo>
                  <a:lnTo>
                    <a:pt x="284131" y="10933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98" name="Google Shape;4398;p336"/>
            <p:cNvSpPr/>
            <p:nvPr/>
          </p:nvSpPr>
          <p:spPr>
            <a:xfrm>
              <a:off x="8653495" y="814726"/>
              <a:ext cx="527113" cy="523839"/>
            </a:xfrm>
            <a:custGeom>
              <a:rect b="b" l="l" r="r" t="t"/>
              <a:pathLst>
                <a:path extrusionOk="0" h="523839" w="527113">
                  <a:moveTo>
                    <a:pt x="527113" y="261920"/>
                  </a:moveTo>
                  <a:cubicBezTo>
                    <a:pt x="527113" y="406574"/>
                    <a:pt x="409115" y="523840"/>
                    <a:pt x="263557" y="523840"/>
                  </a:cubicBezTo>
                  <a:cubicBezTo>
                    <a:pt x="117998" y="523840"/>
                    <a:pt x="0" y="406574"/>
                    <a:pt x="0" y="261920"/>
                  </a:cubicBezTo>
                  <a:cubicBezTo>
                    <a:pt x="0" y="117265"/>
                    <a:pt x="117998" y="0"/>
                    <a:pt x="263557" y="0"/>
                  </a:cubicBezTo>
                  <a:cubicBezTo>
                    <a:pt x="409115" y="0"/>
                    <a:pt x="527113" y="117265"/>
                    <a:pt x="527113" y="261920"/>
                  </a:cubicBez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399" name="Google Shape;4399;p336"/>
            <p:cNvSpPr/>
            <p:nvPr/>
          </p:nvSpPr>
          <p:spPr>
            <a:xfrm>
              <a:off x="8830660" y="1897996"/>
              <a:ext cx="169926" cy="168870"/>
            </a:xfrm>
            <a:custGeom>
              <a:rect b="b" l="l" r="r" t="t"/>
              <a:pathLst>
                <a:path extrusionOk="0" h="168870" w="169926">
                  <a:moveTo>
                    <a:pt x="169926" y="84435"/>
                  </a:moveTo>
                  <a:cubicBezTo>
                    <a:pt x="169926" y="131068"/>
                    <a:pt x="131887" y="168871"/>
                    <a:pt x="84963" y="168871"/>
                  </a:cubicBezTo>
                  <a:cubicBezTo>
                    <a:pt x="38039" y="168871"/>
                    <a:pt x="0" y="131068"/>
                    <a:pt x="0" y="84435"/>
                  </a:cubicBezTo>
                  <a:cubicBezTo>
                    <a:pt x="0" y="37803"/>
                    <a:pt x="38039" y="0"/>
                    <a:pt x="84963" y="0"/>
                  </a:cubicBezTo>
                  <a:cubicBezTo>
                    <a:pt x="131887" y="0"/>
                    <a:pt x="169926" y="37803"/>
                    <a:pt x="169926" y="84435"/>
                  </a:cubicBez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00" name="Google Shape;4400;p336"/>
            <p:cNvSpPr/>
            <p:nvPr/>
          </p:nvSpPr>
          <p:spPr>
            <a:xfrm>
              <a:off x="8774939" y="2107949"/>
              <a:ext cx="284130" cy="109330"/>
            </a:xfrm>
            <a:custGeom>
              <a:rect b="b" l="l" r="r" t="t"/>
              <a:pathLst>
                <a:path extrusionOk="0" h="109330" w="284130">
                  <a:moveTo>
                    <a:pt x="0" y="109330"/>
                  </a:moveTo>
                  <a:lnTo>
                    <a:pt x="0" y="69763"/>
                  </a:lnTo>
                  <a:cubicBezTo>
                    <a:pt x="0" y="31332"/>
                    <a:pt x="31623" y="0"/>
                    <a:pt x="70199" y="0"/>
                  </a:cubicBezTo>
                  <a:lnTo>
                    <a:pt x="213931" y="0"/>
                  </a:lnTo>
                  <a:cubicBezTo>
                    <a:pt x="252603" y="0"/>
                    <a:pt x="284131" y="31427"/>
                    <a:pt x="284131" y="69763"/>
                  </a:cubicBezTo>
                  <a:lnTo>
                    <a:pt x="284131" y="10933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01" name="Google Shape;4401;p336"/>
            <p:cNvSpPr/>
            <p:nvPr/>
          </p:nvSpPr>
          <p:spPr>
            <a:xfrm>
              <a:off x="8653495" y="1795765"/>
              <a:ext cx="527113" cy="523839"/>
            </a:xfrm>
            <a:custGeom>
              <a:rect b="b" l="l" r="r" t="t"/>
              <a:pathLst>
                <a:path extrusionOk="0" h="523839" w="527113">
                  <a:moveTo>
                    <a:pt x="527113" y="261920"/>
                  </a:moveTo>
                  <a:cubicBezTo>
                    <a:pt x="527113" y="406574"/>
                    <a:pt x="409115" y="523839"/>
                    <a:pt x="263557" y="523839"/>
                  </a:cubicBezTo>
                  <a:cubicBezTo>
                    <a:pt x="117998" y="523839"/>
                    <a:pt x="0" y="406574"/>
                    <a:pt x="0" y="261920"/>
                  </a:cubicBezTo>
                  <a:cubicBezTo>
                    <a:pt x="0" y="117265"/>
                    <a:pt x="117998" y="0"/>
                    <a:pt x="263557" y="0"/>
                  </a:cubicBezTo>
                  <a:cubicBezTo>
                    <a:pt x="409115" y="0"/>
                    <a:pt x="527113" y="117265"/>
                    <a:pt x="527113" y="261920"/>
                  </a:cubicBez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02" name="Google Shape;4402;p336"/>
            <p:cNvSpPr/>
            <p:nvPr/>
          </p:nvSpPr>
          <p:spPr>
            <a:xfrm>
              <a:off x="8426800" y="1717199"/>
              <a:ext cx="274224" cy="190452"/>
            </a:xfrm>
            <a:custGeom>
              <a:rect b="b" l="l" r="r" t="t"/>
              <a:pathLst>
                <a:path extrusionOk="0" h="190452" w="274224">
                  <a:moveTo>
                    <a:pt x="0" y="0"/>
                  </a:moveTo>
                  <a:lnTo>
                    <a:pt x="274225" y="190453"/>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03" name="Google Shape;4403;p336"/>
            <p:cNvSpPr/>
            <p:nvPr/>
          </p:nvSpPr>
          <p:spPr>
            <a:xfrm>
              <a:off x="8426800" y="1226584"/>
              <a:ext cx="274224" cy="190547"/>
            </a:xfrm>
            <a:custGeom>
              <a:rect b="b" l="l" r="r" t="t"/>
              <a:pathLst>
                <a:path extrusionOk="0" h="190547" w="274224">
                  <a:moveTo>
                    <a:pt x="274225" y="0"/>
                  </a:moveTo>
                  <a:lnTo>
                    <a:pt x="0" y="190547"/>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nvGrpSpPr>
          <p:cNvPr id="4404" name="Google Shape;4404;p336"/>
          <p:cNvGrpSpPr/>
          <p:nvPr/>
        </p:nvGrpSpPr>
        <p:grpSpPr>
          <a:xfrm>
            <a:off x="7627283" y="1690777"/>
            <a:ext cx="705384" cy="548661"/>
            <a:chOff x="3445064" y="1056007"/>
            <a:chExt cx="1535780" cy="1199258"/>
          </a:xfrm>
        </p:grpSpPr>
        <p:sp>
          <p:nvSpPr>
            <p:cNvPr id="4405" name="Google Shape;4405;p336"/>
            <p:cNvSpPr/>
            <p:nvPr/>
          </p:nvSpPr>
          <p:spPr>
            <a:xfrm>
              <a:off x="4300526" y="1559849"/>
              <a:ext cx="389483" cy="494012"/>
            </a:xfrm>
            <a:custGeom>
              <a:rect b="b" l="l" r="r" t="t"/>
              <a:pathLst>
                <a:path extrusionOk="0" h="494012" w="389483">
                  <a:moveTo>
                    <a:pt x="194742" y="0"/>
                  </a:moveTo>
                  <a:cubicBezTo>
                    <a:pt x="108684" y="68143"/>
                    <a:pt x="0" y="77027"/>
                    <a:pt x="0" y="77027"/>
                  </a:cubicBezTo>
                  <a:lnTo>
                    <a:pt x="0" y="234767"/>
                  </a:lnTo>
                  <a:cubicBezTo>
                    <a:pt x="0" y="354702"/>
                    <a:pt x="67880" y="398367"/>
                    <a:pt x="194742" y="494012"/>
                  </a:cubicBezTo>
                  <a:cubicBezTo>
                    <a:pt x="321603" y="398367"/>
                    <a:pt x="389484" y="354702"/>
                    <a:pt x="389484" y="234767"/>
                  </a:cubicBezTo>
                  <a:lnTo>
                    <a:pt x="389484" y="77027"/>
                  </a:lnTo>
                  <a:cubicBezTo>
                    <a:pt x="389484" y="77027"/>
                    <a:pt x="280705" y="68048"/>
                    <a:pt x="194742" y="0"/>
                  </a:cubicBez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06" name="Google Shape;4406;p336"/>
            <p:cNvSpPr/>
            <p:nvPr/>
          </p:nvSpPr>
          <p:spPr>
            <a:xfrm>
              <a:off x="3445064" y="1056007"/>
              <a:ext cx="1050204" cy="311604"/>
            </a:xfrm>
            <a:custGeom>
              <a:rect b="b" l="l" r="r" t="t"/>
              <a:pathLst>
                <a:path extrusionOk="0" h="311604" w="1050204">
                  <a:moveTo>
                    <a:pt x="1050205" y="229758"/>
                  </a:moveTo>
                  <a:lnTo>
                    <a:pt x="1050205" y="0"/>
                  </a:lnTo>
                  <a:lnTo>
                    <a:pt x="0" y="0"/>
                  </a:lnTo>
                  <a:lnTo>
                    <a:pt x="0" y="311605"/>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07" name="Google Shape;4407;p336"/>
            <p:cNvSpPr/>
            <p:nvPr/>
          </p:nvSpPr>
          <p:spPr>
            <a:xfrm>
              <a:off x="3603546" y="1211763"/>
              <a:ext cx="45916" cy="9451"/>
            </a:xfrm>
            <a:custGeom>
              <a:rect b="b" l="l" r="r" t="t"/>
              <a:pathLst>
                <a:path extrusionOk="0" h="9451" w="45916">
                  <a:moveTo>
                    <a:pt x="0" y="0"/>
                  </a:moveTo>
                  <a:lnTo>
                    <a:pt x="45916"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08" name="Google Shape;4408;p336"/>
            <p:cNvSpPr/>
            <p:nvPr/>
          </p:nvSpPr>
          <p:spPr>
            <a:xfrm>
              <a:off x="3715070" y="1211763"/>
              <a:ext cx="46010" cy="9451"/>
            </a:xfrm>
            <a:custGeom>
              <a:rect b="b" l="l" r="r" t="t"/>
              <a:pathLst>
                <a:path extrusionOk="0" h="9451" w="46010">
                  <a:moveTo>
                    <a:pt x="0" y="0"/>
                  </a:moveTo>
                  <a:lnTo>
                    <a:pt x="46011"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09" name="Google Shape;4409;p336"/>
            <p:cNvSpPr/>
            <p:nvPr/>
          </p:nvSpPr>
          <p:spPr>
            <a:xfrm>
              <a:off x="3892298" y="1211763"/>
              <a:ext cx="444583" cy="9451"/>
            </a:xfrm>
            <a:custGeom>
              <a:rect b="b" l="l" r="r" t="t"/>
              <a:pathLst>
                <a:path extrusionOk="0" h="9451" w="444583">
                  <a:moveTo>
                    <a:pt x="0" y="0"/>
                  </a:moveTo>
                  <a:lnTo>
                    <a:pt x="444583"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10" name="Google Shape;4410;p336"/>
            <p:cNvSpPr/>
            <p:nvPr/>
          </p:nvSpPr>
          <p:spPr>
            <a:xfrm>
              <a:off x="3445064" y="1367612"/>
              <a:ext cx="9467" cy="311604"/>
            </a:xfrm>
            <a:custGeom>
              <a:rect b="b" l="l" r="r" t="t"/>
              <a:pathLst>
                <a:path extrusionOk="0" h="311604" w="9467">
                  <a:moveTo>
                    <a:pt x="0" y="0"/>
                  </a:moveTo>
                  <a:lnTo>
                    <a:pt x="0" y="311605"/>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11" name="Google Shape;4411;p336"/>
            <p:cNvSpPr/>
            <p:nvPr/>
          </p:nvSpPr>
          <p:spPr>
            <a:xfrm>
              <a:off x="3445064" y="1367612"/>
              <a:ext cx="780197" cy="9451"/>
            </a:xfrm>
            <a:custGeom>
              <a:rect b="b" l="l" r="r" t="t"/>
              <a:pathLst>
                <a:path extrusionOk="0" h="9451" w="780197">
                  <a:moveTo>
                    <a:pt x="780198" y="0"/>
                  </a:moveTo>
                  <a:lnTo>
                    <a:pt x="0"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12" name="Google Shape;4412;p336"/>
            <p:cNvSpPr/>
            <p:nvPr/>
          </p:nvSpPr>
          <p:spPr>
            <a:xfrm>
              <a:off x="3603546" y="1523367"/>
              <a:ext cx="45916" cy="9451"/>
            </a:xfrm>
            <a:custGeom>
              <a:rect b="b" l="l" r="r" t="t"/>
              <a:pathLst>
                <a:path extrusionOk="0" h="9451" w="45916">
                  <a:moveTo>
                    <a:pt x="45916" y="0"/>
                  </a:moveTo>
                  <a:lnTo>
                    <a:pt x="0"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13" name="Google Shape;4413;p336"/>
            <p:cNvSpPr/>
            <p:nvPr/>
          </p:nvSpPr>
          <p:spPr>
            <a:xfrm>
              <a:off x="3715070" y="1523367"/>
              <a:ext cx="46010" cy="9451"/>
            </a:xfrm>
            <a:custGeom>
              <a:rect b="b" l="l" r="r" t="t"/>
              <a:pathLst>
                <a:path extrusionOk="0" h="9451" w="46010">
                  <a:moveTo>
                    <a:pt x="0" y="0"/>
                  </a:moveTo>
                  <a:lnTo>
                    <a:pt x="46011"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14" name="Google Shape;4414;p336"/>
            <p:cNvSpPr/>
            <p:nvPr/>
          </p:nvSpPr>
          <p:spPr>
            <a:xfrm>
              <a:off x="3892298" y="1523367"/>
              <a:ext cx="185274" cy="9451"/>
            </a:xfrm>
            <a:custGeom>
              <a:rect b="b" l="l" r="r" t="t"/>
              <a:pathLst>
                <a:path extrusionOk="0" h="9451" w="185274">
                  <a:moveTo>
                    <a:pt x="0" y="0"/>
                  </a:moveTo>
                  <a:lnTo>
                    <a:pt x="185275"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15" name="Google Shape;4415;p336"/>
            <p:cNvSpPr/>
            <p:nvPr/>
          </p:nvSpPr>
          <p:spPr>
            <a:xfrm>
              <a:off x="3445064" y="1679217"/>
              <a:ext cx="617739" cy="311604"/>
            </a:xfrm>
            <a:custGeom>
              <a:rect b="b" l="l" r="r" t="t"/>
              <a:pathLst>
                <a:path extrusionOk="0" h="311604" w="617739">
                  <a:moveTo>
                    <a:pt x="617740" y="311605"/>
                  </a:moveTo>
                  <a:lnTo>
                    <a:pt x="0" y="311605"/>
                  </a:lnTo>
                  <a:lnTo>
                    <a:pt x="0"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16" name="Google Shape;4416;p336"/>
            <p:cNvSpPr/>
            <p:nvPr/>
          </p:nvSpPr>
          <p:spPr>
            <a:xfrm>
              <a:off x="3445064" y="1679217"/>
              <a:ext cx="573338" cy="9451"/>
            </a:xfrm>
            <a:custGeom>
              <a:rect b="b" l="l" r="r" t="t"/>
              <a:pathLst>
                <a:path extrusionOk="0" h="9451" w="573338">
                  <a:moveTo>
                    <a:pt x="573338" y="0"/>
                  </a:moveTo>
                  <a:lnTo>
                    <a:pt x="0"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17" name="Google Shape;4417;p336"/>
            <p:cNvSpPr/>
            <p:nvPr/>
          </p:nvSpPr>
          <p:spPr>
            <a:xfrm>
              <a:off x="3603546" y="1834972"/>
              <a:ext cx="45916" cy="9451"/>
            </a:xfrm>
            <a:custGeom>
              <a:rect b="b" l="l" r="r" t="t"/>
              <a:pathLst>
                <a:path extrusionOk="0" h="9451" w="45916">
                  <a:moveTo>
                    <a:pt x="0" y="0"/>
                  </a:moveTo>
                  <a:lnTo>
                    <a:pt x="45916"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18" name="Google Shape;4418;p336"/>
            <p:cNvSpPr/>
            <p:nvPr/>
          </p:nvSpPr>
          <p:spPr>
            <a:xfrm>
              <a:off x="3715070" y="1834972"/>
              <a:ext cx="46010" cy="9451"/>
            </a:xfrm>
            <a:custGeom>
              <a:rect b="b" l="l" r="r" t="t"/>
              <a:pathLst>
                <a:path extrusionOk="0" h="9451" w="46010">
                  <a:moveTo>
                    <a:pt x="0" y="0"/>
                  </a:moveTo>
                  <a:lnTo>
                    <a:pt x="46011"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19" name="Google Shape;4419;p336"/>
            <p:cNvSpPr/>
            <p:nvPr/>
          </p:nvSpPr>
          <p:spPr>
            <a:xfrm>
              <a:off x="3892298" y="1834972"/>
              <a:ext cx="121843" cy="9451"/>
            </a:xfrm>
            <a:custGeom>
              <a:rect b="b" l="l" r="r" t="t"/>
              <a:pathLst>
                <a:path extrusionOk="0" h="9451" w="121843">
                  <a:moveTo>
                    <a:pt x="0" y="0"/>
                  </a:moveTo>
                  <a:lnTo>
                    <a:pt x="121844" y="0"/>
                  </a:lnTo>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20" name="Google Shape;4420;p336"/>
            <p:cNvSpPr/>
            <p:nvPr/>
          </p:nvSpPr>
          <p:spPr>
            <a:xfrm>
              <a:off x="4009692" y="1285765"/>
              <a:ext cx="971152" cy="969500"/>
            </a:xfrm>
            <a:custGeom>
              <a:rect b="b" l="l" r="r" t="t"/>
              <a:pathLst>
                <a:path extrusionOk="0" h="969500" w="971152">
                  <a:moveTo>
                    <a:pt x="971153" y="484750"/>
                  </a:moveTo>
                  <a:cubicBezTo>
                    <a:pt x="971153" y="752470"/>
                    <a:pt x="753753" y="969500"/>
                    <a:pt x="485576" y="969500"/>
                  </a:cubicBezTo>
                  <a:cubicBezTo>
                    <a:pt x="217400" y="969500"/>
                    <a:pt x="0" y="752470"/>
                    <a:pt x="0" y="484750"/>
                  </a:cubicBezTo>
                  <a:cubicBezTo>
                    <a:pt x="0" y="217030"/>
                    <a:pt x="217400" y="0"/>
                    <a:pt x="485576" y="0"/>
                  </a:cubicBezTo>
                  <a:cubicBezTo>
                    <a:pt x="753753" y="0"/>
                    <a:pt x="971153" y="217030"/>
                    <a:pt x="971153" y="484750"/>
                  </a:cubicBezTo>
                  <a:close/>
                </a:path>
              </a:pathLst>
            </a:custGeom>
            <a:noFill/>
            <a:ln cap="rnd"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nvGrpSpPr>
          <p:cNvPr id="4421" name="Google Shape;4421;p336"/>
          <p:cNvGrpSpPr/>
          <p:nvPr/>
        </p:nvGrpSpPr>
        <p:grpSpPr>
          <a:xfrm>
            <a:off x="4284719" y="1667914"/>
            <a:ext cx="574562" cy="594386"/>
            <a:chOff x="2397406" y="1102244"/>
            <a:chExt cx="1195758" cy="1232911"/>
          </a:xfrm>
        </p:grpSpPr>
        <p:sp>
          <p:nvSpPr>
            <p:cNvPr id="4422" name="Google Shape;4422;p336"/>
            <p:cNvSpPr/>
            <p:nvPr/>
          </p:nvSpPr>
          <p:spPr>
            <a:xfrm>
              <a:off x="2703412" y="1718700"/>
              <a:ext cx="889752" cy="9501"/>
            </a:xfrm>
            <a:custGeom>
              <a:rect b="b" l="l" r="r" t="t"/>
              <a:pathLst>
                <a:path extrusionOk="0" h="9501" w="889752">
                  <a:moveTo>
                    <a:pt x="0" y="0"/>
                  </a:moveTo>
                  <a:lnTo>
                    <a:pt x="889753" y="0"/>
                  </a:lnTo>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23" name="Google Shape;4423;p336"/>
            <p:cNvSpPr/>
            <p:nvPr/>
          </p:nvSpPr>
          <p:spPr>
            <a:xfrm>
              <a:off x="3407595" y="1532186"/>
              <a:ext cx="185569" cy="373028"/>
            </a:xfrm>
            <a:custGeom>
              <a:rect b="b" l="l" r="r" t="t"/>
              <a:pathLst>
                <a:path extrusionOk="0" h="373028" w="185569">
                  <a:moveTo>
                    <a:pt x="0" y="0"/>
                  </a:moveTo>
                  <a:lnTo>
                    <a:pt x="185570" y="186514"/>
                  </a:lnTo>
                  <a:lnTo>
                    <a:pt x="0" y="373028"/>
                  </a:lnTo>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24" name="Google Shape;4424;p336"/>
            <p:cNvSpPr/>
            <p:nvPr/>
          </p:nvSpPr>
          <p:spPr>
            <a:xfrm>
              <a:off x="2397406" y="1102244"/>
              <a:ext cx="306006" cy="307562"/>
            </a:xfrm>
            <a:custGeom>
              <a:rect b="b" l="l" r="r" t="t"/>
              <a:pathLst>
                <a:path extrusionOk="0" h="307562" w="306006">
                  <a:moveTo>
                    <a:pt x="236146" y="0"/>
                  </a:moveTo>
                  <a:cubicBezTo>
                    <a:pt x="274728" y="0"/>
                    <a:pt x="306006" y="31437"/>
                    <a:pt x="306006" y="70216"/>
                  </a:cubicBezTo>
                  <a:lnTo>
                    <a:pt x="306006" y="237347"/>
                  </a:lnTo>
                  <a:cubicBezTo>
                    <a:pt x="306006" y="276126"/>
                    <a:pt x="274728" y="307563"/>
                    <a:pt x="236146" y="307563"/>
                  </a:cubicBezTo>
                  <a:lnTo>
                    <a:pt x="69861" y="307563"/>
                  </a:lnTo>
                  <a:cubicBezTo>
                    <a:pt x="31278" y="307563"/>
                    <a:pt x="0" y="276126"/>
                    <a:pt x="0" y="237347"/>
                  </a:cubicBezTo>
                  <a:lnTo>
                    <a:pt x="0" y="70216"/>
                  </a:lnTo>
                  <a:cubicBezTo>
                    <a:pt x="0" y="31437"/>
                    <a:pt x="31278" y="0"/>
                    <a:pt x="69861" y="0"/>
                  </a:cubicBezTo>
                  <a:close/>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25" name="Google Shape;4425;p336"/>
            <p:cNvSpPr/>
            <p:nvPr/>
          </p:nvSpPr>
          <p:spPr>
            <a:xfrm>
              <a:off x="2397406" y="1564871"/>
              <a:ext cx="306006" cy="307562"/>
            </a:xfrm>
            <a:custGeom>
              <a:rect b="b" l="l" r="r" t="t"/>
              <a:pathLst>
                <a:path extrusionOk="0" h="307562" w="306006">
                  <a:moveTo>
                    <a:pt x="236146" y="0"/>
                  </a:moveTo>
                  <a:cubicBezTo>
                    <a:pt x="274728" y="0"/>
                    <a:pt x="306006" y="31437"/>
                    <a:pt x="306006" y="70216"/>
                  </a:cubicBezTo>
                  <a:lnTo>
                    <a:pt x="306006" y="237347"/>
                  </a:lnTo>
                  <a:cubicBezTo>
                    <a:pt x="306006" y="276126"/>
                    <a:pt x="274728" y="307563"/>
                    <a:pt x="236146" y="307563"/>
                  </a:cubicBezTo>
                  <a:lnTo>
                    <a:pt x="69861" y="307563"/>
                  </a:lnTo>
                  <a:cubicBezTo>
                    <a:pt x="31278" y="307563"/>
                    <a:pt x="0" y="276126"/>
                    <a:pt x="0" y="237347"/>
                  </a:cubicBezTo>
                  <a:lnTo>
                    <a:pt x="0" y="70216"/>
                  </a:lnTo>
                  <a:cubicBezTo>
                    <a:pt x="0" y="31437"/>
                    <a:pt x="31278" y="0"/>
                    <a:pt x="69861" y="0"/>
                  </a:cubicBezTo>
                  <a:close/>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26" name="Google Shape;4426;p336"/>
            <p:cNvSpPr/>
            <p:nvPr/>
          </p:nvSpPr>
          <p:spPr>
            <a:xfrm>
              <a:off x="2397406" y="2027593"/>
              <a:ext cx="306006" cy="307562"/>
            </a:xfrm>
            <a:custGeom>
              <a:rect b="b" l="l" r="r" t="t"/>
              <a:pathLst>
                <a:path extrusionOk="0" h="307562" w="306006">
                  <a:moveTo>
                    <a:pt x="236146" y="0"/>
                  </a:moveTo>
                  <a:cubicBezTo>
                    <a:pt x="274728" y="0"/>
                    <a:pt x="306006" y="31437"/>
                    <a:pt x="306006" y="70216"/>
                  </a:cubicBezTo>
                  <a:lnTo>
                    <a:pt x="306006" y="237347"/>
                  </a:lnTo>
                  <a:cubicBezTo>
                    <a:pt x="306006" y="276126"/>
                    <a:pt x="274728" y="307563"/>
                    <a:pt x="236146" y="307563"/>
                  </a:cubicBezTo>
                  <a:lnTo>
                    <a:pt x="69861" y="307563"/>
                  </a:lnTo>
                  <a:cubicBezTo>
                    <a:pt x="31278" y="307563"/>
                    <a:pt x="0" y="276126"/>
                    <a:pt x="0" y="237347"/>
                  </a:cubicBezTo>
                  <a:lnTo>
                    <a:pt x="0" y="70216"/>
                  </a:lnTo>
                  <a:cubicBezTo>
                    <a:pt x="0" y="31437"/>
                    <a:pt x="31278" y="0"/>
                    <a:pt x="69861" y="0"/>
                  </a:cubicBezTo>
                  <a:close/>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27" name="Google Shape;4427;p336"/>
            <p:cNvSpPr/>
            <p:nvPr/>
          </p:nvSpPr>
          <p:spPr>
            <a:xfrm>
              <a:off x="2703412" y="1255978"/>
              <a:ext cx="566824" cy="462627"/>
            </a:xfrm>
            <a:custGeom>
              <a:rect b="b" l="l" r="r" t="t"/>
              <a:pathLst>
                <a:path extrusionOk="0" h="462627" w="566824">
                  <a:moveTo>
                    <a:pt x="0" y="0"/>
                  </a:moveTo>
                  <a:lnTo>
                    <a:pt x="157588" y="0"/>
                  </a:lnTo>
                  <a:cubicBezTo>
                    <a:pt x="237564" y="0"/>
                    <a:pt x="302319" y="65085"/>
                    <a:pt x="302319" y="145468"/>
                  </a:cubicBezTo>
                  <a:lnTo>
                    <a:pt x="302319" y="317159"/>
                  </a:lnTo>
                  <a:cubicBezTo>
                    <a:pt x="302319" y="397542"/>
                    <a:pt x="367075" y="462627"/>
                    <a:pt x="447051" y="462627"/>
                  </a:cubicBezTo>
                  <a:lnTo>
                    <a:pt x="566825" y="462627"/>
                  </a:lnTo>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28" name="Google Shape;4428;p336"/>
            <p:cNvSpPr/>
            <p:nvPr/>
          </p:nvSpPr>
          <p:spPr>
            <a:xfrm>
              <a:off x="2703412" y="1718700"/>
              <a:ext cx="566824" cy="462627"/>
            </a:xfrm>
            <a:custGeom>
              <a:rect b="b" l="l" r="r" t="t"/>
              <a:pathLst>
                <a:path extrusionOk="0" h="462627" w="566824">
                  <a:moveTo>
                    <a:pt x="0" y="462627"/>
                  </a:moveTo>
                  <a:lnTo>
                    <a:pt x="157588" y="462627"/>
                  </a:lnTo>
                  <a:cubicBezTo>
                    <a:pt x="237564" y="462627"/>
                    <a:pt x="302319" y="397542"/>
                    <a:pt x="302319" y="317160"/>
                  </a:cubicBezTo>
                  <a:lnTo>
                    <a:pt x="302319" y="145468"/>
                  </a:lnTo>
                  <a:cubicBezTo>
                    <a:pt x="302319" y="65085"/>
                    <a:pt x="367075" y="0"/>
                    <a:pt x="447051" y="0"/>
                  </a:cubicBezTo>
                  <a:lnTo>
                    <a:pt x="566825" y="0"/>
                  </a:lnTo>
                </a:path>
              </a:pathLst>
            </a:custGeom>
            <a:noFill/>
            <a:ln cap="flat" cmpd="sng" w="1905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2" name="Shape 4432"/>
        <p:cNvGrpSpPr/>
        <p:nvPr/>
      </p:nvGrpSpPr>
      <p:grpSpPr>
        <a:xfrm>
          <a:off x="0" y="0"/>
          <a:ext cx="0" cy="0"/>
          <a:chOff x="0" y="0"/>
          <a:chExt cx="0" cy="0"/>
        </a:xfrm>
      </p:grpSpPr>
      <p:pic>
        <p:nvPicPr>
          <p:cNvPr id="4433" name="Google Shape;4433;p337"/>
          <p:cNvPicPr preferRelativeResize="0"/>
          <p:nvPr/>
        </p:nvPicPr>
        <p:blipFill rotWithShape="1">
          <a:blip r:embed="rId3">
            <a:alphaModFix/>
          </a:blip>
          <a:srcRect b="0" l="0" r="0" t="0"/>
          <a:stretch/>
        </p:blipFill>
        <p:spPr>
          <a:xfrm>
            <a:off x="4572000" y="859425"/>
            <a:ext cx="4209601" cy="3915908"/>
          </a:xfrm>
          <a:prstGeom prst="rect">
            <a:avLst/>
          </a:prstGeom>
          <a:noFill/>
          <a:ln>
            <a:noFill/>
          </a:ln>
        </p:spPr>
      </p:pic>
      <p:sp>
        <p:nvSpPr>
          <p:cNvPr id="4434" name="Google Shape;4434;p337"/>
          <p:cNvSpPr txBox="1"/>
          <p:nvPr>
            <p:ph type="title"/>
          </p:nvPr>
        </p:nvSpPr>
        <p:spPr>
          <a:xfrm>
            <a:off x="365700" y="274350"/>
            <a:ext cx="5316600" cy="3078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US"/>
              <a:t>Enable real-time operations</a:t>
            </a:r>
            <a:endParaRPr/>
          </a:p>
        </p:txBody>
      </p:sp>
      <p:sp>
        <p:nvSpPr>
          <p:cNvPr id="4435" name="Google Shape;4435;p337"/>
          <p:cNvSpPr txBox="1"/>
          <p:nvPr>
            <p:ph idx="1" type="body"/>
          </p:nvPr>
        </p:nvSpPr>
        <p:spPr>
          <a:xfrm>
            <a:off x="365700" y="2619175"/>
            <a:ext cx="4777800" cy="2510400"/>
          </a:xfrm>
          <a:prstGeom prst="rect">
            <a:avLst/>
          </a:prstGeom>
        </p:spPr>
        <p:txBody>
          <a:bodyPr anchorCtr="0" anchor="t" bIns="0" lIns="0" spcFirstLastPara="1" rIns="0" wrap="square" tIns="0">
            <a:noAutofit/>
          </a:bodyPr>
          <a:lstStyle/>
          <a:p>
            <a:pPr indent="-164465" lvl="0" marL="182880" rtl="0" algn="l">
              <a:spcBef>
                <a:spcPts val="1000"/>
              </a:spcBef>
              <a:spcAft>
                <a:spcPts val="0"/>
              </a:spcAft>
              <a:buSzPts val="1150"/>
              <a:buChar char="●"/>
            </a:pPr>
            <a:r>
              <a:rPr lang="en-US" sz="1150"/>
              <a:t>Quickly expose integrations as APIs with an </a:t>
            </a:r>
            <a:br>
              <a:rPr lang="en-US" sz="1150"/>
            </a:br>
            <a:r>
              <a:rPr lang="en-US" sz="1150"/>
              <a:t>easy-to-use wizard</a:t>
            </a:r>
            <a:endParaRPr sz="1150"/>
          </a:p>
          <a:p>
            <a:pPr indent="-164465" lvl="0" marL="182880" rtl="0" algn="l">
              <a:spcBef>
                <a:spcPts val="1000"/>
              </a:spcBef>
              <a:spcAft>
                <a:spcPts val="0"/>
              </a:spcAft>
              <a:buSzPts val="1150"/>
              <a:buChar char="●"/>
            </a:pPr>
            <a:r>
              <a:rPr lang="en-US" sz="1150"/>
              <a:t>Accelerate digital transformation by streamlining </a:t>
            </a:r>
            <a:br>
              <a:rPr lang="en-US" sz="1150"/>
            </a:br>
            <a:r>
              <a:rPr lang="en-US" sz="1150"/>
              <a:t>API creation, control and consumption </a:t>
            </a:r>
            <a:endParaRPr sz="1150"/>
          </a:p>
          <a:p>
            <a:pPr indent="-164465" lvl="0" marL="182880" rtl="0" algn="l">
              <a:spcBef>
                <a:spcPts val="1000"/>
              </a:spcBef>
              <a:spcAft>
                <a:spcPts val="0"/>
              </a:spcAft>
              <a:buSzPts val="1150"/>
              <a:buChar char="●"/>
            </a:pPr>
            <a:r>
              <a:rPr lang="en-US" sz="1150"/>
              <a:t>Empower IT and business users to rapidly build, secure, and manage APIs from iPaaS integrations, driving real-time workflow automation</a:t>
            </a:r>
            <a:endParaRPr sz="1150"/>
          </a:p>
          <a:p>
            <a:pPr indent="-164465" lvl="0" marL="182880" rtl="0" algn="l">
              <a:spcBef>
                <a:spcPts val="1000"/>
              </a:spcBef>
              <a:spcAft>
                <a:spcPts val="0"/>
              </a:spcAft>
              <a:buSzPts val="1150"/>
              <a:buChar char="●"/>
            </a:pPr>
            <a:r>
              <a:rPr lang="en-US" sz="1150"/>
              <a:t>A centralized approach offers comprehensive control, visibility, and security over API lifecycle management, fostering innovation and agility</a:t>
            </a:r>
            <a:endParaRPr sz="1150">
              <a:solidFill>
                <a:srgbClr val="FF00FF"/>
              </a:solidFill>
            </a:endParaRPr>
          </a:p>
        </p:txBody>
      </p:sp>
      <p:sp>
        <p:nvSpPr>
          <p:cNvPr id="4436" name="Google Shape;4436;p337"/>
          <p:cNvSpPr/>
          <p:nvPr/>
        </p:nvSpPr>
        <p:spPr>
          <a:xfrm>
            <a:off x="365703" y="2141078"/>
            <a:ext cx="1174376" cy="335954"/>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4437" name="Google Shape;4437;p337"/>
          <p:cNvGrpSpPr/>
          <p:nvPr/>
        </p:nvGrpSpPr>
        <p:grpSpPr>
          <a:xfrm>
            <a:off x="8230100" y="274338"/>
            <a:ext cx="548192" cy="608035"/>
            <a:chOff x="7213750" y="310238"/>
            <a:chExt cx="548192" cy="608035"/>
          </a:xfrm>
        </p:grpSpPr>
        <p:sp>
          <p:nvSpPr>
            <p:cNvPr id="4438" name="Google Shape;4438;p337"/>
            <p:cNvSpPr/>
            <p:nvPr/>
          </p:nvSpPr>
          <p:spPr>
            <a:xfrm>
              <a:off x="7213750" y="310238"/>
              <a:ext cx="548192" cy="608035"/>
            </a:xfrm>
            <a:custGeom>
              <a:rect b="b" l="l" r="r" t="t"/>
              <a:pathLst>
                <a:path extrusionOk="0" h="1422305" w="1282320">
                  <a:moveTo>
                    <a:pt x="1282225" y="415720"/>
                  </a:moveTo>
                  <a:lnTo>
                    <a:pt x="1282225" y="340617"/>
                  </a:lnTo>
                  <a:lnTo>
                    <a:pt x="1220750" y="311411"/>
                  </a:lnTo>
                  <a:lnTo>
                    <a:pt x="1088870" y="385281"/>
                  </a:lnTo>
                  <a:lnTo>
                    <a:pt x="698454" y="169740"/>
                  </a:lnTo>
                  <a:lnTo>
                    <a:pt x="698454" y="28638"/>
                  </a:lnTo>
                  <a:lnTo>
                    <a:pt x="638120" y="0"/>
                  </a:lnTo>
                  <a:lnTo>
                    <a:pt x="577215" y="28922"/>
                  </a:lnTo>
                  <a:lnTo>
                    <a:pt x="577215" y="174576"/>
                  </a:lnTo>
                  <a:lnTo>
                    <a:pt x="209983" y="392013"/>
                  </a:lnTo>
                  <a:lnTo>
                    <a:pt x="66700" y="309704"/>
                  </a:lnTo>
                  <a:lnTo>
                    <a:pt x="3611" y="339764"/>
                  </a:lnTo>
                  <a:lnTo>
                    <a:pt x="3611" y="412970"/>
                  </a:lnTo>
                  <a:lnTo>
                    <a:pt x="141572" y="492340"/>
                  </a:lnTo>
                  <a:lnTo>
                    <a:pt x="141572" y="934517"/>
                  </a:lnTo>
                  <a:lnTo>
                    <a:pt x="0" y="1010473"/>
                  </a:lnTo>
                  <a:lnTo>
                    <a:pt x="0" y="1083490"/>
                  </a:lnTo>
                  <a:lnTo>
                    <a:pt x="63565" y="1113739"/>
                  </a:lnTo>
                  <a:lnTo>
                    <a:pt x="188034" y="1046886"/>
                  </a:lnTo>
                  <a:lnTo>
                    <a:pt x="577405" y="1231893"/>
                  </a:lnTo>
                  <a:lnTo>
                    <a:pt x="577405" y="1393857"/>
                  </a:lnTo>
                  <a:lnTo>
                    <a:pt x="637169" y="1422305"/>
                  </a:lnTo>
                  <a:lnTo>
                    <a:pt x="698644" y="1393099"/>
                  </a:lnTo>
                  <a:lnTo>
                    <a:pt x="698644" y="1233031"/>
                  </a:lnTo>
                  <a:lnTo>
                    <a:pt x="1079178" y="1028964"/>
                  </a:lnTo>
                  <a:lnTo>
                    <a:pt x="1216950" y="1111558"/>
                  </a:lnTo>
                  <a:lnTo>
                    <a:pt x="1280705" y="1081309"/>
                  </a:lnTo>
                  <a:lnTo>
                    <a:pt x="1280705" y="1008766"/>
                  </a:lnTo>
                  <a:lnTo>
                    <a:pt x="1142743" y="925982"/>
                  </a:lnTo>
                  <a:lnTo>
                    <a:pt x="1142743" y="494142"/>
                  </a:lnTo>
                  <a:lnTo>
                    <a:pt x="1282320" y="415625"/>
                  </a:lnTo>
                  <a:close/>
                  <a:moveTo>
                    <a:pt x="577310" y="744200"/>
                  </a:moveTo>
                  <a:lnTo>
                    <a:pt x="577310" y="1097998"/>
                  </a:lnTo>
                  <a:lnTo>
                    <a:pt x="262906" y="948646"/>
                  </a:lnTo>
                  <a:lnTo>
                    <a:pt x="262906" y="562132"/>
                  </a:lnTo>
                  <a:lnTo>
                    <a:pt x="579875" y="744200"/>
                  </a:lnTo>
                  <a:lnTo>
                    <a:pt x="577405" y="744200"/>
                  </a:lnTo>
                  <a:close/>
                  <a:moveTo>
                    <a:pt x="330557" y="461332"/>
                  </a:moveTo>
                  <a:lnTo>
                    <a:pt x="642015" y="276894"/>
                  </a:lnTo>
                  <a:lnTo>
                    <a:pt x="964685" y="455073"/>
                  </a:lnTo>
                  <a:lnTo>
                    <a:pt x="638120" y="638184"/>
                  </a:lnTo>
                  <a:lnTo>
                    <a:pt x="330462" y="461332"/>
                  </a:lnTo>
                  <a:close/>
                  <a:moveTo>
                    <a:pt x="698454" y="1095627"/>
                  </a:moveTo>
                  <a:lnTo>
                    <a:pt x="698454" y="744200"/>
                  </a:lnTo>
                  <a:lnTo>
                    <a:pt x="696554" y="744200"/>
                  </a:lnTo>
                  <a:lnTo>
                    <a:pt x="1021219" y="562132"/>
                  </a:lnTo>
                  <a:lnTo>
                    <a:pt x="1021219" y="922569"/>
                  </a:lnTo>
                  <a:lnTo>
                    <a:pt x="1021409" y="922569"/>
                  </a:lnTo>
                  <a:lnTo>
                    <a:pt x="698549" y="1095627"/>
                  </a:lnTo>
                  <a:close/>
                </a:path>
              </a:pathLst>
            </a:custGeom>
            <a:solidFill>
              <a:schemeClr val="lt2"/>
            </a:solidFill>
            <a:ln cap="flat" cmpd="sng" w="28575">
              <a:solidFill>
                <a:schemeClr val="l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39" name="Google Shape;4439;p337"/>
            <p:cNvSpPr/>
            <p:nvPr/>
          </p:nvSpPr>
          <p:spPr>
            <a:xfrm>
              <a:off x="7213750" y="310238"/>
              <a:ext cx="548192" cy="608035"/>
            </a:xfrm>
            <a:custGeom>
              <a:rect b="b" l="l" r="r" t="t"/>
              <a:pathLst>
                <a:path extrusionOk="0" h="1422305" w="1282320">
                  <a:moveTo>
                    <a:pt x="1282225" y="415720"/>
                  </a:moveTo>
                  <a:lnTo>
                    <a:pt x="1282225" y="340617"/>
                  </a:lnTo>
                  <a:lnTo>
                    <a:pt x="1220750" y="311411"/>
                  </a:lnTo>
                  <a:lnTo>
                    <a:pt x="1088870" y="385281"/>
                  </a:lnTo>
                  <a:lnTo>
                    <a:pt x="698454" y="169740"/>
                  </a:lnTo>
                  <a:lnTo>
                    <a:pt x="698454" y="28638"/>
                  </a:lnTo>
                  <a:lnTo>
                    <a:pt x="638120" y="0"/>
                  </a:lnTo>
                  <a:lnTo>
                    <a:pt x="577215" y="28922"/>
                  </a:lnTo>
                  <a:lnTo>
                    <a:pt x="577215" y="174576"/>
                  </a:lnTo>
                  <a:lnTo>
                    <a:pt x="209983" y="392013"/>
                  </a:lnTo>
                  <a:lnTo>
                    <a:pt x="66700" y="309704"/>
                  </a:lnTo>
                  <a:lnTo>
                    <a:pt x="3611" y="339764"/>
                  </a:lnTo>
                  <a:lnTo>
                    <a:pt x="3611" y="412970"/>
                  </a:lnTo>
                  <a:lnTo>
                    <a:pt x="141572" y="492340"/>
                  </a:lnTo>
                  <a:lnTo>
                    <a:pt x="141572" y="934517"/>
                  </a:lnTo>
                  <a:lnTo>
                    <a:pt x="0" y="1010473"/>
                  </a:lnTo>
                  <a:lnTo>
                    <a:pt x="0" y="1083490"/>
                  </a:lnTo>
                  <a:lnTo>
                    <a:pt x="63565" y="1113739"/>
                  </a:lnTo>
                  <a:lnTo>
                    <a:pt x="188034" y="1046886"/>
                  </a:lnTo>
                  <a:lnTo>
                    <a:pt x="577405" y="1231893"/>
                  </a:lnTo>
                  <a:lnTo>
                    <a:pt x="577405" y="1393857"/>
                  </a:lnTo>
                  <a:lnTo>
                    <a:pt x="637169" y="1422305"/>
                  </a:lnTo>
                  <a:lnTo>
                    <a:pt x="698644" y="1393099"/>
                  </a:lnTo>
                  <a:lnTo>
                    <a:pt x="698644" y="1233031"/>
                  </a:lnTo>
                  <a:lnTo>
                    <a:pt x="1079178" y="1028964"/>
                  </a:lnTo>
                  <a:lnTo>
                    <a:pt x="1216950" y="1111558"/>
                  </a:lnTo>
                  <a:lnTo>
                    <a:pt x="1280705" y="1081309"/>
                  </a:lnTo>
                  <a:lnTo>
                    <a:pt x="1280705" y="1008766"/>
                  </a:lnTo>
                  <a:lnTo>
                    <a:pt x="1142743" y="925982"/>
                  </a:lnTo>
                  <a:lnTo>
                    <a:pt x="1142743" y="494142"/>
                  </a:lnTo>
                  <a:lnTo>
                    <a:pt x="1282320" y="415625"/>
                  </a:lnTo>
                  <a:close/>
                  <a:moveTo>
                    <a:pt x="577310" y="744200"/>
                  </a:moveTo>
                  <a:lnTo>
                    <a:pt x="577310" y="1097998"/>
                  </a:lnTo>
                  <a:lnTo>
                    <a:pt x="262906" y="948646"/>
                  </a:lnTo>
                  <a:lnTo>
                    <a:pt x="262906" y="562132"/>
                  </a:lnTo>
                  <a:lnTo>
                    <a:pt x="579875" y="744200"/>
                  </a:lnTo>
                  <a:lnTo>
                    <a:pt x="577405" y="744200"/>
                  </a:lnTo>
                  <a:close/>
                  <a:moveTo>
                    <a:pt x="330557" y="461332"/>
                  </a:moveTo>
                  <a:lnTo>
                    <a:pt x="642015" y="276894"/>
                  </a:lnTo>
                  <a:lnTo>
                    <a:pt x="964685" y="455073"/>
                  </a:lnTo>
                  <a:lnTo>
                    <a:pt x="638120" y="638184"/>
                  </a:lnTo>
                  <a:lnTo>
                    <a:pt x="330462" y="461332"/>
                  </a:lnTo>
                  <a:close/>
                  <a:moveTo>
                    <a:pt x="698454" y="1095627"/>
                  </a:moveTo>
                  <a:lnTo>
                    <a:pt x="698454" y="744200"/>
                  </a:lnTo>
                  <a:lnTo>
                    <a:pt x="696554" y="744200"/>
                  </a:lnTo>
                  <a:lnTo>
                    <a:pt x="1021219" y="562132"/>
                  </a:lnTo>
                  <a:lnTo>
                    <a:pt x="1021219" y="922569"/>
                  </a:lnTo>
                  <a:lnTo>
                    <a:pt x="1021409" y="922569"/>
                  </a:lnTo>
                  <a:lnTo>
                    <a:pt x="698549" y="10956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sp>
        <p:nvSpPr>
          <p:cNvPr id="4440" name="Google Shape;4440;p337"/>
          <p:cNvSpPr/>
          <p:nvPr/>
        </p:nvSpPr>
        <p:spPr>
          <a:xfrm>
            <a:off x="365700" y="914400"/>
            <a:ext cx="3173365" cy="958508"/>
          </a:xfrm>
          <a:custGeom>
            <a:rect b="b" l="l" r="r" t="t"/>
            <a:pathLst>
              <a:path extrusionOk="0" h="735899" w="2436365">
                <a:moveTo>
                  <a:pt x="788846" y="31362"/>
                </a:moveTo>
                <a:cubicBezTo>
                  <a:pt x="792444" y="31362"/>
                  <a:pt x="795303" y="30255"/>
                  <a:pt x="797425" y="28134"/>
                </a:cubicBezTo>
                <a:cubicBezTo>
                  <a:pt x="799546" y="26012"/>
                  <a:pt x="800653" y="23245"/>
                  <a:pt x="800653" y="20109"/>
                </a:cubicBezTo>
                <a:cubicBezTo>
                  <a:pt x="800653" y="16972"/>
                  <a:pt x="799546" y="14205"/>
                  <a:pt x="797425" y="11991"/>
                </a:cubicBezTo>
                <a:cubicBezTo>
                  <a:pt x="795303" y="9778"/>
                  <a:pt x="792444" y="8671"/>
                  <a:pt x="788846" y="8671"/>
                </a:cubicBezTo>
                <a:cubicBezTo>
                  <a:pt x="785249" y="8671"/>
                  <a:pt x="782389" y="9778"/>
                  <a:pt x="780360" y="11991"/>
                </a:cubicBezTo>
                <a:cubicBezTo>
                  <a:pt x="778239" y="14205"/>
                  <a:pt x="777224" y="16880"/>
                  <a:pt x="777224" y="20109"/>
                </a:cubicBezTo>
                <a:cubicBezTo>
                  <a:pt x="777224" y="23337"/>
                  <a:pt x="778239" y="26012"/>
                  <a:pt x="780360" y="28134"/>
                </a:cubicBezTo>
                <a:cubicBezTo>
                  <a:pt x="782482" y="30255"/>
                  <a:pt x="785249" y="31362"/>
                  <a:pt x="788846" y="31362"/>
                </a:cubicBezTo>
                <a:close/>
                <a:moveTo>
                  <a:pt x="168525" y="31362"/>
                </a:moveTo>
                <a:cubicBezTo>
                  <a:pt x="172122" y="31362"/>
                  <a:pt x="174981" y="30255"/>
                  <a:pt x="177103" y="28134"/>
                </a:cubicBezTo>
                <a:cubicBezTo>
                  <a:pt x="179225" y="26012"/>
                  <a:pt x="180331" y="23245"/>
                  <a:pt x="180331" y="20109"/>
                </a:cubicBezTo>
                <a:cubicBezTo>
                  <a:pt x="180331" y="16972"/>
                  <a:pt x="179225" y="14205"/>
                  <a:pt x="177103" y="11991"/>
                </a:cubicBezTo>
                <a:cubicBezTo>
                  <a:pt x="174981" y="9778"/>
                  <a:pt x="172122" y="8671"/>
                  <a:pt x="168525" y="8671"/>
                </a:cubicBezTo>
                <a:cubicBezTo>
                  <a:pt x="164927" y="8671"/>
                  <a:pt x="162068" y="9778"/>
                  <a:pt x="160038" y="11991"/>
                </a:cubicBezTo>
                <a:cubicBezTo>
                  <a:pt x="157917" y="14205"/>
                  <a:pt x="156902" y="16880"/>
                  <a:pt x="156902" y="20109"/>
                </a:cubicBezTo>
                <a:cubicBezTo>
                  <a:pt x="156902" y="23337"/>
                  <a:pt x="157917" y="26012"/>
                  <a:pt x="160038" y="28134"/>
                </a:cubicBezTo>
                <a:cubicBezTo>
                  <a:pt x="162160" y="30255"/>
                  <a:pt x="164927" y="31362"/>
                  <a:pt x="168525" y="31362"/>
                </a:cubicBezTo>
                <a:close/>
                <a:moveTo>
                  <a:pt x="159854" y="218058"/>
                </a:moveTo>
                <a:lnTo>
                  <a:pt x="176919" y="218058"/>
                </a:lnTo>
                <a:lnTo>
                  <a:pt x="176919" y="64477"/>
                </a:lnTo>
                <a:lnTo>
                  <a:pt x="159854" y="64477"/>
                </a:lnTo>
                <a:lnTo>
                  <a:pt x="159854" y="218058"/>
                </a:lnTo>
                <a:close/>
                <a:moveTo>
                  <a:pt x="314173" y="180793"/>
                </a:moveTo>
                <a:cubicBezTo>
                  <a:pt x="314173" y="193983"/>
                  <a:pt x="316848" y="203945"/>
                  <a:pt x="322106" y="210679"/>
                </a:cubicBezTo>
                <a:cubicBezTo>
                  <a:pt x="327364" y="217412"/>
                  <a:pt x="335850" y="220825"/>
                  <a:pt x="347472" y="220825"/>
                </a:cubicBezTo>
                <a:cubicBezTo>
                  <a:pt x="355128" y="220825"/>
                  <a:pt x="361216" y="219995"/>
                  <a:pt x="365644" y="218427"/>
                </a:cubicBezTo>
                <a:lnTo>
                  <a:pt x="364906" y="204591"/>
                </a:lnTo>
                <a:cubicBezTo>
                  <a:pt x="358541" y="205513"/>
                  <a:pt x="353929" y="205974"/>
                  <a:pt x="351162" y="205974"/>
                </a:cubicBezTo>
                <a:cubicBezTo>
                  <a:pt x="343967" y="205974"/>
                  <a:pt x="338802" y="203853"/>
                  <a:pt x="335758" y="199702"/>
                </a:cubicBezTo>
                <a:cubicBezTo>
                  <a:pt x="332714" y="195551"/>
                  <a:pt x="331146" y="189187"/>
                  <a:pt x="331146" y="180700"/>
                </a:cubicBezTo>
                <a:lnTo>
                  <a:pt x="331146" y="78220"/>
                </a:lnTo>
                <a:lnTo>
                  <a:pt x="362969" y="78220"/>
                </a:lnTo>
                <a:lnTo>
                  <a:pt x="362969" y="64292"/>
                </a:lnTo>
                <a:lnTo>
                  <a:pt x="331146" y="64292"/>
                </a:lnTo>
                <a:lnTo>
                  <a:pt x="331146" y="25090"/>
                </a:lnTo>
                <a:lnTo>
                  <a:pt x="314081" y="25090"/>
                </a:lnTo>
                <a:lnTo>
                  <a:pt x="314081" y="64384"/>
                </a:lnTo>
                <a:lnTo>
                  <a:pt x="285855" y="64384"/>
                </a:lnTo>
                <a:lnTo>
                  <a:pt x="285855" y="78313"/>
                </a:lnTo>
                <a:lnTo>
                  <a:pt x="314081" y="78313"/>
                </a:lnTo>
                <a:lnTo>
                  <a:pt x="314081" y="180793"/>
                </a:lnTo>
                <a:close/>
                <a:moveTo>
                  <a:pt x="65768" y="220825"/>
                </a:moveTo>
                <a:cubicBezTo>
                  <a:pt x="84770" y="220825"/>
                  <a:pt x="99989" y="215014"/>
                  <a:pt x="111243" y="203392"/>
                </a:cubicBezTo>
                <a:cubicBezTo>
                  <a:pt x="122496" y="191769"/>
                  <a:pt x="128215" y="176181"/>
                  <a:pt x="128215" y="156533"/>
                </a:cubicBezTo>
                <a:lnTo>
                  <a:pt x="128215" y="11346"/>
                </a:lnTo>
                <a:lnTo>
                  <a:pt x="110597" y="11346"/>
                </a:lnTo>
                <a:lnTo>
                  <a:pt x="110597" y="157548"/>
                </a:lnTo>
                <a:cubicBezTo>
                  <a:pt x="110413" y="172491"/>
                  <a:pt x="106170" y="184298"/>
                  <a:pt x="97868" y="193061"/>
                </a:cubicBezTo>
                <a:cubicBezTo>
                  <a:pt x="89566" y="201731"/>
                  <a:pt x="78866" y="206159"/>
                  <a:pt x="65676" y="206159"/>
                </a:cubicBezTo>
                <a:cubicBezTo>
                  <a:pt x="51378" y="206159"/>
                  <a:pt x="40309" y="202377"/>
                  <a:pt x="32469" y="194905"/>
                </a:cubicBezTo>
                <a:cubicBezTo>
                  <a:pt x="24628" y="187342"/>
                  <a:pt x="20662" y="176181"/>
                  <a:pt x="20662" y="161237"/>
                </a:cubicBezTo>
                <a:lnTo>
                  <a:pt x="3321" y="161237"/>
                </a:lnTo>
                <a:cubicBezTo>
                  <a:pt x="3321" y="180055"/>
                  <a:pt x="8763" y="194721"/>
                  <a:pt x="19463" y="205237"/>
                </a:cubicBezTo>
                <a:cubicBezTo>
                  <a:pt x="30163" y="215752"/>
                  <a:pt x="45659" y="221010"/>
                  <a:pt x="65768" y="221010"/>
                </a:cubicBezTo>
                <a:close/>
                <a:moveTo>
                  <a:pt x="226544" y="180793"/>
                </a:moveTo>
                <a:cubicBezTo>
                  <a:pt x="226544" y="193983"/>
                  <a:pt x="229219" y="203945"/>
                  <a:pt x="234477" y="210679"/>
                </a:cubicBezTo>
                <a:cubicBezTo>
                  <a:pt x="239735" y="217412"/>
                  <a:pt x="248221" y="220825"/>
                  <a:pt x="259843" y="220825"/>
                </a:cubicBezTo>
                <a:cubicBezTo>
                  <a:pt x="267499" y="220825"/>
                  <a:pt x="273587" y="219995"/>
                  <a:pt x="278015" y="218427"/>
                </a:cubicBezTo>
                <a:lnTo>
                  <a:pt x="277277" y="204591"/>
                </a:lnTo>
                <a:cubicBezTo>
                  <a:pt x="270912" y="205513"/>
                  <a:pt x="266300" y="205974"/>
                  <a:pt x="263533" y="205974"/>
                </a:cubicBezTo>
                <a:cubicBezTo>
                  <a:pt x="256338" y="205974"/>
                  <a:pt x="251173" y="203853"/>
                  <a:pt x="248129" y="199702"/>
                </a:cubicBezTo>
                <a:cubicBezTo>
                  <a:pt x="245085" y="195551"/>
                  <a:pt x="243517" y="189187"/>
                  <a:pt x="243517" y="180700"/>
                </a:cubicBezTo>
                <a:lnTo>
                  <a:pt x="243517" y="78220"/>
                </a:lnTo>
                <a:lnTo>
                  <a:pt x="275340" y="78220"/>
                </a:lnTo>
                <a:lnTo>
                  <a:pt x="275340" y="64292"/>
                </a:lnTo>
                <a:lnTo>
                  <a:pt x="243517" y="64292"/>
                </a:lnTo>
                <a:lnTo>
                  <a:pt x="243517" y="25090"/>
                </a:lnTo>
                <a:lnTo>
                  <a:pt x="226452" y="25090"/>
                </a:lnTo>
                <a:lnTo>
                  <a:pt x="226452" y="64384"/>
                </a:lnTo>
                <a:lnTo>
                  <a:pt x="198226" y="64384"/>
                </a:lnTo>
                <a:lnTo>
                  <a:pt x="198226" y="78313"/>
                </a:lnTo>
                <a:lnTo>
                  <a:pt x="226452" y="78313"/>
                </a:lnTo>
                <a:lnTo>
                  <a:pt x="226452" y="180793"/>
                </a:lnTo>
                <a:close/>
                <a:moveTo>
                  <a:pt x="852769" y="180793"/>
                </a:moveTo>
                <a:cubicBezTo>
                  <a:pt x="852769" y="193983"/>
                  <a:pt x="855444" y="203945"/>
                  <a:pt x="860702" y="210679"/>
                </a:cubicBezTo>
                <a:cubicBezTo>
                  <a:pt x="865960" y="217412"/>
                  <a:pt x="874446" y="220825"/>
                  <a:pt x="886068" y="220825"/>
                </a:cubicBezTo>
                <a:cubicBezTo>
                  <a:pt x="893724" y="220825"/>
                  <a:pt x="899812" y="219995"/>
                  <a:pt x="904240" y="218427"/>
                </a:cubicBezTo>
                <a:lnTo>
                  <a:pt x="903502" y="204591"/>
                </a:lnTo>
                <a:cubicBezTo>
                  <a:pt x="897137" y="205513"/>
                  <a:pt x="892525" y="205974"/>
                  <a:pt x="889758" y="205974"/>
                </a:cubicBezTo>
                <a:cubicBezTo>
                  <a:pt x="882563" y="205974"/>
                  <a:pt x="877398" y="203853"/>
                  <a:pt x="874354" y="199702"/>
                </a:cubicBezTo>
                <a:cubicBezTo>
                  <a:pt x="871310" y="195551"/>
                  <a:pt x="869742" y="189187"/>
                  <a:pt x="869742" y="180700"/>
                </a:cubicBezTo>
                <a:lnTo>
                  <a:pt x="869742" y="78220"/>
                </a:lnTo>
                <a:lnTo>
                  <a:pt x="901565" y="78220"/>
                </a:lnTo>
                <a:lnTo>
                  <a:pt x="901565" y="64292"/>
                </a:lnTo>
                <a:lnTo>
                  <a:pt x="869742" y="64292"/>
                </a:lnTo>
                <a:lnTo>
                  <a:pt x="869742" y="25090"/>
                </a:lnTo>
                <a:lnTo>
                  <a:pt x="852677" y="25090"/>
                </a:lnTo>
                <a:lnTo>
                  <a:pt x="852677" y="64384"/>
                </a:lnTo>
                <a:lnTo>
                  <a:pt x="824451" y="64384"/>
                </a:lnTo>
                <a:lnTo>
                  <a:pt x="824451" y="78313"/>
                </a:lnTo>
                <a:lnTo>
                  <a:pt x="852677" y="78313"/>
                </a:lnTo>
                <a:lnTo>
                  <a:pt x="852677" y="180793"/>
                </a:lnTo>
                <a:close/>
                <a:moveTo>
                  <a:pt x="780176" y="218058"/>
                </a:moveTo>
                <a:lnTo>
                  <a:pt x="797240" y="218058"/>
                </a:lnTo>
                <a:lnTo>
                  <a:pt x="797240" y="64477"/>
                </a:lnTo>
                <a:lnTo>
                  <a:pt x="780176" y="64477"/>
                </a:lnTo>
                <a:lnTo>
                  <a:pt x="780176" y="218058"/>
                </a:lnTo>
                <a:close/>
                <a:moveTo>
                  <a:pt x="410658" y="211232"/>
                </a:moveTo>
                <a:cubicBezTo>
                  <a:pt x="421173" y="217689"/>
                  <a:pt x="432980" y="220918"/>
                  <a:pt x="446078" y="220918"/>
                </a:cubicBezTo>
                <a:cubicBezTo>
                  <a:pt x="469876" y="220918"/>
                  <a:pt x="487956" y="211878"/>
                  <a:pt x="500408" y="193799"/>
                </a:cubicBezTo>
                <a:lnTo>
                  <a:pt x="489800" y="185681"/>
                </a:lnTo>
                <a:cubicBezTo>
                  <a:pt x="484081" y="192968"/>
                  <a:pt x="477809" y="198226"/>
                  <a:pt x="470891" y="201547"/>
                </a:cubicBezTo>
                <a:cubicBezTo>
                  <a:pt x="463973" y="204868"/>
                  <a:pt x="455948" y="206528"/>
                  <a:pt x="446816" y="206528"/>
                </a:cubicBezTo>
                <a:cubicBezTo>
                  <a:pt x="431689" y="206528"/>
                  <a:pt x="419144" y="200717"/>
                  <a:pt x="409089" y="189094"/>
                </a:cubicBezTo>
                <a:cubicBezTo>
                  <a:pt x="399127" y="177472"/>
                  <a:pt x="394146" y="162990"/>
                  <a:pt x="394146" y="145557"/>
                </a:cubicBezTo>
                <a:lnTo>
                  <a:pt x="394146" y="142328"/>
                </a:lnTo>
                <a:lnTo>
                  <a:pt x="503729" y="142328"/>
                </a:lnTo>
                <a:lnTo>
                  <a:pt x="503729" y="132827"/>
                </a:lnTo>
                <a:cubicBezTo>
                  <a:pt x="503729" y="110782"/>
                  <a:pt x="498287" y="93348"/>
                  <a:pt x="487310" y="80619"/>
                </a:cubicBezTo>
                <a:cubicBezTo>
                  <a:pt x="476425" y="67889"/>
                  <a:pt x="461575" y="61525"/>
                  <a:pt x="442942" y="61525"/>
                </a:cubicBezTo>
                <a:cubicBezTo>
                  <a:pt x="431043" y="61525"/>
                  <a:pt x="419974" y="64938"/>
                  <a:pt x="409735" y="71671"/>
                </a:cubicBezTo>
                <a:cubicBezTo>
                  <a:pt x="399496" y="78405"/>
                  <a:pt x="391564" y="87721"/>
                  <a:pt x="385845" y="99528"/>
                </a:cubicBezTo>
                <a:cubicBezTo>
                  <a:pt x="380126" y="111335"/>
                  <a:pt x="377266" y="124618"/>
                  <a:pt x="377266" y="139376"/>
                </a:cubicBezTo>
                <a:lnTo>
                  <a:pt x="377266" y="145464"/>
                </a:lnTo>
                <a:cubicBezTo>
                  <a:pt x="377266" y="159762"/>
                  <a:pt x="380218" y="172675"/>
                  <a:pt x="386029" y="184113"/>
                </a:cubicBezTo>
                <a:cubicBezTo>
                  <a:pt x="391933" y="195643"/>
                  <a:pt x="400142" y="204591"/>
                  <a:pt x="410658" y="211048"/>
                </a:cubicBezTo>
                <a:close/>
                <a:moveTo>
                  <a:pt x="410658" y="90120"/>
                </a:moveTo>
                <a:cubicBezTo>
                  <a:pt x="419420" y="80711"/>
                  <a:pt x="430213" y="76099"/>
                  <a:pt x="442942" y="76099"/>
                </a:cubicBezTo>
                <a:cubicBezTo>
                  <a:pt x="455671" y="76099"/>
                  <a:pt x="466187" y="80711"/>
                  <a:pt x="474212" y="90027"/>
                </a:cubicBezTo>
                <a:cubicBezTo>
                  <a:pt x="482144" y="99344"/>
                  <a:pt x="486388" y="111335"/>
                  <a:pt x="486849" y="126094"/>
                </a:cubicBezTo>
                <a:lnTo>
                  <a:pt x="486849" y="127938"/>
                </a:lnTo>
                <a:lnTo>
                  <a:pt x="394700" y="127938"/>
                </a:lnTo>
                <a:cubicBezTo>
                  <a:pt x="396545" y="112165"/>
                  <a:pt x="401895" y="99528"/>
                  <a:pt x="410658" y="90212"/>
                </a:cubicBezTo>
                <a:close/>
                <a:moveTo>
                  <a:pt x="2417732" y="372101"/>
                </a:moveTo>
                <a:cubicBezTo>
                  <a:pt x="2384526" y="372101"/>
                  <a:pt x="2360359" y="387321"/>
                  <a:pt x="2345323" y="417668"/>
                </a:cubicBezTo>
                <a:lnTo>
                  <a:pt x="2344862" y="376897"/>
                </a:lnTo>
                <a:lnTo>
                  <a:pt x="2317097" y="376897"/>
                </a:lnTo>
                <a:lnTo>
                  <a:pt x="2317097" y="633604"/>
                </a:lnTo>
                <a:lnTo>
                  <a:pt x="2345323" y="633604"/>
                </a:lnTo>
                <a:lnTo>
                  <a:pt x="2345323" y="457332"/>
                </a:lnTo>
                <a:cubicBezTo>
                  <a:pt x="2350581" y="438514"/>
                  <a:pt x="2359252" y="424125"/>
                  <a:pt x="2371520" y="414255"/>
                </a:cubicBezTo>
                <a:cubicBezTo>
                  <a:pt x="2383788" y="404385"/>
                  <a:pt x="2398731" y="399404"/>
                  <a:pt x="2416441" y="399404"/>
                </a:cubicBezTo>
                <a:cubicBezTo>
                  <a:pt x="2423267" y="399404"/>
                  <a:pt x="2429632" y="399958"/>
                  <a:pt x="2435627" y="401064"/>
                </a:cubicBezTo>
                <a:lnTo>
                  <a:pt x="2436365" y="375237"/>
                </a:lnTo>
                <a:cubicBezTo>
                  <a:pt x="2431753" y="373208"/>
                  <a:pt x="2425481" y="372193"/>
                  <a:pt x="2417640" y="372193"/>
                </a:cubicBezTo>
                <a:close/>
                <a:moveTo>
                  <a:pt x="2022387" y="413886"/>
                </a:moveTo>
                <a:cubicBezTo>
                  <a:pt x="2004215" y="386029"/>
                  <a:pt x="1977650" y="372101"/>
                  <a:pt x="1942691" y="372101"/>
                </a:cubicBezTo>
                <a:cubicBezTo>
                  <a:pt x="1912159" y="372101"/>
                  <a:pt x="1887992" y="383815"/>
                  <a:pt x="1870189" y="407337"/>
                </a:cubicBezTo>
                <a:cubicBezTo>
                  <a:pt x="1852387" y="430858"/>
                  <a:pt x="1843531" y="462681"/>
                  <a:pt x="1843531" y="502806"/>
                </a:cubicBezTo>
                <a:lnTo>
                  <a:pt x="1843531" y="506588"/>
                </a:lnTo>
                <a:cubicBezTo>
                  <a:pt x="1843531" y="546898"/>
                  <a:pt x="1852571" y="578998"/>
                  <a:pt x="1870558" y="602704"/>
                </a:cubicBezTo>
                <a:cubicBezTo>
                  <a:pt x="1888545" y="626410"/>
                  <a:pt x="1912436" y="638309"/>
                  <a:pt x="1942229" y="638309"/>
                </a:cubicBezTo>
                <a:cubicBezTo>
                  <a:pt x="1977004" y="638309"/>
                  <a:pt x="2003570" y="625672"/>
                  <a:pt x="2021741" y="600305"/>
                </a:cubicBezTo>
                <a:lnTo>
                  <a:pt x="2021741" y="632590"/>
                </a:lnTo>
                <a:cubicBezTo>
                  <a:pt x="2021280" y="657402"/>
                  <a:pt x="2014362" y="676865"/>
                  <a:pt x="2001079" y="690886"/>
                </a:cubicBezTo>
                <a:cubicBezTo>
                  <a:pt x="1987797" y="704907"/>
                  <a:pt x="1969256" y="711917"/>
                  <a:pt x="1945550" y="711917"/>
                </a:cubicBezTo>
                <a:cubicBezTo>
                  <a:pt x="1917878" y="711917"/>
                  <a:pt x="1893987" y="699557"/>
                  <a:pt x="1873879" y="674928"/>
                </a:cubicBezTo>
                <a:lnTo>
                  <a:pt x="1858013" y="691993"/>
                </a:lnTo>
                <a:cubicBezTo>
                  <a:pt x="1867330" y="705276"/>
                  <a:pt x="1880151" y="715883"/>
                  <a:pt x="1896293" y="723908"/>
                </a:cubicBezTo>
                <a:cubicBezTo>
                  <a:pt x="1912528" y="731933"/>
                  <a:pt x="1929592" y="735900"/>
                  <a:pt x="1947395" y="735900"/>
                </a:cubicBezTo>
                <a:cubicBezTo>
                  <a:pt x="1979034" y="735900"/>
                  <a:pt x="2004123" y="726214"/>
                  <a:pt x="2022571" y="706936"/>
                </a:cubicBezTo>
                <a:cubicBezTo>
                  <a:pt x="2041112" y="687658"/>
                  <a:pt x="2050336" y="661461"/>
                  <a:pt x="2050336" y="628439"/>
                </a:cubicBezTo>
                <a:lnTo>
                  <a:pt x="2050336" y="376897"/>
                </a:lnTo>
                <a:lnTo>
                  <a:pt x="2023771" y="376897"/>
                </a:lnTo>
                <a:lnTo>
                  <a:pt x="2022387" y="413886"/>
                </a:lnTo>
                <a:close/>
                <a:moveTo>
                  <a:pt x="2021649" y="566637"/>
                </a:moveTo>
                <a:cubicBezTo>
                  <a:pt x="2007075" y="597999"/>
                  <a:pt x="1982354" y="613588"/>
                  <a:pt x="1947395" y="613588"/>
                </a:cubicBezTo>
                <a:cubicBezTo>
                  <a:pt x="1923504" y="613588"/>
                  <a:pt x="1904964" y="604179"/>
                  <a:pt x="1891866" y="585270"/>
                </a:cubicBezTo>
                <a:cubicBezTo>
                  <a:pt x="1878767" y="566361"/>
                  <a:pt x="1872126" y="540533"/>
                  <a:pt x="1872126" y="507787"/>
                </a:cubicBezTo>
                <a:cubicBezTo>
                  <a:pt x="1872126" y="471260"/>
                  <a:pt x="1878767" y="443588"/>
                  <a:pt x="1892050" y="424863"/>
                </a:cubicBezTo>
                <a:cubicBezTo>
                  <a:pt x="1905333" y="406138"/>
                  <a:pt x="1923966" y="396729"/>
                  <a:pt x="1947856" y="396729"/>
                </a:cubicBezTo>
                <a:cubicBezTo>
                  <a:pt x="1965382" y="396729"/>
                  <a:pt x="1980417" y="401064"/>
                  <a:pt x="1992962" y="409643"/>
                </a:cubicBezTo>
                <a:cubicBezTo>
                  <a:pt x="2005415" y="418221"/>
                  <a:pt x="2015008" y="430766"/>
                  <a:pt x="2021649" y="447277"/>
                </a:cubicBezTo>
                <a:lnTo>
                  <a:pt x="2021649" y="566637"/>
                </a:lnTo>
                <a:close/>
                <a:moveTo>
                  <a:pt x="1808295" y="453457"/>
                </a:moveTo>
                <a:cubicBezTo>
                  <a:pt x="1807834" y="427814"/>
                  <a:pt x="1799348" y="407890"/>
                  <a:pt x="1782745" y="393501"/>
                </a:cubicBezTo>
                <a:cubicBezTo>
                  <a:pt x="1766233" y="379203"/>
                  <a:pt x="1743634" y="372008"/>
                  <a:pt x="1715039" y="372008"/>
                </a:cubicBezTo>
                <a:cubicBezTo>
                  <a:pt x="1686445" y="372008"/>
                  <a:pt x="1664030" y="379480"/>
                  <a:pt x="1645028" y="394423"/>
                </a:cubicBezTo>
                <a:cubicBezTo>
                  <a:pt x="1626027" y="409366"/>
                  <a:pt x="1616526" y="427076"/>
                  <a:pt x="1616526" y="447462"/>
                </a:cubicBezTo>
                <a:lnTo>
                  <a:pt x="1645028" y="447738"/>
                </a:lnTo>
                <a:cubicBezTo>
                  <a:pt x="1645028" y="433533"/>
                  <a:pt x="1651485" y="421357"/>
                  <a:pt x="1664491" y="411211"/>
                </a:cubicBezTo>
                <a:cubicBezTo>
                  <a:pt x="1677497" y="401064"/>
                  <a:pt x="1693824" y="395991"/>
                  <a:pt x="1713564" y="395991"/>
                </a:cubicBezTo>
                <a:cubicBezTo>
                  <a:pt x="1735240" y="395991"/>
                  <a:pt x="1751752" y="401249"/>
                  <a:pt x="1763005" y="411764"/>
                </a:cubicBezTo>
                <a:cubicBezTo>
                  <a:pt x="1774351" y="422280"/>
                  <a:pt x="1779977" y="436762"/>
                  <a:pt x="1779977" y="455026"/>
                </a:cubicBezTo>
                <a:lnTo>
                  <a:pt x="1779977" y="484174"/>
                </a:lnTo>
                <a:lnTo>
                  <a:pt x="1728507" y="484174"/>
                </a:lnTo>
                <a:cubicBezTo>
                  <a:pt x="1691334" y="484174"/>
                  <a:pt x="1662370" y="491461"/>
                  <a:pt x="1641523" y="506035"/>
                </a:cubicBezTo>
                <a:cubicBezTo>
                  <a:pt x="1620677" y="520609"/>
                  <a:pt x="1610346" y="540349"/>
                  <a:pt x="1610346" y="565346"/>
                </a:cubicBezTo>
                <a:cubicBezTo>
                  <a:pt x="1610346" y="586377"/>
                  <a:pt x="1618002" y="603810"/>
                  <a:pt x="1633222" y="617554"/>
                </a:cubicBezTo>
                <a:cubicBezTo>
                  <a:pt x="1648441" y="631298"/>
                  <a:pt x="1668458" y="638216"/>
                  <a:pt x="1693178" y="638216"/>
                </a:cubicBezTo>
                <a:cubicBezTo>
                  <a:pt x="1710427" y="638216"/>
                  <a:pt x="1726754" y="634711"/>
                  <a:pt x="1742158" y="627701"/>
                </a:cubicBezTo>
                <a:cubicBezTo>
                  <a:pt x="1757563" y="620691"/>
                  <a:pt x="1770292" y="610636"/>
                  <a:pt x="1780254" y="597723"/>
                </a:cubicBezTo>
                <a:cubicBezTo>
                  <a:pt x="1781084" y="613496"/>
                  <a:pt x="1782837" y="625487"/>
                  <a:pt x="1785696" y="633512"/>
                </a:cubicBezTo>
                <a:lnTo>
                  <a:pt x="1816044" y="633512"/>
                </a:lnTo>
                <a:lnTo>
                  <a:pt x="1816044" y="630653"/>
                </a:lnTo>
                <a:cubicBezTo>
                  <a:pt x="1810786" y="618292"/>
                  <a:pt x="1808203" y="599752"/>
                  <a:pt x="1808203" y="574847"/>
                </a:cubicBezTo>
                <a:lnTo>
                  <a:pt x="1808203" y="453365"/>
                </a:lnTo>
                <a:close/>
                <a:moveTo>
                  <a:pt x="1780069" y="562671"/>
                </a:moveTo>
                <a:cubicBezTo>
                  <a:pt x="1773244" y="577983"/>
                  <a:pt x="1762359" y="590251"/>
                  <a:pt x="1747416" y="599475"/>
                </a:cubicBezTo>
                <a:cubicBezTo>
                  <a:pt x="1732473" y="608699"/>
                  <a:pt x="1715501" y="613219"/>
                  <a:pt x="1696499" y="613219"/>
                </a:cubicBezTo>
                <a:cubicBezTo>
                  <a:pt x="1679434" y="613219"/>
                  <a:pt x="1665506" y="608515"/>
                  <a:pt x="1654898" y="599014"/>
                </a:cubicBezTo>
                <a:cubicBezTo>
                  <a:pt x="1644291" y="589513"/>
                  <a:pt x="1638848" y="577614"/>
                  <a:pt x="1638848" y="563224"/>
                </a:cubicBezTo>
                <a:cubicBezTo>
                  <a:pt x="1638848" y="545699"/>
                  <a:pt x="1646873" y="531862"/>
                  <a:pt x="1662831" y="521808"/>
                </a:cubicBezTo>
                <a:cubicBezTo>
                  <a:pt x="1678789" y="511754"/>
                  <a:pt x="1700927" y="506588"/>
                  <a:pt x="1729245" y="506312"/>
                </a:cubicBezTo>
                <a:lnTo>
                  <a:pt x="1779977" y="506312"/>
                </a:lnTo>
                <a:lnTo>
                  <a:pt x="1779977" y="562763"/>
                </a:lnTo>
                <a:close/>
                <a:moveTo>
                  <a:pt x="936155" y="593018"/>
                </a:moveTo>
                <a:lnTo>
                  <a:pt x="808770" y="288069"/>
                </a:lnTo>
                <a:lnTo>
                  <a:pt x="770121" y="288069"/>
                </a:lnTo>
                <a:lnTo>
                  <a:pt x="770121" y="633512"/>
                </a:lnTo>
                <a:lnTo>
                  <a:pt x="799269" y="633512"/>
                </a:lnTo>
                <a:lnTo>
                  <a:pt x="799269" y="482144"/>
                </a:lnTo>
                <a:lnTo>
                  <a:pt x="796871" y="330039"/>
                </a:lnTo>
                <a:lnTo>
                  <a:pt x="924994" y="633512"/>
                </a:lnTo>
                <a:lnTo>
                  <a:pt x="947501" y="633512"/>
                </a:lnTo>
                <a:lnTo>
                  <a:pt x="1076085" y="328840"/>
                </a:lnTo>
                <a:lnTo>
                  <a:pt x="1073687" y="483067"/>
                </a:lnTo>
                <a:lnTo>
                  <a:pt x="1073687" y="633512"/>
                </a:lnTo>
                <a:lnTo>
                  <a:pt x="1102835" y="633512"/>
                </a:lnTo>
                <a:lnTo>
                  <a:pt x="1102835" y="288069"/>
                </a:lnTo>
                <a:lnTo>
                  <a:pt x="1063909" y="288069"/>
                </a:lnTo>
                <a:lnTo>
                  <a:pt x="935971" y="593018"/>
                </a:lnTo>
                <a:close/>
                <a:moveTo>
                  <a:pt x="687658" y="61617"/>
                </a:moveTo>
                <a:cubicBezTo>
                  <a:pt x="666442" y="61617"/>
                  <a:pt x="650484" y="70011"/>
                  <a:pt x="639692" y="86707"/>
                </a:cubicBezTo>
                <a:lnTo>
                  <a:pt x="639692" y="0"/>
                </a:lnTo>
                <a:lnTo>
                  <a:pt x="622812" y="0"/>
                </a:lnTo>
                <a:lnTo>
                  <a:pt x="622812" y="218058"/>
                </a:lnTo>
                <a:lnTo>
                  <a:pt x="638678" y="218058"/>
                </a:lnTo>
                <a:lnTo>
                  <a:pt x="639416" y="197027"/>
                </a:lnTo>
                <a:cubicBezTo>
                  <a:pt x="650392" y="212893"/>
                  <a:pt x="666535" y="220918"/>
                  <a:pt x="687934" y="220918"/>
                </a:cubicBezTo>
                <a:cubicBezTo>
                  <a:pt x="705829" y="220918"/>
                  <a:pt x="720034" y="213907"/>
                  <a:pt x="730642" y="199794"/>
                </a:cubicBezTo>
                <a:cubicBezTo>
                  <a:pt x="741250" y="185774"/>
                  <a:pt x="746508" y="166772"/>
                  <a:pt x="746508" y="142789"/>
                </a:cubicBezTo>
                <a:lnTo>
                  <a:pt x="746508" y="140207"/>
                </a:lnTo>
                <a:cubicBezTo>
                  <a:pt x="746508" y="115486"/>
                  <a:pt x="741250" y="96208"/>
                  <a:pt x="730642" y="82371"/>
                </a:cubicBezTo>
                <a:cubicBezTo>
                  <a:pt x="720127" y="68535"/>
                  <a:pt x="705737" y="61617"/>
                  <a:pt x="687565" y="61617"/>
                </a:cubicBezTo>
                <a:close/>
                <a:moveTo>
                  <a:pt x="717636" y="189463"/>
                </a:moveTo>
                <a:cubicBezTo>
                  <a:pt x="709703" y="200532"/>
                  <a:pt x="698819" y="206067"/>
                  <a:pt x="684798" y="206067"/>
                </a:cubicBezTo>
                <a:cubicBezTo>
                  <a:pt x="663214" y="206067"/>
                  <a:pt x="648178" y="196381"/>
                  <a:pt x="639692" y="177103"/>
                </a:cubicBezTo>
                <a:lnTo>
                  <a:pt x="639692" y="107830"/>
                </a:lnTo>
                <a:cubicBezTo>
                  <a:pt x="643566" y="97499"/>
                  <a:pt x="649285" y="89658"/>
                  <a:pt x="656849" y="84308"/>
                </a:cubicBezTo>
                <a:cubicBezTo>
                  <a:pt x="664413" y="78958"/>
                  <a:pt x="673637" y="76283"/>
                  <a:pt x="684521" y="76283"/>
                </a:cubicBezTo>
                <a:cubicBezTo>
                  <a:pt x="698819" y="76283"/>
                  <a:pt x="709888" y="81818"/>
                  <a:pt x="717728" y="92795"/>
                </a:cubicBezTo>
                <a:cubicBezTo>
                  <a:pt x="725569" y="103864"/>
                  <a:pt x="729535" y="119452"/>
                  <a:pt x="729535" y="139745"/>
                </a:cubicBezTo>
                <a:cubicBezTo>
                  <a:pt x="729535" y="161791"/>
                  <a:pt x="725569" y="178394"/>
                  <a:pt x="717728" y="189463"/>
                </a:cubicBezTo>
                <a:close/>
                <a:moveTo>
                  <a:pt x="1339341" y="453457"/>
                </a:moveTo>
                <a:cubicBezTo>
                  <a:pt x="1338880" y="427814"/>
                  <a:pt x="1330394" y="407890"/>
                  <a:pt x="1313791" y="393501"/>
                </a:cubicBezTo>
                <a:cubicBezTo>
                  <a:pt x="1297279" y="379203"/>
                  <a:pt x="1274680" y="372008"/>
                  <a:pt x="1246086" y="372008"/>
                </a:cubicBezTo>
                <a:cubicBezTo>
                  <a:pt x="1217491" y="372008"/>
                  <a:pt x="1195076" y="379480"/>
                  <a:pt x="1176075" y="394423"/>
                </a:cubicBezTo>
                <a:cubicBezTo>
                  <a:pt x="1157073" y="409366"/>
                  <a:pt x="1147572" y="427076"/>
                  <a:pt x="1147572" y="447462"/>
                </a:cubicBezTo>
                <a:lnTo>
                  <a:pt x="1176075" y="447738"/>
                </a:lnTo>
                <a:cubicBezTo>
                  <a:pt x="1176075" y="433533"/>
                  <a:pt x="1182531" y="421357"/>
                  <a:pt x="1195537" y="411211"/>
                </a:cubicBezTo>
                <a:cubicBezTo>
                  <a:pt x="1208543" y="401064"/>
                  <a:pt x="1224870" y="395991"/>
                  <a:pt x="1244610" y="395991"/>
                </a:cubicBezTo>
                <a:cubicBezTo>
                  <a:pt x="1266286" y="395991"/>
                  <a:pt x="1282798" y="401249"/>
                  <a:pt x="1294051" y="411764"/>
                </a:cubicBezTo>
                <a:cubicBezTo>
                  <a:pt x="1305397" y="422280"/>
                  <a:pt x="1311023" y="436762"/>
                  <a:pt x="1311023" y="455026"/>
                </a:cubicBezTo>
                <a:lnTo>
                  <a:pt x="1311023" y="484174"/>
                </a:lnTo>
                <a:lnTo>
                  <a:pt x="1259553" y="484174"/>
                </a:lnTo>
                <a:cubicBezTo>
                  <a:pt x="1222380" y="484174"/>
                  <a:pt x="1193416" y="491461"/>
                  <a:pt x="1172569" y="506035"/>
                </a:cubicBezTo>
                <a:cubicBezTo>
                  <a:pt x="1151723" y="520609"/>
                  <a:pt x="1141392" y="540349"/>
                  <a:pt x="1141392" y="565346"/>
                </a:cubicBezTo>
                <a:cubicBezTo>
                  <a:pt x="1141392" y="586377"/>
                  <a:pt x="1149048" y="603810"/>
                  <a:pt x="1164268" y="617554"/>
                </a:cubicBezTo>
                <a:cubicBezTo>
                  <a:pt x="1179487" y="631298"/>
                  <a:pt x="1199504" y="638216"/>
                  <a:pt x="1224224" y="638216"/>
                </a:cubicBezTo>
                <a:cubicBezTo>
                  <a:pt x="1241473" y="638216"/>
                  <a:pt x="1257800" y="634711"/>
                  <a:pt x="1273204" y="627701"/>
                </a:cubicBezTo>
                <a:cubicBezTo>
                  <a:pt x="1288609" y="620691"/>
                  <a:pt x="1301338" y="610636"/>
                  <a:pt x="1311300" y="597723"/>
                </a:cubicBezTo>
                <a:cubicBezTo>
                  <a:pt x="1312130" y="613496"/>
                  <a:pt x="1313883" y="625487"/>
                  <a:pt x="1316742" y="633512"/>
                </a:cubicBezTo>
                <a:lnTo>
                  <a:pt x="1347090" y="633512"/>
                </a:lnTo>
                <a:lnTo>
                  <a:pt x="1347090" y="630653"/>
                </a:lnTo>
                <a:cubicBezTo>
                  <a:pt x="1341832" y="618292"/>
                  <a:pt x="1339249" y="599752"/>
                  <a:pt x="1339249" y="574847"/>
                </a:cubicBezTo>
                <a:lnTo>
                  <a:pt x="1339249" y="453365"/>
                </a:lnTo>
                <a:close/>
                <a:moveTo>
                  <a:pt x="1311116" y="562671"/>
                </a:moveTo>
                <a:cubicBezTo>
                  <a:pt x="1304290" y="577983"/>
                  <a:pt x="1293405" y="590251"/>
                  <a:pt x="1278462" y="599475"/>
                </a:cubicBezTo>
                <a:cubicBezTo>
                  <a:pt x="1263519" y="608699"/>
                  <a:pt x="1246547" y="613219"/>
                  <a:pt x="1227545" y="613219"/>
                </a:cubicBezTo>
                <a:cubicBezTo>
                  <a:pt x="1210480" y="613219"/>
                  <a:pt x="1196552" y="608515"/>
                  <a:pt x="1185944" y="599014"/>
                </a:cubicBezTo>
                <a:cubicBezTo>
                  <a:pt x="1175337" y="589513"/>
                  <a:pt x="1169894" y="577614"/>
                  <a:pt x="1169894" y="563224"/>
                </a:cubicBezTo>
                <a:cubicBezTo>
                  <a:pt x="1169894" y="545699"/>
                  <a:pt x="1177919" y="531862"/>
                  <a:pt x="1193877" y="521808"/>
                </a:cubicBezTo>
                <a:cubicBezTo>
                  <a:pt x="1209835" y="511754"/>
                  <a:pt x="1231973" y="506588"/>
                  <a:pt x="1260291" y="506312"/>
                </a:cubicBezTo>
                <a:lnTo>
                  <a:pt x="1311023" y="506312"/>
                </a:lnTo>
                <a:lnTo>
                  <a:pt x="1311023" y="562763"/>
                </a:lnTo>
                <a:close/>
                <a:moveTo>
                  <a:pt x="130706" y="288069"/>
                </a:moveTo>
                <a:lnTo>
                  <a:pt x="0" y="633604"/>
                </a:lnTo>
                <a:lnTo>
                  <a:pt x="30624" y="633604"/>
                </a:lnTo>
                <a:lnTo>
                  <a:pt x="66229" y="536567"/>
                </a:lnTo>
                <a:lnTo>
                  <a:pt x="223039" y="536567"/>
                </a:lnTo>
                <a:lnTo>
                  <a:pt x="258829" y="633604"/>
                </a:lnTo>
                <a:lnTo>
                  <a:pt x="289176" y="633604"/>
                </a:lnTo>
                <a:lnTo>
                  <a:pt x="158470" y="288161"/>
                </a:lnTo>
                <a:lnTo>
                  <a:pt x="130706" y="288161"/>
                </a:lnTo>
                <a:close/>
                <a:moveTo>
                  <a:pt x="75177" y="511846"/>
                </a:moveTo>
                <a:lnTo>
                  <a:pt x="144450" y="323674"/>
                </a:lnTo>
                <a:lnTo>
                  <a:pt x="213723" y="511846"/>
                </a:lnTo>
                <a:lnTo>
                  <a:pt x="75177" y="511846"/>
                </a:lnTo>
                <a:close/>
                <a:moveTo>
                  <a:pt x="1497627" y="372101"/>
                </a:moveTo>
                <a:cubicBezTo>
                  <a:pt x="1480194" y="372101"/>
                  <a:pt x="1464328" y="376252"/>
                  <a:pt x="1449939" y="384553"/>
                </a:cubicBezTo>
                <a:cubicBezTo>
                  <a:pt x="1435549" y="392855"/>
                  <a:pt x="1423558" y="404939"/>
                  <a:pt x="1413872" y="420712"/>
                </a:cubicBezTo>
                <a:lnTo>
                  <a:pt x="1412950" y="376805"/>
                </a:lnTo>
                <a:lnTo>
                  <a:pt x="1385923" y="376805"/>
                </a:lnTo>
                <a:lnTo>
                  <a:pt x="1385923" y="633512"/>
                </a:lnTo>
                <a:lnTo>
                  <a:pt x="1414149" y="633512"/>
                </a:lnTo>
                <a:lnTo>
                  <a:pt x="1414149" y="457700"/>
                </a:lnTo>
                <a:cubicBezTo>
                  <a:pt x="1420606" y="439068"/>
                  <a:pt x="1430660" y="424217"/>
                  <a:pt x="1444127" y="413240"/>
                </a:cubicBezTo>
                <a:cubicBezTo>
                  <a:pt x="1457595" y="402264"/>
                  <a:pt x="1473183" y="396729"/>
                  <a:pt x="1490709" y="396729"/>
                </a:cubicBezTo>
                <a:cubicBezTo>
                  <a:pt x="1511740" y="396729"/>
                  <a:pt x="1527052" y="402356"/>
                  <a:pt x="1536645" y="413609"/>
                </a:cubicBezTo>
                <a:cubicBezTo>
                  <a:pt x="1546238" y="424863"/>
                  <a:pt x="1551035" y="441927"/>
                  <a:pt x="1551219" y="464895"/>
                </a:cubicBezTo>
                <a:lnTo>
                  <a:pt x="1551219" y="633604"/>
                </a:lnTo>
                <a:lnTo>
                  <a:pt x="1579445" y="633604"/>
                </a:lnTo>
                <a:lnTo>
                  <a:pt x="1579445" y="465172"/>
                </a:lnTo>
                <a:cubicBezTo>
                  <a:pt x="1579261" y="434179"/>
                  <a:pt x="1572527" y="410934"/>
                  <a:pt x="1559060" y="395438"/>
                </a:cubicBezTo>
                <a:cubicBezTo>
                  <a:pt x="1545593" y="379941"/>
                  <a:pt x="1525115" y="372193"/>
                  <a:pt x="1497627" y="372193"/>
                </a:cubicBezTo>
                <a:close/>
                <a:moveTo>
                  <a:pt x="2189436" y="372101"/>
                </a:moveTo>
                <a:cubicBezTo>
                  <a:pt x="2169512" y="372101"/>
                  <a:pt x="2150971" y="377727"/>
                  <a:pt x="2133907" y="389073"/>
                </a:cubicBezTo>
                <a:cubicBezTo>
                  <a:pt x="2116842" y="400419"/>
                  <a:pt x="2103467" y="415915"/>
                  <a:pt x="2093966" y="435655"/>
                </a:cubicBezTo>
                <a:cubicBezTo>
                  <a:pt x="2084373" y="455394"/>
                  <a:pt x="2079576" y="477625"/>
                  <a:pt x="2079576" y="502345"/>
                </a:cubicBezTo>
                <a:lnTo>
                  <a:pt x="2079576" y="512584"/>
                </a:lnTo>
                <a:cubicBezTo>
                  <a:pt x="2079576" y="536474"/>
                  <a:pt x="2084465" y="558059"/>
                  <a:pt x="2094243" y="577245"/>
                </a:cubicBezTo>
                <a:cubicBezTo>
                  <a:pt x="2104021" y="596431"/>
                  <a:pt x="2117764" y="611466"/>
                  <a:pt x="2135382" y="622166"/>
                </a:cubicBezTo>
                <a:cubicBezTo>
                  <a:pt x="2153001" y="632959"/>
                  <a:pt x="2172740" y="638309"/>
                  <a:pt x="2194601" y="638309"/>
                </a:cubicBezTo>
                <a:cubicBezTo>
                  <a:pt x="2234265" y="638309"/>
                  <a:pt x="2264612" y="623181"/>
                  <a:pt x="2285459" y="593018"/>
                </a:cubicBezTo>
                <a:lnTo>
                  <a:pt x="2267656" y="579459"/>
                </a:lnTo>
                <a:cubicBezTo>
                  <a:pt x="2258155" y="591635"/>
                  <a:pt x="2247640" y="600490"/>
                  <a:pt x="2236018" y="606024"/>
                </a:cubicBezTo>
                <a:cubicBezTo>
                  <a:pt x="2224395" y="611559"/>
                  <a:pt x="2211020" y="614326"/>
                  <a:pt x="2195800" y="614326"/>
                </a:cubicBezTo>
                <a:cubicBezTo>
                  <a:pt x="2170526" y="614326"/>
                  <a:pt x="2149495" y="604641"/>
                  <a:pt x="2132800" y="585270"/>
                </a:cubicBezTo>
                <a:cubicBezTo>
                  <a:pt x="2116104" y="565899"/>
                  <a:pt x="2107802" y="541640"/>
                  <a:pt x="2107802" y="512584"/>
                </a:cubicBezTo>
                <a:lnTo>
                  <a:pt x="2107802" y="507142"/>
                </a:lnTo>
                <a:lnTo>
                  <a:pt x="2290993" y="507142"/>
                </a:lnTo>
                <a:lnTo>
                  <a:pt x="2290993" y="491276"/>
                </a:lnTo>
                <a:cubicBezTo>
                  <a:pt x="2290993" y="454380"/>
                  <a:pt x="2281861" y="425324"/>
                  <a:pt x="2263598" y="404108"/>
                </a:cubicBezTo>
                <a:cubicBezTo>
                  <a:pt x="2245334" y="382893"/>
                  <a:pt x="2220613" y="372193"/>
                  <a:pt x="2189436" y="372193"/>
                </a:cubicBezTo>
                <a:close/>
                <a:moveTo>
                  <a:pt x="2262767" y="482882"/>
                </a:moveTo>
                <a:lnTo>
                  <a:pt x="2108817" y="482882"/>
                </a:lnTo>
                <a:cubicBezTo>
                  <a:pt x="2111953" y="456501"/>
                  <a:pt x="2120901" y="435470"/>
                  <a:pt x="2135475" y="419789"/>
                </a:cubicBezTo>
                <a:cubicBezTo>
                  <a:pt x="2150141" y="404108"/>
                  <a:pt x="2168128" y="396268"/>
                  <a:pt x="2189436" y="396268"/>
                </a:cubicBezTo>
                <a:cubicBezTo>
                  <a:pt x="2210743" y="396268"/>
                  <a:pt x="2228362" y="404016"/>
                  <a:pt x="2241644" y="419513"/>
                </a:cubicBezTo>
                <a:cubicBezTo>
                  <a:pt x="2254927" y="435009"/>
                  <a:pt x="2261937" y="455118"/>
                  <a:pt x="2262767" y="479746"/>
                </a:cubicBezTo>
                <a:lnTo>
                  <a:pt x="2262767" y="482790"/>
                </a:lnTo>
                <a:close/>
                <a:moveTo>
                  <a:pt x="513599" y="315649"/>
                </a:moveTo>
                <a:cubicBezTo>
                  <a:pt x="492752" y="297293"/>
                  <a:pt x="464434" y="288161"/>
                  <a:pt x="428552" y="288161"/>
                </a:cubicBezTo>
                <a:lnTo>
                  <a:pt x="310853" y="288161"/>
                </a:lnTo>
                <a:lnTo>
                  <a:pt x="310853" y="633604"/>
                </a:lnTo>
                <a:lnTo>
                  <a:pt x="340001" y="633604"/>
                </a:lnTo>
                <a:lnTo>
                  <a:pt x="340001" y="492937"/>
                </a:lnTo>
                <a:lnTo>
                  <a:pt x="427814" y="492937"/>
                </a:lnTo>
                <a:cubicBezTo>
                  <a:pt x="465818" y="492937"/>
                  <a:pt x="494781" y="484081"/>
                  <a:pt x="514798" y="466463"/>
                </a:cubicBezTo>
                <a:cubicBezTo>
                  <a:pt x="534814" y="448845"/>
                  <a:pt x="544776" y="423756"/>
                  <a:pt x="544776" y="391379"/>
                </a:cubicBezTo>
                <a:cubicBezTo>
                  <a:pt x="544776" y="359002"/>
                  <a:pt x="534353" y="334005"/>
                  <a:pt x="513599" y="315649"/>
                </a:cubicBezTo>
                <a:close/>
                <a:moveTo>
                  <a:pt x="493306" y="448015"/>
                </a:moveTo>
                <a:cubicBezTo>
                  <a:pt x="478455" y="461482"/>
                  <a:pt x="456870" y="468216"/>
                  <a:pt x="428552" y="468216"/>
                </a:cubicBezTo>
                <a:lnTo>
                  <a:pt x="340001" y="468216"/>
                </a:lnTo>
                <a:lnTo>
                  <a:pt x="340001" y="312790"/>
                </a:lnTo>
                <a:lnTo>
                  <a:pt x="430397" y="312790"/>
                </a:lnTo>
                <a:cubicBezTo>
                  <a:pt x="457608" y="313066"/>
                  <a:pt x="478639" y="320353"/>
                  <a:pt x="493398" y="334559"/>
                </a:cubicBezTo>
                <a:cubicBezTo>
                  <a:pt x="508156" y="348764"/>
                  <a:pt x="515628" y="367765"/>
                  <a:pt x="515628" y="391748"/>
                </a:cubicBezTo>
                <a:cubicBezTo>
                  <a:pt x="515628" y="415731"/>
                  <a:pt x="508156" y="434640"/>
                  <a:pt x="493306" y="448107"/>
                </a:cubicBezTo>
                <a:close/>
                <a:moveTo>
                  <a:pt x="587299" y="633604"/>
                </a:moveTo>
                <a:lnTo>
                  <a:pt x="616448" y="633604"/>
                </a:lnTo>
                <a:lnTo>
                  <a:pt x="616448" y="288069"/>
                </a:lnTo>
                <a:lnTo>
                  <a:pt x="587299" y="288069"/>
                </a:lnTo>
                <a:lnTo>
                  <a:pt x="587299" y="633512"/>
                </a:lnTo>
                <a:close/>
                <a:moveTo>
                  <a:pt x="601873" y="78958"/>
                </a:moveTo>
                <a:lnTo>
                  <a:pt x="602335" y="63462"/>
                </a:lnTo>
                <a:cubicBezTo>
                  <a:pt x="599567" y="62263"/>
                  <a:pt x="595878" y="61617"/>
                  <a:pt x="591081" y="61617"/>
                </a:cubicBezTo>
                <a:cubicBezTo>
                  <a:pt x="571249" y="61617"/>
                  <a:pt x="556768" y="70657"/>
                  <a:pt x="547820" y="88828"/>
                </a:cubicBezTo>
                <a:lnTo>
                  <a:pt x="547543" y="64384"/>
                </a:lnTo>
                <a:lnTo>
                  <a:pt x="530940" y="64384"/>
                </a:lnTo>
                <a:lnTo>
                  <a:pt x="530940" y="217966"/>
                </a:lnTo>
                <a:lnTo>
                  <a:pt x="547820" y="217966"/>
                </a:lnTo>
                <a:lnTo>
                  <a:pt x="547820" y="112534"/>
                </a:lnTo>
                <a:cubicBezTo>
                  <a:pt x="550956" y="101281"/>
                  <a:pt x="556214" y="92702"/>
                  <a:pt x="563501" y="86799"/>
                </a:cubicBezTo>
                <a:cubicBezTo>
                  <a:pt x="570880" y="80895"/>
                  <a:pt x="579828" y="77944"/>
                  <a:pt x="590436" y="77944"/>
                </a:cubicBezTo>
                <a:cubicBezTo>
                  <a:pt x="594494" y="77944"/>
                  <a:pt x="598368" y="78313"/>
                  <a:pt x="601966" y="78958"/>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4" name="Shape 4444"/>
        <p:cNvGrpSpPr/>
        <p:nvPr/>
      </p:nvGrpSpPr>
      <p:grpSpPr>
        <a:xfrm>
          <a:off x="0" y="0"/>
          <a:ext cx="0" cy="0"/>
          <a:chOff x="0" y="0"/>
          <a:chExt cx="0" cy="0"/>
        </a:xfrm>
      </p:grpSpPr>
      <p:sp>
        <p:nvSpPr>
          <p:cNvPr id="4445" name="Google Shape;4445;p338"/>
          <p:cNvSpPr txBox="1"/>
          <p:nvPr>
            <p:ph type="title"/>
          </p:nvPr>
        </p:nvSpPr>
        <p:spPr>
          <a:xfrm>
            <a:off x="365700" y="262700"/>
            <a:ext cx="74706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Awards and industry recognition</a:t>
            </a:r>
            <a:endParaRPr/>
          </a:p>
          <a:p>
            <a:pPr indent="0" lvl="0" marL="0" rtl="0" algn="l">
              <a:spcBef>
                <a:spcPts val="0"/>
              </a:spcBef>
              <a:spcAft>
                <a:spcPts val="0"/>
              </a:spcAft>
              <a:buNone/>
            </a:pPr>
            <a:r>
              <a:t/>
            </a:r>
            <a:endParaRPr/>
          </a:p>
        </p:txBody>
      </p:sp>
      <p:sp>
        <p:nvSpPr>
          <p:cNvPr id="4446" name="Google Shape;4446;p338"/>
          <p:cNvSpPr txBox="1"/>
          <p:nvPr>
            <p:ph idx="1" type="body"/>
          </p:nvPr>
        </p:nvSpPr>
        <p:spPr>
          <a:xfrm>
            <a:off x="594750" y="2367325"/>
            <a:ext cx="2340000" cy="1350000"/>
          </a:xfrm>
          <a:prstGeom prst="rect">
            <a:avLst/>
          </a:prstGeom>
        </p:spPr>
        <p:txBody>
          <a:bodyPr anchorCtr="0" anchor="t" bIns="91425" lIns="91425" spcFirstLastPara="1" rIns="91425" wrap="square" tIns="0">
            <a:spAutoFit/>
          </a:bodyPr>
          <a:lstStyle/>
          <a:p>
            <a:pPr indent="0" lvl="0" marL="0" rtl="0" algn="ctr">
              <a:lnSpc>
                <a:spcPct val="110000"/>
              </a:lnSpc>
              <a:spcBef>
                <a:spcPts val="0"/>
              </a:spcBef>
              <a:spcAft>
                <a:spcPts val="600"/>
              </a:spcAft>
              <a:buNone/>
            </a:pPr>
            <a:r>
              <a:rPr b="1" lang="en-US" sz="1900">
                <a:latin typeface="Roboto"/>
                <a:ea typeface="Roboto"/>
                <a:cs typeface="Roboto"/>
                <a:sym typeface="Roboto"/>
              </a:rPr>
              <a:t>10</a:t>
            </a:r>
            <a:r>
              <a:rPr lang="en-US" sz="1900"/>
              <a:t> consecutive years recognized in Gartner’s Magic Quadrant for iPaaS</a:t>
            </a:r>
            <a:endParaRPr sz="1900"/>
          </a:p>
        </p:txBody>
      </p:sp>
      <p:pic>
        <p:nvPicPr>
          <p:cNvPr id="4447" name="Google Shape;4447;p338"/>
          <p:cNvPicPr preferRelativeResize="0"/>
          <p:nvPr/>
        </p:nvPicPr>
        <p:blipFill>
          <a:blip r:embed="rId3">
            <a:alphaModFix/>
          </a:blip>
          <a:stretch>
            <a:fillRect/>
          </a:stretch>
        </p:blipFill>
        <p:spPr>
          <a:xfrm>
            <a:off x="734288" y="1396375"/>
            <a:ext cx="2060925" cy="470575"/>
          </a:xfrm>
          <a:prstGeom prst="rect">
            <a:avLst/>
          </a:prstGeom>
          <a:noFill/>
          <a:ln>
            <a:noFill/>
          </a:ln>
        </p:spPr>
      </p:pic>
      <p:sp>
        <p:nvSpPr>
          <p:cNvPr id="4448" name="Google Shape;4448;p338"/>
          <p:cNvSpPr txBox="1"/>
          <p:nvPr>
            <p:ph idx="1" type="body"/>
          </p:nvPr>
        </p:nvSpPr>
        <p:spPr>
          <a:xfrm>
            <a:off x="3541500" y="2927875"/>
            <a:ext cx="2061000" cy="1350000"/>
          </a:xfrm>
          <a:prstGeom prst="rect">
            <a:avLst/>
          </a:prstGeom>
        </p:spPr>
        <p:txBody>
          <a:bodyPr anchorCtr="0" anchor="t" bIns="91425" lIns="91425" spcFirstLastPara="1" rIns="91425" wrap="square" tIns="0">
            <a:spAutoFit/>
          </a:bodyPr>
          <a:lstStyle/>
          <a:p>
            <a:pPr indent="0" lvl="0" marL="0" rtl="0" algn="ctr">
              <a:lnSpc>
                <a:spcPct val="110000"/>
              </a:lnSpc>
              <a:spcBef>
                <a:spcPts val="0"/>
              </a:spcBef>
              <a:spcAft>
                <a:spcPts val="600"/>
              </a:spcAft>
              <a:buNone/>
            </a:pPr>
            <a:r>
              <a:rPr b="1" lang="en-US" sz="1900">
                <a:latin typeface="Roboto"/>
                <a:ea typeface="Roboto"/>
                <a:cs typeface="Roboto"/>
                <a:sym typeface="Roboto"/>
              </a:rPr>
              <a:t>31</a:t>
            </a:r>
            <a:r>
              <a:rPr lang="en-US" sz="1900"/>
              <a:t> ‘</a:t>
            </a:r>
            <a:r>
              <a:rPr lang="en-US" sz="1900"/>
              <a:t>Leader</a:t>
            </a:r>
            <a:r>
              <a:rPr lang="en-US" sz="1900"/>
              <a:t>’ and ‘High Performer’ badges in 2024 </a:t>
            </a:r>
            <a:br>
              <a:rPr lang="en-US" sz="1900"/>
            </a:br>
            <a:r>
              <a:rPr lang="en-US" sz="1900"/>
              <a:t>G2 Fall report</a:t>
            </a:r>
            <a:endParaRPr sz="1900"/>
          </a:p>
        </p:txBody>
      </p:sp>
      <p:sp>
        <p:nvSpPr>
          <p:cNvPr id="4449" name="Google Shape;4449;p338"/>
          <p:cNvSpPr txBox="1"/>
          <p:nvPr>
            <p:ph idx="1" type="body"/>
          </p:nvPr>
        </p:nvSpPr>
        <p:spPr>
          <a:xfrm>
            <a:off x="6073200" y="2367325"/>
            <a:ext cx="2612100" cy="1350000"/>
          </a:xfrm>
          <a:prstGeom prst="rect">
            <a:avLst/>
          </a:prstGeom>
        </p:spPr>
        <p:txBody>
          <a:bodyPr anchorCtr="0" anchor="t" bIns="91425" lIns="91425" spcFirstLastPara="1" rIns="91425" wrap="square" tIns="0">
            <a:spAutoFit/>
          </a:bodyPr>
          <a:lstStyle/>
          <a:p>
            <a:pPr indent="0" lvl="0" marL="0" rtl="0" algn="ctr">
              <a:lnSpc>
                <a:spcPct val="110000"/>
              </a:lnSpc>
              <a:spcBef>
                <a:spcPts val="0"/>
              </a:spcBef>
              <a:spcAft>
                <a:spcPts val="600"/>
              </a:spcAft>
              <a:buNone/>
            </a:pPr>
            <a:r>
              <a:rPr b="1" lang="en-US" sz="1900">
                <a:latin typeface="Roboto"/>
                <a:ea typeface="Roboto"/>
                <a:cs typeface="Roboto"/>
                <a:sym typeface="Roboto"/>
              </a:rPr>
              <a:t>2024</a:t>
            </a:r>
            <a:r>
              <a:rPr lang="en-US" sz="1900"/>
              <a:t> SIIA CODiE Award winner in the iPaaS category for a second year in a row</a:t>
            </a:r>
            <a:endParaRPr sz="1900"/>
          </a:p>
        </p:txBody>
      </p:sp>
      <p:pic>
        <p:nvPicPr>
          <p:cNvPr id="4450" name="Google Shape;4450;p338"/>
          <p:cNvPicPr preferRelativeResize="0"/>
          <p:nvPr/>
        </p:nvPicPr>
        <p:blipFill>
          <a:blip r:embed="rId4">
            <a:alphaModFix/>
          </a:blip>
          <a:stretch>
            <a:fillRect/>
          </a:stretch>
        </p:blipFill>
        <p:spPr>
          <a:xfrm>
            <a:off x="4019000" y="1078663"/>
            <a:ext cx="1106000" cy="1106000"/>
          </a:xfrm>
          <a:prstGeom prst="rect">
            <a:avLst/>
          </a:prstGeom>
          <a:noFill/>
          <a:ln>
            <a:noFill/>
          </a:ln>
        </p:spPr>
      </p:pic>
      <p:pic>
        <p:nvPicPr>
          <p:cNvPr id="4451" name="Google Shape;4451;p338"/>
          <p:cNvPicPr preferRelativeResize="0"/>
          <p:nvPr/>
        </p:nvPicPr>
        <p:blipFill>
          <a:blip r:embed="rId5">
            <a:alphaModFix/>
          </a:blip>
          <a:stretch>
            <a:fillRect/>
          </a:stretch>
        </p:blipFill>
        <p:spPr>
          <a:xfrm>
            <a:off x="6278488" y="1315700"/>
            <a:ext cx="2201525" cy="631925"/>
          </a:xfrm>
          <a:prstGeom prst="rect">
            <a:avLst/>
          </a:prstGeom>
          <a:noFill/>
          <a:ln>
            <a:noFill/>
          </a:ln>
        </p:spPr>
      </p:pic>
      <p:cxnSp>
        <p:nvCxnSpPr>
          <p:cNvPr id="4452" name="Google Shape;4452;p338"/>
          <p:cNvCxnSpPr/>
          <p:nvPr/>
        </p:nvCxnSpPr>
        <p:spPr>
          <a:xfrm>
            <a:off x="3163800" y="948150"/>
            <a:ext cx="0" cy="3393600"/>
          </a:xfrm>
          <a:prstGeom prst="straightConnector1">
            <a:avLst/>
          </a:prstGeom>
          <a:noFill/>
          <a:ln cap="flat" cmpd="sng" w="9525">
            <a:solidFill>
              <a:schemeClr val="dk2"/>
            </a:solidFill>
            <a:prstDash val="solid"/>
            <a:round/>
            <a:headEnd len="med" w="med" type="none"/>
            <a:tailEnd len="med" w="med" type="none"/>
          </a:ln>
        </p:spPr>
      </p:cxnSp>
      <p:cxnSp>
        <p:nvCxnSpPr>
          <p:cNvPr id="4453" name="Google Shape;4453;p338"/>
          <p:cNvCxnSpPr/>
          <p:nvPr/>
        </p:nvCxnSpPr>
        <p:spPr>
          <a:xfrm>
            <a:off x="5980200" y="948150"/>
            <a:ext cx="0" cy="3393600"/>
          </a:xfrm>
          <a:prstGeom prst="straightConnector1">
            <a:avLst/>
          </a:prstGeom>
          <a:noFill/>
          <a:ln cap="flat" cmpd="sng" w="9525">
            <a:solidFill>
              <a:schemeClr val="dk2"/>
            </a:solidFill>
            <a:prstDash val="solid"/>
            <a:round/>
            <a:headEnd len="med" w="med" type="none"/>
            <a:tailEnd len="med" w="med" type="none"/>
          </a:ln>
        </p:spPr>
      </p:cxnSp>
      <p:sp>
        <p:nvSpPr>
          <p:cNvPr id="4454" name="Google Shape;4454;p338"/>
          <p:cNvSpPr txBox="1"/>
          <p:nvPr>
            <p:ph idx="1" type="body"/>
          </p:nvPr>
        </p:nvSpPr>
        <p:spPr>
          <a:xfrm>
            <a:off x="3426600" y="2367325"/>
            <a:ext cx="2290800" cy="384900"/>
          </a:xfrm>
          <a:prstGeom prst="rect">
            <a:avLst/>
          </a:prstGeom>
        </p:spPr>
        <p:txBody>
          <a:bodyPr anchorCtr="0" anchor="t" bIns="91425" lIns="91425" spcFirstLastPara="1" rIns="91425" wrap="square" tIns="0">
            <a:spAutoFit/>
          </a:bodyPr>
          <a:lstStyle/>
          <a:p>
            <a:pPr indent="0" lvl="0" marL="0" rtl="0" algn="ctr">
              <a:lnSpc>
                <a:spcPct val="110000"/>
              </a:lnSpc>
              <a:spcBef>
                <a:spcPts val="0"/>
              </a:spcBef>
              <a:spcAft>
                <a:spcPts val="600"/>
              </a:spcAft>
              <a:buNone/>
            </a:pPr>
            <a:r>
              <a:rPr b="1" lang="en-US" sz="1900">
                <a:latin typeface="Roboto"/>
                <a:ea typeface="Roboto"/>
                <a:cs typeface="Roboto"/>
                <a:sym typeface="Roboto"/>
              </a:rPr>
              <a:t>4.6 </a:t>
            </a:r>
            <a:r>
              <a:rPr lang="en-US" sz="1900">
                <a:latin typeface="Roboto"/>
                <a:ea typeface="Roboto"/>
                <a:cs typeface="Roboto"/>
                <a:sym typeface="Roboto"/>
              </a:rPr>
              <a:t>out of 5 </a:t>
            </a:r>
            <a:r>
              <a:rPr b="1" lang="en-US" sz="1900">
                <a:latin typeface="Roboto"/>
                <a:ea typeface="Roboto"/>
                <a:cs typeface="Roboto"/>
                <a:sym typeface="Roboto"/>
              </a:rPr>
              <a:t>stars</a:t>
            </a:r>
            <a:endParaRPr sz="19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8" name="Shape 4458"/>
        <p:cNvGrpSpPr/>
        <p:nvPr/>
      </p:nvGrpSpPr>
      <p:grpSpPr>
        <a:xfrm>
          <a:off x="0" y="0"/>
          <a:ext cx="0" cy="0"/>
          <a:chOff x="0" y="0"/>
          <a:chExt cx="0" cy="0"/>
        </a:xfrm>
      </p:grpSpPr>
      <p:sp>
        <p:nvSpPr>
          <p:cNvPr id="4459" name="Google Shape;4459;p339"/>
          <p:cNvSpPr txBox="1"/>
          <p:nvPr>
            <p:ph idx="1" type="body"/>
          </p:nvPr>
        </p:nvSpPr>
        <p:spPr>
          <a:xfrm>
            <a:off x="289325" y="3870645"/>
            <a:ext cx="1313100" cy="4926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500"/>
              </a:spcAft>
              <a:buNone/>
            </a:pPr>
            <a:r>
              <a:rPr lang="en-US" sz="1600">
                <a:latin typeface="Roboto"/>
                <a:ea typeface="Roboto"/>
                <a:cs typeface="Roboto"/>
                <a:sym typeface="Roboto"/>
              </a:rPr>
              <a:t>Unified Platform</a:t>
            </a:r>
            <a:endParaRPr sz="1600">
              <a:solidFill>
                <a:srgbClr val="FF00FF"/>
              </a:solidFill>
            </a:endParaRPr>
          </a:p>
        </p:txBody>
      </p:sp>
      <p:sp>
        <p:nvSpPr>
          <p:cNvPr id="4460" name="Google Shape;4460;p339"/>
          <p:cNvSpPr txBox="1"/>
          <p:nvPr>
            <p:ph idx="1" type="body"/>
          </p:nvPr>
        </p:nvSpPr>
        <p:spPr>
          <a:xfrm>
            <a:off x="5608250" y="3870645"/>
            <a:ext cx="1234200" cy="2463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500"/>
              </a:spcAft>
              <a:buNone/>
            </a:pPr>
            <a:r>
              <a:rPr lang="en-US" sz="1600">
                <a:latin typeface="Roboto"/>
                <a:ea typeface="Roboto"/>
                <a:cs typeface="Roboto"/>
                <a:sym typeface="Roboto"/>
              </a:rPr>
              <a:t>Ease of Use</a:t>
            </a:r>
            <a:endParaRPr sz="1600">
              <a:solidFill>
                <a:srgbClr val="FF00FF"/>
              </a:solidFill>
            </a:endParaRPr>
          </a:p>
        </p:txBody>
      </p:sp>
      <p:sp>
        <p:nvSpPr>
          <p:cNvPr id="4461" name="Google Shape;4461;p339"/>
          <p:cNvSpPr txBox="1"/>
          <p:nvPr>
            <p:ph idx="1" type="body"/>
          </p:nvPr>
        </p:nvSpPr>
        <p:spPr>
          <a:xfrm>
            <a:off x="7345775" y="3870645"/>
            <a:ext cx="1234200" cy="4926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500"/>
              </a:spcAft>
              <a:buNone/>
            </a:pPr>
            <a:r>
              <a:rPr lang="en-US" sz="1600">
                <a:latin typeface="Roboto"/>
                <a:ea typeface="Roboto"/>
                <a:cs typeface="Roboto"/>
                <a:sym typeface="Roboto"/>
              </a:rPr>
              <a:t>Faster Time to Value</a:t>
            </a:r>
            <a:endParaRPr sz="1600">
              <a:solidFill>
                <a:srgbClr val="FF00FF"/>
              </a:solidFill>
            </a:endParaRPr>
          </a:p>
        </p:txBody>
      </p:sp>
      <p:sp>
        <p:nvSpPr>
          <p:cNvPr id="4462" name="Google Shape;4462;p339"/>
          <p:cNvSpPr txBox="1"/>
          <p:nvPr>
            <p:ph idx="1" type="body"/>
          </p:nvPr>
        </p:nvSpPr>
        <p:spPr>
          <a:xfrm>
            <a:off x="1996700" y="3870645"/>
            <a:ext cx="1313100" cy="2463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500"/>
              </a:spcAft>
              <a:buClr>
                <a:schemeClr val="dk1"/>
              </a:buClr>
              <a:buSzPts val="1100"/>
              <a:buFont typeface="Arial"/>
              <a:buNone/>
            </a:pPr>
            <a:r>
              <a:rPr lang="en-US" sz="1600">
                <a:latin typeface="Roboto"/>
                <a:ea typeface="Roboto"/>
                <a:cs typeface="Roboto"/>
                <a:sym typeface="Roboto"/>
              </a:rPr>
              <a:t>AI Infusion</a:t>
            </a:r>
            <a:endParaRPr sz="1600">
              <a:solidFill>
                <a:srgbClr val="FF00FF"/>
              </a:solidFill>
            </a:endParaRPr>
          </a:p>
        </p:txBody>
      </p:sp>
      <p:sp>
        <p:nvSpPr>
          <p:cNvPr id="4463" name="Google Shape;4463;p339"/>
          <p:cNvSpPr txBox="1"/>
          <p:nvPr>
            <p:ph type="title"/>
          </p:nvPr>
        </p:nvSpPr>
        <p:spPr>
          <a:xfrm>
            <a:off x="365519" y="274981"/>
            <a:ext cx="74706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Enable real-time operations</a:t>
            </a:r>
            <a:endParaRPr/>
          </a:p>
        </p:txBody>
      </p:sp>
      <p:sp>
        <p:nvSpPr>
          <p:cNvPr id="4464" name="Google Shape;4464;p339"/>
          <p:cNvSpPr txBox="1"/>
          <p:nvPr>
            <p:ph idx="1" type="body"/>
          </p:nvPr>
        </p:nvSpPr>
        <p:spPr>
          <a:xfrm>
            <a:off x="3673100" y="3870645"/>
            <a:ext cx="1476300" cy="2463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500"/>
              </a:spcAft>
              <a:buClr>
                <a:schemeClr val="dk1"/>
              </a:buClr>
              <a:buSzPts val="1100"/>
              <a:buFont typeface="Arial"/>
              <a:buNone/>
            </a:pPr>
            <a:r>
              <a:rPr lang="en-US" sz="1600">
                <a:latin typeface="Roboto"/>
                <a:ea typeface="Roboto"/>
                <a:cs typeface="Roboto"/>
                <a:sym typeface="Roboto"/>
              </a:rPr>
              <a:t>Security First</a:t>
            </a:r>
            <a:endParaRPr sz="1600"/>
          </a:p>
        </p:txBody>
      </p:sp>
      <p:grpSp>
        <p:nvGrpSpPr>
          <p:cNvPr id="4465" name="Google Shape;4465;p339"/>
          <p:cNvGrpSpPr/>
          <p:nvPr/>
        </p:nvGrpSpPr>
        <p:grpSpPr>
          <a:xfrm>
            <a:off x="7345181" y="2347071"/>
            <a:ext cx="1188696" cy="1188696"/>
            <a:chOff x="5474555" y="-1068055"/>
            <a:chExt cx="905259" cy="905259"/>
          </a:xfrm>
        </p:grpSpPr>
        <p:grpSp>
          <p:nvGrpSpPr>
            <p:cNvPr id="4466" name="Google Shape;4466;p339"/>
            <p:cNvGrpSpPr/>
            <p:nvPr/>
          </p:nvGrpSpPr>
          <p:grpSpPr>
            <a:xfrm>
              <a:off x="5474555" y="-1068055"/>
              <a:ext cx="905259" cy="905259"/>
              <a:chOff x="7518971" y="-1068055"/>
              <a:chExt cx="905259" cy="905259"/>
            </a:xfrm>
          </p:grpSpPr>
          <p:sp>
            <p:nvSpPr>
              <p:cNvPr id="4467" name="Google Shape;4467;p339"/>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4468" name="Google Shape;4468;p339"/>
              <p:cNvGrpSpPr/>
              <p:nvPr/>
            </p:nvGrpSpPr>
            <p:grpSpPr>
              <a:xfrm>
                <a:off x="7518971" y="-1068055"/>
                <a:ext cx="905259" cy="905259"/>
                <a:chOff x="7459352" y="-978971"/>
                <a:chExt cx="905259" cy="905259"/>
              </a:xfrm>
            </p:grpSpPr>
            <p:sp>
              <p:nvSpPr>
                <p:cNvPr id="4469" name="Google Shape;4469;p339"/>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70" name="Google Shape;4470;p339"/>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4471" name="Google Shape;4471;p339"/>
            <p:cNvGrpSpPr/>
            <p:nvPr/>
          </p:nvGrpSpPr>
          <p:grpSpPr>
            <a:xfrm>
              <a:off x="5617024" y="-956069"/>
              <a:ext cx="620772" cy="681734"/>
              <a:chOff x="5017121" y="-1115283"/>
              <a:chExt cx="620772" cy="681734"/>
            </a:xfrm>
          </p:grpSpPr>
          <p:sp>
            <p:nvSpPr>
              <p:cNvPr id="4472" name="Google Shape;4472;p339"/>
              <p:cNvSpPr/>
              <p:nvPr/>
            </p:nvSpPr>
            <p:spPr>
              <a:xfrm>
                <a:off x="5017121" y="-1054320"/>
                <a:ext cx="620772" cy="620772"/>
              </a:xfrm>
              <a:custGeom>
                <a:rect b="b" l="l" r="r" t="t"/>
                <a:pathLst>
                  <a:path extrusionOk="0" h="1495835" w="1495835">
                    <a:moveTo>
                      <a:pt x="1495835" y="747918"/>
                    </a:moveTo>
                    <a:cubicBezTo>
                      <a:pt x="1495835" y="1160981"/>
                      <a:pt x="1160981" y="1495835"/>
                      <a:pt x="747918" y="1495835"/>
                    </a:cubicBezTo>
                    <a:cubicBezTo>
                      <a:pt x="334854" y="1495835"/>
                      <a:pt x="0" y="1160981"/>
                      <a:pt x="0" y="747918"/>
                    </a:cubicBezTo>
                    <a:cubicBezTo>
                      <a:pt x="0" y="334854"/>
                      <a:pt x="334854" y="0"/>
                      <a:pt x="747918" y="0"/>
                    </a:cubicBezTo>
                    <a:cubicBezTo>
                      <a:pt x="1160981" y="0"/>
                      <a:pt x="1495835" y="334854"/>
                      <a:pt x="1495835" y="747918"/>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73" name="Google Shape;4473;p339"/>
              <p:cNvSpPr/>
              <p:nvPr/>
            </p:nvSpPr>
            <p:spPr>
              <a:xfrm>
                <a:off x="5236272" y="-987104"/>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74" name="Google Shape;4474;p339"/>
              <p:cNvSpPr/>
              <p:nvPr/>
            </p:nvSpPr>
            <p:spPr>
              <a:xfrm>
                <a:off x="5236272" y="-683236"/>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75" name="Google Shape;4475;p339"/>
              <p:cNvSpPr/>
              <p:nvPr/>
            </p:nvSpPr>
            <p:spPr>
              <a:xfrm>
                <a:off x="5084338" y="-835170"/>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76" name="Google Shape;4476;p339"/>
              <p:cNvSpPr/>
              <p:nvPr/>
            </p:nvSpPr>
            <p:spPr>
              <a:xfrm>
                <a:off x="5327283" y="-942071"/>
                <a:ext cx="130357" cy="279331"/>
              </a:xfrm>
              <a:custGeom>
                <a:rect b="b" l="l" r="r" t="t"/>
                <a:pathLst>
                  <a:path extrusionOk="0" h="673087" w="314114">
                    <a:moveTo>
                      <a:pt x="0" y="0"/>
                    </a:moveTo>
                    <a:lnTo>
                      <a:pt x="0" y="477241"/>
                    </a:lnTo>
                    <a:lnTo>
                      <a:pt x="314114" y="673088"/>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77" name="Google Shape;4477;p339"/>
              <p:cNvSpPr/>
              <p:nvPr/>
            </p:nvSpPr>
            <p:spPr>
              <a:xfrm>
                <a:off x="5327283" y="-1115283"/>
                <a:ext cx="3936" cy="61006"/>
              </a:xfrm>
              <a:custGeom>
                <a:rect b="b" l="l" r="r" t="t"/>
                <a:pathLst>
                  <a:path extrusionOk="0" h="147003" w="9484">
                    <a:moveTo>
                      <a:pt x="0" y="0"/>
                    </a:moveTo>
                    <a:lnTo>
                      <a:pt x="0" y="147004"/>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78" name="Google Shape;4478;p339"/>
              <p:cNvSpPr/>
              <p:nvPr/>
            </p:nvSpPr>
            <p:spPr>
              <a:xfrm>
                <a:off x="5219910" y="-1115283"/>
                <a:ext cx="214940" cy="3936"/>
              </a:xfrm>
              <a:custGeom>
                <a:rect b="b" l="l" r="r" t="t"/>
                <a:pathLst>
                  <a:path extrusionOk="0" h="9484" w="517927">
                    <a:moveTo>
                      <a:pt x="0" y="0"/>
                    </a:moveTo>
                    <a:lnTo>
                      <a:pt x="517928"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79" name="Google Shape;4479;p339"/>
              <p:cNvSpPr/>
              <p:nvPr/>
            </p:nvSpPr>
            <p:spPr>
              <a:xfrm>
                <a:off x="5562008" y="-978884"/>
                <a:ext cx="34675" cy="34675"/>
              </a:xfrm>
              <a:custGeom>
                <a:rect b="b" l="l" r="r" t="t"/>
                <a:pathLst>
                  <a:path extrusionOk="0" h="83555" w="83555">
                    <a:moveTo>
                      <a:pt x="83555" y="0"/>
                    </a:moveTo>
                    <a:lnTo>
                      <a:pt x="0" y="83555"/>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80" name="Google Shape;4480;p339"/>
              <p:cNvSpPr/>
              <p:nvPr/>
            </p:nvSpPr>
            <p:spPr>
              <a:xfrm>
                <a:off x="5563267" y="-1012315"/>
                <a:ext cx="66871" cy="66871"/>
              </a:xfrm>
              <a:custGeom>
                <a:rect b="b" l="l" r="r" t="t"/>
                <a:pathLst>
                  <a:path extrusionOk="0" h="161135" w="161135">
                    <a:moveTo>
                      <a:pt x="0" y="0"/>
                    </a:moveTo>
                    <a:lnTo>
                      <a:pt x="161135" y="161135"/>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4481" name="Google Shape;4481;p339"/>
          <p:cNvGrpSpPr/>
          <p:nvPr/>
        </p:nvGrpSpPr>
        <p:grpSpPr>
          <a:xfrm>
            <a:off x="2072591" y="2347086"/>
            <a:ext cx="1188696" cy="1188696"/>
            <a:chOff x="2742693" y="-1068055"/>
            <a:chExt cx="905259" cy="905259"/>
          </a:xfrm>
        </p:grpSpPr>
        <p:grpSp>
          <p:nvGrpSpPr>
            <p:cNvPr id="4482" name="Google Shape;4482;p339"/>
            <p:cNvGrpSpPr/>
            <p:nvPr/>
          </p:nvGrpSpPr>
          <p:grpSpPr>
            <a:xfrm>
              <a:off x="2742693" y="-1068055"/>
              <a:ext cx="905259" cy="905259"/>
              <a:chOff x="7518971" y="-1068055"/>
              <a:chExt cx="905259" cy="905259"/>
            </a:xfrm>
          </p:grpSpPr>
          <p:sp>
            <p:nvSpPr>
              <p:cNvPr id="4483" name="Google Shape;4483;p339"/>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4484" name="Google Shape;4484;p339"/>
              <p:cNvGrpSpPr/>
              <p:nvPr/>
            </p:nvGrpSpPr>
            <p:grpSpPr>
              <a:xfrm>
                <a:off x="7518971" y="-1068055"/>
                <a:ext cx="905259" cy="905259"/>
                <a:chOff x="7459352" y="-978971"/>
                <a:chExt cx="905259" cy="905259"/>
              </a:xfrm>
            </p:grpSpPr>
            <p:sp>
              <p:nvSpPr>
                <p:cNvPr id="4485" name="Google Shape;4485;p339"/>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86" name="Google Shape;4486;p339"/>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4487" name="Google Shape;4487;p339"/>
            <p:cNvGrpSpPr/>
            <p:nvPr/>
          </p:nvGrpSpPr>
          <p:grpSpPr>
            <a:xfrm>
              <a:off x="2889429" y="-961536"/>
              <a:ext cx="611787" cy="692720"/>
              <a:chOff x="2890001" y="-1090800"/>
              <a:chExt cx="611787" cy="692720"/>
            </a:xfrm>
          </p:grpSpPr>
          <p:sp>
            <p:nvSpPr>
              <p:cNvPr id="4488" name="Google Shape;4488;p339"/>
              <p:cNvSpPr/>
              <p:nvPr/>
            </p:nvSpPr>
            <p:spPr>
              <a:xfrm>
                <a:off x="3065882" y="-1090800"/>
                <a:ext cx="259770" cy="692720"/>
              </a:xfrm>
              <a:custGeom>
                <a:rect b="b" l="l" r="r" t="t"/>
                <a:pathLst>
                  <a:path extrusionOk="0" h="1669205" w="625951">
                    <a:moveTo>
                      <a:pt x="80805" y="1394450"/>
                    </a:moveTo>
                    <a:cubicBezTo>
                      <a:pt x="30539" y="1246403"/>
                      <a:pt x="0" y="1050082"/>
                      <a:pt x="0" y="834603"/>
                    </a:cubicBezTo>
                    <a:cubicBezTo>
                      <a:pt x="0" y="373674"/>
                      <a:pt x="140080" y="0"/>
                      <a:pt x="312976" y="0"/>
                    </a:cubicBezTo>
                    <a:cubicBezTo>
                      <a:pt x="485871" y="0"/>
                      <a:pt x="625952" y="373674"/>
                      <a:pt x="625952" y="834603"/>
                    </a:cubicBezTo>
                    <a:cubicBezTo>
                      <a:pt x="625952" y="1295531"/>
                      <a:pt x="485871" y="1669205"/>
                      <a:pt x="312976" y="1669205"/>
                    </a:cubicBezTo>
                    <a:cubicBezTo>
                      <a:pt x="251803" y="1669205"/>
                      <a:pt x="194709" y="1622354"/>
                      <a:pt x="146435" y="1541359"/>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89" name="Google Shape;4489;p339"/>
              <p:cNvSpPr/>
              <p:nvPr/>
            </p:nvSpPr>
            <p:spPr>
              <a:xfrm>
                <a:off x="2890001" y="-974809"/>
                <a:ext cx="611743" cy="460609"/>
              </a:xfrm>
              <a:custGeom>
                <a:rect b="b" l="l" r="r" t="t"/>
                <a:pathLst>
                  <a:path extrusionOk="0" h="1109900" w="1474079">
                    <a:moveTo>
                      <a:pt x="1336205" y="677532"/>
                    </a:moveTo>
                    <a:cubicBezTo>
                      <a:pt x="1237665" y="553196"/>
                      <a:pt x="1091515" y="418616"/>
                      <a:pt x="914256" y="296935"/>
                    </a:cubicBezTo>
                    <a:cubicBezTo>
                      <a:pt x="519243" y="25689"/>
                      <a:pt x="119677" y="-78731"/>
                      <a:pt x="21801" y="63720"/>
                    </a:cubicBezTo>
                    <a:cubicBezTo>
                      <a:pt x="-76075" y="206172"/>
                      <a:pt x="164821" y="541625"/>
                      <a:pt x="559835" y="812966"/>
                    </a:cubicBezTo>
                    <a:cubicBezTo>
                      <a:pt x="954849" y="1084212"/>
                      <a:pt x="1354414" y="1188632"/>
                      <a:pt x="1452291" y="1046180"/>
                    </a:cubicBezTo>
                    <a:cubicBezTo>
                      <a:pt x="1489658" y="991741"/>
                      <a:pt x="1477613" y="909229"/>
                      <a:pt x="1426494" y="812871"/>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90" name="Google Shape;4490;p339"/>
              <p:cNvSpPr/>
              <p:nvPr/>
            </p:nvSpPr>
            <p:spPr>
              <a:xfrm>
                <a:off x="2890041" y="-974829"/>
                <a:ext cx="611747" cy="460629"/>
              </a:xfrm>
              <a:custGeom>
                <a:rect b="b" l="l" r="r" t="t"/>
                <a:pathLst>
                  <a:path extrusionOk="0" h="1109949" w="1474089">
                    <a:moveTo>
                      <a:pt x="633904" y="248046"/>
                    </a:moveTo>
                    <a:cubicBezTo>
                      <a:pt x="1003690" y="13599"/>
                      <a:pt x="1360577" y="-69861"/>
                      <a:pt x="1452289" y="63770"/>
                    </a:cubicBezTo>
                    <a:cubicBezTo>
                      <a:pt x="1550165" y="206221"/>
                      <a:pt x="1309268" y="541675"/>
                      <a:pt x="914255" y="813015"/>
                    </a:cubicBezTo>
                    <a:cubicBezTo>
                      <a:pt x="519241" y="1084261"/>
                      <a:pt x="119675" y="1188681"/>
                      <a:pt x="21799" y="1046230"/>
                    </a:cubicBezTo>
                    <a:cubicBezTo>
                      <a:pt x="-71240" y="910797"/>
                      <a:pt x="141868" y="601045"/>
                      <a:pt x="502359" y="337766"/>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91" name="Google Shape;4491;p339"/>
              <p:cNvSpPr/>
              <p:nvPr/>
            </p:nvSpPr>
            <p:spPr>
              <a:xfrm>
                <a:off x="3430477" y="-700326"/>
                <a:ext cx="66910" cy="66910"/>
              </a:xfrm>
              <a:custGeom>
                <a:rect b="b" l="l" r="r" t="t"/>
                <a:pathLst>
                  <a:path extrusionOk="0" h="161230" w="161230">
                    <a:moveTo>
                      <a:pt x="161230" y="80615"/>
                    </a:moveTo>
                    <a:cubicBezTo>
                      <a:pt x="161230" y="125138"/>
                      <a:pt x="125138" y="161230"/>
                      <a:pt x="80615" y="161230"/>
                    </a:cubicBezTo>
                    <a:cubicBezTo>
                      <a:pt x="36092" y="161230"/>
                      <a:pt x="0" y="125138"/>
                      <a:pt x="0" y="80615"/>
                    </a:cubicBezTo>
                    <a:cubicBezTo>
                      <a:pt x="0" y="36092"/>
                      <a:pt x="36092" y="0"/>
                      <a:pt x="80615" y="0"/>
                    </a:cubicBezTo>
                    <a:cubicBezTo>
                      <a:pt x="125138" y="0"/>
                      <a:pt x="161230" y="36092"/>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92" name="Google Shape;4492;p339"/>
              <p:cNvSpPr/>
              <p:nvPr/>
            </p:nvSpPr>
            <p:spPr>
              <a:xfrm>
                <a:off x="3077839" y="-514685"/>
                <a:ext cx="66910" cy="66910"/>
              </a:xfrm>
              <a:custGeom>
                <a:rect b="b" l="l" r="r" t="t"/>
                <a:pathLst>
                  <a:path extrusionOk="0" h="161230" w="161230">
                    <a:moveTo>
                      <a:pt x="161230" y="80615"/>
                    </a:moveTo>
                    <a:cubicBezTo>
                      <a:pt x="161230" y="125137"/>
                      <a:pt x="125137" y="161230"/>
                      <a:pt x="80615" y="161230"/>
                    </a:cubicBezTo>
                    <a:cubicBezTo>
                      <a:pt x="36093" y="161230"/>
                      <a:pt x="0" y="125137"/>
                      <a:pt x="0" y="80615"/>
                    </a:cubicBezTo>
                    <a:cubicBezTo>
                      <a:pt x="0" y="36092"/>
                      <a:pt x="36093" y="0"/>
                      <a:pt x="80615" y="0"/>
                    </a:cubicBezTo>
                    <a:cubicBezTo>
                      <a:pt x="125137" y="0"/>
                      <a:pt x="161230" y="36092"/>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93" name="Google Shape;4493;p339"/>
              <p:cNvSpPr/>
              <p:nvPr/>
            </p:nvSpPr>
            <p:spPr>
              <a:xfrm>
                <a:off x="3092234" y="-887500"/>
                <a:ext cx="66910" cy="66910"/>
              </a:xfrm>
              <a:custGeom>
                <a:rect b="b" l="l" r="r" t="t"/>
                <a:pathLst>
                  <a:path extrusionOk="0" h="161230" w="161230">
                    <a:moveTo>
                      <a:pt x="161230" y="80615"/>
                    </a:moveTo>
                    <a:cubicBezTo>
                      <a:pt x="161230" y="125137"/>
                      <a:pt x="125137" y="161230"/>
                      <a:pt x="80615" y="161230"/>
                    </a:cubicBezTo>
                    <a:cubicBezTo>
                      <a:pt x="36093" y="161230"/>
                      <a:pt x="0" y="125137"/>
                      <a:pt x="0" y="80615"/>
                    </a:cubicBezTo>
                    <a:cubicBezTo>
                      <a:pt x="0" y="36093"/>
                      <a:pt x="36093" y="0"/>
                      <a:pt x="80615" y="0"/>
                    </a:cubicBezTo>
                    <a:cubicBezTo>
                      <a:pt x="125137" y="0"/>
                      <a:pt x="161230" y="36093"/>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4494" name="Google Shape;4494;p339"/>
          <p:cNvGrpSpPr/>
          <p:nvPr/>
        </p:nvGrpSpPr>
        <p:grpSpPr>
          <a:xfrm>
            <a:off x="324414" y="2347921"/>
            <a:ext cx="1188696" cy="1188696"/>
            <a:chOff x="4111018" y="-1068055"/>
            <a:chExt cx="905259" cy="905259"/>
          </a:xfrm>
        </p:grpSpPr>
        <p:grpSp>
          <p:nvGrpSpPr>
            <p:cNvPr id="4495" name="Google Shape;4495;p339"/>
            <p:cNvGrpSpPr/>
            <p:nvPr/>
          </p:nvGrpSpPr>
          <p:grpSpPr>
            <a:xfrm>
              <a:off x="4111018" y="-1068055"/>
              <a:ext cx="905259" cy="905259"/>
              <a:chOff x="7518971" y="-1068055"/>
              <a:chExt cx="905259" cy="905259"/>
            </a:xfrm>
          </p:grpSpPr>
          <p:sp>
            <p:nvSpPr>
              <p:cNvPr id="4496" name="Google Shape;4496;p339"/>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4497" name="Google Shape;4497;p339"/>
              <p:cNvGrpSpPr/>
              <p:nvPr/>
            </p:nvGrpSpPr>
            <p:grpSpPr>
              <a:xfrm>
                <a:off x="7518971" y="-1068055"/>
                <a:ext cx="905259" cy="905259"/>
                <a:chOff x="7459352" y="-978971"/>
                <a:chExt cx="905259" cy="905259"/>
              </a:xfrm>
            </p:grpSpPr>
            <p:sp>
              <p:nvSpPr>
                <p:cNvPr id="4498" name="Google Shape;4498;p339"/>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499" name="Google Shape;4499;p339"/>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4500" name="Google Shape;4500;p339"/>
            <p:cNvGrpSpPr/>
            <p:nvPr/>
          </p:nvGrpSpPr>
          <p:grpSpPr>
            <a:xfrm>
              <a:off x="4288608" y="-890465"/>
              <a:ext cx="550476" cy="550476"/>
              <a:chOff x="3983669" y="-1068664"/>
              <a:chExt cx="550476" cy="550476"/>
            </a:xfrm>
          </p:grpSpPr>
          <p:sp>
            <p:nvSpPr>
              <p:cNvPr id="4501" name="Google Shape;4501;p339"/>
              <p:cNvSpPr/>
              <p:nvPr/>
            </p:nvSpPr>
            <p:spPr>
              <a:xfrm>
                <a:off x="3983669" y="-1068664"/>
                <a:ext cx="550476" cy="550476"/>
              </a:xfrm>
              <a:custGeom>
                <a:rect b="b" l="l" r="r" t="t"/>
                <a:pathLst>
                  <a:path extrusionOk="0" h="1326449" w="1326449">
                    <a:moveTo>
                      <a:pt x="0" y="0"/>
                    </a:moveTo>
                    <a:lnTo>
                      <a:pt x="1326449" y="0"/>
                    </a:lnTo>
                    <a:lnTo>
                      <a:pt x="1326449" y="1326449"/>
                    </a:lnTo>
                    <a:lnTo>
                      <a:pt x="0" y="1326449"/>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02" name="Google Shape;4502;p339"/>
              <p:cNvSpPr/>
              <p:nvPr/>
            </p:nvSpPr>
            <p:spPr>
              <a:xfrm>
                <a:off x="3983669" y="-884361"/>
                <a:ext cx="275199" cy="90172"/>
              </a:xfrm>
              <a:custGeom>
                <a:rect b="b" l="l" r="r" t="t"/>
                <a:pathLst>
                  <a:path extrusionOk="0" h="217281" w="663129">
                    <a:moveTo>
                      <a:pt x="0" y="217281"/>
                    </a:moveTo>
                    <a:lnTo>
                      <a:pt x="216143" y="217281"/>
                    </a:lnTo>
                    <a:cubicBezTo>
                      <a:pt x="234258" y="217281"/>
                      <a:pt x="252942" y="205521"/>
                      <a:pt x="252942" y="183992"/>
                    </a:cubicBezTo>
                    <a:cubicBezTo>
                      <a:pt x="252942" y="144728"/>
                      <a:pt x="232456" y="133442"/>
                      <a:pt x="232456" y="94272"/>
                    </a:cubicBezTo>
                    <a:cubicBezTo>
                      <a:pt x="232456" y="42204"/>
                      <a:pt x="274660" y="0"/>
                      <a:pt x="326728" y="0"/>
                    </a:cubicBezTo>
                    <a:cubicBezTo>
                      <a:pt x="378796" y="0"/>
                      <a:pt x="421000" y="42204"/>
                      <a:pt x="421000" y="94272"/>
                    </a:cubicBezTo>
                    <a:cubicBezTo>
                      <a:pt x="421000" y="133536"/>
                      <a:pt x="400514" y="144823"/>
                      <a:pt x="400514" y="183992"/>
                    </a:cubicBezTo>
                    <a:cubicBezTo>
                      <a:pt x="400514" y="205521"/>
                      <a:pt x="419198" y="217281"/>
                      <a:pt x="437313" y="217281"/>
                    </a:cubicBezTo>
                    <a:lnTo>
                      <a:pt x="663130" y="217281"/>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03" name="Google Shape;4503;p339"/>
              <p:cNvSpPr/>
              <p:nvPr/>
            </p:nvSpPr>
            <p:spPr>
              <a:xfrm>
                <a:off x="4258708" y="-1068664"/>
                <a:ext cx="90172" cy="275199"/>
              </a:xfrm>
              <a:custGeom>
                <a:rect b="b" l="l" r="r" t="t"/>
                <a:pathLst>
                  <a:path extrusionOk="0" h="663129" w="217281">
                    <a:moveTo>
                      <a:pt x="0" y="0"/>
                    </a:moveTo>
                    <a:lnTo>
                      <a:pt x="0" y="216143"/>
                    </a:lnTo>
                    <a:cubicBezTo>
                      <a:pt x="0" y="234258"/>
                      <a:pt x="11760" y="252942"/>
                      <a:pt x="33289" y="252942"/>
                    </a:cubicBezTo>
                    <a:cubicBezTo>
                      <a:pt x="72554" y="252942"/>
                      <a:pt x="83840" y="232456"/>
                      <a:pt x="123009" y="232456"/>
                    </a:cubicBezTo>
                    <a:cubicBezTo>
                      <a:pt x="175077" y="232456"/>
                      <a:pt x="217281" y="274660"/>
                      <a:pt x="217281" y="326728"/>
                    </a:cubicBezTo>
                    <a:cubicBezTo>
                      <a:pt x="217281" y="378796"/>
                      <a:pt x="175077" y="421000"/>
                      <a:pt x="123009" y="421000"/>
                    </a:cubicBezTo>
                    <a:cubicBezTo>
                      <a:pt x="83745" y="421000"/>
                      <a:pt x="72459" y="400514"/>
                      <a:pt x="33289" y="400514"/>
                    </a:cubicBezTo>
                    <a:cubicBezTo>
                      <a:pt x="11760" y="400514"/>
                      <a:pt x="0" y="419198"/>
                      <a:pt x="0" y="437313"/>
                    </a:cubicBezTo>
                    <a:lnTo>
                      <a:pt x="0" y="66313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04" name="Google Shape;4504;p339"/>
              <p:cNvSpPr/>
              <p:nvPr/>
            </p:nvSpPr>
            <p:spPr>
              <a:xfrm>
                <a:off x="4258747" y="-794254"/>
                <a:ext cx="275199" cy="90172"/>
              </a:xfrm>
              <a:custGeom>
                <a:rect b="b" l="l" r="r" t="t"/>
                <a:pathLst>
                  <a:path extrusionOk="0" h="217281" w="663129">
                    <a:moveTo>
                      <a:pt x="663130" y="0"/>
                    </a:moveTo>
                    <a:lnTo>
                      <a:pt x="446987" y="0"/>
                    </a:lnTo>
                    <a:cubicBezTo>
                      <a:pt x="428872" y="0"/>
                      <a:pt x="410188" y="11760"/>
                      <a:pt x="410188" y="33289"/>
                    </a:cubicBezTo>
                    <a:cubicBezTo>
                      <a:pt x="410188" y="72554"/>
                      <a:pt x="430674" y="83840"/>
                      <a:pt x="430674" y="123009"/>
                    </a:cubicBezTo>
                    <a:cubicBezTo>
                      <a:pt x="430674" y="175077"/>
                      <a:pt x="388470" y="217281"/>
                      <a:pt x="336402" y="217281"/>
                    </a:cubicBezTo>
                    <a:cubicBezTo>
                      <a:pt x="284334" y="217281"/>
                      <a:pt x="242130" y="175077"/>
                      <a:pt x="242130" y="123009"/>
                    </a:cubicBezTo>
                    <a:cubicBezTo>
                      <a:pt x="242130" y="83745"/>
                      <a:pt x="262615" y="72459"/>
                      <a:pt x="262615" y="33289"/>
                    </a:cubicBezTo>
                    <a:cubicBezTo>
                      <a:pt x="262615" y="11760"/>
                      <a:pt x="243932" y="0"/>
                      <a:pt x="225817" y="0"/>
                    </a:cubicBezTo>
                    <a:lnTo>
                      <a:pt x="0"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05" name="Google Shape;4505;p339"/>
              <p:cNvSpPr/>
              <p:nvPr/>
            </p:nvSpPr>
            <p:spPr>
              <a:xfrm>
                <a:off x="4168601" y="-794215"/>
                <a:ext cx="90172" cy="275199"/>
              </a:xfrm>
              <a:custGeom>
                <a:rect b="b" l="l" r="r" t="t"/>
                <a:pathLst>
                  <a:path extrusionOk="0" h="663129" w="217281">
                    <a:moveTo>
                      <a:pt x="217281" y="663130"/>
                    </a:moveTo>
                    <a:lnTo>
                      <a:pt x="217281" y="446987"/>
                    </a:lnTo>
                    <a:cubicBezTo>
                      <a:pt x="217281" y="428872"/>
                      <a:pt x="205521" y="410188"/>
                      <a:pt x="183992" y="410188"/>
                    </a:cubicBezTo>
                    <a:cubicBezTo>
                      <a:pt x="144728" y="410188"/>
                      <a:pt x="133442" y="430674"/>
                      <a:pt x="94272" y="430674"/>
                    </a:cubicBezTo>
                    <a:cubicBezTo>
                      <a:pt x="42204" y="430674"/>
                      <a:pt x="0" y="388470"/>
                      <a:pt x="0" y="336402"/>
                    </a:cubicBezTo>
                    <a:cubicBezTo>
                      <a:pt x="0" y="284334"/>
                      <a:pt x="42204" y="242130"/>
                      <a:pt x="94272" y="242130"/>
                    </a:cubicBezTo>
                    <a:cubicBezTo>
                      <a:pt x="133536" y="242130"/>
                      <a:pt x="144822" y="262615"/>
                      <a:pt x="183992" y="262615"/>
                    </a:cubicBezTo>
                    <a:cubicBezTo>
                      <a:pt x="205521" y="262615"/>
                      <a:pt x="217281" y="243932"/>
                      <a:pt x="217281" y="225817"/>
                    </a:cubicBezTo>
                    <a:lnTo>
                      <a:pt x="217281"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4506" name="Google Shape;4506;p339"/>
          <p:cNvGrpSpPr/>
          <p:nvPr/>
        </p:nvGrpSpPr>
        <p:grpSpPr>
          <a:xfrm>
            <a:off x="3824260" y="2347101"/>
            <a:ext cx="1188696" cy="1188696"/>
            <a:chOff x="6961555" y="-1068055"/>
            <a:chExt cx="905259" cy="905259"/>
          </a:xfrm>
        </p:grpSpPr>
        <p:grpSp>
          <p:nvGrpSpPr>
            <p:cNvPr id="4507" name="Google Shape;4507;p339"/>
            <p:cNvGrpSpPr/>
            <p:nvPr/>
          </p:nvGrpSpPr>
          <p:grpSpPr>
            <a:xfrm>
              <a:off x="6961555" y="-1068055"/>
              <a:ext cx="905259" cy="905259"/>
              <a:chOff x="7518971" y="-1068055"/>
              <a:chExt cx="905259" cy="905259"/>
            </a:xfrm>
          </p:grpSpPr>
          <p:sp>
            <p:nvSpPr>
              <p:cNvPr id="4508" name="Google Shape;4508;p339"/>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4509" name="Google Shape;4509;p339"/>
              <p:cNvGrpSpPr/>
              <p:nvPr/>
            </p:nvGrpSpPr>
            <p:grpSpPr>
              <a:xfrm>
                <a:off x="7518971" y="-1068055"/>
                <a:ext cx="905259" cy="905259"/>
                <a:chOff x="7459352" y="-978971"/>
                <a:chExt cx="905259" cy="905259"/>
              </a:xfrm>
            </p:grpSpPr>
            <p:sp>
              <p:nvSpPr>
                <p:cNvPr id="4510" name="Google Shape;4510;p339"/>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11" name="Google Shape;4511;p339"/>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4512" name="Google Shape;4512;p339"/>
            <p:cNvGrpSpPr/>
            <p:nvPr/>
          </p:nvGrpSpPr>
          <p:grpSpPr>
            <a:xfrm>
              <a:off x="7151581" y="-949171"/>
              <a:ext cx="525208" cy="667491"/>
              <a:chOff x="6404140" y="-859843"/>
              <a:chExt cx="525208" cy="667491"/>
            </a:xfrm>
          </p:grpSpPr>
          <p:sp>
            <p:nvSpPr>
              <p:cNvPr id="4513" name="Google Shape;4513;p339"/>
              <p:cNvSpPr/>
              <p:nvPr/>
            </p:nvSpPr>
            <p:spPr>
              <a:xfrm>
                <a:off x="6440246" y="-815203"/>
                <a:ext cx="452905" cy="577673"/>
              </a:xfrm>
              <a:custGeom>
                <a:rect b="b" l="l" r="r" t="t"/>
                <a:pathLst>
                  <a:path extrusionOk="0" h="1391984" w="1091337">
                    <a:moveTo>
                      <a:pt x="1091338" y="218419"/>
                    </a:moveTo>
                    <a:lnTo>
                      <a:pt x="1091338" y="655353"/>
                    </a:lnTo>
                    <a:cubicBezTo>
                      <a:pt x="1091338" y="981796"/>
                      <a:pt x="921762" y="1109263"/>
                      <a:pt x="550174" y="1388665"/>
                    </a:cubicBezTo>
                    <a:lnTo>
                      <a:pt x="545716" y="1391984"/>
                    </a:lnTo>
                    <a:lnTo>
                      <a:pt x="541259" y="1388665"/>
                    </a:lnTo>
                    <a:cubicBezTo>
                      <a:pt x="169671" y="1109263"/>
                      <a:pt x="0" y="981796"/>
                      <a:pt x="0" y="655353"/>
                    </a:cubicBezTo>
                    <a:lnTo>
                      <a:pt x="0" y="218419"/>
                    </a:lnTo>
                    <a:cubicBezTo>
                      <a:pt x="125096" y="194993"/>
                      <a:pt x="343610" y="137046"/>
                      <a:pt x="545621" y="0"/>
                    </a:cubicBezTo>
                    <a:cubicBezTo>
                      <a:pt x="747728" y="137140"/>
                      <a:pt x="966147" y="194993"/>
                      <a:pt x="1091243" y="218419"/>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14" name="Google Shape;4514;p339"/>
              <p:cNvSpPr/>
              <p:nvPr/>
            </p:nvSpPr>
            <p:spPr>
              <a:xfrm>
                <a:off x="6404140" y="-859843"/>
                <a:ext cx="525208" cy="667491"/>
              </a:xfrm>
              <a:custGeom>
                <a:rect b="b" l="l" r="r" t="t"/>
                <a:pathLst>
                  <a:path extrusionOk="0" h="1608411" w="1265561">
                    <a:moveTo>
                      <a:pt x="1265561" y="762713"/>
                    </a:moveTo>
                    <a:cubicBezTo>
                      <a:pt x="1265561" y="1132594"/>
                      <a:pt x="1073033" y="1277321"/>
                      <a:pt x="689590" y="1565639"/>
                    </a:cubicBezTo>
                    <a:cubicBezTo>
                      <a:pt x="671096" y="1579580"/>
                      <a:pt x="652128" y="1593806"/>
                      <a:pt x="632781" y="1608412"/>
                    </a:cubicBezTo>
                    <a:cubicBezTo>
                      <a:pt x="613433" y="1593806"/>
                      <a:pt x="594465" y="1579580"/>
                      <a:pt x="575971" y="1565639"/>
                    </a:cubicBezTo>
                    <a:cubicBezTo>
                      <a:pt x="192433" y="1277321"/>
                      <a:pt x="0" y="1132594"/>
                      <a:pt x="0" y="762713"/>
                    </a:cubicBezTo>
                    <a:lnTo>
                      <a:pt x="0" y="251424"/>
                    </a:lnTo>
                    <a:cubicBezTo>
                      <a:pt x="83745" y="241086"/>
                      <a:pt x="381072" y="192243"/>
                      <a:pt x="632781" y="0"/>
                    </a:cubicBezTo>
                    <a:cubicBezTo>
                      <a:pt x="884584" y="192243"/>
                      <a:pt x="1181816" y="241086"/>
                      <a:pt x="1265561" y="251424"/>
                    </a:cubicBezTo>
                    <a:lnTo>
                      <a:pt x="1265561" y="762713"/>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15" name="Google Shape;4515;p339"/>
              <p:cNvSpPr/>
              <p:nvPr/>
            </p:nvSpPr>
            <p:spPr>
              <a:xfrm>
                <a:off x="6666554" y="-539456"/>
                <a:ext cx="3936" cy="3936"/>
              </a:xfrm>
              <a:custGeom>
                <a:rect b="b" l="l" r="r" t="t"/>
                <a:pathLst>
                  <a:path extrusionOk="0" h="9484" w="9484">
                    <a:moveTo>
                      <a:pt x="0" y="0"/>
                    </a:moveTo>
                    <a:lnTo>
                      <a:pt x="0" y="0"/>
                    </a:lnTo>
                    <a:lnTo>
                      <a:pt x="0" y="0"/>
                    </a:lnTo>
                    <a:lnTo>
                      <a:pt x="0" y="0"/>
                    </a:lnTo>
                    <a:close/>
                  </a:path>
                </a:pathLst>
              </a:custGeom>
              <a:solidFill>
                <a:srgbClr val="000000"/>
              </a:solidFill>
              <a:ln cap="flat" cmpd="sng" w="19050">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16" name="Google Shape;4516;p339"/>
              <p:cNvSpPr/>
              <p:nvPr/>
            </p:nvSpPr>
            <p:spPr>
              <a:xfrm>
                <a:off x="6539084" y="-637743"/>
                <a:ext cx="255125" cy="199393"/>
              </a:xfrm>
              <a:custGeom>
                <a:rect b="b" l="l" r="r" t="t"/>
                <a:pathLst>
                  <a:path extrusionOk="0" h="480465" w="614760">
                    <a:moveTo>
                      <a:pt x="0" y="302638"/>
                    </a:moveTo>
                    <a:lnTo>
                      <a:pt x="189303" y="480466"/>
                    </a:lnTo>
                    <a:lnTo>
                      <a:pt x="614761"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4517" name="Google Shape;4517;p339"/>
          <p:cNvGrpSpPr/>
          <p:nvPr/>
        </p:nvGrpSpPr>
        <p:grpSpPr>
          <a:xfrm>
            <a:off x="5608048" y="2347071"/>
            <a:ext cx="1188696" cy="1188696"/>
            <a:chOff x="1488693" y="-1068055"/>
            <a:chExt cx="905259" cy="905259"/>
          </a:xfrm>
        </p:grpSpPr>
        <p:grpSp>
          <p:nvGrpSpPr>
            <p:cNvPr id="4518" name="Google Shape;4518;p339"/>
            <p:cNvGrpSpPr/>
            <p:nvPr/>
          </p:nvGrpSpPr>
          <p:grpSpPr>
            <a:xfrm>
              <a:off x="1488693" y="-1068055"/>
              <a:ext cx="905259" cy="905259"/>
              <a:chOff x="7518971" y="-1068055"/>
              <a:chExt cx="905259" cy="905259"/>
            </a:xfrm>
          </p:grpSpPr>
          <p:sp>
            <p:nvSpPr>
              <p:cNvPr id="4519" name="Google Shape;4519;p339"/>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4520" name="Google Shape;4520;p339"/>
              <p:cNvGrpSpPr/>
              <p:nvPr/>
            </p:nvGrpSpPr>
            <p:grpSpPr>
              <a:xfrm>
                <a:off x="7518971" y="-1068055"/>
                <a:ext cx="905259" cy="905259"/>
                <a:chOff x="7459352" y="-978971"/>
                <a:chExt cx="905259" cy="905259"/>
              </a:xfrm>
            </p:grpSpPr>
            <p:sp>
              <p:nvSpPr>
                <p:cNvPr id="4521" name="Google Shape;4521;p339"/>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22" name="Google Shape;4522;p339"/>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4523" name="Google Shape;4523;p339"/>
            <p:cNvGrpSpPr/>
            <p:nvPr/>
          </p:nvGrpSpPr>
          <p:grpSpPr>
            <a:xfrm>
              <a:off x="1670200" y="-941061"/>
              <a:ext cx="542245" cy="651270"/>
              <a:chOff x="67035" y="-1160770"/>
              <a:chExt cx="542245" cy="651270"/>
            </a:xfrm>
          </p:grpSpPr>
          <p:sp>
            <p:nvSpPr>
              <p:cNvPr id="4524" name="Google Shape;4524;p339"/>
              <p:cNvSpPr/>
              <p:nvPr/>
            </p:nvSpPr>
            <p:spPr>
              <a:xfrm>
                <a:off x="237730" y="-990862"/>
                <a:ext cx="371549" cy="481361"/>
              </a:xfrm>
              <a:custGeom>
                <a:rect b="b" l="l" r="r" t="t"/>
                <a:pathLst>
                  <a:path extrusionOk="0" h="1159907" w="895300">
                    <a:moveTo>
                      <a:pt x="654404" y="1042305"/>
                    </a:moveTo>
                    <a:lnTo>
                      <a:pt x="403075" y="1159908"/>
                    </a:lnTo>
                    <a:lnTo>
                      <a:pt x="275040" y="885817"/>
                    </a:lnTo>
                    <a:lnTo>
                      <a:pt x="0" y="1136198"/>
                    </a:lnTo>
                    <a:lnTo>
                      <a:pt x="15175" y="0"/>
                    </a:lnTo>
                    <a:lnTo>
                      <a:pt x="895301" y="718896"/>
                    </a:lnTo>
                    <a:lnTo>
                      <a:pt x="526369" y="768214"/>
                    </a:lnTo>
                    <a:lnTo>
                      <a:pt x="654404" y="1042305"/>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25" name="Google Shape;4525;p339"/>
              <p:cNvSpPr/>
              <p:nvPr/>
            </p:nvSpPr>
            <p:spPr>
              <a:xfrm>
                <a:off x="171261" y="-1147005"/>
                <a:ext cx="28732" cy="61793"/>
              </a:xfrm>
              <a:custGeom>
                <a:rect b="b" l="l" r="r" t="t"/>
                <a:pathLst>
                  <a:path extrusionOk="0" h="148900" w="69234">
                    <a:moveTo>
                      <a:pt x="0" y="0"/>
                    </a:moveTo>
                    <a:lnTo>
                      <a:pt x="69234" y="148901"/>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26" name="Google Shape;4526;p339"/>
              <p:cNvSpPr/>
              <p:nvPr/>
            </p:nvSpPr>
            <p:spPr>
              <a:xfrm>
                <a:off x="269981" y="-1160770"/>
                <a:ext cx="12988" cy="66910"/>
              </a:xfrm>
              <a:custGeom>
                <a:rect b="b" l="l" r="r" t="t"/>
                <a:pathLst>
                  <a:path extrusionOk="0" h="161230" w="31297">
                    <a:moveTo>
                      <a:pt x="31298" y="0"/>
                    </a:moveTo>
                    <a:lnTo>
                      <a:pt x="0" y="16123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27" name="Google Shape;4527;p339"/>
              <p:cNvSpPr/>
              <p:nvPr/>
            </p:nvSpPr>
            <p:spPr>
              <a:xfrm>
                <a:off x="88667" y="-1070310"/>
                <a:ext cx="59432" cy="33061"/>
              </a:xfrm>
              <a:custGeom>
                <a:rect b="b" l="l" r="r" t="t"/>
                <a:pathLst>
                  <a:path extrusionOk="0" h="79666" w="143210">
                    <a:moveTo>
                      <a:pt x="0" y="0"/>
                    </a:moveTo>
                    <a:lnTo>
                      <a:pt x="143210" y="79667"/>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28" name="Google Shape;4528;p339"/>
              <p:cNvSpPr/>
              <p:nvPr/>
            </p:nvSpPr>
            <p:spPr>
              <a:xfrm>
                <a:off x="332124" y="-1106101"/>
                <a:ext cx="49592" cy="46443"/>
              </a:xfrm>
              <a:custGeom>
                <a:rect b="b" l="l" r="r" t="t"/>
                <a:pathLst>
                  <a:path extrusionOk="0" h="111912" w="119499">
                    <a:moveTo>
                      <a:pt x="119500" y="0"/>
                    </a:moveTo>
                    <a:lnTo>
                      <a:pt x="0" y="111913"/>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29" name="Google Shape;4529;p339"/>
              <p:cNvSpPr/>
              <p:nvPr/>
            </p:nvSpPr>
            <p:spPr>
              <a:xfrm>
                <a:off x="67035" y="-967657"/>
                <a:ext cx="67697" cy="8265"/>
              </a:xfrm>
              <a:custGeom>
                <a:rect b="b" l="l" r="r" t="t"/>
                <a:pathLst>
                  <a:path extrusionOk="0" h="19916" w="163126">
                    <a:moveTo>
                      <a:pt x="163127" y="0"/>
                    </a:moveTo>
                    <a:lnTo>
                      <a:pt x="0" y="19917"/>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4530" name="Google Shape;4530;p339"/>
          <p:cNvGrpSpPr/>
          <p:nvPr/>
        </p:nvGrpSpPr>
        <p:grpSpPr>
          <a:xfrm>
            <a:off x="8191601" y="274349"/>
            <a:ext cx="586701" cy="586740"/>
            <a:chOff x="7127401" y="274349"/>
            <a:chExt cx="586701" cy="586740"/>
          </a:xfrm>
        </p:grpSpPr>
        <p:sp>
          <p:nvSpPr>
            <p:cNvPr id="4531" name="Google Shape;4531;p339"/>
            <p:cNvSpPr/>
            <p:nvPr/>
          </p:nvSpPr>
          <p:spPr>
            <a:xfrm>
              <a:off x="7127401" y="274349"/>
              <a:ext cx="586701" cy="586740"/>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532" name="Google Shape;4532;p339"/>
            <p:cNvSpPr/>
            <p:nvPr/>
          </p:nvSpPr>
          <p:spPr>
            <a:xfrm>
              <a:off x="7127401" y="274349"/>
              <a:ext cx="586701" cy="586740"/>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sp>
        <p:nvSpPr>
          <p:cNvPr id="4533" name="Google Shape;4533;p339"/>
          <p:cNvSpPr/>
          <p:nvPr/>
        </p:nvSpPr>
        <p:spPr>
          <a:xfrm>
            <a:off x="365700" y="914400"/>
            <a:ext cx="3173365" cy="958508"/>
          </a:xfrm>
          <a:custGeom>
            <a:rect b="b" l="l" r="r" t="t"/>
            <a:pathLst>
              <a:path extrusionOk="0" h="735899" w="2436365">
                <a:moveTo>
                  <a:pt x="788846" y="31362"/>
                </a:moveTo>
                <a:cubicBezTo>
                  <a:pt x="792444" y="31362"/>
                  <a:pt x="795303" y="30255"/>
                  <a:pt x="797425" y="28134"/>
                </a:cubicBezTo>
                <a:cubicBezTo>
                  <a:pt x="799546" y="26012"/>
                  <a:pt x="800653" y="23245"/>
                  <a:pt x="800653" y="20109"/>
                </a:cubicBezTo>
                <a:cubicBezTo>
                  <a:pt x="800653" y="16972"/>
                  <a:pt x="799546" y="14205"/>
                  <a:pt x="797425" y="11991"/>
                </a:cubicBezTo>
                <a:cubicBezTo>
                  <a:pt x="795303" y="9778"/>
                  <a:pt x="792444" y="8671"/>
                  <a:pt x="788846" y="8671"/>
                </a:cubicBezTo>
                <a:cubicBezTo>
                  <a:pt x="785249" y="8671"/>
                  <a:pt x="782389" y="9778"/>
                  <a:pt x="780360" y="11991"/>
                </a:cubicBezTo>
                <a:cubicBezTo>
                  <a:pt x="778239" y="14205"/>
                  <a:pt x="777224" y="16880"/>
                  <a:pt x="777224" y="20109"/>
                </a:cubicBezTo>
                <a:cubicBezTo>
                  <a:pt x="777224" y="23337"/>
                  <a:pt x="778239" y="26012"/>
                  <a:pt x="780360" y="28134"/>
                </a:cubicBezTo>
                <a:cubicBezTo>
                  <a:pt x="782482" y="30255"/>
                  <a:pt x="785249" y="31362"/>
                  <a:pt x="788846" y="31362"/>
                </a:cubicBezTo>
                <a:close/>
                <a:moveTo>
                  <a:pt x="168525" y="31362"/>
                </a:moveTo>
                <a:cubicBezTo>
                  <a:pt x="172122" y="31362"/>
                  <a:pt x="174981" y="30255"/>
                  <a:pt x="177103" y="28134"/>
                </a:cubicBezTo>
                <a:cubicBezTo>
                  <a:pt x="179225" y="26012"/>
                  <a:pt x="180331" y="23245"/>
                  <a:pt x="180331" y="20109"/>
                </a:cubicBezTo>
                <a:cubicBezTo>
                  <a:pt x="180331" y="16972"/>
                  <a:pt x="179225" y="14205"/>
                  <a:pt x="177103" y="11991"/>
                </a:cubicBezTo>
                <a:cubicBezTo>
                  <a:pt x="174981" y="9778"/>
                  <a:pt x="172122" y="8671"/>
                  <a:pt x="168525" y="8671"/>
                </a:cubicBezTo>
                <a:cubicBezTo>
                  <a:pt x="164927" y="8671"/>
                  <a:pt x="162068" y="9778"/>
                  <a:pt x="160038" y="11991"/>
                </a:cubicBezTo>
                <a:cubicBezTo>
                  <a:pt x="157917" y="14205"/>
                  <a:pt x="156902" y="16880"/>
                  <a:pt x="156902" y="20109"/>
                </a:cubicBezTo>
                <a:cubicBezTo>
                  <a:pt x="156902" y="23337"/>
                  <a:pt x="157917" y="26012"/>
                  <a:pt x="160038" y="28134"/>
                </a:cubicBezTo>
                <a:cubicBezTo>
                  <a:pt x="162160" y="30255"/>
                  <a:pt x="164927" y="31362"/>
                  <a:pt x="168525" y="31362"/>
                </a:cubicBezTo>
                <a:close/>
                <a:moveTo>
                  <a:pt x="159854" y="218058"/>
                </a:moveTo>
                <a:lnTo>
                  <a:pt x="176919" y="218058"/>
                </a:lnTo>
                <a:lnTo>
                  <a:pt x="176919" y="64477"/>
                </a:lnTo>
                <a:lnTo>
                  <a:pt x="159854" y="64477"/>
                </a:lnTo>
                <a:lnTo>
                  <a:pt x="159854" y="218058"/>
                </a:lnTo>
                <a:close/>
                <a:moveTo>
                  <a:pt x="314173" y="180793"/>
                </a:moveTo>
                <a:cubicBezTo>
                  <a:pt x="314173" y="193983"/>
                  <a:pt x="316848" y="203945"/>
                  <a:pt x="322106" y="210679"/>
                </a:cubicBezTo>
                <a:cubicBezTo>
                  <a:pt x="327364" y="217412"/>
                  <a:pt x="335850" y="220825"/>
                  <a:pt x="347472" y="220825"/>
                </a:cubicBezTo>
                <a:cubicBezTo>
                  <a:pt x="355128" y="220825"/>
                  <a:pt x="361216" y="219995"/>
                  <a:pt x="365644" y="218427"/>
                </a:cubicBezTo>
                <a:lnTo>
                  <a:pt x="364906" y="204591"/>
                </a:lnTo>
                <a:cubicBezTo>
                  <a:pt x="358541" y="205513"/>
                  <a:pt x="353929" y="205974"/>
                  <a:pt x="351162" y="205974"/>
                </a:cubicBezTo>
                <a:cubicBezTo>
                  <a:pt x="343967" y="205974"/>
                  <a:pt x="338802" y="203853"/>
                  <a:pt x="335758" y="199702"/>
                </a:cubicBezTo>
                <a:cubicBezTo>
                  <a:pt x="332714" y="195551"/>
                  <a:pt x="331146" y="189187"/>
                  <a:pt x="331146" y="180700"/>
                </a:cubicBezTo>
                <a:lnTo>
                  <a:pt x="331146" y="78220"/>
                </a:lnTo>
                <a:lnTo>
                  <a:pt x="362969" y="78220"/>
                </a:lnTo>
                <a:lnTo>
                  <a:pt x="362969" y="64292"/>
                </a:lnTo>
                <a:lnTo>
                  <a:pt x="331146" y="64292"/>
                </a:lnTo>
                <a:lnTo>
                  <a:pt x="331146" y="25090"/>
                </a:lnTo>
                <a:lnTo>
                  <a:pt x="314081" y="25090"/>
                </a:lnTo>
                <a:lnTo>
                  <a:pt x="314081" y="64384"/>
                </a:lnTo>
                <a:lnTo>
                  <a:pt x="285855" y="64384"/>
                </a:lnTo>
                <a:lnTo>
                  <a:pt x="285855" y="78313"/>
                </a:lnTo>
                <a:lnTo>
                  <a:pt x="314081" y="78313"/>
                </a:lnTo>
                <a:lnTo>
                  <a:pt x="314081" y="180793"/>
                </a:lnTo>
                <a:close/>
                <a:moveTo>
                  <a:pt x="65768" y="220825"/>
                </a:moveTo>
                <a:cubicBezTo>
                  <a:pt x="84770" y="220825"/>
                  <a:pt x="99989" y="215014"/>
                  <a:pt x="111243" y="203392"/>
                </a:cubicBezTo>
                <a:cubicBezTo>
                  <a:pt x="122496" y="191769"/>
                  <a:pt x="128215" y="176181"/>
                  <a:pt x="128215" y="156533"/>
                </a:cubicBezTo>
                <a:lnTo>
                  <a:pt x="128215" y="11346"/>
                </a:lnTo>
                <a:lnTo>
                  <a:pt x="110597" y="11346"/>
                </a:lnTo>
                <a:lnTo>
                  <a:pt x="110597" y="157548"/>
                </a:lnTo>
                <a:cubicBezTo>
                  <a:pt x="110413" y="172491"/>
                  <a:pt x="106170" y="184298"/>
                  <a:pt x="97868" y="193061"/>
                </a:cubicBezTo>
                <a:cubicBezTo>
                  <a:pt x="89566" y="201731"/>
                  <a:pt x="78866" y="206159"/>
                  <a:pt x="65676" y="206159"/>
                </a:cubicBezTo>
                <a:cubicBezTo>
                  <a:pt x="51378" y="206159"/>
                  <a:pt x="40309" y="202377"/>
                  <a:pt x="32469" y="194905"/>
                </a:cubicBezTo>
                <a:cubicBezTo>
                  <a:pt x="24628" y="187342"/>
                  <a:pt x="20662" y="176181"/>
                  <a:pt x="20662" y="161237"/>
                </a:cubicBezTo>
                <a:lnTo>
                  <a:pt x="3321" y="161237"/>
                </a:lnTo>
                <a:cubicBezTo>
                  <a:pt x="3321" y="180055"/>
                  <a:pt x="8763" y="194721"/>
                  <a:pt x="19463" y="205237"/>
                </a:cubicBezTo>
                <a:cubicBezTo>
                  <a:pt x="30163" y="215752"/>
                  <a:pt x="45659" y="221010"/>
                  <a:pt x="65768" y="221010"/>
                </a:cubicBezTo>
                <a:close/>
                <a:moveTo>
                  <a:pt x="226544" y="180793"/>
                </a:moveTo>
                <a:cubicBezTo>
                  <a:pt x="226544" y="193983"/>
                  <a:pt x="229219" y="203945"/>
                  <a:pt x="234477" y="210679"/>
                </a:cubicBezTo>
                <a:cubicBezTo>
                  <a:pt x="239735" y="217412"/>
                  <a:pt x="248221" y="220825"/>
                  <a:pt x="259843" y="220825"/>
                </a:cubicBezTo>
                <a:cubicBezTo>
                  <a:pt x="267499" y="220825"/>
                  <a:pt x="273587" y="219995"/>
                  <a:pt x="278015" y="218427"/>
                </a:cubicBezTo>
                <a:lnTo>
                  <a:pt x="277277" y="204591"/>
                </a:lnTo>
                <a:cubicBezTo>
                  <a:pt x="270912" y="205513"/>
                  <a:pt x="266300" y="205974"/>
                  <a:pt x="263533" y="205974"/>
                </a:cubicBezTo>
                <a:cubicBezTo>
                  <a:pt x="256338" y="205974"/>
                  <a:pt x="251173" y="203853"/>
                  <a:pt x="248129" y="199702"/>
                </a:cubicBezTo>
                <a:cubicBezTo>
                  <a:pt x="245085" y="195551"/>
                  <a:pt x="243517" y="189187"/>
                  <a:pt x="243517" y="180700"/>
                </a:cubicBezTo>
                <a:lnTo>
                  <a:pt x="243517" y="78220"/>
                </a:lnTo>
                <a:lnTo>
                  <a:pt x="275340" y="78220"/>
                </a:lnTo>
                <a:lnTo>
                  <a:pt x="275340" y="64292"/>
                </a:lnTo>
                <a:lnTo>
                  <a:pt x="243517" y="64292"/>
                </a:lnTo>
                <a:lnTo>
                  <a:pt x="243517" y="25090"/>
                </a:lnTo>
                <a:lnTo>
                  <a:pt x="226452" y="25090"/>
                </a:lnTo>
                <a:lnTo>
                  <a:pt x="226452" y="64384"/>
                </a:lnTo>
                <a:lnTo>
                  <a:pt x="198226" y="64384"/>
                </a:lnTo>
                <a:lnTo>
                  <a:pt x="198226" y="78313"/>
                </a:lnTo>
                <a:lnTo>
                  <a:pt x="226452" y="78313"/>
                </a:lnTo>
                <a:lnTo>
                  <a:pt x="226452" y="180793"/>
                </a:lnTo>
                <a:close/>
                <a:moveTo>
                  <a:pt x="852769" y="180793"/>
                </a:moveTo>
                <a:cubicBezTo>
                  <a:pt x="852769" y="193983"/>
                  <a:pt x="855444" y="203945"/>
                  <a:pt x="860702" y="210679"/>
                </a:cubicBezTo>
                <a:cubicBezTo>
                  <a:pt x="865960" y="217412"/>
                  <a:pt x="874446" y="220825"/>
                  <a:pt x="886068" y="220825"/>
                </a:cubicBezTo>
                <a:cubicBezTo>
                  <a:pt x="893724" y="220825"/>
                  <a:pt x="899812" y="219995"/>
                  <a:pt x="904240" y="218427"/>
                </a:cubicBezTo>
                <a:lnTo>
                  <a:pt x="903502" y="204591"/>
                </a:lnTo>
                <a:cubicBezTo>
                  <a:pt x="897137" y="205513"/>
                  <a:pt x="892525" y="205974"/>
                  <a:pt x="889758" y="205974"/>
                </a:cubicBezTo>
                <a:cubicBezTo>
                  <a:pt x="882563" y="205974"/>
                  <a:pt x="877398" y="203853"/>
                  <a:pt x="874354" y="199702"/>
                </a:cubicBezTo>
                <a:cubicBezTo>
                  <a:pt x="871310" y="195551"/>
                  <a:pt x="869742" y="189187"/>
                  <a:pt x="869742" y="180700"/>
                </a:cubicBezTo>
                <a:lnTo>
                  <a:pt x="869742" y="78220"/>
                </a:lnTo>
                <a:lnTo>
                  <a:pt x="901565" y="78220"/>
                </a:lnTo>
                <a:lnTo>
                  <a:pt x="901565" y="64292"/>
                </a:lnTo>
                <a:lnTo>
                  <a:pt x="869742" y="64292"/>
                </a:lnTo>
                <a:lnTo>
                  <a:pt x="869742" y="25090"/>
                </a:lnTo>
                <a:lnTo>
                  <a:pt x="852677" y="25090"/>
                </a:lnTo>
                <a:lnTo>
                  <a:pt x="852677" y="64384"/>
                </a:lnTo>
                <a:lnTo>
                  <a:pt x="824451" y="64384"/>
                </a:lnTo>
                <a:lnTo>
                  <a:pt x="824451" y="78313"/>
                </a:lnTo>
                <a:lnTo>
                  <a:pt x="852677" y="78313"/>
                </a:lnTo>
                <a:lnTo>
                  <a:pt x="852677" y="180793"/>
                </a:lnTo>
                <a:close/>
                <a:moveTo>
                  <a:pt x="780176" y="218058"/>
                </a:moveTo>
                <a:lnTo>
                  <a:pt x="797240" y="218058"/>
                </a:lnTo>
                <a:lnTo>
                  <a:pt x="797240" y="64477"/>
                </a:lnTo>
                <a:lnTo>
                  <a:pt x="780176" y="64477"/>
                </a:lnTo>
                <a:lnTo>
                  <a:pt x="780176" y="218058"/>
                </a:lnTo>
                <a:close/>
                <a:moveTo>
                  <a:pt x="410658" y="211232"/>
                </a:moveTo>
                <a:cubicBezTo>
                  <a:pt x="421173" y="217689"/>
                  <a:pt x="432980" y="220918"/>
                  <a:pt x="446078" y="220918"/>
                </a:cubicBezTo>
                <a:cubicBezTo>
                  <a:pt x="469876" y="220918"/>
                  <a:pt x="487956" y="211878"/>
                  <a:pt x="500408" y="193799"/>
                </a:cubicBezTo>
                <a:lnTo>
                  <a:pt x="489800" y="185681"/>
                </a:lnTo>
                <a:cubicBezTo>
                  <a:pt x="484081" y="192968"/>
                  <a:pt x="477809" y="198226"/>
                  <a:pt x="470891" y="201547"/>
                </a:cubicBezTo>
                <a:cubicBezTo>
                  <a:pt x="463973" y="204868"/>
                  <a:pt x="455948" y="206528"/>
                  <a:pt x="446816" y="206528"/>
                </a:cubicBezTo>
                <a:cubicBezTo>
                  <a:pt x="431689" y="206528"/>
                  <a:pt x="419144" y="200717"/>
                  <a:pt x="409089" y="189094"/>
                </a:cubicBezTo>
                <a:cubicBezTo>
                  <a:pt x="399127" y="177472"/>
                  <a:pt x="394146" y="162990"/>
                  <a:pt x="394146" y="145557"/>
                </a:cubicBezTo>
                <a:lnTo>
                  <a:pt x="394146" y="142328"/>
                </a:lnTo>
                <a:lnTo>
                  <a:pt x="503729" y="142328"/>
                </a:lnTo>
                <a:lnTo>
                  <a:pt x="503729" y="132827"/>
                </a:lnTo>
                <a:cubicBezTo>
                  <a:pt x="503729" y="110782"/>
                  <a:pt x="498287" y="93348"/>
                  <a:pt x="487310" y="80619"/>
                </a:cubicBezTo>
                <a:cubicBezTo>
                  <a:pt x="476425" y="67889"/>
                  <a:pt x="461575" y="61525"/>
                  <a:pt x="442942" y="61525"/>
                </a:cubicBezTo>
                <a:cubicBezTo>
                  <a:pt x="431043" y="61525"/>
                  <a:pt x="419974" y="64938"/>
                  <a:pt x="409735" y="71671"/>
                </a:cubicBezTo>
                <a:cubicBezTo>
                  <a:pt x="399496" y="78405"/>
                  <a:pt x="391564" y="87721"/>
                  <a:pt x="385845" y="99528"/>
                </a:cubicBezTo>
                <a:cubicBezTo>
                  <a:pt x="380126" y="111335"/>
                  <a:pt x="377266" y="124618"/>
                  <a:pt x="377266" y="139376"/>
                </a:cubicBezTo>
                <a:lnTo>
                  <a:pt x="377266" y="145464"/>
                </a:lnTo>
                <a:cubicBezTo>
                  <a:pt x="377266" y="159762"/>
                  <a:pt x="380218" y="172675"/>
                  <a:pt x="386029" y="184113"/>
                </a:cubicBezTo>
                <a:cubicBezTo>
                  <a:pt x="391933" y="195643"/>
                  <a:pt x="400142" y="204591"/>
                  <a:pt x="410658" y="211048"/>
                </a:cubicBezTo>
                <a:close/>
                <a:moveTo>
                  <a:pt x="410658" y="90120"/>
                </a:moveTo>
                <a:cubicBezTo>
                  <a:pt x="419420" y="80711"/>
                  <a:pt x="430213" y="76099"/>
                  <a:pt x="442942" y="76099"/>
                </a:cubicBezTo>
                <a:cubicBezTo>
                  <a:pt x="455671" y="76099"/>
                  <a:pt x="466187" y="80711"/>
                  <a:pt x="474212" y="90027"/>
                </a:cubicBezTo>
                <a:cubicBezTo>
                  <a:pt x="482144" y="99344"/>
                  <a:pt x="486388" y="111335"/>
                  <a:pt x="486849" y="126094"/>
                </a:cubicBezTo>
                <a:lnTo>
                  <a:pt x="486849" y="127938"/>
                </a:lnTo>
                <a:lnTo>
                  <a:pt x="394700" y="127938"/>
                </a:lnTo>
                <a:cubicBezTo>
                  <a:pt x="396545" y="112165"/>
                  <a:pt x="401895" y="99528"/>
                  <a:pt x="410658" y="90212"/>
                </a:cubicBezTo>
                <a:close/>
                <a:moveTo>
                  <a:pt x="2417732" y="372101"/>
                </a:moveTo>
                <a:cubicBezTo>
                  <a:pt x="2384526" y="372101"/>
                  <a:pt x="2360359" y="387321"/>
                  <a:pt x="2345323" y="417668"/>
                </a:cubicBezTo>
                <a:lnTo>
                  <a:pt x="2344862" y="376897"/>
                </a:lnTo>
                <a:lnTo>
                  <a:pt x="2317097" y="376897"/>
                </a:lnTo>
                <a:lnTo>
                  <a:pt x="2317097" y="633604"/>
                </a:lnTo>
                <a:lnTo>
                  <a:pt x="2345323" y="633604"/>
                </a:lnTo>
                <a:lnTo>
                  <a:pt x="2345323" y="457332"/>
                </a:lnTo>
                <a:cubicBezTo>
                  <a:pt x="2350581" y="438514"/>
                  <a:pt x="2359252" y="424125"/>
                  <a:pt x="2371520" y="414255"/>
                </a:cubicBezTo>
                <a:cubicBezTo>
                  <a:pt x="2383788" y="404385"/>
                  <a:pt x="2398731" y="399404"/>
                  <a:pt x="2416441" y="399404"/>
                </a:cubicBezTo>
                <a:cubicBezTo>
                  <a:pt x="2423267" y="399404"/>
                  <a:pt x="2429632" y="399958"/>
                  <a:pt x="2435627" y="401064"/>
                </a:cubicBezTo>
                <a:lnTo>
                  <a:pt x="2436365" y="375237"/>
                </a:lnTo>
                <a:cubicBezTo>
                  <a:pt x="2431753" y="373208"/>
                  <a:pt x="2425481" y="372193"/>
                  <a:pt x="2417640" y="372193"/>
                </a:cubicBezTo>
                <a:close/>
                <a:moveTo>
                  <a:pt x="2022387" y="413886"/>
                </a:moveTo>
                <a:cubicBezTo>
                  <a:pt x="2004215" y="386029"/>
                  <a:pt x="1977650" y="372101"/>
                  <a:pt x="1942691" y="372101"/>
                </a:cubicBezTo>
                <a:cubicBezTo>
                  <a:pt x="1912159" y="372101"/>
                  <a:pt x="1887992" y="383815"/>
                  <a:pt x="1870189" y="407337"/>
                </a:cubicBezTo>
                <a:cubicBezTo>
                  <a:pt x="1852387" y="430858"/>
                  <a:pt x="1843531" y="462681"/>
                  <a:pt x="1843531" y="502806"/>
                </a:cubicBezTo>
                <a:lnTo>
                  <a:pt x="1843531" y="506588"/>
                </a:lnTo>
                <a:cubicBezTo>
                  <a:pt x="1843531" y="546898"/>
                  <a:pt x="1852571" y="578998"/>
                  <a:pt x="1870558" y="602704"/>
                </a:cubicBezTo>
                <a:cubicBezTo>
                  <a:pt x="1888545" y="626410"/>
                  <a:pt x="1912436" y="638309"/>
                  <a:pt x="1942229" y="638309"/>
                </a:cubicBezTo>
                <a:cubicBezTo>
                  <a:pt x="1977004" y="638309"/>
                  <a:pt x="2003570" y="625672"/>
                  <a:pt x="2021741" y="600305"/>
                </a:cubicBezTo>
                <a:lnTo>
                  <a:pt x="2021741" y="632590"/>
                </a:lnTo>
                <a:cubicBezTo>
                  <a:pt x="2021280" y="657402"/>
                  <a:pt x="2014362" y="676865"/>
                  <a:pt x="2001079" y="690886"/>
                </a:cubicBezTo>
                <a:cubicBezTo>
                  <a:pt x="1987797" y="704907"/>
                  <a:pt x="1969256" y="711917"/>
                  <a:pt x="1945550" y="711917"/>
                </a:cubicBezTo>
                <a:cubicBezTo>
                  <a:pt x="1917878" y="711917"/>
                  <a:pt x="1893987" y="699557"/>
                  <a:pt x="1873879" y="674928"/>
                </a:cubicBezTo>
                <a:lnTo>
                  <a:pt x="1858013" y="691993"/>
                </a:lnTo>
                <a:cubicBezTo>
                  <a:pt x="1867330" y="705276"/>
                  <a:pt x="1880151" y="715883"/>
                  <a:pt x="1896293" y="723908"/>
                </a:cubicBezTo>
                <a:cubicBezTo>
                  <a:pt x="1912528" y="731933"/>
                  <a:pt x="1929592" y="735900"/>
                  <a:pt x="1947395" y="735900"/>
                </a:cubicBezTo>
                <a:cubicBezTo>
                  <a:pt x="1979034" y="735900"/>
                  <a:pt x="2004123" y="726214"/>
                  <a:pt x="2022571" y="706936"/>
                </a:cubicBezTo>
                <a:cubicBezTo>
                  <a:pt x="2041112" y="687658"/>
                  <a:pt x="2050336" y="661461"/>
                  <a:pt x="2050336" y="628439"/>
                </a:cubicBezTo>
                <a:lnTo>
                  <a:pt x="2050336" y="376897"/>
                </a:lnTo>
                <a:lnTo>
                  <a:pt x="2023771" y="376897"/>
                </a:lnTo>
                <a:lnTo>
                  <a:pt x="2022387" y="413886"/>
                </a:lnTo>
                <a:close/>
                <a:moveTo>
                  <a:pt x="2021649" y="566637"/>
                </a:moveTo>
                <a:cubicBezTo>
                  <a:pt x="2007075" y="597999"/>
                  <a:pt x="1982354" y="613588"/>
                  <a:pt x="1947395" y="613588"/>
                </a:cubicBezTo>
                <a:cubicBezTo>
                  <a:pt x="1923504" y="613588"/>
                  <a:pt x="1904964" y="604179"/>
                  <a:pt x="1891866" y="585270"/>
                </a:cubicBezTo>
                <a:cubicBezTo>
                  <a:pt x="1878767" y="566361"/>
                  <a:pt x="1872126" y="540533"/>
                  <a:pt x="1872126" y="507787"/>
                </a:cubicBezTo>
                <a:cubicBezTo>
                  <a:pt x="1872126" y="471260"/>
                  <a:pt x="1878767" y="443588"/>
                  <a:pt x="1892050" y="424863"/>
                </a:cubicBezTo>
                <a:cubicBezTo>
                  <a:pt x="1905333" y="406138"/>
                  <a:pt x="1923966" y="396729"/>
                  <a:pt x="1947856" y="396729"/>
                </a:cubicBezTo>
                <a:cubicBezTo>
                  <a:pt x="1965382" y="396729"/>
                  <a:pt x="1980417" y="401064"/>
                  <a:pt x="1992962" y="409643"/>
                </a:cubicBezTo>
                <a:cubicBezTo>
                  <a:pt x="2005415" y="418221"/>
                  <a:pt x="2015008" y="430766"/>
                  <a:pt x="2021649" y="447277"/>
                </a:cubicBezTo>
                <a:lnTo>
                  <a:pt x="2021649" y="566637"/>
                </a:lnTo>
                <a:close/>
                <a:moveTo>
                  <a:pt x="1808295" y="453457"/>
                </a:moveTo>
                <a:cubicBezTo>
                  <a:pt x="1807834" y="427814"/>
                  <a:pt x="1799348" y="407890"/>
                  <a:pt x="1782745" y="393501"/>
                </a:cubicBezTo>
                <a:cubicBezTo>
                  <a:pt x="1766233" y="379203"/>
                  <a:pt x="1743634" y="372008"/>
                  <a:pt x="1715039" y="372008"/>
                </a:cubicBezTo>
                <a:cubicBezTo>
                  <a:pt x="1686445" y="372008"/>
                  <a:pt x="1664030" y="379480"/>
                  <a:pt x="1645028" y="394423"/>
                </a:cubicBezTo>
                <a:cubicBezTo>
                  <a:pt x="1626027" y="409366"/>
                  <a:pt x="1616526" y="427076"/>
                  <a:pt x="1616526" y="447462"/>
                </a:cubicBezTo>
                <a:lnTo>
                  <a:pt x="1645028" y="447738"/>
                </a:lnTo>
                <a:cubicBezTo>
                  <a:pt x="1645028" y="433533"/>
                  <a:pt x="1651485" y="421357"/>
                  <a:pt x="1664491" y="411211"/>
                </a:cubicBezTo>
                <a:cubicBezTo>
                  <a:pt x="1677497" y="401064"/>
                  <a:pt x="1693824" y="395991"/>
                  <a:pt x="1713564" y="395991"/>
                </a:cubicBezTo>
                <a:cubicBezTo>
                  <a:pt x="1735240" y="395991"/>
                  <a:pt x="1751752" y="401249"/>
                  <a:pt x="1763005" y="411764"/>
                </a:cubicBezTo>
                <a:cubicBezTo>
                  <a:pt x="1774351" y="422280"/>
                  <a:pt x="1779977" y="436762"/>
                  <a:pt x="1779977" y="455026"/>
                </a:cubicBezTo>
                <a:lnTo>
                  <a:pt x="1779977" y="484174"/>
                </a:lnTo>
                <a:lnTo>
                  <a:pt x="1728507" y="484174"/>
                </a:lnTo>
                <a:cubicBezTo>
                  <a:pt x="1691334" y="484174"/>
                  <a:pt x="1662370" y="491461"/>
                  <a:pt x="1641523" y="506035"/>
                </a:cubicBezTo>
                <a:cubicBezTo>
                  <a:pt x="1620677" y="520609"/>
                  <a:pt x="1610346" y="540349"/>
                  <a:pt x="1610346" y="565346"/>
                </a:cubicBezTo>
                <a:cubicBezTo>
                  <a:pt x="1610346" y="586377"/>
                  <a:pt x="1618002" y="603810"/>
                  <a:pt x="1633222" y="617554"/>
                </a:cubicBezTo>
                <a:cubicBezTo>
                  <a:pt x="1648441" y="631298"/>
                  <a:pt x="1668458" y="638216"/>
                  <a:pt x="1693178" y="638216"/>
                </a:cubicBezTo>
                <a:cubicBezTo>
                  <a:pt x="1710427" y="638216"/>
                  <a:pt x="1726754" y="634711"/>
                  <a:pt x="1742158" y="627701"/>
                </a:cubicBezTo>
                <a:cubicBezTo>
                  <a:pt x="1757563" y="620691"/>
                  <a:pt x="1770292" y="610636"/>
                  <a:pt x="1780254" y="597723"/>
                </a:cubicBezTo>
                <a:cubicBezTo>
                  <a:pt x="1781084" y="613496"/>
                  <a:pt x="1782837" y="625487"/>
                  <a:pt x="1785696" y="633512"/>
                </a:cubicBezTo>
                <a:lnTo>
                  <a:pt x="1816044" y="633512"/>
                </a:lnTo>
                <a:lnTo>
                  <a:pt x="1816044" y="630653"/>
                </a:lnTo>
                <a:cubicBezTo>
                  <a:pt x="1810786" y="618292"/>
                  <a:pt x="1808203" y="599752"/>
                  <a:pt x="1808203" y="574847"/>
                </a:cubicBezTo>
                <a:lnTo>
                  <a:pt x="1808203" y="453365"/>
                </a:lnTo>
                <a:close/>
                <a:moveTo>
                  <a:pt x="1780069" y="562671"/>
                </a:moveTo>
                <a:cubicBezTo>
                  <a:pt x="1773244" y="577983"/>
                  <a:pt x="1762359" y="590251"/>
                  <a:pt x="1747416" y="599475"/>
                </a:cubicBezTo>
                <a:cubicBezTo>
                  <a:pt x="1732473" y="608699"/>
                  <a:pt x="1715501" y="613219"/>
                  <a:pt x="1696499" y="613219"/>
                </a:cubicBezTo>
                <a:cubicBezTo>
                  <a:pt x="1679434" y="613219"/>
                  <a:pt x="1665506" y="608515"/>
                  <a:pt x="1654898" y="599014"/>
                </a:cubicBezTo>
                <a:cubicBezTo>
                  <a:pt x="1644291" y="589513"/>
                  <a:pt x="1638848" y="577614"/>
                  <a:pt x="1638848" y="563224"/>
                </a:cubicBezTo>
                <a:cubicBezTo>
                  <a:pt x="1638848" y="545699"/>
                  <a:pt x="1646873" y="531862"/>
                  <a:pt x="1662831" y="521808"/>
                </a:cubicBezTo>
                <a:cubicBezTo>
                  <a:pt x="1678789" y="511754"/>
                  <a:pt x="1700927" y="506588"/>
                  <a:pt x="1729245" y="506312"/>
                </a:cubicBezTo>
                <a:lnTo>
                  <a:pt x="1779977" y="506312"/>
                </a:lnTo>
                <a:lnTo>
                  <a:pt x="1779977" y="562763"/>
                </a:lnTo>
                <a:close/>
                <a:moveTo>
                  <a:pt x="936155" y="593018"/>
                </a:moveTo>
                <a:lnTo>
                  <a:pt x="808770" y="288069"/>
                </a:lnTo>
                <a:lnTo>
                  <a:pt x="770121" y="288069"/>
                </a:lnTo>
                <a:lnTo>
                  <a:pt x="770121" y="633512"/>
                </a:lnTo>
                <a:lnTo>
                  <a:pt x="799269" y="633512"/>
                </a:lnTo>
                <a:lnTo>
                  <a:pt x="799269" y="482144"/>
                </a:lnTo>
                <a:lnTo>
                  <a:pt x="796871" y="330039"/>
                </a:lnTo>
                <a:lnTo>
                  <a:pt x="924994" y="633512"/>
                </a:lnTo>
                <a:lnTo>
                  <a:pt x="947501" y="633512"/>
                </a:lnTo>
                <a:lnTo>
                  <a:pt x="1076085" y="328840"/>
                </a:lnTo>
                <a:lnTo>
                  <a:pt x="1073687" y="483067"/>
                </a:lnTo>
                <a:lnTo>
                  <a:pt x="1073687" y="633512"/>
                </a:lnTo>
                <a:lnTo>
                  <a:pt x="1102835" y="633512"/>
                </a:lnTo>
                <a:lnTo>
                  <a:pt x="1102835" y="288069"/>
                </a:lnTo>
                <a:lnTo>
                  <a:pt x="1063909" y="288069"/>
                </a:lnTo>
                <a:lnTo>
                  <a:pt x="935971" y="593018"/>
                </a:lnTo>
                <a:close/>
                <a:moveTo>
                  <a:pt x="687658" y="61617"/>
                </a:moveTo>
                <a:cubicBezTo>
                  <a:pt x="666442" y="61617"/>
                  <a:pt x="650484" y="70011"/>
                  <a:pt x="639692" y="86707"/>
                </a:cubicBezTo>
                <a:lnTo>
                  <a:pt x="639692" y="0"/>
                </a:lnTo>
                <a:lnTo>
                  <a:pt x="622812" y="0"/>
                </a:lnTo>
                <a:lnTo>
                  <a:pt x="622812" y="218058"/>
                </a:lnTo>
                <a:lnTo>
                  <a:pt x="638678" y="218058"/>
                </a:lnTo>
                <a:lnTo>
                  <a:pt x="639416" y="197027"/>
                </a:lnTo>
                <a:cubicBezTo>
                  <a:pt x="650392" y="212893"/>
                  <a:pt x="666535" y="220918"/>
                  <a:pt x="687934" y="220918"/>
                </a:cubicBezTo>
                <a:cubicBezTo>
                  <a:pt x="705829" y="220918"/>
                  <a:pt x="720034" y="213907"/>
                  <a:pt x="730642" y="199794"/>
                </a:cubicBezTo>
                <a:cubicBezTo>
                  <a:pt x="741250" y="185774"/>
                  <a:pt x="746508" y="166772"/>
                  <a:pt x="746508" y="142789"/>
                </a:cubicBezTo>
                <a:lnTo>
                  <a:pt x="746508" y="140207"/>
                </a:lnTo>
                <a:cubicBezTo>
                  <a:pt x="746508" y="115486"/>
                  <a:pt x="741250" y="96208"/>
                  <a:pt x="730642" y="82371"/>
                </a:cubicBezTo>
                <a:cubicBezTo>
                  <a:pt x="720127" y="68535"/>
                  <a:pt x="705737" y="61617"/>
                  <a:pt x="687565" y="61617"/>
                </a:cubicBezTo>
                <a:close/>
                <a:moveTo>
                  <a:pt x="717636" y="189463"/>
                </a:moveTo>
                <a:cubicBezTo>
                  <a:pt x="709703" y="200532"/>
                  <a:pt x="698819" y="206067"/>
                  <a:pt x="684798" y="206067"/>
                </a:cubicBezTo>
                <a:cubicBezTo>
                  <a:pt x="663214" y="206067"/>
                  <a:pt x="648178" y="196381"/>
                  <a:pt x="639692" y="177103"/>
                </a:cubicBezTo>
                <a:lnTo>
                  <a:pt x="639692" y="107830"/>
                </a:lnTo>
                <a:cubicBezTo>
                  <a:pt x="643566" y="97499"/>
                  <a:pt x="649285" y="89658"/>
                  <a:pt x="656849" y="84308"/>
                </a:cubicBezTo>
                <a:cubicBezTo>
                  <a:pt x="664413" y="78958"/>
                  <a:pt x="673637" y="76283"/>
                  <a:pt x="684521" y="76283"/>
                </a:cubicBezTo>
                <a:cubicBezTo>
                  <a:pt x="698819" y="76283"/>
                  <a:pt x="709888" y="81818"/>
                  <a:pt x="717728" y="92795"/>
                </a:cubicBezTo>
                <a:cubicBezTo>
                  <a:pt x="725569" y="103864"/>
                  <a:pt x="729535" y="119452"/>
                  <a:pt x="729535" y="139745"/>
                </a:cubicBezTo>
                <a:cubicBezTo>
                  <a:pt x="729535" y="161791"/>
                  <a:pt x="725569" y="178394"/>
                  <a:pt x="717728" y="189463"/>
                </a:cubicBezTo>
                <a:close/>
                <a:moveTo>
                  <a:pt x="1339341" y="453457"/>
                </a:moveTo>
                <a:cubicBezTo>
                  <a:pt x="1338880" y="427814"/>
                  <a:pt x="1330394" y="407890"/>
                  <a:pt x="1313791" y="393501"/>
                </a:cubicBezTo>
                <a:cubicBezTo>
                  <a:pt x="1297279" y="379203"/>
                  <a:pt x="1274680" y="372008"/>
                  <a:pt x="1246086" y="372008"/>
                </a:cubicBezTo>
                <a:cubicBezTo>
                  <a:pt x="1217491" y="372008"/>
                  <a:pt x="1195076" y="379480"/>
                  <a:pt x="1176075" y="394423"/>
                </a:cubicBezTo>
                <a:cubicBezTo>
                  <a:pt x="1157073" y="409366"/>
                  <a:pt x="1147572" y="427076"/>
                  <a:pt x="1147572" y="447462"/>
                </a:cubicBezTo>
                <a:lnTo>
                  <a:pt x="1176075" y="447738"/>
                </a:lnTo>
                <a:cubicBezTo>
                  <a:pt x="1176075" y="433533"/>
                  <a:pt x="1182531" y="421357"/>
                  <a:pt x="1195537" y="411211"/>
                </a:cubicBezTo>
                <a:cubicBezTo>
                  <a:pt x="1208543" y="401064"/>
                  <a:pt x="1224870" y="395991"/>
                  <a:pt x="1244610" y="395991"/>
                </a:cubicBezTo>
                <a:cubicBezTo>
                  <a:pt x="1266286" y="395991"/>
                  <a:pt x="1282798" y="401249"/>
                  <a:pt x="1294051" y="411764"/>
                </a:cubicBezTo>
                <a:cubicBezTo>
                  <a:pt x="1305397" y="422280"/>
                  <a:pt x="1311023" y="436762"/>
                  <a:pt x="1311023" y="455026"/>
                </a:cubicBezTo>
                <a:lnTo>
                  <a:pt x="1311023" y="484174"/>
                </a:lnTo>
                <a:lnTo>
                  <a:pt x="1259553" y="484174"/>
                </a:lnTo>
                <a:cubicBezTo>
                  <a:pt x="1222380" y="484174"/>
                  <a:pt x="1193416" y="491461"/>
                  <a:pt x="1172569" y="506035"/>
                </a:cubicBezTo>
                <a:cubicBezTo>
                  <a:pt x="1151723" y="520609"/>
                  <a:pt x="1141392" y="540349"/>
                  <a:pt x="1141392" y="565346"/>
                </a:cubicBezTo>
                <a:cubicBezTo>
                  <a:pt x="1141392" y="586377"/>
                  <a:pt x="1149048" y="603810"/>
                  <a:pt x="1164268" y="617554"/>
                </a:cubicBezTo>
                <a:cubicBezTo>
                  <a:pt x="1179487" y="631298"/>
                  <a:pt x="1199504" y="638216"/>
                  <a:pt x="1224224" y="638216"/>
                </a:cubicBezTo>
                <a:cubicBezTo>
                  <a:pt x="1241473" y="638216"/>
                  <a:pt x="1257800" y="634711"/>
                  <a:pt x="1273204" y="627701"/>
                </a:cubicBezTo>
                <a:cubicBezTo>
                  <a:pt x="1288609" y="620691"/>
                  <a:pt x="1301338" y="610636"/>
                  <a:pt x="1311300" y="597723"/>
                </a:cubicBezTo>
                <a:cubicBezTo>
                  <a:pt x="1312130" y="613496"/>
                  <a:pt x="1313883" y="625487"/>
                  <a:pt x="1316742" y="633512"/>
                </a:cubicBezTo>
                <a:lnTo>
                  <a:pt x="1347090" y="633512"/>
                </a:lnTo>
                <a:lnTo>
                  <a:pt x="1347090" y="630653"/>
                </a:lnTo>
                <a:cubicBezTo>
                  <a:pt x="1341832" y="618292"/>
                  <a:pt x="1339249" y="599752"/>
                  <a:pt x="1339249" y="574847"/>
                </a:cubicBezTo>
                <a:lnTo>
                  <a:pt x="1339249" y="453365"/>
                </a:lnTo>
                <a:close/>
                <a:moveTo>
                  <a:pt x="1311116" y="562671"/>
                </a:moveTo>
                <a:cubicBezTo>
                  <a:pt x="1304290" y="577983"/>
                  <a:pt x="1293405" y="590251"/>
                  <a:pt x="1278462" y="599475"/>
                </a:cubicBezTo>
                <a:cubicBezTo>
                  <a:pt x="1263519" y="608699"/>
                  <a:pt x="1246547" y="613219"/>
                  <a:pt x="1227545" y="613219"/>
                </a:cubicBezTo>
                <a:cubicBezTo>
                  <a:pt x="1210480" y="613219"/>
                  <a:pt x="1196552" y="608515"/>
                  <a:pt x="1185944" y="599014"/>
                </a:cubicBezTo>
                <a:cubicBezTo>
                  <a:pt x="1175337" y="589513"/>
                  <a:pt x="1169894" y="577614"/>
                  <a:pt x="1169894" y="563224"/>
                </a:cubicBezTo>
                <a:cubicBezTo>
                  <a:pt x="1169894" y="545699"/>
                  <a:pt x="1177919" y="531862"/>
                  <a:pt x="1193877" y="521808"/>
                </a:cubicBezTo>
                <a:cubicBezTo>
                  <a:pt x="1209835" y="511754"/>
                  <a:pt x="1231973" y="506588"/>
                  <a:pt x="1260291" y="506312"/>
                </a:cubicBezTo>
                <a:lnTo>
                  <a:pt x="1311023" y="506312"/>
                </a:lnTo>
                <a:lnTo>
                  <a:pt x="1311023" y="562763"/>
                </a:lnTo>
                <a:close/>
                <a:moveTo>
                  <a:pt x="130706" y="288069"/>
                </a:moveTo>
                <a:lnTo>
                  <a:pt x="0" y="633604"/>
                </a:lnTo>
                <a:lnTo>
                  <a:pt x="30624" y="633604"/>
                </a:lnTo>
                <a:lnTo>
                  <a:pt x="66229" y="536567"/>
                </a:lnTo>
                <a:lnTo>
                  <a:pt x="223039" y="536567"/>
                </a:lnTo>
                <a:lnTo>
                  <a:pt x="258829" y="633604"/>
                </a:lnTo>
                <a:lnTo>
                  <a:pt x="289176" y="633604"/>
                </a:lnTo>
                <a:lnTo>
                  <a:pt x="158470" y="288161"/>
                </a:lnTo>
                <a:lnTo>
                  <a:pt x="130706" y="288161"/>
                </a:lnTo>
                <a:close/>
                <a:moveTo>
                  <a:pt x="75177" y="511846"/>
                </a:moveTo>
                <a:lnTo>
                  <a:pt x="144450" y="323674"/>
                </a:lnTo>
                <a:lnTo>
                  <a:pt x="213723" y="511846"/>
                </a:lnTo>
                <a:lnTo>
                  <a:pt x="75177" y="511846"/>
                </a:lnTo>
                <a:close/>
                <a:moveTo>
                  <a:pt x="1497627" y="372101"/>
                </a:moveTo>
                <a:cubicBezTo>
                  <a:pt x="1480194" y="372101"/>
                  <a:pt x="1464328" y="376252"/>
                  <a:pt x="1449939" y="384553"/>
                </a:cubicBezTo>
                <a:cubicBezTo>
                  <a:pt x="1435549" y="392855"/>
                  <a:pt x="1423558" y="404939"/>
                  <a:pt x="1413872" y="420712"/>
                </a:cubicBezTo>
                <a:lnTo>
                  <a:pt x="1412950" y="376805"/>
                </a:lnTo>
                <a:lnTo>
                  <a:pt x="1385923" y="376805"/>
                </a:lnTo>
                <a:lnTo>
                  <a:pt x="1385923" y="633512"/>
                </a:lnTo>
                <a:lnTo>
                  <a:pt x="1414149" y="633512"/>
                </a:lnTo>
                <a:lnTo>
                  <a:pt x="1414149" y="457700"/>
                </a:lnTo>
                <a:cubicBezTo>
                  <a:pt x="1420606" y="439068"/>
                  <a:pt x="1430660" y="424217"/>
                  <a:pt x="1444127" y="413240"/>
                </a:cubicBezTo>
                <a:cubicBezTo>
                  <a:pt x="1457595" y="402264"/>
                  <a:pt x="1473183" y="396729"/>
                  <a:pt x="1490709" y="396729"/>
                </a:cubicBezTo>
                <a:cubicBezTo>
                  <a:pt x="1511740" y="396729"/>
                  <a:pt x="1527052" y="402356"/>
                  <a:pt x="1536645" y="413609"/>
                </a:cubicBezTo>
                <a:cubicBezTo>
                  <a:pt x="1546238" y="424863"/>
                  <a:pt x="1551035" y="441927"/>
                  <a:pt x="1551219" y="464895"/>
                </a:cubicBezTo>
                <a:lnTo>
                  <a:pt x="1551219" y="633604"/>
                </a:lnTo>
                <a:lnTo>
                  <a:pt x="1579445" y="633604"/>
                </a:lnTo>
                <a:lnTo>
                  <a:pt x="1579445" y="465172"/>
                </a:lnTo>
                <a:cubicBezTo>
                  <a:pt x="1579261" y="434179"/>
                  <a:pt x="1572527" y="410934"/>
                  <a:pt x="1559060" y="395438"/>
                </a:cubicBezTo>
                <a:cubicBezTo>
                  <a:pt x="1545593" y="379941"/>
                  <a:pt x="1525115" y="372193"/>
                  <a:pt x="1497627" y="372193"/>
                </a:cubicBezTo>
                <a:close/>
                <a:moveTo>
                  <a:pt x="2189436" y="372101"/>
                </a:moveTo>
                <a:cubicBezTo>
                  <a:pt x="2169512" y="372101"/>
                  <a:pt x="2150971" y="377727"/>
                  <a:pt x="2133907" y="389073"/>
                </a:cubicBezTo>
                <a:cubicBezTo>
                  <a:pt x="2116842" y="400419"/>
                  <a:pt x="2103467" y="415915"/>
                  <a:pt x="2093966" y="435655"/>
                </a:cubicBezTo>
                <a:cubicBezTo>
                  <a:pt x="2084373" y="455394"/>
                  <a:pt x="2079576" y="477625"/>
                  <a:pt x="2079576" y="502345"/>
                </a:cubicBezTo>
                <a:lnTo>
                  <a:pt x="2079576" y="512584"/>
                </a:lnTo>
                <a:cubicBezTo>
                  <a:pt x="2079576" y="536474"/>
                  <a:pt x="2084465" y="558059"/>
                  <a:pt x="2094243" y="577245"/>
                </a:cubicBezTo>
                <a:cubicBezTo>
                  <a:pt x="2104021" y="596431"/>
                  <a:pt x="2117764" y="611466"/>
                  <a:pt x="2135382" y="622166"/>
                </a:cubicBezTo>
                <a:cubicBezTo>
                  <a:pt x="2153001" y="632959"/>
                  <a:pt x="2172740" y="638309"/>
                  <a:pt x="2194601" y="638309"/>
                </a:cubicBezTo>
                <a:cubicBezTo>
                  <a:pt x="2234265" y="638309"/>
                  <a:pt x="2264612" y="623181"/>
                  <a:pt x="2285459" y="593018"/>
                </a:cubicBezTo>
                <a:lnTo>
                  <a:pt x="2267656" y="579459"/>
                </a:lnTo>
                <a:cubicBezTo>
                  <a:pt x="2258155" y="591635"/>
                  <a:pt x="2247640" y="600490"/>
                  <a:pt x="2236018" y="606024"/>
                </a:cubicBezTo>
                <a:cubicBezTo>
                  <a:pt x="2224395" y="611559"/>
                  <a:pt x="2211020" y="614326"/>
                  <a:pt x="2195800" y="614326"/>
                </a:cubicBezTo>
                <a:cubicBezTo>
                  <a:pt x="2170526" y="614326"/>
                  <a:pt x="2149495" y="604641"/>
                  <a:pt x="2132800" y="585270"/>
                </a:cubicBezTo>
                <a:cubicBezTo>
                  <a:pt x="2116104" y="565899"/>
                  <a:pt x="2107802" y="541640"/>
                  <a:pt x="2107802" y="512584"/>
                </a:cubicBezTo>
                <a:lnTo>
                  <a:pt x="2107802" y="507142"/>
                </a:lnTo>
                <a:lnTo>
                  <a:pt x="2290993" y="507142"/>
                </a:lnTo>
                <a:lnTo>
                  <a:pt x="2290993" y="491276"/>
                </a:lnTo>
                <a:cubicBezTo>
                  <a:pt x="2290993" y="454380"/>
                  <a:pt x="2281861" y="425324"/>
                  <a:pt x="2263598" y="404108"/>
                </a:cubicBezTo>
                <a:cubicBezTo>
                  <a:pt x="2245334" y="382893"/>
                  <a:pt x="2220613" y="372193"/>
                  <a:pt x="2189436" y="372193"/>
                </a:cubicBezTo>
                <a:close/>
                <a:moveTo>
                  <a:pt x="2262767" y="482882"/>
                </a:moveTo>
                <a:lnTo>
                  <a:pt x="2108817" y="482882"/>
                </a:lnTo>
                <a:cubicBezTo>
                  <a:pt x="2111953" y="456501"/>
                  <a:pt x="2120901" y="435470"/>
                  <a:pt x="2135475" y="419789"/>
                </a:cubicBezTo>
                <a:cubicBezTo>
                  <a:pt x="2150141" y="404108"/>
                  <a:pt x="2168128" y="396268"/>
                  <a:pt x="2189436" y="396268"/>
                </a:cubicBezTo>
                <a:cubicBezTo>
                  <a:pt x="2210743" y="396268"/>
                  <a:pt x="2228362" y="404016"/>
                  <a:pt x="2241644" y="419513"/>
                </a:cubicBezTo>
                <a:cubicBezTo>
                  <a:pt x="2254927" y="435009"/>
                  <a:pt x="2261937" y="455118"/>
                  <a:pt x="2262767" y="479746"/>
                </a:cubicBezTo>
                <a:lnTo>
                  <a:pt x="2262767" y="482790"/>
                </a:lnTo>
                <a:close/>
                <a:moveTo>
                  <a:pt x="513599" y="315649"/>
                </a:moveTo>
                <a:cubicBezTo>
                  <a:pt x="492752" y="297293"/>
                  <a:pt x="464434" y="288161"/>
                  <a:pt x="428552" y="288161"/>
                </a:cubicBezTo>
                <a:lnTo>
                  <a:pt x="310853" y="288161"/>
                </a:lnTo>
                <a:lnTo>
                  <a:pt x="310853" y="633604"/>
                </a:lnTo>
                <a:lnTo>
                  <a:pt x="340001" y="633604"/>
                </a:lnTo>
                <a:lnTo>
                  <a:pt x="340001" y="492937"/>
                </a:lnTo>
                <a:lnTo>
                  <a:pt x="427814" y="492937"/>
                </a:lnTo>
                <a:cubicBezTo>
                  <a:pt x="465818" y="492937"/>
                  <a:pt x="494781" y="484081"/>
                  <a:pt x="514798" y="466463"/>
                </a:cubicBezTo>
                <a:cubicBezTo>
                  <a:pt x="534814" y="448845"/>
                  <a:pt x="544776" y="423756"/>
                  <a:pt x="544776" y="391379"/>
                </a:cubicBezTo>
                <a:cubicBezTo>
                  <a:pt x="544776" y="359002"/>
                  <a:pt x="534353" y="334005"/>
                  <a:pt x="513599" y="315649"/>
                </a:cubicBezTo>
                <a:close/>
                <a:moveTo>
                  <a:pt x="493306" y="448015"/>
                </a:moveTo>
                <a:cubicBezTo>
                  <a:pt x="478455" y="461482"/>
                  <a:pt x="456870" y="468216"/>
                  <a:pt x="428552" y="468216"/>
                </a:cubicBezTo>
                <a:lnTo>
                  <a:pt x="340001" y="468216"/>
                </a:lnTo>
                <a:lnTo>
                  <a:pt x="340001" y="312790"/>
                </a:lnTo>
                <a:lnTo>
                  <a:pt x="430397" y="312790"/>
                </a:lnTo>
                <a:cubicBezTo>
                  <a:pt x="457608" y="313066"/>
                  <a:pt x="478639" y="320353"/>
                  <a:pt x="493398" y="334559"/>
                </a:cubicBezTo>
                <a:cubicBezTo>
                  <a:pt x="508156" y="348764"/>
                  <a:pt x="515628" y="367765"/>
                  <a:pt x="515628" y="391748"/>
                </a:cubicBezTo>
                <a:cubicBezTo>
                  <a:pt x="515628" y="415731"/>
                  <a:pt x="508156" y="434640"/>
                  <a:pt x="493306" y="448107"/>
                </a:cubicBezTo>
                <a:close/>
                <a:moveTo>
                  <a:pt x="587299" y="633604"/>
                </a:moveTo>
                <a:lnTo>
                  <a:pt x="616448" y="633604"/>
                </a:lnTo>
                <a:lnTo>
                  <a:pt x="616448" y="288069"/>
                </a:lnTo>
                <a:lnTo>
                  <a:pt x="587299" y="288069"/>
                </a:lnTo>
                <a:lnTo>
                  <a:pt x="587299" y="633512"/>
                </a:lnTo>
                <a:close/>
                <a:moveTo>
                  <a:pt x="601873" y="78958"/>
                </a:moveTo>
                <a:lnTo>
                  <a:pt x="602335" y="63462"/>
                </a:lnTo>
                <a:cubicBezTo>
                  <a:pt x="599567" y="62263"/>
                  <a:pt x="595878" y="61617"/>
                  <a:pt x="591081" y="61617"/>
                </a:cubicBezTo>
                <a:cubicBezTo>
                  <a:pt x="571249" y="61617"/>
                  <a:pt x="556768" y="70657"/>
                  <a:pt x="547820" y="88828"/>
                </a:cubicBezTo>
                <a:lnTo>
                  <a:pt x="547543" y="64384"/>
                </a:lnTo>
                <a:lnTo>
                  <a:pt x="530940" y="64384"/>
                </a:lnTo>
                <a:lnTo>
                  <a:pt x="530940" y="217966"/>
                </a:lnTo>
                <a:lnTo>
                  <a:pt x="547820" y="217966"/>
                </a:lnTo>
                <a:lnTo>
                  <a:pt x="547820" y="112534"/>
                </a:lnTo>
                <a:cubicBezTo>
                  <a:pt x="550956" y="101281"/>
                  <a:pt x="556214" y="92702"/>
                  <a:pt x="563501" y="86799"/>
                </a:cubicBezTo>
                <a:cubicBezTo>
                  <a:pt x="570880" y="80895"/>
                  <a:pt x="579828" y="77944"/>
                  <a:pt x="590436" y="77944"/>
                </a:cubicBezTo>
                <a:cubicBezTo>
                  <a:pt x="594494" y="77944"/>
                  <a:pt x="598368" y="78313"/>
                  <a:pt x="601966" y="78958"/>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3" name="Shape 3683"/>
        <p:cNvGrpSpPr/>
        <p:nvPr/>
      </p:nvGrpSpPr>
      <p:grpSpPr>
        <a:xfrm>
          <a:off x="0" y="0"/>
          <a:ext cx="0" cy="0"/>
          <a:chOff x="0" y="0"/>
          <a:chExt cx="0" cy="0"/>
        </a:xfrm>
      </p:grpSpPr>
      <p:sp>
        <p:nvSpPr>
          <p:cNvPr id="3684" name="Google Shape;3684;p304"/>
          <p:cNvSpPr txBox="1"/>
          <p:nvPr>
            <p:ph idx="4294967295" type="title"/>
          </p:nvPr>
        </p:nvSpPr>
        <p:spPr>
          <a:xfrm>
            <a:off x="365700" y="975300"/>
            <a:ext cx="4839300" cy="3435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2600"/>
              <a:buNone/>
            </a:pPr>
            <a:r>
              <a:rPr lang="en-US"/>
              <a:t>Jitterbit iPaaS</a:t>
            </a:r>
            <a:endParaRPr/>
          </a:p>
        </p:txBody>
      </p:sp>
      <p:sp>
        <p:nvSpPr>
          <p:cNvPr id="3685" name="Google Shape;3685;p304"/>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1200"/>
              </a:spcAft>
              <a:buSzPts val="1400"/>
              <a:buNone/>
            </a:pPr>
            <a:r>
              <a:rPr lang="en-US"/>
              <a:t>Effortless connectivity with secure, scalable and AI-driven integrations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8" name="Shape 4538"/>
        <p:cNvGrpSpPr/>
        <p:nvPr/>
      </p:nvGrpSpPr>
      <p:grpSpPr>
        <a:xfrm>
          <a:off x="0" y="0"/>
          <a:ext cx="0" cy="0"/>
          <a:chOff x="0" y="0"/>
          <a:chExt cx="0" cy="0"/>
        </a:xfrm>
      </p:grpSpPr>
      <p:sp>
        <p:nvSpPr>
          <p:cNvPr id="4539" name="Google Shape;4539;p340"/>
          <p:cNvSpPr txBox="1"/>
          <p:nvPr>
            <p:ph type="title"/>
          </p:nvPr>
        </p:nvSpPr>
        <p:spPr>
          <a:xfrm>
            <a:off x="1061150" y="2362350"/>
            <a:ext cx="2078700" cy="344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US">
                <a:solidFill>
                  <a:schemeClr val="accent1"/>
                </a:solidFill>
              </a:rPr>
              <a:t>Thank You</a:t>
            </a:r>
            <a:endParaRPr>
              <a:solidFill>
                <a:schemeClr val="accent1"/>
              </a:solidFill>
            </a:endParaRPr>
          </a:p>
        </p:txBody>
      </p:sp>
      <p:sp>
        <p:nvSpPr>
          <p:cNvPr id="4540" name="Google Shape;4540;p340"/>
          <p:cNvSpPr txBox="1"/>
          <p:nvPr>
            <p:ph idx="4294967295" type="body"/>
          </p:nvPr>
        </p:nvSpPr>
        <p:spPr>
          <a:xfrm>
            <a:off x="4916100" y="3815950"/>
            <a:ext cx="3518100" cy="4464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0"/>
              </a:spcAft>
              <a:buNone/>
            </a:pPr>
            <a:r>
              <a:rPr lang="en-US" sz="1200">
                <a:solidFill>
                  <a:schemeClr val="dk2"/>
                </a:solidFill>
                <a:latin typeface="Roboto"/>
                <a:ea typeface="Roboto"/>
                <a:cs typeface="Roboto"/>
                <a:sym typeface="Roboto"/>
              </a:rPr>
              <a:t>tomydas.pall@jitterbit.com</a:t>
            </a:r>
            <a:endParaRPr sz="1200">
              <a:solidFill>
                <a:schemeClr val="dk2"/>
              </a:solidFill>
              <a:latin typeface="Roboto"/>
              <a:ea typeface="Roboto"/>
              <a:cs typeface="Roboto"/>
              <a:sym typeface="Roboto"/>
            </a:endParaRPr>
          </a:p>
          <a:p>
            <a:pPr indent="0" lvl="0" marL="0" rtl="0" algn="ctr">
              <a:lnSpc>
                <a:spcPct val="100000"/>
              </a:lnSpc>
              <a:spcBef>
                <a:spcPts val="600"/>
              </a:spcBef>
              <a:spcAft>
                <a:spcPts val="600"/>
              </a:spcAft>
              <a:buNone/>
            </a:pPr>
            <a:r>
              <a:rPr lang="en-US" sz="1200">
                <a:solidFill>
                  <a:schemeClr val="dk2"/>
                </a:solidFill>
                <a:latin typeface="Roboto"/>
                <a:ea typeface="Roboto"/>
                <a:cs typeface="Roboto"/>
                <a:sym typeface="Roboto"/>
              </a:rPr>
              <a:t>(877) 555-0987</a:t>
            </a:r>
            <a:endParaRPr sz="1200">
              <a:solidFill>
                <a:schemeClr val="dk2"/>
              </a:solidFill>
              <a:latin typeface="Roboto"/>
              <a:ea typeface="Roboto"/>
              <a:cs typeface="Roboto"/>
              <a:sym typeface="Roboto"/>
            </a:endParaRPr>
          </a:p>
        </p:txBody>
      </p:sp>
      <p:sp>
        <p:nvSpPr>
          <p:cNvPr id="4541" name="Google Shape;4541;p340"/>
          <p:cNvSpPr/>
          <p:nvPr>
            <p:ph idx="2" type="pic"/>
          </p:nvPr>
        </p:nvSpPr>
        <p:spPr>
          <a:xfrm>
            <a:off x="5760750" y="987050"/>
            <a:ext cx="1828800" cy="1828800"/>
          </a:xfrm>
          <a:prstGeom prst="ellipse">
            <a:avLst/>
          </a:prstGeom>
          <a:noFill/>
          <a:ln cap="flat" cmpd="sng" w="19050">
            <a:solidFill>
              <a:schemeClr val="dk2"/>
            </a:solidFill>
            <a:prstDash val="solid"/>
            <a:round/>
            <a:headEnd len="sm" w="sm" type="none"/>
            <a:tailEnd len="sm" w="sm" type="none"/>
          </a:ln>
        </p:spPr>
      </p:sp>
      <p:sp>
        <p:nvSpPr>
          <p:cNvPr id="4542" name="Google Shape;4542;p340"/>
          <p:cNvSpPr txBox="1"/>
          <p:nvPr>
            <p:ph idx="4294967295" type="subTitle"/>
          </p:nvPr>
        </p:nvSpPr>
        <p:spPr>
          <a:xfrm>
            <a:off x="5532150" y="3062810"/>
            <a:ext cx="2286000" cy="277200"/>
          </a:xfrm>
          <a:prstGeom prst="rect">
            <a:avLst/>
          </a:prstGeom>
        </p:spPr>
        <p:txBody>
          <a:bodyPr anchorCtr="0" anchor="t" bIns="0" lIns="0" spcFirstLastPara="1" rIns="0" wrap="square" tIns="0">
            <a:spAutoFit/>
          </a:bodyPr>
          <a:lstStyle/>
          <a:p>
            <a:pPr indent="0" lvl="0" marL="0" rtl="0" algn="ctr">
              <a:spcBef>
                <a:spcPts val="0"/>
              </a:spcBef>
              <a:spcAft>
                <a:spcPts val="1200"/>
              </a:spcAft>
              <a:buNone/>
            </a:pPr>
            <a:r>
              <a:rPr lang="en-US" sz="1800">
                <a:solidFill>
                  <a:schemeClr val="lt1"/>
                </a:solidFill>
                <a:latin typeface="Roboto SemiBold"/>
                <a:ea typeface="Roboto SemiBold"/>
                <a:cs typeface="Roboto SemiBold"/>
                <a:sym typeface="Roboto SemiBold"/>
              </a:rPr>
              <a:t>Tomydas Pall</a:t>
            </a:r>
            <a:endParaRPr sz="1800">
              <a:solidFill>
                <a:schemeClr val="lt1"/>
              </a:solidFill>
              <a:latin typeface="Roboto SemiBold"/>
              <a:ea typeface="Roboto SemiBold"/>
              <a:cs typeface="Roboto SemiBold"/>
              <a:sym typeface="Roboto SemiBold"/>
            </a:endParaRPr>
          </a:p>
        </p:txBody>
      </p:sp>
      <p:sp>
        <p:nvSpPr>
          <p:cNvPr id="4543" name="Google Shape;4543;p340"/>
          <p:cNvSpPr txBox="1"/>
          <p:nvPr>
            <p:ph idx="4294967295" type="subTitle"/>
          </p:nvPr>
        </p:nvSpPr>
        <p:spPr>
          <a:xfrm>
            <a:off x="5532150" y="3408904"/>
            <a:ext cx="2286000" cy="215400"/>
          </a:xfrm>
          <a:prstGeom prst="rect">
            <a:avLst/>
          </a:prstGeom>
        </p:spPr>
        <p:txBody>
          <a:bodyPr anchorCtr="0" anchor="t" bIns="0" lIns="0" spcFirstLastPara="1" rIns="0" wrap="square" tIns="0">
            <a:spAutoFit/>
          </a:bodyPr>
          <a:lstStyle/>
          <a:p>
            <a:pPr indent="0" lvl="0" marL="0" rtl="0" algn="ctr">
              <a:spcBef>
                <a:spcPts val="0"/>
              </a:spcBef>
              <a:spcAft>
                <a:spcPts val="1200"/>
              </a:spcAft>
              <a:buNone/>
            </a:pPr>
            <a:r>
              <a:rPr lang="en-US">
                <a:solidFill>
                  <a:schemeClr val="accent1"/>
                </a:solidFill>
                <a:latin typeface="Roboto Slab"/>
                <a:ea typeface="Roboto Slab"/>
                <a:cs typeface="Roboto Slab"/>
                <a:sym typeface="Roboto Slab"/>
              </a:rPr>
              <a:t>Product Manager</a:t>
            </a:r>
            <a:endParaRPr>
              <a:solidFill>
                <a:schemeClr val="accent1"/>
              </a:solidFill>
              <a:latin typeface="Roboto Slab"/>
              <a:ea typeface="Roboto Slab"/>
              <a:cs typeface="Roboto Slab"/>
              <a:sym typeface="Roboto Slab"/>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8" name="Shape 4548"/>
        <p:cNvGrpSpPr/>
        <p:nvPr/>
      </p:nvGrpSpPr>
      <p:grpSpPr>
        <a:xfrm>
          <a:off x="0" y="0"/>
          <a:ext cx="0" cy="0"/>
          <a:chOff x="0" y="0"/>
          <a:chExt cx="0" cy="0"/>
        </a:xfrm>
      </p:grpSpPr>
      <p:sp>
        <p:nvSpPr>
          <p:cNvPr id="4549" name="Google Shape;4549;p341"/>
          <p:cNvSpPr txBox="1"/>
          <p:nvPr>
            <p:ph type="title"/>
          </p:nvPr>
        </p:nvSpPr>
        <p:spPr>
          <a:xfrm>
            <a:off x="755075" y="524263"/>
            <a:ext cx="8023200" cy="4095000"/>
          </a:xfrm>
          <a:prstGeom prst="rect">
            <a:avLst/>
          </a:prstGeom>
          <a:noFill/>
          <a:ln>
            <a:noFill/>
          </a:ln>
        </p:spPr>
        <p:txBody>
          <a:bodyPr anchorCtr="0" anchor="ctr" bIns="0" lIns="0" spcFirstLastPara="1" rIns="0" wrap="square" tIns="0">
            <a:normAutofit/>
          </a:bodyPr>
          <a:lstStyle/>
          <a:p>
            <a:pPr indent="0" lvl="0" marL="0" rtl="0" algn="r">
              <a:lnSpc>
                <a:spcPct val="80000"/>
              </a:lnSpc>
              <a:spcBef>
                <a:spcPts val="0"/>
              </a:spcBef>
              <a:spcAft>
                <a:spcPts val="0"/>
              </a:spcAft>
              <a:buSzPts val="2800"/>
              <a:buNone/>
            </a:pPr>
            <a:r>
              <a:rPr lang="en-US"/>
              <a:t>API Manager Appendix</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3" name="Shape 4553"/>
        <p:cNvGrpSpPr/>
        <p:nvPr/>
      </p:nvGrpSpPr>
      <p:grpSpPr>
        <a:xfrm>
          <a:off x="0" y="0"/>
          <a:ext cx="0" cy="0"/>
          <a:chOff x="0" y="0"/>
          <a:chExt cx="0" cy="0"/>
        </a:xfrm>
      </p:grpSpPr>
      <p:sp>
        <p:nvSpPr>
          <p:cNvPr id="4554" name="Google Shape;4554;p342"/>
          <p:cNvSpPr txBox="1"/>
          <p:nvPr>
            <p:ph type="title"/>
          </p:nvPr>
        </p:nvSpPr>
        <p:spPr>
          <a:xfrm>
            <a:off x="226278" y="464344"/>
            <a:ext cx="45660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US" sz="1800"/>
              <a:t>Jitterbit</a:t>
            </a:r>
            <a:endParaRPr sz="1800">
              <a:solidFill>
                <a:schemeClr val="accent1"/>
              </a:solidFill>
            </a:endParaRPr>
          </a:p>
        </p:txBody>
      </p:sp>
      <p:sp>
        <p:nvSpPr>
          <p:cNvPr id="4555" name="Google Shape;4555;p342"/>
          <p:cNvSpPr txBox="1"/>
          <p:nvPr/>
        </p:nvSpPr>
        <p:spPr>
          <a:xfrm>
            <a:off x="1738439" y="0"/>
            <a:ext cx="3290700" cy="377100"/>
          </a:xfrm>
          <a:prstGeom prst="rect">
            <a:avLst/>
          </a:prstGeom>
          <a:solidFill>
            <a:srgbClr val="262626"/>
          </a:solidFill>
          <a:ln>
            <a:noFill/>
          </a:ln>
        </p:spPr>
        <p:txBody>
          <a:bodyPr anchorCtr="0" anchor="t" bIns="102875" lIns="102875" spcFirstLastPara="1" rIns="102875" wrap="square" tIns="102875">
            <a:spAutoFit/>
          </a:bodyPr>
          <a:lstStyle/>
          <a:p>
            <a:pPr indent="0" lvl="0" marL="0" marR="0" rtl="0" algn="ctr">
              <a:lnSpc>
                <a:spcPct val="100000"/>
              </a:lnSpc>
              <a:spcBef>
                <a:spcPts val="0"/>
              </a:spcBef>
              <a:spcAft>
                <a:spcPts val="0"/>
              </a:spcAft>
              <a:buClr>
                <a:srgbClr val="000000"/>
              </a:buClr>
              <a:buSzPts val="1100"/>
              <a:buFont typeface="Arial"/>
              <a:buNone/>
            </a:pPr>
            <a:r>
              <a:rPr lang="en-US" sz="1100">
                <a:solidFill>
                  <a:srgbClr val="FFFFFF"/>
                </a:solidFill>
                <a:latin typeface="Poppins"/>
                <a:ea typeface="Poppins"/>
                <a:cs typeface="Poppins"/>
                <a:sym typeface="Poppins"/>
              </a:rPr>
              <a:t>Retail </a:t>
            </a:r>
            <a:endParaRPr b="0" i="0" sz="1100" u="none" cap="none" strike="noStrike">
              <a:solidFill>
                <a:srgbClr val="000000"/>
              </a:solidFill>
              <a:latin typeface="Arial"/>
              <a:ea typeface="Arial"/>
              <a:cs typeface="Arial"/>
              <a:sym typeface="Arial"/>
            </a:endParaRPr>
          </a:p>
        </p:txBody>
      </p:sp>
      <p:sp>
        <p:nvSpPr>
          <p:cNvPr id="4556" name="Google Shape;4556;p342"/>
          <p:cNvSpPr txBox="1"/>
          <p:nvPr/>
        </p:nvSpPr>
        <p:spPr>
          <a:xfrm>
            <a:off x="226278" y="889297"/>
            <a:ext cx="4615800" cy="369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4472C4"/>
              </a:buClr>
              <a:buSzPts val="1100"/>
              <a:buFont typeface="Arial"/>
              <a:buNone/>
            </a:pPr>
            <a:r>
              <a:rPr b="1" i="0" lang="en-US" sz="1200" u="none" cap="none" strike="noStrike">
                <a:solidFill>
                  <a:schemeClr val="accent1"/>
                </a:solidFill>
                <a:latin typeface="Roboto"/>
                <a:ea typeface="Roboto"/>
                <a:cs typeface="Roboto"/>
                <a:sym typeface="Roboto"/>
              </a:rPr>
              <a:t>Challenge</a:t>
            </a:r>
            <a:br>
              <a:rPr b="1" i="0" lang="en-US" sz="1000" u="none" cap="none" strike="noStrike">
                <a:solidFill>
                  <a:srgbClr val="000000"/>
                </a:solidFill>
                <a:latin typeface="Roboto"/>
                <a:ea typeface="Roboto"/>
                <a:cs typeface="Roboto"/>
                <a:sym typeface="Roboto"/>
              </a:rPr>
            </a:br>
            <a:r>
              <a:rPr lang="en-US" sz="1000">
                <a:latin typeface="Roboto"/>
                <a:ea typeface="Roboto"/>
                <a:cs typeface="Roboto"/>
                <a:sym typeface="Roboto"/>
              </a:rPr>
              <a:t>Jitterbit continues to grow and expand its offering and operations. With that growthy, Jitterbit faced a complex series of connectivity projects, including the integration of its Salesforce CRM system with its NetSuite ERP application and the onboarding of business data from its recent expansion in the Asia Pacific (APAC) region. To perform the integration and smoothly incorporate the acquisition data, the company employed its own proven technology.</a:t>
            </a:r>
            <a:endParaRPr sz="1000">
              <a:latin typeface="Roboto"/>
              <a:ea typeface="Roboto"/>
              <a:cs typeface="Roboto"/>
              <a:sym typeface="Roboto"/>
            </a:endParaRPr>
          </a:p>
          <a:p>
            <a:pPr indent="0" lvl="0" marL="0" marR="0" rtl="0" algn="l">
              <a:lnSpc>
                <a:spcPct val="100000"/>
              </a:lnSpc>
              <a:spcBef>
                <a:spcPts val="0"/>
              </a:spcBef>
              <a:spcAft>
                <a:spcPts val="0"/>
              </a:spcAft>
              <a:buClr>
                <a:srgbClr val="4472C4"/>
              </a:buClr>
              <a:buSzPts val="1100"/>
              <a:buFont typeface="Arial"/>
              <a:buNone/>
            </a:pPr>
            <a:r>
              <a:t/>
            </a:r>
            <a:endParaRPr sz="1000">
              <a:latin typeface="Roboto"/>
              <a:ea typeface="Roboto"/>
              <a:cs typeface="Roboto"/>
              <a:sym typeface="Roboto"/>
            </a:endParaRPr>
          </a:p>
          <a:p>
            <a:pPr indent="0" lvl="0" marL="0" marR="0" rtl="0" algn="l">
              <a:lnSpc>
                <a:spcPct val="100000"/>
              </a:lnSpc>
              <a:spcBef>
                <a:spcPts val="0"/>
              </a:spcBef>
              <a:spcAft>
                <a:spcPts val="0"/>
              </a:spcAft>
              <a:buClr>
                <a:srgbClr val="4472C4"/>
              </a:buClr>
              <a:buSzPts val="1100"/>
              <a:buFont typeface="Arial"/>
              <a:buNone/>
            </a:pPr>
            <a:r>
              <a:rPr b="1" i="0" lang="en-US" sz="1200" u="none" cap="none" strike="noStrike">
                <a:solidFill>
                  <a:schemeClr val="accent1"/>
                </a:solidFill>
                <a:latin typeface="Roboto"/>
                <a:ea typeface="Roboto"/>
                <a:cs typeface="Roboto"/>
                <a:sym typeface="Roboto"/>
              </a:rPr>
              <a:t>Solution</a:t>
            </a:r>
            <a:br>
              <a:rPr b="1" i="0" lang="en-US" sz="1000" u="none" cap="none" strike="noStrike">
                <a:solidFill>
                  <a:srgbClr val="000000"/>
                </a:solidFill>
                <a:latin typeface="Roboto"/>
                <a:ea typeface="Roboto"/>
                <a:cs typeface="Roboto"/>
                <a:sym typeface="Roboto"/>
              </a:rPr>
            </a:br>
            <a:r>
              <a:rPr lang="en-US" sz="1000">
                <a:latin typeface="Roboto"/>
                <a:ea typeface="Roboto"/>
                <a:cs typeface="Roboto"/>
                <a:sym typeface="Roboto"/>
              </a:rPr>
              <a:t>By building integrations for its key business systems, Jitterbit transformed time-consuming tasks that previously involved significant manual effort.The newly integrated systems and automated workflows provide immense time savings for Jitterbit team members. Streamlining processes and automatically syncing order data between CRM and ERP systems, Jitterbit was able to cut time spent creating orders and invoices in half.  Greater overall efficiency allows Jitterbit to do more with less, keeping its teams lean even as its business grows and thrives. </a:t>
            </a:r>
            <a:endParaRPr sz="1000">
              <a:latin typeface="Roboto"/>
              <a:ea typeface="Roboto"/>
              <a:cs typeface="Roboto"/>
              <a:sym typeface="Roboto"/>
            </a:endParaRPr>
          </a:p>
          <a:p>
            <a:pPr indent="0" lvl="0" marL="0" marR="0" rtl="0" algn="l">
              <a:lnSpc>
                <a:spcPct val="100000"/>
              </a:lnSpc>
              <a:spcBef>
                <a:spcPts val="0"/>
              </a:spcBef>
              <a:spcAft>
                <a:spcPts val="0"/>
              </a:spcAft>
              <a:buClr>
                <a:srgbClr val="4472C4"/>
              </a:buClr>
              <a:buSzPts val="1100"/>
              <a:buFont typeface="Arial"/>
              <a:buNone/>
            </a:pPr>
            <a:r>
              <a:t/>
            </a:r>
            <a:endParaRPr sz="1000">
              <a:latin typeface="Roboto"/>
              <a:ea typeface="Roboto"/>
              <a:cs typeface="Roboto"/>
              <a:sym typeface="Roboto"/>
            </a:endParaRPr>
          </a:p>
          <a:p>
            <a:pPr indent="0" lvl="0" marL="0" rtl="0" algn="l">
              <a:spcBef>
                <a:spcPts val="0"/>
              </a:spcBef>
              <a:spcAft>
                <a:spcPts val="0"/>
              </a:spcAft>
              <a:buNone/>
            </a:pPr>
            <a:r>
              <a:rPr b="1" lang="en-US" sz="1200">
                <a:solidFill>
                  <a:schemeClr val="accent1"/>
                </a:solidFill>
                <a:latin typeface="Poppins"/>
                <a:ea typeface="Poppins"/>
                <a:cs typeface="Poppins"/>
                <a:sym typeface="Poppins"/>
              </a:rPr>
              <a:t>Outcomes</a:t>
            </a:r>
            <a:endParaRPr b="1" sz="1000">
              <a:latin typeface="Poppins"/>
              <a:ea typeface="Poppins"/>
              <a:cs typeface="Poppins"/>
              <a:sym typeface="Poppins"/>
            </a:endParaRPr>
          </a:p>
          <a:p>
            <a:pPr indent="-209550" lvl="0" marL="203200" rtl="0" algn="l">
              <a:spcBef>
                <a:spcPts val="500"/>
              </a:spcBef>
              <a:spcAft>
                <a:spcPts val="0"/>
              </a:spcAft>
              <a:buSzPts val="1100"/>
              <a:buChar char="•"/>
            </a:pPr>
            <a:r>
              <a:rPr b="1" lang="en-US" sz="1000">
                <a:latin typeface="Poppins"/>
                <a:ea typeface="Poppins"/>
                <a:cs typeface="Poppins"/>
                <a:sym typeface="Poppins"/>
              </a:rPr>
              <a:t>Automated </a:t>
            </a:r>
            <a:r>
              <a:rPr lang="en-US" sz="1000">
                <a:latin typeface="Poppins"/>
                <a:ea typeface="Poppins"/>
                <a:cs typeface="Poppins"/>
                <a:sym typeface="Poppins"/>
              </a:rPr>
              <a:t> core sales and accounting workflows </a:t>
            </a:r>
            <a:endParaRPr sz="1100"/>
          </a:p>
          <a:p>
            <a:pPr indent="-209550" lvl="0" marL="203200" rtl="0" algn="l">
              <a:spcBef>
                <a:spcPts val="500"/>
              </a:spcBef>
              <a:spcAft>
                <a:spcPts val="0"/>
              </a:spcAft>
              <a:buSzPts val="1100"/>
              <a:buChar char="•"/>
            </a:pPr>
            <a:r>
              <a:rPr b="1" lang="en-US" sz="1000">
                <a:latin typeface="Poppins"/>
                <a:ea typeface="Poppins"/>
                <a:cs typeface="Poppins"/>
                <a:sym typeface="Poppins"/>
              </a:rPr>
              <a:t>Increased </a:t>
            </a:r>
            <a:r>
              <a:rPr lang="en-US" sz="1000">
                <a:latin typeface="Poppins"/>
                <a:ea typeface="Poppins"/>
                <a:cs typeface="Poppins"/>
                <a:sym typeface="Poppins"/>
              </a:rPr>
              <a:t>forecasting accuracy and reporting globally  </a:t>
            </a:r>
            <a:endParaRPr sz="1100"/>
          </a:p>
          <a:p>
            <a:pPr indent="-209550" lvl="0" marL="203200" rtl="0" algn="l">
              <a:spcBef>
                <a:spcPts val="300"/>
              </a:spcBef>
              <a:spcAft>
                <a:spcPts val="0"/>
              </a:spcAft>
              <a:buSzPts val="1100"/>
              <a:buChar char="•"/>
            </a:pPr>
            <a:r>
              <a:rPr b="1" lang="en-US" sz="1000">
                <a:latin typeface="Poppins"/>
                <a:ea typeface="Poppins"/>
                <a:cs typeface="Poppins"/>
                <a:sym typeface="Poppins"/>
              </a:rPr>
              <a:t>Onboarded </a:t>
            </a:r>
            <a:r>
              <a:rPr lang="en-US" sz="1000">
                <a:latin typeface="Poppins"/>
                <a:ea typeface="Poppins"/>
                <a:cs typeface="Poppins"/>
                <a:sym typeface="Poppins"/>
              </a:rPr>
              <a:t>new acquisitions quickly and efficiently</a:t>
            </a:r>
            <a:r>
              <a:rPr b="1" lang="en-US" sz="1000">
                <a:latin typeface="Poppins"/>
                <a:ea typeface="Poppins"/>
                <a:cs typeface="Poppins"/>
                <a:sym typeface="Poppins"/>
              </a:rPr>
              <a:t> </a:t>
            </a:r>
            <a:endParaRPr sz="1000">
              <a:latin typeface="Roboto"/>
              <a:ea typeface="Roboto"/>
              <a:cs typeface="Roboto"/>
              <a:sym typeface="Roboto"/>
            </a:endParaRPr>
          </a:p>
        </p:txBody>
      </p:sp>
      <p:sp>
        <p:nvSpPr>
          <p:cNvPr id="4557" name="Google Shape;4557;p342"/>
          <p:cNvSpPr/>
          <p:nvPr/>
        </p:nvSpPr>
        <p:spPr>
          <a:xfrm>
            <a:off x="5287461" y="2283709"/>
            <a:ext cx="3608100" cy="988200"/>
          </a:xfrm>
          <a:prstGeom prst="roundRect">
            <a:avLst>
              <a:gd fmla="val 4235" name="adj"/>
            </a:avLst>
          </a:prstGeom>
          <a:solidFill>
            <a:srgbClr val="FFFFFF">
              <a:alpha val="70980"/>
            </a:srgbClr>
          </a:solidFill>
          <a:ln>
            <a:noFill/>
          </a:ln>
        </p:spPr>
        <p:txBody>
          <a:bodyPr anchorCtr="0" anchor="ctr" bIns="137175" lIns="205750" spcFirstLastPara="1" rIns="137175" wrap="square" tIns="137175">
            <a:noAutofit/>
          </a:bodyPr>
          <a:lstStyle/>
          <a:p>
            <a:pPr indent="0" lvl="0" marL="0" marR="0" rtl="0" algn="ctr">
              <a:lnSpc>
                <a:spcPct val="100000"/>
              </a:lnSpc>
              <a:spcBef>
                <a:spcPts val="0"/>
              </a:spcBef>
              <a:spcAft>
                <a:spcPts val="0"/>
              </a:spcAft>
              <a:buClr>
                <a:srgbClr val="000000"/>
              </a:buClr>
              <a:buSzPts val="900"/>
              <a:buFont typeface="Arial"/>
              <a:buNone/>
            </a:pPr>
            <a:r>
              <a:rPr lang="en-US" sz="1300">
                <a:solidFill>
                  <a:schemeClr val="dk1"/>
                </a:solidFill>
                <a:latin typeface="Roboto"/>
                <a:ea typeface="Roboto"/>
                <a:cs typeface="Roboto"/>
                <a:sym typeface="Roboto"/>
              </a:rPr>
              <a:t>“By streamlining processes and automatically syncing order data between our CRM and ERP systems, we cut the time to create orders and invoices in half</a:t>
            </a:r>
            <a:r>
              <a:rPr i="0" lang="en-US" sz="1300" u="none" cap="none" strike="noStrike">
                <a:solidFill>
                  <a:schemeClr val="dk1"/>
                </a:solidFill>
                <a:latin typeface="Roboto"/>
                <a:ea typeface="Roboto"/>
                <a:cs typeface="Roboto"/>
                <a:sym typeface="Roboto"/>
              </a:rPr>
              <a:t>.”</a:t>
            </a:r>
            <a:endParaRPr i="0" sz="15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i="0" sz="1100" u="none" cap="none" strike="noStrike">
              <a:solidFill>
                <a:schemeClr val="dk1"/>
              </a:solidFill>
              <a:latin typeface="Roboto"/>
              <a:ea typeface="Roboto"/>
              <a:cs typeface="Roboto"/>
              <a:sym typeface="Roboto"/>
            </a:endParaRPr>
          </a:p>
        </p:txBody>
      </p:sp>
      <p:pic>
        <p:nvPicPr>
          <p:cNvPr id="4558" name="Google Shape;4558;p342"/>
          <p:cNvPicPr preferRelativeResize="0"/>
          <p:nvPr/>
        </p:nvPicPr>
        <p:blipFill rotWithShape="1">
          <a:blip r:embed="rId3">
            <a:alphaModFix/>
          </a:blip>
          <a:srcRect b="0" l="0" r="0" t="0"/>
          <a:stretch/>
        </p:blipFill>
        <p:spPr>
          <a:xfrm>
            <a:off x="5996926" y="1701972"/>
            <a:ext cx="457240" cy="354873"/>
          </a:xfrm>
          <a:prstGeom prst="rect">
            <a:avLst/>
          </a:prstGeom>
          <a:noFill/>
          <a:ln>
            <a:noFill/>
          </a:ln>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2" name="Shape 4562"/>
        <p:cNvGrpSpPr/>
        <p:nvPr/>
      </p:nvGrpSpPr>
      <p:grpSpPr>
        <a:xfrm>
          <a:off x="0" y="0"/>
          <a:ext cx="0" cy="0"/>
          <a:chOff x="0" y="0"/>
          <a:chExt cx="0" cy="0"/>
        </a:xfrm>
      </p:grpSpPr>
      <p:grpSp>
        <p:nvGrpSpPr>
          <p:cNvPr id="4563" name="Google Shape;4563;p343"/>
          <p:cNvGrpSpPr/>
          <p:nvPr/>
        </p:nvGrpSpPr>
        <p:grpSpPr>
          <a:xfrm>
            <a:off x="182880" y="1005840"/>
            <a:ext cx="7589952" cy="3743801"/>
            <a:chOff x="182880" y="1005840"/>
            <a:chExt cx="7589952" cy="3743801"/>
          </a:xfrm>
        </p:grpSpPr>
        <p:pic>
          <p:nvPicPr>
            <p:cNvPr id="4564" name="Google Shape;4564;p343"/>
            <p:cNvPicPr preferRelativeResize="0"/>
            <p:nvPr/>
          </p:nvPicPr>
          <p:blipFill rotWithShape="1">
            <a:blip r:embed="rId3">
              <a:alphaModFix/>
            </a:blip>
            <a:srcRect b="0" l="0" r="0" t="0"/>
            <a:stretch/>
          </p:blipFill>
          <p:spPr>
            <a:xfrm>
              <a:off x="182880" y="1005840"/>
              <a:ext cx="4607371" cy="3743801"/>
            </a:xfrm>
            <a:prstGeom prst="rect">
              <a:avLst/>
            </a:prstGeom>
            <a:noFill/>
            <a:ln>
              <a:noFill/>
            </a:ln>
          </p:spPr>
        </p:pic>
        <p:pic>
          <p:nvPicPr>
            <p:cNvPr id="4565" name="Google Shape;4565;p343"/>
            <p:cNvPicPr preferRelativeResize="0"/>
            <p:nvPr/>
          </p:nvPicPr>
          <p:blipFill>
            <a:blip r:embed="rId4">
              <a:alphaModFix/>
            </a:blip>
            <a:stretch>
              <a:fillRect/>
            </a:stretch>
          </p:blipFill>
          <p:spPr>
            <a:xfrm>
              <a:off x="4790264" y="1007790"/>
              <a:ext cx="2982568" cy="3739898"/>
            </a:xfrm>
            <a:prstGeom prst="rect">
              <a:avLst/>
            </a:prstGeom>
            <a:noFill/>
            <a:ln>
              <a:noFill/>
            </a:ln>
          </p:spPr>
        </p:pic>
      </p:grpSp>
      <p:pic>
        <p:nvPicPr>
          <p:cNvPr id="4566" name="Google Shape;4566;p343"/>
          <p:cNvPicPr preferRelativeResize="0"/>
          <p:nvPr/>
        </p:nvPicPr>
        <p:blipFill>
          <a:blip r:embed="rId5">
            <a:alphaModFix/>
          </a:blip>
          <a:stretch>
            <a:fillRect/>
          </a:stretch>
        </p:blipFill>
        <p:spPr>
          <a:xfrm>
            <a:off x="7733200" y="1653649"/>
            <a:ext cx="1174596" cy="679800"/>
          </a:xfrm>
          <a:prstGeom prst="rect">
            <a:avLst/>
          </a:prstGeom>
          <a:noFill/>
          <a:ln>
            <a:noFill/>
          </a:ln>
        </p:spPr>
      </p:pic>
      <p:grpSp>
        <p:nvGrpSpPr>
          <p:cNvPr id="4567" name="Google Shape;4567;p343"/>
          <p:cNvGrpSpPr/>
          <p:nvPr/>
        </p:nvGrpSpPr>
        <p:grpSpPr>
          <a:xfrm>
            <a:off x="182880" y="1005840"/>
            <a:ext cx="7589952" cy="3743801"/>
            <a:chOff x="182880" y="6205540"/>
            <a:chExt cx="7589952" cy="3743801"/>
          </a:xfrm>
        </p:grpSpPr>
        <p:pic>
          <p:nvPicPr>
            <p:cNvPr id="4568" name="Google Shape;4568;p343"/>
            <p:cNvPicPr preferRelativeResize="0"/>
            <p:nvPr/>
          </p:nvPicPr>
          <p:blipFill rotWithShape="1">
            <a:blip r:embed="rId6">
              <a:alphaModFix/>
            </a:blip>
            <a:srcRect b="0" l="0" r="0" t="0"/>
            <a:stretch/>
          </p:blipFill>
          <p:spPr>
            <a:xfrm>
              <a:off x="182880" y="6205540"/>
              <a:ext cx="4607371" cy="3743801"/>
            </a:xfrm>
            <a:prstGeom prst="rect">
              <a:avLst/>
            </a:prstGeom>
            <a:noFill/>
            <a:ln>
              <a:noFill/>
            </a:ln>
          </p:spPr>
        </p:pic>
        <p:pic>
          <p:nvPicPr>
            <p:cNvPr id="4569" name="Google Shape;4569;p343"/>
            <p:cNvPicPr preferRelativeResize="0"/>
            <p:nvPr/>
          </p:nvPicPr>
          <p:blipFill rotWithShape="1">
            <a:blip r:embed="rId7">
              <a:alphaModFix/>
            </a:blip>
            <a:srcRect b="49" l="0" r="0" t="49"/>
            <a:stretch/>
          </p:blipFill>
          <p:spPr>
            <a:xfrm>
              <a:off x="4790264" y="6207490"/>
              <a:ext cx="2982568" cy="3739897"/>
            </a:xfrm>
            <a:prstGeom prst="rect">
              <a:avLst/>
            </a:prstGeom>
            <a:noFill/>
            <a:ln>
              <a:noFill/>
            </a:ln>
          </p:spPr>
        </p:pic>
      </p:grpSp>
      <p:grpSp>
        <p:nvGrpSpPr>
          <p:cNvPr id="4570" name="Google Shape;4570;p343"/>
          <p:cNvGrpSpPr/>
          <p:nvPr/>
        </p:nvGrpSpPr>
        <p:grpSpPr>
          <a:xfrm>
            <a:off x="182880" y="1005840"/>
            <a:ext cx="7589952" cy="3743801"/>
            <a:chOff x="182880" y="-4287560"/>
            <a:chExt cx="7589952" cy="3743801"/>
          </a:xfrm>
        </p:grpSpPr>
        <p:pic>
          <p:nvPicPr>
            <p:cNvPr id="4571" name="Google Shape;4571;p343"/>
            <p:cNvPicPr preferRelativeResize="0"/>
            <p:nvPr/>
          </p:nvPicPr>
          <p:blipFill rotWithShape="1">
            <a:blip r:embed="rId8">
              <a:alphaModFix/>
            </a:blip>
            <a:srcRect b="0" l="0" r="0" t="0"/>
            <a:stretch/>
          </p:blipFill>
          <p:spPr>
            <a:xfrm>
              <a:off x="182880" y="-4287560"/>
              <a:ext cx="4607371" cy="3743801"/>
            </a:xfrm>
            <a:prstGeom prst="rect">
              <a:avLst/>
            </a:prstGeom>
            <a:noFill/>
            <a:ln>
              <a:noFill/>
            </a:ln>
          </p:spPr>
        </p:pic>
        <p:pic>
          <p:nvPicPr>
            <p:cNvPr id="4572" name="Google Shape;4572;p343"/>
            <p:cNvPicPr preferRelativeResize="0"/>
            <p:nvPr/>
          </p:nvPicPr>
          <p:blipFill rotWithShape="1">
            <a:blip r:embed="rId9">
              <a:alphaModFix/>
            </a:blip>
            <a:srcRect b="49" l="0" r="0" t="49"/>
            <a:stretch/>
          </p:blipFill>
          <p:spPr>
            <a:xfrm>
              <a:off x="4790264" y="-4285610"/>
              <a:ext cx="2982568" cy="3739898"/>
            </a:xfrm>
            <a:prstGeom prst="rect">
              <a:avLst/>
            </a:prstGeom>
            <a:noFill/>
            <a:ln>
              <a:noFill/>
            </a:ln>
          </p:spPr>
        </p:pic>
      </p:grpSp>
      <p:grpSp>
        <p:nvGrpSpPr>
          <p:cNvPr id="4573" name="Google Shape;4573;p343"/>
          <p:cNvGrpSpPr/>
          <p:nvPr/>
        </p:nvGrpSpPr>
        <p:grpSpPr>
          <a:xfrm>
            <a:off x="182880" y="1005840"/>
            <a:ext cx="7589952" cy="3743801"/>
            <a:chOff x="-8436470" y="1005840"/>
            <a:chExt cx="7589952" cy="3743801"/>
          </a:xfrm>
        </p:grpSpPr>
        <p:pic>
          <p:nvPicPr>
            <p:cNvPr id="4574" name="Google Shape;4574;p343"/>
            <p:cNvPicPr preferRelativeResize="0"/>
            <p:nvPr/>
          </p:nvPicPr>
          <p:blipFill rotWithShape="1">
            <a:blip r:embed="rId10">
              <a:alphaModFix/>
            </a:blip>
            <a:srcRect b="0" l="0" r="0" t="0"/>
            <a:stretch/>
          </p:blipFill>
          <p:spPr>
            <a:xfrm>
              <a:off x="-8436470" y="1005840"/>
              <a:ext cx="4607371" cy="3743801"/>
            </a:xfrm>
            <a:prstGeom prst="rect">
              <a:avLst/>
            </a:prstGeom>
            <a:noFill/>
            <a:ln>
              <a:noFill/>
            </a:ln>
          </p:spPr>
        </p:pic>
        <p:pic>
          <p:nvPicPr>
            <p:cNvPr id="4575" name="Google Shape;4575;p343"/>
            <p:cNvPicPr preferRelativeResize="0"/>
            <p:nvPr/>
          </p:nvPicPr>
          <p:blipFill rotWithShape="1">
            <a:blip r:embed="rId11">
              <a:alphaModFix/>
            </a:blip>
            <a:srcRect b="49" l="0" r="0" t="49"/>
            <a:stretch/>
          </p:blipFill>
          <p:spPr>
            <a:xfrm>
              <a:off x="-3829086" y="1007790"/>
              <a:ext cx="2982568" cy="3739898"/>
            </a:xfrm>
            <a:prstGeom prst="rect">
              <a:avLst/>
            </a:prstGeom>
            <a:noFill/>
            <a:ln>
              <a:noFill/>
            </a:ln>
          </p:spPr>
        </p:pic>
      </p:grpSp>
      <p:grpSp>
        <p:nvGrpSpPr>
          <p:cNvPr id="4576" name="Google Shape;4576;p343"/>
          <p:cNvGrpSpPr/>
          <p:nvPr/>
        </p:nvGrpSpPr>
        <p:grpSpPr>
          <a:xfrm>
            <a:off x="182880" y="1005840"/>
            <a:ext cx="7589952" cy="3743801"/>
            <a:chOff x="9848405" y="1005840"/>
            <a:chExt cx="7589952" cy="3743801"/>
          </a:xfrm>
        </p:grpSpPr>
        <p:pic>
          <p:nvPicPr>
            <p:cNvPr id="4577" name="Google Shape;4577;p343"/>
            <p:cNvPicPr preferRelativeResize="0"/>
            <p:nvPr/>
          </p:nvPicPr>
          <p:blipFill rotWithShape="1">
            <a:blip r:embed="rId12">
              <a:alphaModFix/>
            </a:blip>
            <a:srcRect b="0" l="0" r="0" t="0"/>
            <a:stretch/>
          </p:blipFill>
          <p:spPr>
            <a:xfrm>
              <a:off x="9848405" y="1005840"/>
              <a:ext cx="4607371" cy="3743801"/>
            </a:xfrm>
            <a:prstGeom prst="rect">
              <a:avLst/>
            </a:prstGeom>
            <a:noFill/>
            <a:ln>
              <a:noFill/>
            </a:ln>
          </p:spPr>
        </p:pic>
        <p:pic>
          <p:nvPicPr>
            <p:cNvPr id="4578" name="Google Shape;4578;p343"/>
            <p:cNvPicPr preferRelativeResize="0"/>
            <p:nvPr/>
          </p:nvPicPr>
          <p:blipFill rotWithShape="1">
            <a:blip r:embed="rId13">
              <a:alphaModFix/>
            </a:blip>
            <a:srcRect b="49" l="0" r="0" t="49"/>
            <a:stretch/>
          </p:blipFill>
          <p:spPr>
            <a:xfrm>
              <a:off x="14455789" y="1007790"/>
              <a:ext cx="2982568" cy="3739898"/>
            </a:xfrm>
            <a:prstGeom prst="rect">
              <a:avLst/>
            </a:prstGeom>
            <a:noFill/>
            <a:ln>
              <a:noFill/>
            </a:ln>
          </p:spPr>
        </p:pic>
      </p:grpSp>
      <p:pic>
        <p:nvPicPr>
          <p:cNvPr id="4579" name="Google Shape;4579;p343"/>
          <p:cNvPicPr preferRelativeResize="0"/>
          <p:nvPr/>
        </p:nvPicPr>
        <p:blipFill>
          <a:blip r:embed="rId14">
            <a:alphaModFix/>
          </a:blip>
          <a:stretch>
            <a:fillRect/>
          </a:stretch>
        </p:blipFill>
        <p:spPr>
          <a:xfrm>
            <a:off x="5309775" y="678575"/>
            <a:ext cx="2315350" cy="357750"/>
          </a:xfrm>
          <a:prstGeom prst="rect">
            <a:avLst/>
          </a:prstGeom>
          <a:noFill/>
          <a:ln>
            <a:noFill/>
          </a:ln>
        </p:spPr>
      </p:pic>
      <p:sp>
        <p:nvSpPr>
          <p:cNvPr id="4580" name="Google Shape;4580;p343"/>
          <p:cNvSpPr txBox="1"/>
          <p:nvPr>
            <p:ph type="title"/>
          </p:nvPr>
        </p:nvSpPr>
        <p:spPr>
          <a:xfrm>
            <a:off x="365693" y="274356"/>
            <a:ext cx="80034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solidFill>
                  <a:schemeClr val="accent1"/>
                </a:solidFill>
              </a:rPr>
              <a:t>AI-infused low-code architecture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56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57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56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57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4" name="Shape 4584"/>
        <p:cNvGrpSpPr/>
        <p:nvPr/>
      </p:nvGrpSpPr>
      <p:grpSpPr>
        <a:xfrm>
          <a:off x="0" y="0"/>
          <a:ext cx="0" cy="0"/>
          <a:chOff x="0" y="0"/>
          <a:chExt cx="0" cy="0"/>
        </a:xfrm>
      </p:grpSpPr>
      <p:grpSp>
        <p:nvGrpSpPr>
          <p:cNvPr id="4585" name="Google Shape;4585;p344"/>
          <p:cNvGrpSpPr/>
          <p:nvPr/>
        </p:nvGrpSpPr>
        <p:grpSpPr>
          <a:xfrm>
            <a:off x="300450" y="4123725"/>
            <a:ext cx="8346141" cy="536313"/>
            <a:chOff x="300450" y="4123725"/>
            <a:chExt cx="8346141" cy="536313"/>
          </a:xfrm>
        </p:grpSpPr>
        <p:sp>
          <p:nvSpPr>
            <p:cNvPr id="4586" name="Google Shape;4586;p344"/>
            <p:cNvSpPr txBox="1"/>
            <p:nvPr/>
          </p:nvSpPr>
          <p:spPr>
            <a:xfrm>
              <a:off x="300450" y="4198338"/>
              <a:ext cx="1116300" cy="461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US" sz="1000">
                  <a:solidFill>
                    <a:schemeClr val="accent2"/>
                  </a:solidFill>
                  <a:latin typeface="Roboto"/>
                  <a:ea typeface="Roboto"/>
                  <a:cs typeface="Roboto"/>
                  <a:sym typeface="Roboto"/>
                </a:rPr>
                <a:t>GLOBAL ACCREDITATION</a:t>
              </a:r>
              <a:br>
                <a:rPr b="1" lang="en-US" sz="1000">
                  <a:solidFill>
                    <a:schemeClr val="accent2"/>
                  </a:solidFill>
                  <a:latin typeface="Roboto"/>
                  <a:ea typeface="Roboto"/>
                  <a:cs typeface="Roboto"/>
                  <a:sym typeface="Roboto"/>
                </a:rPr>
              </a:br>
              <a:r>
                <a:rPr b="1" lang="en-US" sz="1000">
                  <a:solidFill>
                    <a:schemeClr val="accent2"/>
                  </a:solidFill>
                  <a:latin typeface="Roboto"/>
                  <a:ea typeface="Roboto"/>
                  <a:cs typeface="Roboto"/>
                  <a:sym typeface="Roboto"/>
                </a:rPr>
                <a:t> </a:t>
              </a:r>
              <a:r>
                <a:rPr b="1" lang="en-US" sz="1000">
                  <a:solidFill>
                    <a:schemeClr val="accent2"/>
                  </a:solidFill>
                  <a:latin typeface="Roboto"/>
                  <a:ea typeface="Roboto"/>
                  <a:cs typeface="Roboto"/>
                  <a:sym typeface="Roboto"/>
                </a:rPr>
                <a:t>&amp; COMPLIANCE</a:t>
              </a:r>
              <a:endParaRPr b="1" sz="1000">
                <a:solidFill>
                  <a:schemeClr val="accent2"/>
                </a:solidFill>
                <a:latin typeface="Roboto"/>
                <a:ea typeface="Roboto"/>
                <a:cs typeface="Roboto"/>
                <a:sym typeface="Roboto"/>
              </a:endParaRPr>
            </a:p>
          </p:txBody>
        </p:sp>
        <p:pic>
          <p:nvPicPr>
            <p:cNvPr id="4587" name="Google Shape;4587;p344"/>
            <p:cNvPicPr preferRelativeResize="0"/>
            <p:nvPr/>
          </p:nvPicPr>
          <p:blipFill>
            <a:blip r:embed="rId3">
              <a:alphaModFix/>
            </a:blip>
            <a:stretch>
              <a:fillRect/>
            </a:stretch>
          </p:blipFill>
          <p:spPr>
            <a:xfrm>
              <a:off x="8056196" y="4336628"/>
              <a:ext cx="590395" cy="161916"/>
            </a:xfrm>
            <a:prstGeom prst="rect">
              <a:avLst/>
            </a:prstGeom>
            <a:noFill/>
            <a:ln>
              <a:noFill/>
            </a:ln>
          </p:spPr>
        </p:pic>
        <p:pic>
          <p:nvPicPr>
            <p:cNvPr id="4588" name="Google Shape;4588;p344"/>
            <p:cNvPicPr preferRelativeResize="0"/>
            <p:nvPr/>
          </p:nvPicPr>
          <p:blipFill>
            <a:blip r:embed="rId4">
              <a:alphaModFix/>
            </a:blip>
            <a:stretch>
              <a:fillRect/>
            </a:stretch>
          </p:blipFill>
          <p:spPr>
            <a:xfrm>
              <a:off x="6658454" y="4335298"/>
              <a:ext cx="590394" cy="164592"/>
            </a:xfrm>
            <a:prstGeom prst="rect">
              <a:avLst/>
            </a:prstGeom>
            <a:noFill/>
            <a:ln>
              <a:noFill/>
            </a:ln>
          </p:spPr>
        </p:pic>
        <p:pic>
          <p:nvPicPr>
            <p:cNvPr id="4589" name="Google Shape;4589;p344"/>
            <p:cNvPicPr preferRelativeResize="0"/>
            <p:nvPr/>
          </p:nvPicPr>
          <p:blipFill>
            <a:blip r:embed="rId5">
              <a:alphaModFix/>
            </a:blip>
            <a:stretch>
              <a:fillRect/>
            </a:stretch>
          </p:blipFill>
          <p:spPr>
            <a:xfrm>
              <a:off x="1549300" y="4330719"/>
              <a:ext cx="552840" cy="173750"/>
            </a:xfrm>
            <a:prstGeom prst="rect">
              <a:avLst/>
            </a:prstGeom>
            <a:noFill/>
            <a:ln>
              <a:noFill/>
            </a:ln>
          </p:spPr>
        </p:pic>
        <p:pic>
          <p:nvPicPr>
            <p:cNvPr id="4590" name="Google Shape;4590;p344"/>
            <p:cNvPicPr preferRelativeResize="0"/>
            <p:nvPr/>
          </p:nvPicPr>
          <p:blipFill rotWithShape="1">
            <a:blip r:embed="rId6">
              <a:alphaModFix/>
            </a:blip>
            <a:srcRect b="0" l="0" r="0" t="0"/>
            <a:stretch/>
          </p:blipFill>
          <p:spPr>
            <a:xfrm>
              <a:off x="2757548" y="4337533"/>
              <a:ext cx="658324" cy="160121"/>
            </a:xfrm>
            <a:prstGeom prst="rect">
              <a:avLst/>
            </a:prstGeom>
            <a:noFill/>
            <a:ln>
              <a:noFill/>
            </a:ln>
          </p:spPr>
        </p:pic>
        <p:pic>
          <p:nvPicPr>
            <p:cNvPr id="4591" name="Google Shape;4591;p344"/>
            <p:cNvPicPr preferRelativeResize="0"/>
            <p:nvPr/>
          </p:nvPicPr>
          <p:blipFill>
            <a:blip r:embed="rId7">
              <a:alphaModFix/>
            </a:blip>
            <a:stretch>
              <a:fillRect/>
            </a:stretch>
          </p:blipFill>
          <p:spPr>
            <a:xfrm>
              <a:off x="5108893" y="4312442"/>
              <a:ext cx="301467" cy="210304"/>
            </a:xfrm>
            <a:prstGeom prst="rect">
              <a:avLst/>
            </a:prstGeom>
            <a:noFill/>
            <a:ln>
              <a:noFill/>
            </a:ln>
          </p:spPr>
        </p:pic>
        <p:pic>
          <p:nvPicPr>
            <p:cNvPr id="4592" name="Google Shape;4592;p344"/>
            <p:cNvPicPr preferRelativeResize="0"/>
            <p:nvPr/>
          </p:nvPicPr>
          <p:blipFill>
            <a:blip r:embed="rId8">
              <a:alphaModFix/>
            </a:blip>
            <a:stretch>
              <a:fillRect/>
            </a:stretch>
          </p:blipFill>
          <p:spPr>
            <a:xfrm>
              <a:off x="4689938" y="4312442"/>
              <a:ext cx="302294" cy="210304"/>
            </a:xfrm>
            <a:prstGeom prst="rect">
              <a:avLst/>
            </a:prstGeom>
            <a:noFill/>
            <a:ln>
              <a:noFill/>
            </a:ln>
          </p:spPr>
        </p:pic>
        <p:pic>
          <p:nvPicPr>
            <p:cNvPr id="4593" name="Google Shape;4593;p344"/>
            <p:cNvPicPr preferRelativeResize="0"/>
            <p:nvPr/>
          </p:nvPicPr>
          <p:blipFill rotWithShape="1">
            <a:blip r:embed="rId9">
              <a:alphaModFix/>
            </a:blip>
            <a:srcRect b="0" l="441" r="-3089" t="0"/>
            <a:stretch/>
          </p:blipFill>
          <p:spPr>
            <a:xfrm>
              <a:off x="4270969" y="4312439"/>
              <a:ext cx="302309" cy="210310"/>
            </a:xfrm>
            <a:prstGeom prst="rect">
              <a:avLst/>
            </a:prstGeom>
            <a:noFill/>
            <a:ln>
              <a:noFill/>
            </a:ln>
          </p:spPr>
        </p:pic>
        <p:pic>
          <p:nvPicPr>
            <p:cNvPr id="4594" name="Google Shape;4594;p344"/>
            <p:cNvPicPr preferRelativeResize="0"/>
            <p:nvPr/>
          </p:nvPicPr>
          <p:blipFill>
            <a:blip r:embed="rId10">
              <a:alphaModFix/>
            </a:blip>
            <a:stretch>
              <a:fillRect/>
            </a:stretch>
          </p:blipFill>
          <p:spPr>
            <a:xfrm>
              <a:off x="2218801" y="4206550"/>
              <a:ext cx="422087" cy="422088"/>
            </a:xfrm>
            <a:prstGeom prst="rect">
              <a:avLst/>
            </a:prstGeom>
            <a:noFill/>
            <a:ln>
              <a:noFill/>
            </a:ln>
          </p:spPr>
        </p:pic>
        <p:pic>
          <p:nvPicPr>
            <p:cNvPr id="4595" name="Google Shape;4595;p344"/>
            <p:cNvPicPr preferRelativeResize="0"/>
            <p:nvPr/>
          </p:nvPicPr>
          <p:blipFill>
            <a:blip r:embed="rId11">
              <a:alphaModFix/>
            </a:blip>
            <a:stretch>
              <a:fillRect/>
            </a:stretch>
          </p:blipFill>
          <p:spPr>
            <a:xfrm>
              <a:off x="3532533" y="4340562"/>
              <a:ext cx="621775" cy="154063"/>
            </a:xfrm>
            <a:prstGeom prst="rect">
              <a:avLst/>
            </a:prstGeom>
            <a:noFill/>
            <a:ln>
              <a:noFill/>
            </a:ln>
          </p:spPr>
        </p:pic>
        <p:pic>
          <p:nvPicPr>
            <p:cNvPr id="4596" name="Google Shape;4596;p344"/>
            <p:cNvPicPr preferRelativeResize="0"/>
            <p:nvPr/>
          </p:nvPicPr>
          <p:blipFill>
            <a:blip r:embed="rId12">
              <a:alphaModFix/>
            </a:blip>
            <a:stretch>
              <a:fillRect/>
            </a:stretch>
          </p:blipFill>
          <p:spPr>
            <a:xfrm>
              <a:off x="6281534" y="4271290"/>
              <a:ext cx="260260" cy="292608"/>
            </a:xfrm>
            <a:prstGeom prst="rect">
              <a:avLst/>
            </a:prstGeom>
            <a:noFill/>
            <a:ln>
              <a:noFill/>
            </a:ln>
          </p:spPr>
        </p:pic>
        <p:pic>
          <p:nvPicPr>
            <p:cNvPr id="4597" name="Google Shape;4597;p344"/>
            <p:cNvPicPr preferRelativeResize="0"/>
            <p:nvPr/>
          </p:nvPicPr>
          <p:blipFill>
            <a:blip r:embed="rId13">
              <a:alphaModFix/>
            </a:blip>
            <a:stretch>
              <a:fillRect/>
            </a:stretch>
          </p:blipFill>
          <p:spPr>
            <a:xfrm>
              <a:off x="5904277" y="4271291"/>
              <a:ext cx="260597" cy="292606"/>
            </a:xfrm>
            <a:prstGeom prst="rect">
              <a:avLst/>
            </a:prstGeom>
            <a:noFill/>
            <a:ln>
              <a:noFill/>
            </a:ln>
          </p:spPr>
        </p:pic>
        <p:pic>
          <p:nvPicPr>
            <p:cNvPr id="4598" name="Google Shape;4598;p344"/>
            <p:cNvPicPr preferRelativeResize="0"/>
            <p:nvPr/>
          </p:nvPicPr>
          <p:blipFill>
            <a:blip r:embed="rId14">
              <a:alphaModFix/>
            </a:blip>
            <a:stretch>
              <a:fillRect/>
            </a:stretch>
          </p:blipFill>
          <p:spPr>
            <a:xfrm>
              <a:off x="5527020" y="4271291"/>
              <a:ext cx="260597" cy="292606"/>
            </a:xfrm>
            <a:prstGeom prst="rect">
              <a:avLst/>
            </a:prstGeom>
            <a:noFill/>
            <a:ln>
              <a:noFill/>
            </a:ln>
          </p:spPr>
        </p:pic>
        <p:cxnSp>
          <p:nvCxnSpPr>
            <p:cNvPr id="4599" name="Google Shape;4599;p344"/>
            <p:cNvCxnSpPr/>
            <p:nvPr/>
          </p:nvCxnSpPr>
          <p:spPr>
            <a:xfrm flipH="1" rot="10800000">
              <a:off x="1549300" y="4123725"/>
              <a:ext cx="7080900" cy="22800"/>
            </a:xfrm>
            <a:prstGeom prst="straightConnector1">
              <a:avLst/>
            </a:prstGeom>
            <a:noFill/>
            <a:ln cap="flat" cmpd="sng" w="9525">
              <a:solidFill>
                <a:schemeClr val="dk2"/>
              </a:solidFill>
              <a:prstDash val="solid"/>
              <a:round/>
              <a:headEnd len="med" w="med" type="none"/>
              <a:tailEnd len="med" w="med" type="none"/>
            </a:ln>
          </p:spPr>
        </p:cxnSp>
        <p:pic>
          <p:nvPicPr>
            <p:cNvPr id="4600" name="Google Shape;4600;p344"/>
            <p:cNvPicPr preferRelativeResize="0"/>
            <p:nvPr/>
          </p:nvPicPr>
          <p:blipFill>
            <a:blip r:embed="rId15">
              <a:alphaModFix/>
            </a:blip>
            <a:stretch>
              <a:fillRect/>
            </a:stretch>
          </p:blipFill>
          <p:spPr>
            <a:xfrm>
              <a:off x="7373704" y="4337967"/>
              <a:ext cx="557636" cy="159254"/>
            </a:xfrm>
            <a:prstGeom prst="rect">
              <a:avLst/>
            </a:prstGeom>
            <a:noFill/>
            <a:ln>
              <a:noFill/>
            </a:ln>
          </p:spPr>
        </p:pic>
      </p:grpSp>
      <p:sp>
        <p:nvSpPr>
          <p:cNvPr id="4601" name="Google Shape;4601;p344"/>
          <p:cNvSpPr/>
          <p:nvPr/>
        </p:nvSpPr>
        <p:spPr>
          <a:xfrm>
            <a:off x="1685241" y="3047875"/>
            <a:ext cx="7085700" cy="743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grpSp>
        <p:nvGrpSpPr>
          <p:cNvPr id="4602" name="Google Shape;4602;p344"/>
          <p:cNvGrpSpPr/>
          <p:nvPr/>
        </p:nvGrpSpPr>
        <p:grpSpPr>
          <a:xfrm>
            <a:off x="368100" y="3099625"/>
            <a:ext cx="8355810" cy="640200"/>
            <a:chOff x="368100" y="3099625"/>
            <a:chExt cx="8355810" cy="640200"/>
          </a:xfrm>
        </p:grpSpPr>
        <p:sp>
          <p:nvSpPr>
            <p:cNvPr id="4603" name="Google Shape;4603;p344"/>
            <p:cNvSpPr txBox="1"/>
            <p:nvPr/>
          </p:nvSpPr>
          <p:spPr>
            <a:xfrm>
              <a:off x="368100" y="3250375"/>
              <a:ext cx="11883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US" sz="1100">
                  <a:solidFill>
                    <a:schemeClr val="accent2"/>
                  </a:solidFill>
                  <a:latin typeface="Roboto"/>
                  <a:ea typeface="Roboto"/>
                  <a:cs typeface="Roboto"/>
                  <a:sym typeface="Roboto"/>
                </a:rPr>
                <a:t>PHYSICAL SECURITY</a:t>
              </a:r>
              <a:endParaRPr b="1" sz="1100">
                <a:solidFill>
                  <a:schemeClr val="accent2"/>
                </a:solidFill>
                <a:latin typeface="Roboto"/>
                <a:ea typeface="Roboto"/>
                <a:cs typeface="Roboto"/>
                <a:sym typeface="Roboto"/>
              </a:endParaRPr>
            </a:p>
          </p:txBody>
        </p:sp>
        <p:grpSp>
          <p:nvGrpSpPr>
            <p:cNvPr id="4604" name="Google Shape;4604;p344"/>
            <p:cNvGrpSpPr/>
            <p:nvPr/>
          </p:nvGrpSpPr>
          <p:grpSpPr>
            <a:xfrm>
              <a:off x="1742070" y="3099625"/>
              <a:ext cx="6981839" cy="640200"/>
              <a:chOff x="1742070" y="3099625"/>
              <a:chExt cx="6981839" cy="640200"/>
            </a:xfrm>
          </p:grpSpPr>
          <p:grpSp>
            <p:nvGrpSpPr>
              <p:cNvPr id="4605" name="Google Shape;4605;p344"/>
              <p:cNvGrpSpPr/>
              <p:nvPr/>
            </p:nvGrpSpPr>
            <p:grpSpPr>
              <a:xfrm>
                <a:off x="5255476" y="3099625"/>
                <a:ext cx="1711744" cy="640200"/>
                <a:chOff x="4890098" y="1308175"/>
                <a:chExt cx="1178400" cy="640200"/>
              </a:xfrm>
            </p:grpSpPr>
            <p:sp>
              <p:nvSpPr>
                <p:cNvPr id="4606" name="Google Shape;4606;p344"/>
                <p:cNvSpPr/>
                <p:nvPr/>
              </p:nvSpPr>
              <p:spPr>
                <a:xfrm>
                  <a:off x="4890098" y="13081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607" name="Google Shape;4607;p344"/>
                <p:cNvSpPr/>
                <p:nvPr/>
              </p:nvSpPr>
              <p:spPr>
                <a:xfrm>
                  <a:off x="5065898" y="1445425"/>
                  <a:ext cx="826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Secure Cloud </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Redundancy</a:t>
                  </a:r>
                  <a:endParaRPr sz="900">
                    <a:latin typeface="Roboto Medium"/>
                    <a:ea typeface="Roboto Medium"/>
                    <a:cs typeface="Roboto Medium"/>
                    <a:sym typeface="Roboto Medium"/>
                  </a:endParaRPr>
                </a:p>
              </p:txBody>
            </p:sp>
          </p:grpSp>
          <p:grpSp>
            <p:nvGrpSpPr>
              <p:cNvPr id="4608" name="Google Shape;4608;p344"/>
              <p:cNvGrpSpPr/>
              <p:nvPr/>
            </p:nvGrpSpPr>
            <p:grpSpPr>
              <a:xfrm>
                <a:off x="3498686" y="3099625"/>
                <a:ext cx="1711736" cy="640200"/>
                <a:chOff x="3630068" y="1308175"/>
                <a:chExt cx="1164604" cy="640200"/>
              </a:xfrm>
            </p:grpSpPr>
            <p:sp>
              <p:nvSpPr>
                <p:cNvPr id="4609" name="Google Shape;4609;p344"/>
                <p:cNvSpPr/>
                <p:nvPr/>
              </p:nvSpPr>
              <p:spPr>
                <a:xfrm>
                  <a:off x="3630068" y="1308175"/>
                  <a:ext cx="11646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610" name="Google Shape;4610;p344"/>
                <p:cNvSpPr/>
                <p:nvPr/>
              </p:nvSpPr>
              <p:spPr>
                <a:xfrm>
                  <a:off x="3630072" y="1445425"/>
                  <a:ext cx="11646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Video </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Surveillance</a:t>
                  </a:r>
                  <a:endParaRPr sz="900">
                    <a:latin typeface="Roboto Medium"/>
                    <a:ea typeface="Roboto Medium"/>
                    <a:cs typeface="Roboto Medium"/>
                    <a:sym typeface="Roboto Medium"/>
                  </a:endParaRPr>
                </a:p>
              </p:txBody>
            </p:sp>
          </p:grpSp>
          <p:grpSp>
            <p:nvGrpSpPr>
              <p:cNvPr id="4611" name="Google Shape;4611;p344"/>
              <p:cNvGrpSpPr/>
              <p:nvPr/>
            </p:nvGrpSpPr>
            <p:grpSpPr>
              <a:xfrm>
                <a:off x="1742070" y="3099625"/>
                <a:ext cx="1711744" cy="640200"/>
                <a:chOff x="2447348" y="1308175"/>
                <a:chExt cx="1178400" cy="640200"/>
              </a:xfrm>
            </p:grpSpPr>
            <p:sp>
              <p:nvSpPr>
                <p:cNvPr id="4612" name="Google Shape;4612;p344"/>
                <p:cNvSpPr/>
                <p:nvPr/>
              </p:nvSpPr>
              <p:spPr>
                <a:xfrm>
                  <a:off x="2447348" y="13081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4613" name="Google Shape;4613;p344"/>
                <p:cNvSpPr/>
                <p:nvPr/>
              </p:nvSpPr>
              <p:spPr>
                <a:xfrm>
                  <a:off x="2645948" y="1443625"/>
                  <a:ext cx="781200" cy="369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Intrusion </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Detection</a:t>
                  </a:r>
                  <a:r>
                    <a:rPr baseline="30000" lang="en-US" sz="900">
                      <a:solidFill>
                        <a:schemeClr val="accent1"/>
                      </a:solidFill>
                      <a:latin typeface="Roboto Medium"/>
                      <a:ea typeface="Roboto Medium"/>
                      <a:cs typeface="Roboto Medium"/>
                      <a:sym typeface="Roboto Medium"/>
                    </a:rPr>
                    <a:t>*</a:t>
                  </a:r>
                  <a:endParaRPr baseline="30000" sz="900">
                    <a:solidFill>
                      <a:schemeClr val="accent1"/>
                    </a:solidFill>
                    <a:latin typeface="Roboto Medium"/>
                    <a:ea typeface="Roboto Medium"/>
                    <a:cs typeface="Roboto Medium"/>
                    <a:sym typeface="Roboto Medium"/>
                  </a:endParaRPr>
                </a:p>
              </p:txBody>
            </p:sp>
          </p:grpSp>
          <p:grpSp>
            <p:nvGrpSpPr>
              <p:cNvPr id="4614" name="Google Shape;4614;p344"/>
              <p:cNvGrpSpPr/>
              <p:nvPr/>
            </p:nvGrpSpPr>
            <p:grpSpPr>
              <a:xfrm>
                <a:off x="7012166" y="3099625"/>
                <a:ext cx="1711744" cy="640200"/>
                <a:chOff x="6249756" y="1948375"/>
                <a:chExt cx="1178400" cy="640200"/>
              </a:xfrm>
            </p:grpSpPr>
            <p:sp>
              <p:nvSpPr>
                <p:cNvPr id="4615" name="Google Shape;4615;p344"/>
                <p:cNvSpPr/>
                <p:nvPr/>
              </p:nvSpPr>
              <p:spPr>
                <a:xfrm>
                  <a:off x="6249756" y="19483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616" name="Google Shape;4616;p344"/>
                <p:cNvSpPr/>
                <p:nvPr/>
              </p:nvSpPr>
              <p:spPr>
                <a:xfrm>
                  <a:off x="6425562" y="2085625"/>
                  <a:ext cx="826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Biometric</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Controls</a:t>
                  </a:r>
                  <a:endParaRPr sz="900">
                    <a:latin typeface="Roboto Medium"/>
                    <a:ea typeface="Roboto Medium"/>
                    <a:cs typeface="Roboto Medium"/>
                    <a:sym typeface="Roboto Medium"/>
                  </a:endParaRPr>
                </a:p>
              </p:txBody>
            </p:sp>
          </p:grpSp>
        </p:grpSp>
      </p:grpSp>
      <p:sp>
        <p:nvSpPr>
          <p:cNvPr id="4617" name="Google Shape;4617;p344"/>
          <p:cNvSpPr txBox="1"/>
          <p:nvPr>
            <p:ph type="title"/>
          </p:nvPr>
        </p:nvSpPr>
        <p:spPr>
          <a:xfrm>
            <a:off x="363125" y="274320"/>
            <a:ext cx="74706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Roboto Slab Medium"/>
                <a:ea typeface="Roboto Slab Medium"/>
                <a:cs typeface="Roboto Slab Medium"/>
                <a:sym typeface="Roboto Slab Medium"/>
              </a:rPr>
              <a:t>Jitterbit’s layered </a:t>
            </a:r>
            <a:r>
              <a:rPr lang="en-US">
                <a:latin typeface="Roboto Slab Medium"/>
                <a:ea typeface="Roboto Slab Medium"/>
                <a:cs typeface="Roboto Slab Medium"/>
                <a:sym typeface="Roboto Slab Medium"/>
              </a:rPr>
              <a:t>security</a:t>
            </a:r>
            <a:r>
              <a:rPr lang="en-US">
                <a:latin typeface="Roboto Slab Medium"/>
                <a:ea typeface="Roboto Slab Medium"/>
                <a:cs typeface="Roboto Slab Medium"/>
                <a:sym typeface="Roboto Slab Medium"/>
              </a:rPr>
              <a:t> foundation </a:t>
            </a:r>
            <a:endParaRPr>
              <a:latin typeface="Roboto Slab Medium"/>
              <a:ea typeface="Roboto Slab Medium"/>
              <a:cs typeface="Roboto Slab Medium"/>
              <a:sym typeface="Roboto Slab Medium"/>
            </a:endParaRPr>
          </a:p>
        </p:txBody>
      </p:sp>
      <p:pic>
        <p:nvPicPr>
          <p:cNvPr id="4618" name="Google Shape;4618;p344"/>
          <p:cNvPicPr preferRelativeResize="0"/>
          <p:nvPr/>
        </p:nvPicPr>
        <p:blipFill>
          <a:blip r:embed="rId16">
            <a:alphaModFix/>
          </a:blip>
          <a:stretch>
            <a:fillRect/>
          </a:stretch>
        </p:blipFill>
        <p:spPr>
          <a:xfrm>
            <a:off x="6991416" y="1000450"/>
            <a:ext cx="1779372" cy="274320"/>
          </a:xfrm>
          <a:prstGeom prst="rect">
            <a:avLst/>
          </a:prstGeom>
          <a:noFill/>
          <a:ln>
            <a:noFill/>
          </a:ln>
        </p:spPr>
      </p:pic>
      <p:sp>
        <p:nvSpPr>
          <p:cNvPr id="4619" name="Google Shape;4619;p344"/>
          <p:cNvSpPr txBox="1"/>
          <p:nvPr/>
        </p:nvSpPr>
        <p:spPr>
          <a:xfrm>
            <a:off x="375625" y="655320"/>
            <a:ext cx="7926000" cy="369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600"/>
              </a:spcBef>
              <a:spcAft>
                <a:spcPts val="600"/>
              </a:spcAft>
              <a:buNone/>
            </a:pPr>
            <a:r>
              <a:rPr lang="en-US" sz="1200">
                <a:solidFill>
                  <a:schemeClr val="accent6"/>
                </a:solidFill>
                <a:latin typeface="Roboto"/>
                <a:ea typeface="Roboto"/>
                <a:cs typeface="Roboto"/>
                <a:sym typeface="Roboto"/>
              </a:rPr>
              <a:t>Jitterbit manages the security of the Harmony platform by applying a hybrid framework </a:t>
            </a:r>
            <a:br>
              <a:rPr lang="en-US" sz="1200">
                <a:solidFill>
                  <a:schemeClr val="accent6"/>
                </a:solidFill>
                <a:latin typeface="Roboto"/>
                <a:ea typeface="Roboto"/>
                <a:cs typeface="Roboto"/>
                <a:sym typeface="Roboto"/>
              </a:rPr>
            </a:br>
            <a:r>
              <a:rPr lang="en-US" sz="1200">
                <a:solidFill>
                  <a:schemeClr val="accent6"/>
                </a:solidFill>
                <a:latin typeface="Roboto"/>
                <a:ea typeface="Roboto"/>
                <a:cs typeface="Roboto"/>
                <a:sym typeface="Roboto"/>
              </a:rPr>
              <a:t>based on NIST, CISA, CSA, and CERT recommendations.</a:t>
            </a:r>
            <a:endParaRPr sz="1200">
              <a:solidFill>
                <a:schemeClr val="accent6"/>
              </a:solidFill>
              <a:latin typeface="Roboto"/>
              <a:ea typeface="Roboto"/>
              <a:cs typeface="Roboto"/>
              <a:sym typeface="Roboto"/>
            </a:endParaRPr>
          </a:p>
        </p:txBody>
      </p:sp>
      <p:sp>
        <p:nvSpPr>
          <p:cNvPr id="4620" name="Google Shape;4620;p344"/>
          <p:cNvSpPr/>
          <p:nvPr/>
        </p:nvSpPr>
        <p:spPr>
          <a:xfrm>
            <a:off x="1685100" y="2189100"/>
            <a:ext cx="7085700" cy="7437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grpSp>
        <p:nvGrpSpPr>
          <p:cNvPr id="4621" name="Google Shape;4621;p344"/>
          <p:cNvGrpSpPr/>
          <p:nvPr/>
        </p:nvGrpSpPr>
        <p:grpSpPr>
          <a:xfrm>
            <a:off x="368100" y="2240941"/>
            <a:ext cx="8353854" cy="640213"/>
            <a:chOff x="368100" y="2240941"/>
            <a:chExt cx="8353854" cy="640213"/>
          </a:xfrm>
        </p:grpSpPr>
        <p:sp>
          <p:nvSpPr>
            <p:cNvPr id="4622" name="Google Shape;4622;p344"/>
            <p:cNvSpPr txBox="1"/>
            <p:nvPr/>
          </p:nvSpPr>
          <p:spPr>
            <a:xfrm>
              <a:off x="368100" y="2391600"/>
              <a:ext cx="11883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US" sz="1100">
                  <a:solidFill>
                    <a:srgbClr val="7C98A2"/>
                  </a:solidFill>
                  <a:latin typeface="Roboto"/>
                  <a:ea typeface="Roboto"/>
                  <a:cs typeface="Roboto"/>
                  <a:sym typeface="Roboto"/>
                </a:rPr>
                <a:t>ORGANIZATIONAL</a:t>
              </a:r>
              <a:br>
                <a:rPr b="1" lang="en-US" sz="1100">
                  <a:solidFill>
                    <a:srgbClr val="7C98A2"/>
                  </a:solidFill>
                  <a:latin typeface="Roboto"/>
                  <a:ea typeface="Roboto"/>
                  <a:cs typeface="Roboto"/>
                  <a:sym typeface="Roboto"/>
                </a:rPr>
              </a:br>
              <a:r>
                <a:rPr b="1" lang="en-US" sz="1100">
                  <a:solidFill>
                    <a:srgbClr val="7C98A2"/>
                  </a:solidFill>
                  <a:latin typeface="Roboto"/>
                  <a:ea typeface="Roboto"/>
                  <a:cs typeface="Roboto"/>
                  <a:sym typeface="Roboto"/>
                </a:rPr>
                <a:t>SECURITY</a:t>
              </a:r>
              <a:endParaRPr b="1" sz="1100">
                <a:solidFill>
                  <a:srgbClr val="7C98A2"/>
                </a:solidFill>
                <a:latin typeface="Roboto"/>
                <a:ea typeface="Roboto"/>
                <a:cs typeface="Roboto"/>
                <a:sym typeface="Roboto"/>
              </a:endParaRPr>
            </a:p>
          </p:txBody>
        </p:sp>
        <p:grpSp>
          <p:nvGrpSpPr>
            <p:cNvPr id="4623" name="Google Shape;4623;p344"/>
            <p:cNvGrpSpPr/>
            <p:nvPr/>
          </p:nvGrpSpPr>
          <p:grpSpPr>
            <a:xfrm>
              <a:off x="1742284" y="2240941"/>
              <a:ext cx="6979669" cy="640213"/>
              <a:chOff x="1597409" y="2240941"/>
              <a:chExt cx="6979669" cy="640213"/>
            </a:xfrm>
          </p:grpSpPr>
          <p:grpSp>
            <p:nvGrpSpPr>
              <p:cNvPr id="4624" name="Google Shape;4624;p344"/>
              <p:cNvGrpSpPr/>
              <p:nvPr/>
            </p:nvGrpSpPr>
            <p:grpSpPr>
              <a:xfrm>
                <a:off x="4607204" y="2240954"/>
                <a:ext cx="960080" cy="640200"/>
                <a:chOff x="5086662" y="2114681"/>
                <a:chExt cx="826800" cy="640200"/>
              </a:xfrm>
            </p:grpSpPr>
            <p:sp>
              <p:nvSpPr>
                <p:cNvPr id="4625" name="Google Shape;4625;p344"/>
                <p:cNvSpPr/>
                <p:nvPr/>
              </p:nvSpPr>
              <p:spPr>
                <a:xfrm>
                  <a:off x="508666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626" name="Google Shape;4626;p344"/>
                <p:cNvSpPr/>
                <p:nvPr/>
              </p:nvSpPr>
              <p:spPr>
                <a:xfrm>
                  <a:off x="5236662" y="2251931"/>
                  <a:ext cx="526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Secure SDLC</a:t>
                  </a:r>
                  <a:endParaRPr sz="900">
                    <a:latin typeface="Roboto Medium"/>
                    <a:ea typeface="Roboto Medium"/>
                    <a:cs typeface="Roboto Medium"/>
                    <a:sym typeface="Roboto Medium"/>
                  </a:endParaRPr>
                </a:p>
              </p:txBody>
            </p:sp>
          </p:grpSp>
          <p:grpSp>
            <p:nvGrpSpPr>
              <p:cNvPr id="4627" name="Google Shape;4627;p344"/>
              <p:cNvGrpSpPr/>
              <p:nvPr/>
            </p:nvGrpSpPr>
            <p:grpSpPr>
              <a:xfrm>
                <a:off x="2600674" y="2240954"/>
                <a:ext cx="960080" cy="640200"/>
                <a:chOff x="3260112" y="2114681"/>
                <a:chExt cx="826800" cy="640200"/>
              </a:xfrm>
            </p:grpSpPr>
            <p:sp>
              <p:nvSpPr>
                <p:cNvPr id="4628" name="Google Shape;4628;p344"/>
                <p:cNvSpPr/>
                <p:nvPr/>
              </p:nvSpPr>
              <p:spPr>
                <a:xfrm>
                  <a:off x="32601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629" name="Google Shape;4629;p344"/>
                <p:cNvSpPr/>
                <p:nvPr/>
              </p:nvSpPr>
              <p:spPr>
                <a:xfrm>
                  <a:off x="3318912" y="2251931"/>
                  <a:ext cx="7092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Penetration Testing</a:t>
                  </a:r>
                  <a:endParaRPr sz="900">
                    <a:latin typeface="Roboto Medium"/>
                    <a:ea typeface="Roboto Medium"/>
                    <a:cs typeface="Roboto Medium"/>
                    <a:sym typeface="Roboto Medium"/>
                  </a:endParaRPr>
                </a:p>
              </p:txBody>
            </p:sp>
          </p:grpSp>
          <p:grpSp>
            <p:nvGrpSpPr>
              <p:cNvPr id="4630" name="Google Shape;4630;p344"/>
              <p:cNvGrpSpPr/>
              <p:nvPr/>
            </p:nvGrpSpPr>
            <p:grpSpPr>
              <a:xfrm>
                <a:off x="5610469" y="2240954"/>
                <a:ext cx="960080" cy="640200"/>
                <a:chOff x="5996112" y="2114681"/>
                <a:chExt cx="826800" cy="640200"/>
              </a:xfrm>
            </p:grpSpPr>
            <p:sp>
              <p:nvSpPr>
                <p:cNvPr id="4631" name="Google Shape;4631;p344"/>
                <p:cNvSpPr/>
                <p:nvPr/>
              </p:nvSpPr>
              <p:spPr>
                <a:xfrm>
                  <a:off x="59961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632" name="Google Shape;4632;p344"/>
                <p:cNvSpPr/>
                <p:nvPr/>
              </p:nvSpPr>
              <p:spPr>
                <a:xfrm>
                  <a:off x="6069612" y="2251931"/>
                  <a:ext cx="679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FIPS 140-2</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Auth</a:t>
                  </a:r>
                  <a:endParaRPr sz="900">
                    <a:latin typeface="Roboto Medium"/>
                    <a:ea typeface="Roboto Medium"/>
                    <a:cs typeface="Roboto Medium"/>
                    <a:sym typeface="Roboto Medium"/>
                  </a:endParaRPr>
                </a:p>
              </p:txBody>
            </p:sp>
          </p:grpSp>
          <p:grpSp>
            <p:nvGrpSpPr>
              <p:cNvPr id="4633" name="Google Shape;4633;p344"/>
              <p:cNvGrpSpPr/>
              <p:nvPr/>
            </p:nvGrpSpPr>
            <p:grpSpPr>
              <a:xfrm>
                <a:off x="7616999" y="2240948"/>
                <a:ext cx="960080" cy="640200"/>
                <a:chOff x="7830287" y="2114681"/>
                <a:chExt cx="826800" cy="640200"/>
              </a:xfrm>
            </p:grpSpPr>
            <p:sp>
              <p:nvSpPr>
                <p:cNvPr id="4634" name="Google Shape;4634;p344"/>
                <p:cNvSpPr/>
                <p:nvPr/>
              </p:nvSpPr>
              <p:spPr>
                <a:xfrm>
                  <a:off x="7830287"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635" name="Google Shape;4635;p344"/>
                <p:cNvSpPr/>
                <p:nvPr/>
              </p:nvSpPr>
              <p:spPr>
                <a:xfrm>
                  <a:off x="7903787" y="2251931"/>
                  <a:ext cx="679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E2E Encryption</a:t>
                  </a:r>
                  <a:endParaRPr sz="900">
                    <a:latin typeface="Roboto Medium"/>
                    <a:ea typeface="Roboto Medium"/>
                    <a:cs typeface="Roboto Medium"/>
                    <a:sym typeface="Roboto Medium"/>
                  </a:endParaRPr>
                </a:p>
              </p:txBody>
            </p:sp>
          </p:grpSp>
          <p:grpSp>
            <p:nvGrpSpPr>
              <p:cNvPr id="4636" name="Google Shape;4636;p344"/>
              <p:cNvGrpSpPr/>
              <p:nvPr/>
            </p:nvGrpSpPr>
            <p:grpSpPr>
              <a:xfrm>
                <a:off x="3603939" y="2240954"/>
                <a:ext cx="960080" cy="640200"/>
                <a:chOff x="4177212" y="2114681"/>
                <a:chExt cx="826800" cy="640200"/>
              </a:xfrm>
            </p:grpSpPr>
            <p:sp>
              <p:nvSpPr>
                <p:cNvPr id="4637" name="Google Shape;4637;p344"/>
                <p:cNvSpPr/>
                <p:nvPr/>
              </p:nvSpPr>
              <p:spPr>
                <a:xfrm>
                  <a:off x="41772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638" name="Google Shape;4638;p344"/>
                <p:cNvSpPr/>
                <p:nvPr/>
              </p:nvSpPr>
              <p:spPr>
                <a:xfrm>
                  <a:off x="4290462" y="2251931"/>
                  <a:ext cx="6003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OWASP</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Checks</a:t>
                  </a:r>
                  <a:endParaRPr sz="900">
                    <a:latin typeface="Roboto Medium"/>
                    <a:ea typeface="Roboto Medium"/>
                    <a:cs typeface="Roboto Medium"/>
                    <a:sym typeface="Roboto Medium"/>
                  </a:endParaRPr>
                </a:p>
              </p:txBody>
            </p:sp>
          </p:grpSp>
          <p:grpSp>
            <p:nvGrpSpPr>
              <p:cNvPr id="4639" name="Google Shape;4639;p344"/>
              <p:cNvGrpSpPr/>
              <p:nvPr/>
            </p:nvGrpSpPr>
            <p:grpSpPr>
              <a:xfrm>
                <a:off x="6613734" y="2240948"/>
                <a:ext cx="960080" cy="640200"/>
                <a:chOff x="6941712" y="2114681"/>
                <a:chExt cx="826800" cy="640200"/>
              </a:xfrm>
            </p:grpSpPr>
            <p:sp>
              <p:nvSpPr>
                <p:cNvPr id="4640" name="Google Shape;4640;p344"/>
                <p:cNvSpPr/>
                <p:nvPr/>
              </p:nvSpPr>
              <p:spPr>
                <a:xfrm>
                  <a:off x="69417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641" name="Google Shape;4641;p344"/>
                <p:cNvSpPr/>
                <p:nvPr/>
              </p:nvSpPr>
              <p:spPr>
                <a:xfrm>
                  <a:off x="7145562" y="2251931"/>
                  <a:ext cx="4191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SSO</a:t>
                  </a:r>
                  <a:endParaRPr sz="900">
                    <a:latin typeface="Roboto Medium"/>
                    <a:ea typeface="Roboto Medium"/>
                    <a:cs typeface="Roboto Medium"/>
                    <a:sym typeface="Roboto Medium"/>
                  </a:endParaRPr>
                </a:p>
              </p:txBody>
            </p:sp>
          </p:grpSp>
          <p:grpSp>
            <p:nvGrpSpPr>
              <p:cNvPr id="4642" name="Google Shape;4642;p344"/>
              <p:cNvGrpSpPr/>
              <p:nvPr/>
            </p:nvGrpSpPr>
            <p:grpSpPr>
              <a:xfrm>
                <a:off x="1597409" y="2240941"/>
                <a:ext cx="960080" cy="640200"/>
                <a:chOff x="2327774" y="2114681"/>
                <a:chExt cx="826800" cy="640200"/>
              </a:xfrm>
            </p:grpSpPr>
            <p:sp>
              <p:nvSpPr>
                <p:cNvPr id="4643" name="Google Shape;4643;p344"/>
                <p:cNvSpPr/>
                <p:nvPr/>
              </p:nvSpPr>
              <p:spPr>
                <a:xfrm>
                  <a:off x="2327774"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644" name="Google Shape;4644;p344"/>
                <p:cNvSpPr/>
                <p:nvPr/>
              </p:nvSpPr>
              <p:spPr>
                <a:xfrm>
                  <a:off x="2459774" y="2251931"/>
                  <a:ext cx="562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Personnel</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Policy </a:t>
                  </a:r>
                  <a:endParaRPr sz="900">
                    <a:latin typeface="Roboto Medium"/>
                    <a:ea typeface="Roboto Medium"/>
                    <a:cs typeface="Roboto Medium"/>
                    <a:sym typeface="Roboto Medium"/>
                  </a:endParaRPr>
                </a:p>
              </p:txBody>
            </p:sp>
          </p:grpSp>
        </p:grpSp>
      </p:grpSp>
      <p:sp>
        <p:nvSpPr>
          <p:cNvPr id="4645" name="Google Shape;4645;p344"/>
          <p:cNvSpPr txBox="1"/>
          <p:nvPr/>
        </p:nvSpPr>
        <p:spPr>
          <a:xfrm>
            <a:off x="3613350" y="4911725"/>
            <a:ext cx="19173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700">
                <a:solidFill>
                  <a:schemeClr val="accent1"/>
                </a:solidFill>
                <a:latin typeface="Roboto"/>
                <a:ea typeface="Roboto"/>
                <a:cs typeface="Roboto"/>
                <a:sym typeface="Roboto"/>
              </a:rPr>
              <a:t>*</a:t>
            </a:r>
            <a:r>
              <a:rPr lang="en-US" sz="700">
                <a:solidFill>
                  <a:srgbClr val="999999"/>
                </a:solidFill>
                <a:latin typeface="Roboto Light"/>
                <a:ea typeface="Roboto Light"/>
                <a:cs typeface="Roboto Light"/>
                <a:sym typeface="Roboto Light"/>
              </a:rPr>
              <a:t> Provided via AWS security controls.</a:t>
            </a:r>
            <a:endParaRPr sz="700">
              <a:solidFill>
                <a:srgbClr val="999999"/>
              </a:solidFill>
              <a:latin typeface="Roboto Light"/>
              <a:ea typeface="Roboto Light"/>
              <a:cs typeface="Roboto Light"/>
              <a:sym typeface="Roboto Light"/>
            </a:endParaRPr>
          </a:p>
        </p:txBody>
      </p:sp>
      <p:sp>
        <p:nvSpPr>
          <p:cNvPr id="4646" name="Google Shape;4646;p344"/>
          <p:cNvSpPr/>
          <p:nvPr/>
        </p:nvSpPr>
        <p:spPr>
          <a:xfrm>
            <a:off x="1685100" y="1330325"/>
            <a:ext cx="7090800" cy="743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grpSp>
        <p:nvGrpSpPr>
          <p:cNvPr id="4647" name="Google Shape;4647;p344"/>
          <p:cNvGrpSpPr/>
          <p:nvPr/>
        </p:nvGrpSpPr>
        <p:grpSpPr>
          <a:xfrm>
            <a:off x="368100" y="1382069"/>
            <a:ext cx="8353854" cy="640213"/>
            <a:chOff x="368100" y="1382069"/>
            <a:chExt cx="8353854" cy="640213"/>
          </a:xfrm>
        </p:grpSpPr>
        <p:sp>
          <p:nvSpPr>
            <p:cNvPr id="4648" name="Google Shape;4648;p344"/>
            <p:cNvSpPr txBox="1"/>
            <p:nvPr/>
          </p:nvSpPr>
          <p:spPr>
            <a:xfrm>
              <a:off x="368100" y="1532825"/>
              <a:ext cx="11883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US" sz="1100">
                  <a:solidFill>
                    <a:schemeClr val="accent6"/>
                  </a:solidFill>
                  <a:latin typeface="Roboto"/>
                  <a:ea typeface="Roboto"/>
                  <a:cs typeface="Roboto"/>
                  <a:sym typeface="Roboto"/>
                </a:rPr>
                <a:t>LOGICAL</a:t>
              </a:r>
              <a:br>
                <a:rPr b="1" lang="en-US" sz="1100">
                  <a:solidFill>
                    <a:schemeClr val="accent6"/>
                  </a:solidFill>
                  <a:latin typeface="Roboto"/>
                  <a:ea typeface="Roboto"/>
                  <a:cs typeface="Roboto"/>
                  <a:sym typeface="Roboto"/>
                </a:rPr>
              </a:br>
              <a:r>
                <a:rPr b="1" lang="en-US" sz="1100">
                  <a:solidFill>
                    <a:schemeClr val="accent6"/>
                  </a:solidFill>
                  <a:latin typeface="Roboto"/>
                  <a:ea typeface="Roboto"/>
                  <a:cs typeface="Roboto"/>
                  <a:sym typeface="Roboto"/>
                </a:rPr>
                <a:t>SECURITY</a:t>
              </a:r>
              <a:endParaRPr b="1" sz="1100">
                <a:solidFill>
                  <a:schemeClr val="accent6"/>
                </a:solidFill>
                <a:latin typeface="Roboto"/>
                <a:ea typeface="Roboto"/>
                <a:cs typeface="Roboto"/>
                <a:sym typeface="Roboto"/>
              </a:endParaRPr>
            </a:p>
          </p:txBody>
        </p:sp>
        <p:grpSp>
          <p:nvGrpSpPr>
            <p:cNvPr id="4649" name="Google Shape;4649;p344"/>
            <p:cNvGrpSpPr/>
            <p:nvPr/>
          </p:nvGrpSpPr>
          <p:grpSpPr>
            <a:xfrm>
              <a:off x="1741503" y="1382069"/>
              <a:ext cx="6980451" cy="640213"/>
              <a:chOff x="1596628" y="1382069"/>
              <a:chExt cx="6980451" cy="640213"/>
            </a:xfrm>
          </p:grpSpPr>
          <p:grpSp>
            <p:nvGrpSpPr>
              <p:cNvPr id="4650" name="Google Shape;4650;p344"/>
              <p:cNvGrpSpPr/>
              <p:nvPr/>
            </p:nvGrpSpPr>
            <p:grpSpPr>
              <a:xfrm>
                <a:off x="6283333" y="1382081"/>
                <a:ext cx="731516" cy="640200"/>
                <a:chOff x="5110750" y="2921200"/>
                <a:chExt cx="781200" cy="640200"/>
              </a:xfrm>
            </p:grpSpPr>
            <p:sp>
              <p:nvSpPr>
                <p:cNvPr id="4651" name="Google Shape;4651;p344"/>
                <p:cNvSpPr/>
                <p:nvPr/>
              </p:nvSpPr>
              <p:spPr>
                <a:xfrm>
                  <a:off x="5110750" y="2921200"/>
                  <a:ext cx="781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4652" name="Google Shape;4652;p344"/>
                <p:cNvSpPr/>
                <p:nvPr/>
              </p:nvSpPr>
              <p:spPr>
                <a:xfrm>
                  <a:off x="5146750" y="3058438"/>
                  <a:ext cx="7092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FIPS 140-2</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Auth</a:t>
                  </a:r>
                  <a:endParaRPr sz="900">
                    <a:latin typeface="Roboto Medium"/>
                    <a:ea typeface="Roboto Medium"/>
                    <a:cs typeface="Roboto Medium"/>
                    <a:sym typeface="Roboto Medium"/>
                  </a:endParaRPr>
                </a:p>
              </p:txBody>
            </p:sp>
          </p:grpSp>
          <p:grpSp>
            <p:nvGrpSpPr>
              <p:cNvPr id="4653" name="Google Shape;4653;p344"/>
              <p:cNvGrpSpPr/>
              <p:nvPr/>
            </p:nvGrpSpPr>
            <p:grpSpPr>
              <a:xfrm>
                <a:off x="7064434" y="1382069"/>
                <a:ext cx="731534" cy="640200"/>
                <a:chOff x="5987274" y="2921188"/>
                <a:chExt cx="639900" cy="640200"/>
              </a:xfrm>
            </p:grpSpPr>
            <p:sp>
              <p:nvSpPr>
                <p:cNvPr id="4654" name="Google Shape;4654;p344"/>
                <p:cNvSpPr/>
                <p:nvPr/>
              </p:nvSpPr>
              <p:spPr>
                <a:xfrm>
                  <a:off x="5987274"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4655" name="Google Shape;4655;p344"/>
                <p:cNvSpPr/>
                <p:nvPr/>
              </p:nvSpPr>
              <p:spPr>
                <a:xfrm>
                  <a:off x="6124374" y="3058438"/>
                  <a:ext cx="3657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SSO</a:t>
                  </a:r>
                  <a:endParaRPr sz="900">
                    <a:latin typeface="Roboto Medium"/>
                    <a:ea typeface="Roboto Medium"/>
                    <a:cs typeface="Roboto Medium"/>
                    <a:sym typeface="Roboto Medium"/>
                  </a:endParaRPr>
                </a:p>
              </p:txBody>
            </p:sp>
          </p:grpSp>
          <p:grpSp>
            <p:nvGrpSpPr>
              <p:cNvPr id="4656" name="Google Shape;4656;p344"/>
              <p:cNvGrpSpPr/>
              <p:nvPr/>
            </p:nvGrpSpPr>
            <p:grpSpPr>
              <a:xfrm>
                <a:off x="7845552" y="1382081"/>
                <a:ext cx="731527" cy="640200"/>
                <a:chOff x="6716850" y="2921200"/>
                <a:chExt cx="750900" cy="640200"/>
              </a:xfrm>
            </p:grpSpPr>
            <p:sp>
              <p:nvSpPr>
                <p:cNvPr id="4657" name="Google Shape;4657;p344"/>
                <p:cNvSpPr/>
                <p:nvPr/>
              </p:nvSpPr>
              <p:spPr>
                <a:xfrm>
                  <a:off x="6716850" y="2921200"/>
                  <a:ext cx="750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4658" name="Google Shape;4658;p344"/>
                <p:cNvSpPr/>
                <p:nvPr/>
              </p:nvSpPr>
              <p:spPr>
                <a:xfrm>
                  <a:off x="6772350" y="3058450"/>
                  <a:ext cx="6399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E2E Encryption</a:t>
                  </a:r>
                  <a:endParaRPr sz="900">
                    <a:latin typeface="Roboto Medium"/>
                    <a:ea typeface="Roboto Medium"/>
                    <a:cs typeface="Roboto Medium"/>
                    <a:sym typeface="Roboto Medium"/>
                  </a:endParaRPr>
                </a:p>
              </p:txBody>
            </p:sp>
          </p:grpSp>
          <p:grpSp>
            <p:nvGrpSpPr>
              <p:cNvPr id="4659" name="Google Shape;4659;p344"/>
              <p:cNvGrpSpPr/>
              <p:nvPr/>
            </p:nvGrpSpPr>
            <p:grpSpPr>
              <a:xfrm>
                <a:off x="1596628" y="1382069"/>
                <a:ext cx="731534" cy="640200"/>
                <a:chOff x="1334299" y="2921188"/>
                <a:chExt cx="639900" cy="640200"/>
              </a:xfrm>
            </p:grpSpPr>
            <p:sp>
              <p:nvSpPr>
                <p:cNvPr id="4660" name="Google Shape;4660;p344"/>
                <p:cNvSpPr/>
                <p:nvPr/>
              </p:nvSpPr>
              <p:spPr>
                <a:xfrm>
                  <a:off x="1334299"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4661" name="Google Shape;4661;p344"/>
                <p:cNvSpPr/>
                <p:nvPr/>
              </p:nvSpPr>
              <p:spPr>
                <a:xfrm>
                  <a:off x="1422949" y="3058438"/>
                  <a:ext cx="4626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MFA</a:t>
                  </a:r>
                  <a:r>
                    <a:rPr baseline="30000" lang="en-US" sz="900">
                      <a:solidFill>
                        <a:schemeClr val="accent1"/>
                      </a:solidFill>
                      <a:latin typeface="Roboto Medium"/>
                      <a:ea typeface="Roboto Medium"/>
                      <a:cs typeface="Roboto Medium"/>
                      <a:sym typeface="Roboto Medium"/>
                    </a:rPr>
                    <a:t>*</a:t>
                  </a:r>
                  <a:endParaRPr sz="900">
                    <a:solidFill>
                      <a:schemeClr val="accent1"/>
                    </a:solidFill>
                    <a:latin typeface="Roboto Medium"/>
                    <a:ea typeface="Roboto Medium"/>
                    <a:cs typeface="Roboto Medium"/>
                    <a:sym typeface="Roboto Medium"/>
                  </a:endParaRPr>
                </a:p>
              </p:txBody>
            </p:sp>
          </p:grpSp>
          <p:grpSp>
            <p:nvGrpSpPr>
              <p:cNvPr id="4662" name="Google Shape;4662;p344"/>
              <p:cNvGrpSpPr/>
              <p:nvPr/>
            </p:nvGrpSpPr>
            <p:grpSpPr>
              <a:xfrm>
                <a:off x="4721090" y="1382081"/>
                <a:ext cx="731540" cy="640200"/>
                <a:chOff x="4397400" y="2921200"/>
                <a:chExt cx="709200" cy="640200"/>
              </a:xfrm>
            </p:grpSpPr>
            <p:sp>
              <p:nvSpPr>
                <p:cNvPr id="4663" name="Google Shape;4663;p344"/>
                <p:cNvSpPr/>
                <p:nvPr/>
              </p:nvSpPr>
              <p:spPr>
                <a:xfrm>
                  <a:off x="4397400" y="2921200"/>
                  <a:ext cx="709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4664" name="Google Shape;4664;p344"/>
                <p:cNvSpPr/>
                <p:nvPr/>
              </p:nvSpPr>
              <p:spPr>
                <a:xfrm>
                  <a:off x="4431900" y="3058438"/>
                  <a:ext cx="6402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Secure</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Database</a:t>
                  </a:r>
                  <a:endParaRPr sz="900">
                    <a:latin typeface="Roboto Medium"/>
                    <a:ea typeface="Roboto Medium"/>
                    <a:cs typeface="Roboto Medium"/>
                    <a:sym typeface="Roboto Medium"/>
                  </a:endParaRPr>
                </a:p>
              </p:txBody>
            </p:sp>
          </p:grpSp>
          <p:grpSp>
            <p:nvGrpSpPr>
              <p:cNvPr id="4665" name="Google Shape;4665;p344"/>
              <p:cNvGrpSpPr/>
              <p:nvPr/>
            </p:nvGrpSpPr>
            <p:grpSpPr>
              <a:xfrm>
                <a:off x="3939965" y="1382081"/>
                <a:ext cx="731540" cy="640200"/>
                <a:chOff x="3570825" y="2921200"/>
                <a:chExt cx="709200" cy="640200"/>
              </a:xfrm>
            </p:grpSpPr>
            <p:sp>
              <p:nvSpPr>
                <p:cNvPr id="4666" name="Google Shape;4666;p344"/>
                <p:cNvSpPr/>
                <p:nvPr/>
              </p:nvSpPr>
              <p:spPr>
                <a:xfrm>
                  <a:off x="3570825" y="2921200"/>
                  <a:ext cx="709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4667" name="Google Shape;4667;p344"/>
                <p:cNvSpPr/>
                <p:nvPr/>
              </p:nvSpPr>
              <p:spPr>
                <a:xfrm>
                  <a:off x="3644025" y="3058438"/>
                  <a:ext cx="562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IDS </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&amp; IPS</a:t>
                  </a:r>
                  <a:endParaRPr sz="900">
                    <a:latin typeface="Roboto Medium"/>
                    <a:ea typeface="Roboto Medium"/>
                    <a:cs typeface="Roboto Medium"/>
                    <a:sym typeface="Roboto Medium"/>
                  </a:endParaRPr>
                </a:p>
              </p:txBody>
            </p:sp>
          </p:grpSp>
          <p:grpSp>
            <p:nvGrpSpPr>
              <p:cNvPr id="4668" name="Google Shape;4668;p344"/>
              <p:cNvGrpSpPr/>
              <p:nvPr/>
            </p:nvGrpSpPr>
            <p:grpSpPr>
              <a:xfrm>
                <a:off x="3158865" y="1382081"/>
                <a:ext cx="731516" cy="640200"/>
                <a:chOff x="2706625" y="2921200"/>
                <a:chExt cx="781200" cy="640200"/>
              </a:xfrm>
            </p:grpSpPr>
            <p:sp>
              <p:nvSpPr>
                <p:cNvPr id="4669" name="Google Shape;4669;p344"/>
                <p:cNvSpPr/>
                <p:nvPr/>
              </p:nvSpPr>
              <p:spPr>
                <a:xfrm>
                  <a:off x="2706625" y="2921200"/>
                  <a:ext cx="781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4670" name="Google Shape;4670;p344"/>
                <p:cNvSpPr/>
                <p:nvPr/>
              </p:nvSpPr>
              <p:spPr>
                <a:xfrm>
                  <a:off x="2757325" y="3058438"/>
                  <a:ext cx="679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Access Control</a:t>
                  </a:r>
                  <a:endParaRPr sz="900">
                    <a:latin typeface="Roboto Medium"/>
                    <a:ea typeface="Roboto Medium"/>
                    <a:cs typeface="Roboto Medium"/>
                    <a:sym typeface="Roboto Medium"/>
                  </a:endParaRPr>
                </a:p>
              </p:txBody>
            </p:sp>
          </p:grpSp>
          <p:grpSp>
            <p:nvGrpSpPr>
              <p:cNvPr id="4671" name="Google Shape;4671;p344"/>
              <p:cNvGrpSpPr/>
              <p:nvPr/>
            </p:nvGrpSpPr>
            <p:grpSpPr>
              <a:xfrm>
                <a:off x="2377746" y="1382069"/>
                <a:ext cx="731534" cy="640200"/>
                <a:chOff x="1974199" y="2921188"/>
                <a:chExt cx="639900" cy="640200"/>
              </a:xfrm>
            </p:grpSpPr>
            <p:sp>
              <p:nvSpPr>
                <p:cNvPr id="4672" name="Google Shape;4672;p344"/>
                <p:cNvSpPr/>
                <p:nvPr/>
              </p:nvSpPr>
              <p:spPr>
                <a:xfrm>
                  <a:off x="1974199"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4673" name="Google Shape;4673;p344"/>
                <p:cNvSpPr/>
                <p:nvPr/>
              </p:nvSpPr>
              <p:spPr>
                <a:xfrm>
                  <a:off x="2123599" y="3058438"/>
                  <a:ext cx="3411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WAF</a:t>
                  </a:r>
                  <a:r>
                    <a:rPr baseline="30000" lang="en-US" sz="900">
                      <a:solidFill>
                        <a:schemeClr val="accent1"/>
                      </a:solidFill>
                      <a:latin typeface="Roboto Medium"/>
                      <a:ea typeface="Roboto Medium"/>
                      <a:cs typeface="Roboto Medium"/>
                      <a:sym typeface="Roboto Medium"/>
                    </a:rPr>
                    <a:t>*</a:t>
                  </a:r>
                  <a:endParaRPr sz="900">
                    <a:latin typeface="Roboto Medium"/>
                    <a:ea typeface="Roboto Medium"/>
                    <a:cs typeface="Roboto Medium"/>
                    <a:sym typeface="Roboto Medium"/>
                  </a:endParaRPr>
                </a:p>
              </p:txBody>
            </p:sp>
          </p:grpSp>
          <p:grpSp>
            <p:nvGrpSpPr>
              <p:cNvPr id="4674" name="Google Shape;4674;p344"/>
              <p:cNvGrpSpPr/>
              <p:nvPr/>
            </p:nvGrpSpPr>
            <p:grpSpPr>
              <a:xfrm>
                <a:off x="5502215" y="1382081"/>
                <a:ext cx="731534" cy="640200"/>
                <a:chOff x="7661725" y="2921200"/>
                <a:chExt cx="857400" cy="640200"/>
              </a:xfrm>
            </p:grpSpPr>
            <p:sp>
              <p:nvSpPr>
                <p:cNvPr id="4675" name="Google Shape;4675;p344"/>
                <p:cNvSpPr/>
                <p:nvPr/>
              </p:nvSpPr>
              <p:spPr>
                <a:xfrm>
                  <a:off x="7661725" y="2921200"/>
                  <a:ext cx="857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4676" name="Google Shape;4676;p344"/>
                <p:cNvSpPr/>
                <p:nvPr/>
              </p:nvSpPr>
              <p:spPr>
                <a:xfrm>
                  <a:off x="7668475" y="3058444"/>
                  <a:ext cx="8439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DDOS Monitoring &amp; Mitigation</a:t>
                  </a:r>
                  <a:r>
                    <a:rPr baseline="30000" lang="en-US" sz="900">
                      <a:solidFill>
                        <a:schemeClr val="accent1"/>
                      </a:solidFill>
                      <a:latin typeface="Roboto Medium"/>
                      <a:ea typeface="Roboto Medium"/>
                      <a:cs typeface="Roboto Medium"/>
                      <a:sym typeface="Roboto Medium"/>
                    </a:rPr>
                    <a:t>*</a:t>
                  </a:r>
                  <a:r>
                    <a:rPr lang="en-US" sz="900">
                      <a:latin typeface="Roboto Medium"/>
                      <a:ea typeface="Roboto Medium"/>
                      <a:cs typeface="Roboto Medium"/>
                      <a:sym typeface="Roboto Medium"/>
                    </a:rPr>
                    <a:t> </a:t>
                  </a:r>
                  <a:endParaRPr sz="900">
                    <a:latin typeface="Roboto Medium"/>
                    <a:ea typeface="Roboto Medium"/>
                    <a:cs typeface="Roboto Medium"/>
                    <a:sym typeface="Roboto Medium"/>
                  </a:endParaRPr>
                </a:p>
              </p:txBody>
            </p:sp>
          </p:gr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2"/>
                                        </p:tgtEl>
                                        <p:attrNameLst>
                                          <p:attrName>style.visibility</p:attrName>
                                        </p:attrNameLst>
                                      </p:cBhvr>
                                      <p:to>
                                        <p:strVal val="visible"/>
                                      </p:to>
                                    </p:set>
                                    <p:animEffect filter="fade" transition="in">
                                      <p:cBhvr>
                                        <p:cTn dur="200"/>
                                        <p:tgtEl>
                                          <p:spTgt spid="46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1"/>
                                        </p:tgtEl>
                                        <p:attrNameLst>
                                          <p:attrName>style.visibility</p:attrName>
                                        </p:attrNameLst>
                                      </p:cBhvr>
                                      <p:to>
                                        <p:strVal val="visible"/>
                                      </p:to>
                                    </p:set>
                                    <p:animEffect filter="fade" transition="in">
                                      <p:cBhvr>
                                        <p:cTn dur="200"/>
                                        <p:tgtEl>
                                          <p:spTgt spid="4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7"/>
                                        </p:tgtEl>
                                        <p:attrNameLst>
                                          <p:attrName>style.visibility</p:attrName>
                                        </p:attrNameLst>
                                      </p:cBhvr>
                                      <p:to>
                                        <p:strVal val="visible"/>
                                      </p:to>
                                    </p:set>
                                    <p:animEffect filter="fade" transition="in">
                                      <p:cBhvr>
                                        <p:cTn dur="200"/>
                                        <p:tgtEl>
                                          <p:spTgt spid="46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5"/>
                                        </p:tgtEl>
                                        <p:attrNameLst>
                                          <p:attrName>style.visibility</p:attrName>
                                        </p:attrNameLst>
                                      </p:cBhvr>
                                      <p:to>
                                        <p:strVal val="visible"/>
                                      </p:to>
                                    </p:set>
                                    <p:animEffect filter="fade" transition="in">
                                      <p:cBhvr>
                                        <p:cTn dur="200"/>
                                        <p:tgtEl>
                                          <p:spTgt spid="4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680" name="Shape 4680"/>
        <p:cNvGrpSpPr/>
        <p:nvPr/>
      </p:nvGrpSpPr>
      <p:grpSpPr>
        <a:xfrm>
          <a:off x="0" y="0"/>
          <a:ext cx="0" cy="0"/>
          <a:chOff x="0" y="0"/>
          <a:chExt cx="0" cy="0"/>
        </a:xfrm>
      </p:grpSpPr>
      <p:pic>
        <p:nvPicPr>
          <p:cNvPr descr="A circular pattern with lines and dots&#10;&#10;AI-generated content may be incorrect." id="4681" name="Google Shape;4681;p345"/>
          <p:cNvPicPr preferRelativeResize="0"/>
          <p:nvPr/>
        </p:nvPicPr>
        <p:blipFill rotWithShape="1">
          <a:blip r:embed="rId3">
            <a:alphaModFix amt="88000"/>
          </a:blip>
          <a:srcRect b="0" l="0" r="0" t="0"/>
          <a:stretch/>
        </p:blipFill>
        <p:spPr>
          <a:xfrm>
            <a:off x="0" y="0"/>
            <a:ext cx="9144000" cy="5143500"/>
          </a:xfrm>
          <a:prstGeom prst="rect">
            <a:avLst/>
          </a:prstGeom>
          <a:noFill/>
          <a:ln>
            <a:noFill/>
          </a:ln>
        </p:spPr>
      </p:pic>
      <p:pic>
        <p:nvPicPr>
          <p:cNvPr id="4682" name="Google Shape;4682;p345"/>
          <p:cNvPicPr preferRelativeResize="0"/>
          <p:nvPr/>
        </p:nvPicPr>
        <p:blipFill rotWithShape="1">
          <a:blip r:embed="rId4">
            <a:alphaModFix/>
          </a:blip>
          <a:srcRect b="0" l="0" r="0" t="0"/>
          <a:stretch/>
        </p:blipFill>
        <p:spPr>
          <a:xfrm>
            <a:off x="126343" y="329184"/>
            <a:ext cx="109728" cy="181051"/>
          </a:xfrm>
          <a:prstGeom prst="rect">
            <a:avLst/>
          </a:prstGeom>
          <a:noFill/>
          <a:ln>
            <a:noFill/>
          </a:ln>
        </p:spPr>
      </p:pic>
      <p:sp>
        <p:nvSpPr>
          <p:cNvPr id="4683" name="Google Shape;4683;p345"/>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fontScale="90000"/>
          </a:bodyPr>
          <a:lstStyle/>
          <a:p>
            <a:pPr indent="0" lvl="0" marL="0" rtl="0" algn="l">
              <a:lnSpc>
                <a:spcPct val="100000"/>
              </a:lnSpc>
              <a:spcBef>
                <a:spcPts val="0"/>
              </a:spcBef>
              <a:spcAft>
                <a:spcPts val="0"/>
              </a:spcAft>
              <a:buSzPct val="148148"/>
              <a:buNone/>
            </a:pPr>
            <a:r>
              <a:rPr lang="en-US">
                <a:solidFill>
                  <a:schemeClr val="accent1"/>
                </a:solidFill>
              </a:rPr>
              <a:t>Jitterbit Harmony: A unified AI, low-code platform</a:t>
            </a:r>
            <a:endParaRPr sz="1500">
              <a:solidFill>
                <a:schemeClr val="accent1"/>
              </a:solidFill>
            </a:endParaRPr>
          </a:p>
          <a:p>
            <a:pPr indent="0" lvl="0" marL="0" rtl="0" algn="l">
              <a:lnSpc>
                <a:spcPct val="100000"/>
              </a:lnSpc>
              <a:spcBef>
                <a:spcPts val="0"/>
              </a:spcBef>
              <a:spcAft>
                <a:spcPts val="0"/>
              </a:spcAft>
              <a:buSzPct val="111111"/>
              <a:buNone/>
            </a:pPr>
            <a:r>
              <a:t/>
            </a:r>
            <a:endParaRPr>
              <a:solidFill>
                <a:schemeClr val="accent1"/>
              </a:solidFill>
            </a:endParaRPr>
          </a:p>
          <a:p>
            <a:pPr indent="0" lvl="0" marL="0" rtl="0" algn="l">
              <a:lnSpc>
                <a:spcPct val="100000"/>
              </a:lnSpc>
              <a:spcBef>
                <a:spcPts val="0"/>
              </a:spcBef>
              <a:spcAft>
                <a:spcPts val="0"/>
              </a:spcAft>
              <a:buSzPct val="111111"/>
              <a:buNone/>
            </a:pPr>
            <a:r>
              <a:t/>
            </a:r>
            <a:endParaRPr/>
          </a:p>
        </p:txBody>
      </p:sp>
      <p:sp>
        <p:nvSpPr>
          <p:cNvPr id="4684" name="Google Shape;4684;p345"/>
          <p:cNvSpPr txBox="1"/>
          <p:nvPr>
            <p:ph type="title"/>
          </p:nvPr>
        </p:nvSpPr>
        <p:spPr>
          <a:xfrm>
            <a:off x="365750" y="548640"/>
            <a:ext cx="8189700" cy="3369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990"/>
              <a:buNone/>
            </a:pPr>
            <a:r>
              <a:rPr lang="en-US" sz="1400">
                <a:solidFill>
                  <a:schemeClr val="lt1"/>
                </a:solidFill>
                <a:latin typeface="Roboto Slab Light"/>
                <a:ea typeface="Roboto Slab Light"/>
                <a:cs typeface="Roboto Slab Light"/>
                <a:sym typeface="Roboto Slab Light"/>
              </a:rPr>
              <a:t>Empowering organizations to compose AI agents and automate business transformation </a:t>
            </a:r>
            <a:endParaRPr sz="1400">
              <a:solidFill>
                <a:schemeClr val="lt1"/>
              </a:solidFill>
              <a:latin typeface="Roboto Slab Light"/>
              <a:ea typeface="Roboto Slab Light"/>
              <a:cs typeface="Roboto Slab Light"/>
              <a:sym typeface="Roboto Slab Light"/>
            </a:endParaRPr>
          </a:p>
        </p:txBody>
      </p:sp>
      <p:pic>
        <p:nvPicPr>
          <p:cNvPr id="4685" name="Google Shape;4685;p345" title="Static-EnterpriseApplications.png"/>
          <p:cNvPicPr preferRelativeResize="0"/>
          <p:nvPr/>
        </p:nvPicPr>
        <p:blipFill rotWithShape="1">
          <a:blip r:embed="rId5">
            <a:alphaModFix/>
          </a:blip>
          <a:srcRect b="0" l="0" r="0" t="0"/>
          <a:stretch/>
        </p:blipFill>
        <p:spPr>
          <a:xfrm>
            <a:off x="508625" y="4144125"/>
            <a:ext cx="8139126" cy="846500"/>
          </a:xfrm>
          <a:prstGeom prst="rect">
            <a:avLst/>
          </a:prstGeom>
          <a:noFill/>
          <a:ln>
            <a:noFill/>
          </a:ln>
        </p:spPr>
      </p:pic>
      <p:pic>
        <p:nvPicPr>
          <p:cNvPr id="4686" name="Google Shape;4686;p345" title="Static-Platform.png"/>
          <p:cNvPicPr preferRelativeResize="0"/>
          <p:nvPr/>
        </p:nvPicPr>
        <p:blipFill rotWithShape="1">
          <a:blip r:embed="rId6">
            <a:alphaModFix/>
          </a:blip>
          <a:srcRect b="0" l="0" r="0" t="0"/>
          <a:stretch/>
        </p:blipFill>
        <p:spPr>
          <a:xfrm>
            <a:off x="534575" y="2246350"/>
            <a:ext cx="8078300" cy="1842125"/>
          </a:xfrm>
          <a:prstGeom prst="rect">
            <a:avLst/>
          </a:prstGeom>
          <a:noFill/>
          <a:ln>
            <a:noFill/>
          </a:ln>
        </p:spPr>
      </p:pic>
      <p:pic>
        <p:nvPicPr>
          <p:cNvPr id="4687" name="Google Shape;4687;p345" title="Static-MarketplaceStudio.png"/>
          <p:cNvPicPr preferRelativeResize="0"/>
          <p:nvPr/>
        </p:nvPicPr>
        <p:blipFill rotWithShape="1">
          <a:blip r:embed="rId7">
            <a:alphaModFix/>
          </a:blip>
          <a:srcRect b="0" l="0" r="0" t="0"/>
          <a:stretch/>
        </p:blipFill>
        <p:spPr>
          <a:xfrm>
            <a:off x="534575" y="1662125"/>
            <a:ext cx="8078300" cy="631106"/>
          </a:xfrm>
          <a:prstGeom prst="rect">
            <a:avLst/>
          </a:prstGeom>
          <a:noFill/>
          <a:ln>
            <a:noFill/>
          </a:ln>
        </p:spPr>
      </p:pic>
      <p:grpSp>
        <p:nvGrpSpPr>
          <p:cNvPr id="4688" name="Google Shape;4688;p345"/>
          <p:cNvGrpSpPr/>
          <p:nvPr/>
        </p:nvGrpSpPr>
        <p:grpSpPr>
          <a:xfrm>
            <a:off x="-2597512" y="931717"/>
            <a:ext cx="13493070" cy="1011031"/>
            <a:chOff x="-2597512" y="626917"/>
            <a:chExt cx="13493070" cy="1011031"/>
          </a:xfrm>
        </p:grpSpPr>
        <p:pic>
          <p:nvPicPr>
            <p:cNvPr id="4689" name="Google Shape;4689;p345"/>
            <p:cNvPicPr preferRelativeResize="0"/>
            <p:nvPr/>
          </p:nvPicPr>
          <p:blipFill rotWithShape="1">
            <a:blip r:embed="rId8">
              <a:alphaModFix/>
            </a:blip>
            <a:srcRect b="0" l="0" r="0" t="0"/>
            <a:stretch/>
          </p:blipFill>
          <p:spPr>
            <a:xfrm>
              <a:off x="-2597512" y="626918"/>
              <a:ext cx="10326958" cy="1011030"/>
            </a:xfrm>
            <a:prstGeom prst="rect">
              <a:avLst/>
            </a:prstGeom>
            <a:noFill/>
            <a:ln>
              <a:noFill/>
            </a:ln>
          </p:spPr>
        </p:pic>
        <p:pic>
          <p:nvPicPr>
            <p:cNvPr id="4690" name="Google Shape;4690;p345"/>
            <p:cNvPicPr preferRelativeResize="0"/>
            <p:nvPr/>
          </p:nvPicPr>
          <p:blipFill rotWithShape="1">
            <a:blip r:embed="rId8">
              <a:alphaModFix/>
            </a:blip>
            <a:srcRect b="0" l="0" r="0" t="0"/>
            <a:stretch/>
          </p:blipFill>
          <p:spPr>
            <a:xfrm rot="10800000">
              <a:off x="568600" y="626917"/>
              <a:ext cx="10326958" cy="1011030"/>
            </a:xfrm>
            <a:prstGeom prst="rect">
              <a:avLst/>
            </a:prstGeom>
            <a:noFill/>
            <a:ln>
              <a:noFill/>
            </a:ln>
          </p:spPr>
        </p:pic>
      </p:grpSp>
      <p:grpSp>
        <p:nvGrpSpPr>
          <p:cNvPr id="4691" name="Google Shape;4691;p345"/>
          <p:cNvGrpSpPr/>
          <p:nvPr/>
        </p:nvGrpSpPr>
        <p:grpSpPr>
          <a:xfrm>
            <a:off x="554462" y="1237792"/>
            <a:ext cx="8072238" cy="465496"/>
            <a:chOff x="554462" y="968499"/>
            <a:chExt cx="8072238" cy="465496"/>
          </a:xfrm>
        </p:grpSpPr>
        <p:pic>
          <p:nvPicPr>
            <p:cNvPr id="4692" name="Google Shape;4692;p345" title="AI.png"/>
            <p:cNvPicPr preferRelativeResize="0"/>
            <p:nvPr/>
          </p:nvPicPr>
          <p:blipFill rotWithShape="1">
            <a:blip r:embed="rId9">
              <a:alphaModFix/>
            </a:blip>
            <a:srcRect b="0" l="0" r="0" t="0"/>
            <a:stretch/>
          </p:blipFill>
          <p:spPr>
            <a:xfrm>
              <a:off x="554462" y="968499"/>
              <a:ext cx="363887" cy="456575"/>
            </a:xfrm>
            <a:prstGeom prst="rect">
              <a:avLst/>
            </a:prstGeom>
            <a:noFill/>
            <a:ln>
              <a:noFill/>
            </a:ln>
          </p:spPr>
        </p:pic>
        <p:sp>
          <p:nvSpPr>
            <p:cNvPr id="4693" name="Google Shape;4693;p345"/>
            <p:cNvSpPr txBox="1"/>
            <p:nvPr/>
          </p:nvSpPr>
          <p:spPr>
            <a:xfrm>
              <a:off x="1045655" y="998568"/>
              <a:ext cx="911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Knowledge Base Agent</a:t>
              </a:r>
              <a:endParaRPr b="1" i="0" sz="1200" u="none" cap="none" strike="noStrike">
                <a:solidFill>
                  <a:schemeClr val="lt1"/>
                </a:solidFill>
                <a:latin typeface="Roboto Slab"/>
                <a:ea typeface="Roboto Slab"/>
                <a:cs typeface="Roboto Slab"/>
                <a:sym typeface="Roboto Slab"/>
              </a:endParaRPr>
            </a:p>
          </p:txBody>
        </p:sp>
        <p:sp>
          <p:nvSpPr>
            <p:cNvPr id="4694" name="Google Shape;4694;p345"/>
            <p:cNvSpPr txBox="1"/>
            <p:nvPr/>
          </p:nvSpPr>
          <p:spPr>
            <a:xfrm>
              <a:off x="2572243" y="998568"/>
              <a:ext cx="753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Employee Agent</a:t>
              </a:r>
              <a:endParaRPr b="1" i="0" sz="1200" u="none" cap="none" strike="noStrike">
                <a:solidFill>
                  <a:schemeClr val="lt1"/>
                </a:solidFill>
                <a:latin typeface="Roboto Slab"/>
                <a:ea typeface="Roboto Slab"/>
                <a:cs typeface="Roboto Slab"/>
                <a:sym typeface="Roboto Slab"/>
              </a:endParaRPr>
            </a:p>
          </p:txBody>
        </p:sp>
        <p:sp>
          <p:nvSpPr>
            <p:cNvPr id="4695" name="Google Shape;4695;p345"/>
            <p:cNvSpPr txBox="1"/>
            <p:nvPr/>
          </p:nvSpPr>
          <p:spPr>
            <a:xfrm>
              <a:off x="3988100" y="998568"/>
              <a:ext cx="502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Sales Agent</a:t>
              </a:r>
              <a:endParaRPr b="1" i="0" sz="1200" u="none" cap="none" strike="noStrike">
                <a:solidFill>
                  <a:schemeClr val="lt1"/>
                </a:solidFill>
                <a:latin typeface="Roboto Slab"/>
                <a:ea typeface="Roboto Slab"/>
                <a:cs typeface="Roboto Slab"/>
                <a:sym typeface="Roboto Slab"/>
              </a:endParaRPr>
            </a:p>
          </p:txBody>
        </p:sp>
        <p:sp>
          <p:nvSpPr>
            <p:cNvPr id="4696" name="Google Shape;4696;p345"/>
            <p:cNvSpPr txBox="1"/>
            <p:nvPr/>
          </p:nvSpPr>
          <p:spPr>
            <a:xfrm>
              <a:off x="5183917" y="998568"/>
              <a:ext cx="6108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Service Agent</a:t>
              </a:r>
              <a:endParaRPr b="1" i="0" sz="1200" u="none" cap="none" strike="noStrike">
                <a:solidFill>
                  <a:schemeClr val="lt1"/>
                </a:solidFill>
                <a:latin typeface="Roboto Slab"/>
                <a:ea typeface="Roboto Slab"/>
                <a:cs typeface="Roboto Slab"/>
                <a:sym typeface="Roboto Slab"/>
              </a:endParaRPr>
            </a:p>
          </p:txBody>
        </p:sp>
        <p:sp>
          <p:nvSpPr>
            <p:cNvPr id="4697" name="Google Shape;4697;p345"/>
            <p:cNvSpPr txBox="1"/>
            <p:nvPr/>
          </p:nvSpPr>
          <p:spPr>
            <a:xfrm>
              <a:off x="6446675" y="998568"/>
              <a:ext cx="6108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Custom Agents</a:t>
              </a:r>
              <a:endParaRPr b="1" i="0" sz="1200" u="none" cap="none" strike="noStrike">
                <a:solidFill>
                  <a:schemeClr val="lt1"/>
                </a:solidFill>
                <a:latin typeface="Roboto Slab"/>
                <a:ea typeface="Roboto Slab"/>
                <a:cs typeface="Roboto Slab"/>
                <a:sym typeface="Roboto Slab"/>
              </a:endParaRPr>
            </a:p>
          </p:txBody>
        </p:sp>
        <p:sp>
          <p:nvSpPr>
            <p:cNvPr id="4698" name="Google Shape;4698;p345"/>
            <p:cNvSpPr txBox="1"/>
            <p:nvPr/>
          </p:nvSpPr>
          <p:spPr>
            <a:xfrm>
              <a:off x="7703300" y="998568"/>
              <a:ext cx="923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Third-Party Agents</a:t>
              </a:r>
              <a:endParaRPr b="1" i="0" sz="1200" u="none" cap="none" strike="noStrike">
                <a:solidFill>
                  <a:schemeClr val="lt1"/>
                </a:solidFill>
                <a:latin typeface="Roboto Slab"/>
                <a:ea typeface="Roboto Slab"/>
                <a:cs typeface="Roboto Slab"/>
                <a:sym typeface="Roboto Slab"/>
              </a:endParaRPr>
            </a:p>
          </p:txBody>
        </p:sp>
        <p:pic>
          <p:nvPicPr>
            <p:cNvPr id="4699" name="Google Shape;4699;p345" title="AI.png"/>
            <p:cNvPicPr preferRelativeResize="0"/>
            <p:nvPr/>
          </p:nvPicPr>
          <p:blipFill rotWithShape="1">
            <a:blip r:embed="rId9">
              <a:alphaModFix/>
            </a:blip>
            <a:srcRect b="0" l="0" r="0" t="0"/>
            <a:stretch/>
          </p:blipFill>
          <p:spPr>
            <a:xfrm>
              <a:off x="2082562" y="968499"/>
              <a:ext cx="363887" cy="456575"/>
            </a:xfrm>
            <a:prstGeom prst="rect">
              <a:avLst/>
            </a:prstGeom>
            <a:noFill/>
            <a:ln>
              <a:noFill/>
            </a:ln>
          </p:spPr>
        </p:pic>
        <p:pic>
          <p:nvPicPr>
            <p:cNvPr id="4700" name="Google Shape;4700;p345" title="AI.png"/>
            <p:cNvPicPr preferRelativeResize="0"/>
            <p:nvPr/>
          </p:nvPicPr>
          <p:blipFill rotWithShape="1">
            <a:blip r:embed="rId9">
              <a:alphaModFix/>
            </a:blip>
            <a:srcRect b="0" l="0" r="0" t="0"/>
            <a:stretch/>
          </p:blipFill>
          <p:spPr>
            <a:xfrm>
              <a:off x="3527637" y="968499"/>
              <a:ext cx="363887" cy="456575"/>
            </a:xfrm>
            <a:prstGeom prst="rect">
              <a:avLst/>
            </a:prstGeom>
            <a:noFill/>
            <a:ln>
              <a:noFill/>
            </a:ln>
          </p:spPr>
        </p:pic>
        <p:pic>
          <p:nvPicPr>
            <p:cNvPr id="4701" name="Google Shape;4701;p345" title="AI.png"/>
            <p:cNvPicPr preferRelativeResize="0"/>
            <p:nvPr/>
          </p:nvPicPr>
          <p:blipFill rotWithShape="1">
            <a:blip r:embed="rId9">
              <a:alphaModFix/>
            </a:blip>
            <a:srcRect b="0" l="0" r="0" t="0"/>
            <a:stretch/>
          </p:blipFill>
          <p:spPr>
            <a:xfrm>
              <a:off x="4704325" y="968512"/>
              <a:ext cx="363887" cy="456575"/>
            </a:xfrm>
            <a:prstGeom prst="rect">
              <a:avLst/>
            </a:prstGeom>
            <a:noFill/>
            <a:ln>
              <a:noFill/>
            </a:ln>
          </p:spPr>
        </p:pic>
        <p:pic>
          <p:nvPicPr>
            <p:cNvPr id="4702" name="Google Shape;4702;p345" title="AI.png"/>
            <p:cNvPicPr preferRelativeResize="0"/>
            <p:nvPr/>
          </p:nvPicPr>
          <p:blipFill rotWithShape="1">
            <a:blip r:embed="rId9">
              <a:alphaModFix/>
            </a:blip>
            <a:srcRect b="0" l="0" r="0" t="0"/>
            <a:stretch/>
          </p:blipFill>
          <p:spPr>
            <a:xfrm>
              <a:off x="5964587" y="977412"/>
              <a:ext cx="363887" cy="456575"/>
            </a:xfrm>
            <a:prstGeom prst="rect">
              <a:avLst/>
            </a:prstGeom>
            <a:noFill/>
            <a:ln>
              <a:noFill/>
            </a:ln>
          </p:spPr>
        </p:pic>
        <p:pic>
          <p:nvPicPr>
            <p:cNvPr id="4703" name="Google Shape;4703;p345" title="Blue.png"/>
            <p:cNvPicPr preferRelativeResize="0"/>
            <p:nvPr/>
          </p:nvPicPr>
          <p:blipFill rotWithShape="1">
            <a:blip r:embed="rId10">
              <a:alphaModFix/>
            </a:blip>
            <a:srcRect b="0" l="0" r="0" t="0"/>
            <a:stretch/>
          </p:blipFill>
          <p:spPr>
            <a:xfrm>
              <a:off x="7224850" y="977400"/>
              <a:ext cx="363900" cy="456595"/>
            </a:xfrm>
            <a:prstGeom prst="rect">
              <a:avLst/>
            </a:prstGeom>
            <a:noFill/>
            <a:ln>
              <a:noFill/>
            </a:ln>
          </p:spPr>
        </p:pic>
      </p:grpSp>
      <p:pic>
        <p:nvPicPr>
          <p:cNvPr id="4704" name="Google Shape;4704;p345" title="Static-AIAccountability.png"/>
          <p:cNvPicPr preferRelativeResize="0"/>
          <p:nvPr/>
        </p:nvPicPr>
        <p:blipFill rotWithShape="1">
          <a:blip r:embed="rId11">
            <a:alphaModFix/>
          </a:blip>
          <a:srcRect b="0" l="0" r="0" t="0"/>
          <a:stretch/>
        </p:blipFill>
        <p:spPr>
          <a:xfrm>
            <a:off x="403935" y="790430"/>
            <a:ext cx="8349199" cy="34611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8" name="Shape 4708"/>
        <p:cNvGrpSpPr/>
        <p:nvPr/>
      </p:nvGrpSpPr>
      <p:grpSpPr>
        <a:xfrm>
          <a:off x="0" y="0"/>
          <a:ext cx="0" cy="0"/>
          <a:chOff x="0" y="0"/>
          <a:chExt cx="0" cy="0"/>
        </a:xfrm>
      </p:grpSpPr>
      <p:sp>
        <p:nvSpPr>
          <p:cNvPr id="4709" name="Google Shape;4709;p346"/>
          <p:cNvSpPr txBox="1"/>
          <p:nvPr>
            <p:ph type="title"/>
          </p:nvPr>
        </p:nvSpPr>
        <p:spPr>
          <a:xfrm>
            <a:off x="365689" y="274350"/>
            <a:ext cx="84582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APIM Terminology - REST APIs</a:t>
            </a:r>
            <a:endParaRPr/>
          </a:p>
        </p:txBody>
      </p:sp>
      <p:sp>
        <p:nvSpPr>
          <p:cNvPr id="4710" name="Google Shape;4710;p346"/>
          <p:cNvSpPr txBox="1"/>
          <p:nvPr>
            <p:ph idx="1" type="body"/>
          </p:nvPr>
        </p:nvSpPr>
        <p:spPr>
          <a:xfrm>
            <a:off x="365700" y="914400"/>
            <a:ext cx="3422700" cy="20319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US" sz="1200">
                <a:latin typeface="Roboto"/>
                <a:ea typeface="Roboto"/>
                <a:cs typeface="Roboto"/>
                <a:sym typeface="Roboto"/>
              </a:rPr>
              <a:t>What are REST APIs?</a:t>
            </a:r>
            <a:endParaRPr b="1" sz="1200">
              <a:latin typeface="Roboto"/>
              <a:ea typeface="Roboto"/>
              <a:cs typeface="Roboto"/>
              <a:sym typeface="Roboto"/>
            </a:endParaRPr>
          </a:p>
          <a:p>
            <a:pPr indent="-123952" lvl="0" marL="137160" rtl="0" algn="l">
              <a:lnSpc>
                <a:spcPct val="100000"/>
              </a:lnSpc>
              <a:spcBef>
                <a:spcPts val="600"/>
              </a:spcBef>
              <a:spcAft>
                <a:spcPts val="0"/>
              </a:spcAft>
              <a:buClr>
                <a:schemeClr val="dk2"/>
              </a:buClr>
              <a:buSzPts val="800"/>
              <a:buFont typeface="Roboto"/>
              <a:buChar char="●"/>
            </a:pPr>
            <a:r>
              <a:rPr b="1" lang="en-US" sz="1000">
                <a:latin typeface="Roboto"/>
                <a:ea typeface="Roboto"/>
                <a:cs typeface="Roboto"/>
                <a:sym typeface="Roboto"/>
              </a:rPr>
              <a:t>REST API</a:t>
            </a:r>
            <a:r>
              <a:rPr lang="en-US" sz="1000">
                <a:latin typeface="Roboto"/>
                <a:ea typeface="Roboto"/>
                <a:cs typeface="Roboto"/>
                <a:sym typeface="Roboto"/>
              </a:rPr>
              <a:t> stands for </a:t>
            </a:r>
            <a:r>
              <a:rPr b="1" lang="en-US" sz="1000">
                <a:latin typeface="Roboto"/>
                <a:ea typeface="Roboto"/>
                <a:cs typeface="Roboto"/>
                <a:sym typeface="Roboto"/>
              </a:rPr>
              <a:t>Representational State Transfer</a:t>
            </a:r>
            <a:r>
              <a:rPr lang="en-US" sz="1000">
                <a:latin typeface="Roboto"/>
                <a:ea typeface="Roboto"/>
                <a:cs typeface="Roboto"/>
                <a:sym typeface="Roboto"/>
              </a:rPr>
              <a:t> </a:t>
            </a:r>
            <a:r>
              <a:rPr b="1" lang="en-US" sz="1000">
                <a:latin typeface="Roboto"/>
                <a:ea typeface="Roboto"/>
                <a:cs typeface="Roboto"/>
                <a:sym typeface="Roboto"/>
              </a:rPr>
              <a:t>Application Programming Interface</a:t>
            </a:r>
            <a:r>
              <a:rPr lang="en-US" sz="1000">
                <a:latin typeface="Roboto"/>
                <a:ea typeface="Roboto"/>
                <a:cs typeface="Roboto"/>
                <a:sym typeface="Roboto"/>
              </a:rPr>
              <a:t> </a:t>
            </a:r>
            <a:endParaRPr sz="1000">
              <a:latin typeface="Roboto"/>
              <a:ea typeface="Roboto"/>
              <a:cs typeface="Roboto"/>
              <a:sym typeface="Roboto"/>
            </a:endParaRPr>
          </a:p>
          <a:p>
            <a:pPr indent="-123952" lvl="0" marL="137160" rtl="0" algn="l">
              <a:lnSpc>
                <a:spcPct val="100000"/>
              </a:lnSpc>
              <a:spcBef>
                <a:spcPts val="1000"/>
              </a:spcBef>
              <a:spcAft>
                <a:spcPts val="0"/>
              </a:spcAft>
              <a:buClr>
                <a:schemeClr val="dk2"/>
              </a:buClr>
              <a:buSzPts val="800"/>
              <a:buFont typeface="Roboto"/>
              <a:buChar char="●"/>
            </a:pPr>
            <a:r>
              <a:rPr lang="en-US" sz="1000">
                <a:latin typeface="Roboto"/>
                <a:ea typeface="Roboto"/>
                <a:cs typeface="Roboto"/>
                <a:sym typeface="Roboto"/>
              </a:rPr>
              <a:t>It is a standardized way for different web applications to communicate with each other</a:t>
            </a:r>
            <a:endParaRPr sz="1000">
              <a:latin typeface="Roboto"/>
              <a:ea typeface="Roboto"/>
              <a:cs typeface="Roboto"/>
              <a:sym typeface="Roboto"/>
            </a:endParaRPr>
          </a:p>
          <a:p>
            <a:pPr indent="-123952" lvl="0" marL="137160" rtl="0" algn="l">
              <a:lnSpc>
                <a:spcPct val="100000"/>
              </a:lnSpc>
              <a:spcBef>
                <a:spcPts val="1000"/>
              </a:spcBef>
              <a:spcAft>
                <a:spcPts val="0"/>
              </a:spcAft>
              <a:buClr>
                <a:schemeClr val="dk2"/>
              </a:buClr>
              <a:buSzPts val="800"/>
              <a:buFont typeface="Roboto"/>
              <a:buChar char="●"/>
            </a:pPr>
            <a:r>
              <a:rPr lang="en-US" sz="1000">
                <a:latin typeface="Roboto"/>
                <a:ea typeface="Roboto"/>
                <a:cs typeface="Roboto"/>
                <a:sym typeface="Roboto"/>
              </a:rPr>
              <a:t>REST APIs enables machine to machine communication by </a:t>
            </a:r>
            <a:r>
              <a:rPr b="1" lang="en-US" sz="1000">
                <a:latin typeface="Roboto"/>
                <a:ea typeface="Roboto"/>
                <a:cs typeface="Roboto"/>
                <a:sym typeface="Roboto"/>
              </a:rPr>
              <a:t>sending requests</a:t>
            </a:r>
            <a:r>
              <a:rPr lang="en-US" sz="1000">
                <a:latin typeface="Roboto"/>
                <a:ea typeface="Roboto"/>
                <a:cs typeface="Roboto"/>
                <a:sym typeface="Roboto"/>
              </a:rPr>
              <a:t> and </a:t>
            </a:r>
            <a:r>
              <a:rPr b="1" lang="en-US" sz="1000">
                <a:latin typeface="Roboto"/>
                <a:ea typeface="Roboto"/>
                <a:cs typeface="Roboto"/>
                <a:sym typeface="Roboto"/>
              </a:rPr>
              <a:t>receiving responses</a:t>
            </a:r>
            <a:r>
              <a:rPr lang="en-US" sz="1000">
                <a:latin typeface="Roboto"/>
                <a:ea typeface="Roboto"/>
                <a:cs typeface="Roboto"/>
                <a:sym typeface="Roboto"/>
              </a:rPr>
              <a:t> in a standardized format (</a:t>
            </a:r>
            <a:r>
              <a:rPr b="1" lang="en-US" sz="1000">
                <a:latin typeface="Roboto"/>
                <a:ea typeface="Roboto"/>
                <a:cs typeface="Roboto"/>
                <a:sym typeface="Roboto"/>
              </a:rPr>
              <a:t>HTTP protocol</a:t>
            </a:r>
            <a:r>
              <a:rPr lang="en-US" sz="1000">
                <a:latin typeface="Roboto"/>
                <a:ea typeface="Roboto"/>
                <a:cs typeface="Roboto"/>
                <a:sym typeface="Roboto"/>
              </a:rPr>
              <a:t>)</a:t>
            </a:r>
            <a:endParaRPr sz="1000">
              <a:latin typeface="Roboto"/>
              <a:ea typeface="Roboto"/>
              <a:cs typeface="Roboto"/>
              <a:sym typeface="Roboto"/>
            </a:endParaRPr>
          </a:p>
          <a:p>
            <a:pPr indent="-123952" lvl="0" marL="137160" rtl="0" algn="l">
              <a:lnSpc>
                <a:spcPct val="100000"/>
              </a:lnSpc>
              <a:spcBef>
                <a:spcPts val="1000"/>
              </a:spcBef>
              <a:spcAft>
                <a:spcPts val="1000"/>
              </a:spcAft>
              <a:buClr>
                <a:schemeClr val="dk2"/>
              </a:buClr>
              <a:buSzPts val="800"/>
              <a:buFont typeface="Roboto"/>
              <a:buChar char="●"/>
            </a:pPr>
            <a:r>
              <a:rPr lang="en-US" sz="1000">
                <a:latin typeface="Roboto"/>
                <a:ea typeface="Roboto"/>
                <a:cs typeface="Roboto"/>
                <a:sym typeface="Roboto"/>
              </a:rPr>
              <a:t>The response to a REST API request is typically in a standardized format such as </a:t>
            </a:r>
            <a:r>
              <a:rPr b="1" lang="en-US" sz="1000">
                <a:latin typeface="Roboto"/>
                <a:ea typeface="Roboto"/>
                <a:cs typeface="Roboto"/>
                <a:sym typeface="Roboto"/>
              </a:rPr>
              <a:t>JSON or XML</a:t>
            </a:r>
            <a:endParaRPr sz="1700"/>
          </a:p>
        </p:txBody>
      </p:sp>
      <p:pic>
        <p:nvPicPr>
          <p:cNvPr id="4711" name="Google Shape;4711;p346"/>
          <p:cNvPicPr preferRelativeResize="0"/>
          <p:nvPr/>
        </p:nvPicPr>
        <p:blipFill>
          <a:blip r:embed="rId3">
            <a:alphaModFix/>
          </a:blip>
          <a:stretch>
            <a:fillRect/>
          </a:stretch>
        </p:blipFill>
        <p:spPr>
          <a:xfrm>
            <a:off x="4331175" y="815350"/>
            <a:ext cx="4447124" cy="1700226"/>
          </a:xfrm>
          <a:prstGeom prst="rect">
            <a:avLst/>
          </a:prstGeom>
          <a:noFill/>
          <a:ln>
            <a:noFill/>
          </a:ln>
        </p:spPr>
      </p:pic>
      <p:sp>
        <p:nvSpPr>
          <p:cNvPr id="4712" name="Google Shape;4712;p346"/>
          <p:cNvSpPr txBox="1"/>
          <p:nvPr/>
        </p:nvSpPr>
        <p:spPr>
          <a:xfrm>
            <a:off x="3979275" y="2849050"/>
            <a:ext cx="49932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latin typeface="Roboto Medium"/>
                <a:ea typeface="Roboto Medium"/>
                <a:cs typeface="Roboto Medium"/>
                <a:sym typeface="Roboto Medium"/>
              </a:rPr>
              <a:t>Example Flow:</a:t>
            </a:r>
            <a:endParaRPr sz="1300">
              <a:latin typeface="Roboto Medium"/>
              <a:ea typeface="Roboto Medium"/>
              <a:cs typeface="Roboto Medium"/>
              <a:sym typeface="Roboto Medium"/>
            </a:endParaRPr>
          </a:p>
          <a:p>
            <a:pPr indent="0" lvl="0" marL="0" rtl="0" algn="l">
              <a:spcBef>
                <a:spcPts val="0"/>
              </a:spcBef>
              <a:spcAft>
                <a:spcPts val="0"/>
              </a:spcAft>
              <a:buNone/>
            </a:pPr>
            <a:r>
              <a:t/>
            </a:r>
            <a:endParaRPr sz="1300">
              <a:latin typeface="Roboto Medium"/>
              <a:ea typeface="Roboto Medium"/>
              <a:cs typeface="Roboto Medium"/>
              <a:sym typeface="Roboto Medium"/>
            </a:endParaRPr>
          </a:p>
          <a:p>
            <a:pPr indent="0" lvl="0" marL="0" rtl="0" algn="l">
              <a:spcBef>
                <a:spcPts val="0"/>
              </a:spcBef>
              <a:spcAft>
                <a:spcPts val="0"/>
              </a:spcAft>
              <a:buNone/>
            </a:pPr>
            <a:r>
              <a:rPr lang="en-US" sz="1300">
                <a:latin typeface="Roboto Medium"/>
                <a:ea typeface="Roboto Medium"/>
                <a:cs typeface="Roboto Medium"/>
                <a:sym typeface="Roboto Medium"/>
              </a:rPr>
              <a:t>CLIENT -&gt;  Request  -&gt; SERVER</a:t>
            </a:r>
            <a:endParaRPr sz="1300">
              <a:latin typeface="Roboto Medium"/>
              <a:ea typeface="Roboto Medium"/>
              <a:cs typeface="Roboto Medium"/>
              <a:sym typeface="Roboto Medium"/>
            </a:endParaRPr>
          </a:p>
          <a:p>
            <a:pPr indent="0" lvl="0" marL="0" rtl="0" algn="l">
              <a:spcBef>
                <a:spcPts val="0"/>
              </a:spcBef>
              <a:spcAft>
                <a:spcPts val="0"/>
              </a:spcAft>
              <a:buNone/>
            </a:pPr>
            <a:r>
              <a:rPr lang="en-US" sz="1300">
                <a:latin typeface="Roboto Medium"/>
                <a:ea typeface="Roboto Medium"/>
                <a:cs typeface="Roboto Medium"/>
                <a:sym typeface="Roboto Medium"/>
              </a:rPr>
              <a:t>                   </a:t>
            </a:r>
            <a:r>
              <a:rPr lang="en-US" sz="800">
                <a:latin typeface="Roboto Medium"/>
                <a:ea typeface="Roboto Medium"/>
                <a:cs typeface="Roboto Medium"/>
                <a:sym typeface="Roboto Medium"/>
              </a:rPr>
              <a:t>To whom: </a:t>
            </a:r>
            <a:r>
              <a:rPr i="1" lang="en-US" sz="800">
                <a:latin typeface="Roboto Medium"/>
                <a:ea typeface="Roboto Medium"/>
                <a:cs typeface="Roboto Medium"/>
                <a:sym typeface="Roboto Medium"/>
              </a:rPr>
              <a:t>http//abc.com/api/users     </a:t>
            </a:r>
            <a:r>
              <a:rPr lang="en-US" sz="800">
                <a:latin typeface="Roboto Medium"/>
                <a:ea typeface="Roboto Medium"/>
                <a:cs typeface="Roboto Medium"/>
                <a:sym typeface="Roboto Medium"/>
              </a:rPr>
              <a:t>—- Endpoint URL</a:t>
            </a:r>
            <a:endParaRPr sz="800">
              <a:latin typeface="Roboto Medium"/>
              <a:ea typeface="Roboto Medium"/>
              <a:cs typeface="Roboto Medium"/>
              <a:sym typeface="Roboto Medium"/>
            </a:endParaRPr>
          </a:p>
          <a:p>
            <a:pPr indent="0" lvl="0" marL="0" rtl="0" algn="l">
              <a:spcBef>
                <a:spcPts val="0"/>
              </a:spcBef>
              <a:spcAft>
                <a:spcPts val="0"/>
              </a:spcAft>
              <a:buNone/>
            </a:pPr>
            <a:r>
              <a:rPr lang="en-US" sz="800">
                <a:latin typeface="Roboto Medium"/>
                <a:ea typeface="Roboto Medium"/>
                <a:cs typeface="Roboto Medium"/>
                <a:sym typeface="Roboto Medium"/>
              </a:rPr>
              <a:t>                               Method: </a:t>
            </a:r>
            <a:r>
              <a:rPr i="1" lang="en-US" sz="800">
                <a:latin typeface="Roboto Medium"/>
                <a:ea typeface="Roboto Medium"/>
                <a:cs typeface="Roboto Medium"/>
                <a:sym typeface="Roboto Medium"/>
              </a:rPr>
              <a:t>GET</a:t>
            </a:r>
            <a:endParaRPr i="1" sz="800">
              <a:latin typeface="Roboto Medium"/>
              <a:ea typeface="Roboto Medium"/>
              <a:cs typeface="Roboto Medium"/>
              <a:sym typeface="Roboto Medium"/>
            </a:endParaRPr>
          </a:p>
          <a:p>
            <a:pPr indent="0" lvl="0" marL="0" rtl="0" algn="l">
              <a:spcBef>
                <a:spcPts val="0"/>
              </a:spcBef>
              <a:spcAft>
                <a:spcPts val="0"/>
              </a:spcAft>
              <a:buNone/>
            </a:pPr>
            <a:r>
              <a:rPr lang="en-US" sz="800">
                <a:latin typeface="Roboto Medium"/>
                <a:ea typeface="Roboto Medium"/>
                <a:cs typeface="Roboto Medium"/>
                <a:sym typeface="Roboto Medium"/>
              </a:rPr>
              <a:t>                               What resource is needed: </a:t>
            </a:r>
            <a:r>
              <a:rPr i="1" lang="en-US" sz="800">
                <a:latin typeface="Roboto Medium"/>
                <a:ea typeface="Roboto Medium"/>
                <a:cs typeface="Roboto Medium"/>
                <a:sym typeface="Roboto Medium"/>
              </a:rPr>
              <a:t>List of users</a:t>
            </a:r>
            <a:endParaRPr i="1" sz="800">
              <a:latin typeface="Roboto Medium"/>
              <a:ea typeface="Roboto Medium"/>
              <a:cs typeface="Roboto Medium"/>
              <a:sym typeface="Roboto Medium"/>
            </a:endParaRPr>
          </a:p>
          <a:p>
            <a:pPr indent="0" lvl="0" marL="0" rtl="0" algn="l">
              <a:spcBef>
                <a:spcPts val="0"/>
              </a:spcBef>
              <a:spcAft>
                <a:spcPts val="0"/>
              </a:spcAft>
              <a:buNone/>
            </a:pPr>
            <a:r>
              <a:rPr lang="en-US" sz="800">
                <a:latin typeface="Roboto Medium"/>
                <a:ea typeface="Roboto Medium"/>
                <a:cs typeface="Roboto Medium"/>
                <a:sym typeface="Roboto Medium"/>
              </a:rPr>
              <a:t>                               Authorization: </a:t>
            </a:r>
            <a:r>
              <a:rPr i="1" lang="en-US" sz="800">
                <a:latin typeface="Roboto Medium"/>
                <a:ea typeface="Roboto Medium"/>
                <a:cs typeface="Roboto Medium"/>
                <a:sym typeface="Roboto Medium"/>
              </a:rPr>
              <a:t>Access Token</a:t>
            </a:r>
            <a:endParaRPr i="1" sz="800">
              <a:latin typeface="Roboto Medium"/>
              <a:ea typeface="Roboto Medium"/>
              <a:cs typeface="Roboto Medium"/>
              <a:sym typeface="Roboto Medium"/>
            </a:endParaRPr>
          </a:p>
          <a:p>
            <a:pPr indent="0" lvl="0" marL="0" rtl="0" algn="l">
              <a:spcBef>
                <a:spcPts val="0"/>
              </a:spcBef>
              <a:spcAft>
                <a:spcPts val="0"/>
              </a:spcAft>
              <a:buNone/>
            </a:pPr>
            <a:r>
              <a:t/>
            </a:r>
            <a:endParaRPr sz="1300">
              <a:latin typeface="Roboto Medium"/>
              <a:ea typeface="Roboto Medium"/>
              <a:cs typeface="Roboto Medium"/>
              <a:sym typeface="Roboto Medium"/>
            </a:endParaRPr>
          </a:p>
          <a:p>
            <a:pPr indent="0" lvl="0" marL="0" rtl="0" algn="l">
              <a:spcBef>
                <a:spcPts val="0"/>
              </a:spcBef>
              <a:spcAft>
                <a:spcPts val="0"/>
              </a:spcAft>
              <a:buNone/>
            </a:pPr>
            <a:r>
              <a:rPr lang="en-US" sz="1300">
                <a:latin typeface="Roboto Medium"/>
                <a:ea typeface="Roboto Medium"/>
                <a:cs typeface="Roboto Medium"/>
                <a:sym typeface="Roboto Medium"/>
              </a:rPr>
              <a:t>CLIENT &lt;- Response  &lt;- SERVER</a:t>
            </a:r>
            <a:endParaRPr sz="1300">
              <a:latin typeface="Roboto Medium"/>
              <a:ea typeface="Roboto Medium"/>
              <a:cs typeface="Roboto Medium"/>
              <a:sym typeface="Roboto Medium"/>
            </a:endParaRPr>
          </a:p>
          <a:p>
            <a:pPr indent="0" lvl="0" marL="0" rtl="0" algn="l">
              <a:spcBef>
                <a:spcPts val="0"/>
              </a:spcBef>
              <a:spcAft>
                <a:spcPts val="0"/>
              </a:spcAft>
              <a:buNone/>
            </a:pPr>
            <a:r>
              <a:rPr lang="en-US" sz="1300">
                <a:latin typeface="Roboto Medium"/>
                <a:ea typeface="Roboto Medium"/>
                <a:cs typeface="Roboto Medium"/>
                <a:sym typeface="Roboto Medium"/>
              </a:rPr>
              <a:t>                   </a:t>
            </a:r>
            <a:r>
              <a:rPr lang="en-US" sz="800">
                <a:latin typeface="Roboto Medium"/>
                <a:ea typeface="Roboto Medium"/>
                <a:cs typeface="Roboto Medium"/>
                <a:sym typeface="Roboto Medium"/>
              </a:rPr>
              <a:t>JSON file: </a:t>
            </a:r>
            <a:r>
              <a:rPr i="1" lang="en-US" sz="800">
                <a:latin typeface="Roboto Medium"/>
                <a:ea typeface="Roboto Medium"/>
                <a:cs typeface="Roboto Medium"/>
                <a:sym typeface="Roboto Medium"/>
              </a:rPr>
              <a:t>List of users</a:t>
            </a:r>
            <a:r>
              <a:rPr i="1" lang="en-US" sz="1300">
                <a:latin typeface="Roboto Medium"/>
                <a:ea typeface="Roboto Medium"/>
                <a:cs typeface="Roboto Medium"/>
                <a:sym typeface="Roboto Medium"/>
              </a:rPr>
              <a:t> </a:t>
            </a:r>
            <a:endParaRPr i="1" sz="1300">
              <a:latin typeface="Roboto Medium"/>
              <a:ea typeface="Roboto Medium"/>
              <a:cs typeface="Roboto Medium"/>
              <a:sym typeface="Roboto Medium"/>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6" name="Shape 4716"/>
        <p:cNvGrpSpPr/>
        <p:nvPr/>
      </p:nvGrpSpPr>
      <p:grpSpPr>
        <a:xfrm>
          <a:off x="0" y="0"/>
          <a:ext cx="0" cy="0"/>
          <a:chOff x="0" y="0"/>
          <a:chExt cx="0" cy="0"/>
        </a:xfrm>
      </p:grpSpPr>
      <p:sp>
        <p:nvSpPr>
          <p:cNvPr id="4717" name="Google Shape;4717;p347"/>
          <p:cNvSpPr txBox="1"/>
          <p:nvPr>
            <p:ph idx="12" type="sldNum"/>
          </p:nvPr>
        </p:nvSpPr>
        <p:spPr>
          <a:xfrm>
            <a:off x="8472538" y="4714913"/>
            <a:ext cx="500100" cy="4287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US"/>
              <a:t>‹#›</a:t>
            </a:fld>
            <a:endParaRPr/>
          </a:p>
        </p:txBody>
      </p:sp>
      <p:sp>
        <p:nvSpPr>
          <p:cNvPr id="4718" name="Google Shape;4718;p347"/>
          <p:cNvSpPr txBox="1"/>
          <p:nvPr>
            <p:ph type="title"/>
          </p:nvPr>
        </p:nvSpPr>
        <p:spPr>
          <a:xfrm>
            <a:off x="342989" y="342900"/>
            <a:ext cx="84582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Key Product Features</a:t>
            </a:r>
            <a:endParaRPr/>
          </a:p>
        </p:txBody>
      </p:sp>
      <p:graphicFrame>
        <p:nvGraphicFramePr>
          <p:cNvPr id="4719" name="Google Shape;4719;p347"/>
          <p:cNvGraphicFramePr/>
          <p:nvPr/>
        </p:nvGraphicFramePr>
        <p:xfrm>
          <a:off x="460404" y="820172"/>
          <a:ext cx="3000000" cy="3000000"/>
        </p:xfrm>
        <a:graphic>
          <a:graphicData uri="http://schemas.openxmlformats.org/drawingml/2006/table">
            <a:tbl>
              <a:tblPr>
                <a:noFill/>
                <a:tableStyleId>{E2CB5F84-711C-4FE6-8476-9E35BF557D34}</a:tableStyleId>
              </a:tblPr>
              <a:tblGrid>
                <a:gridCol w="1147175"/>
                <a:gridCol w="1240925"/>
                <a:gridCol w="5492075"/>
              </a:tblGrid>
              <a:tr h="285750">
                <a:tc>
                  <a:txBody>
                    <a:bodyPr/>
                    <a:lstStyle/>
                    <a:p>
                      <a:pPr indent="0" lvl="0" marL="0" rtl="0" algn="l">
                        <a:lnSpc>
                          <a:spcPct val="115000"/>
                        </a:lnSpc>
                        <a:spcBef>
                          <a:spcPts val="0"/>
                        </a:spcBef>
                        <a:spcAft>
                          <a:spcPts val="0"/>
                        </a:spcAft>
                        <a:buNone/>
                      </a:pPr>
                      <a:r>
                        <a:rPr b="1" lang="en-US" sz="1100">
                          <a:solidFill>
                            <a:schemeClr val="dk1"/>
                          </a:solidFill>
                          <a:latin typeface="Poppins"/>
                          <a:ea typeface="Poppins"/>
                          <a:cs typeface="Poppins"/>
                          <a:sym typeface="Poppins"/>
                        </a:rPr>
                        <a:t>Function</a:t>
                      </a:r>
                      <a:endParaRPr b="1" sz="1100"/>
                    </a:p>
                  </a:txBody>
                  <a:tcPr marT="68575" marB="68575" marR="68575" marL="68575"/>
                </a:tc>
                <a:tc>
                  <a:txBody>
                    <a:bodyPr/>
                    <a:lstStyle/>
                    <a:p>
                      <a:pPr indent="0" lvl="0" marL="0" rtl="0" algn="l">
                        <a:lnSpc>
                          <a:spcPct val="115000"/>
                        </a:lnSpc>
                        <a:spcBef>
                          <a:spcPts val="0"/>
                        </a:spcBef>
                        <a:spcAft>
                          <a:spcPts val="0"/>
                        </a:spcAft>
                        <a:buNone/>
                      </a:pPr>
                      <a:r>
                        <a:rPr b="1" lang="en-US" sz="1100">
                          <a:solidFill>
                            <a:schemeClr val="dk1"/>
                          </a:solidFill>
                          <a:latin typeface="Poppins"/>
                          <a:ea typeface="Poppins"/>
                          <a:cs typeface="Poppins"/>
                          <a:sym typeface="Poppins"/>
                        </a:rPr>
                        <a:t>Feature</a:t>
                      </a:r>
                      <a:endParaRPr b="1" sz="1100">
                        <a:solidFill>
                          <a:schemeClr val="dk1"/>
                        </a:solidFill>
                        <a:latin typeface="Poppins"/>
                        <a:ea typeface="Poppins"/>
                        <a:cs typeface="Poppins"/>
                        <a:sym typeface="Poppins"/>
                      </a:endParaRPr>
                    </a:p>
                  </a:txBody>
                  <a:tcPr marT="68575" marB="68575" marR="68575" marL="68575"/>
                </a:tc>
                <a:tc>
                  <a:txBody>
                    <a:bodyPr/>
                    <a:lstStyle/>
                    <a:p>
                      <a:pPr indent="0" lvl="0" marL="0" rtl="0" algn="l">
                        <a:spcBef>
                          <a:spcPts val="0"/>
                        </a:spcBef>
                        <a:spcAft>
                          <a:spcPts val="0"/>
                        </a:spcAft>
                        <a:buNone/>
                      </a:pPr>
                      <a:r>
                        <a:rPr b="1" lang="en-US" sz="1100"/>
                        <a:t>What does it provide?</a:t>
                      </a:r>
                      <a:endParaRPr b="1" sz="1100"/>
                    </a:p>
                  </a:txBody>
                  <a:tcPr marT="68575" marB="68575" marR="68575" marL="68575"/>
                </a:tc>
              </a:tr>
              <a:tr h="329500">
                <a:tc rowSpan="2">
                  <a:txBody>
                    <a:bodyPr/>
                    <a:lstStyle/>
                    <a:p>
                      <a:pPr indent="0" lvl="0" marL="0" rtl="0" algn="l">
                        <a:spcBef>
                          <a:spcPts val="0"/>
                        </a:spcBef>
                        <a:spcAft>
                          <a:spcPts val="0"/>
                        </a:spcAft>
                        <a:buNone/>
                      </a:pPr>
                      <a:r>
                        <a:rPr lang="en-US" sz="900"/>
                        <a:t>Create APIs</a:t>
                      </a:r>
                      <a:endParaRPr sz="900"/>
                    </a:p>
                  </a:txBody>
                  <a:tcPr marT="68575" marB="68575" marR="68575" marL="68575"/>
                </a:tc>
                <a:tc>
                  <a:txBody>
                    <a:bodyPr/>
                    <a:lstStyle/>
                    <a:p>
                      <a:pPr indent="0" lvl="0" marL="0" rtl="0" algn="l">
                        <a:spcBef>
                          <a:spcPts val="0"/>
                        </a:spcBef>
                        <a:spcAft>
                          <a:spcPts val="0"/>
                        </a:spcAft>
                        <a:buNone/>
                      </a:pPr>
                      <a:r>
                        <a:rPr lang="en-US" sz="900"/>
                        <a:t>My APIs</a:t>
                      </a:r>
                      <a:endParaRPr sz="900"/>
                    </a:p>
                  </a:txBody>
                  <a:tcPr marT="68575" marB="68575" marR="68575" marL="68575"/>
                </a:tc>
                <a:tc>
                  <a:txBody>
                    <a:bodyPr/>
                    <a:lstStyle/>
                    <a:p>
                      <a:pPr indent="-222250" lvl="0" marL="342900" rtl="0" algn="l">
                        <a:lnSpc>
                          <a:spcPct val="120000"/>
                        </a:lnSpc>
                        <a:spcBef>
                          <a:spcPts val="0"/>
                        </a:spcBef>
                        <a:spcAft>
                          <a:spcPts val="0"/>
                        </a:spcAft>
                        <a:buClr>
                          <a:schemeClr val="dk1"/>
                        </a:buClr>
                        <a:buSzPts val="900"/>
                        <a:buFont typeface="Poppins"/>
                        <a:buChar char="●"/>
                      </a:pPr>
                      <a:r>
                        <a:rPr lang="en-US" sz="900">
                          <a:solidFill>
                            <a:schemeClr val="dk1"/>
                          </a:solidFill>
                          <a:latin typeface="Poppins"/>
                          <a:ea typeface="Poppins"/>
                          <a:cs typeface="Poppins"/>
                          <a:sym typeface="Poppins"/>
                        </a:rPr>
                        <a:t>Provides a centralized page to create, import and maintain APIs. </a:t>
                      </a:r>
                      <a:r>
                        <a:rPr b="1" lang="en-US" sz="900">
                          <a:solidFill>
                            <a:schemeClr val="dk1"/>
                          </a:solidFill>
                          <a:latin typeface="Poppins"/>
                          <a:ea typeface="Poppins"/>
                          <a:cs typeface="Poppins"/>
                          <a:sym typeface="Poppins"/>
                        </a:rPr>
                        <a:t>Integration</a:t>
                      </a:r>
                      <a:endParaRPr b="1" sz="900">
                        <a:solidFill>
                          <a:schemeClr val="dk1"/>
                        </a:solidFill>
                        <a:latin typeface="Poppins"/>
                        <a:ea typeface="Poppins"/>
                        <a:cs typeface="Poppins"/>
                        <a:sym typeface="Poppins"/>
                      </a:endParaRPr>
                    </a:p>
                  </a:txBody>
                  <a:tcPr marT="68575" marB="68575" marR="68575" marL="68575"/>
                </a:tc>
              </a:tr>
              <a:tr h="344075">
                <a:tc vMerge="1"/>
                <a:tc>
                  <a:txBody>
                    <a:bodyPr/>
                    <a:lstStyle/>
                    <a:p>
                      <a:pPr indent="0" lvl="0" marL="0" rtl="0" algn="l">
                        <a:spcBef>
                          <a:spcPts val="0"/>
                        </a:spcBef>
                        <a:spcAft>
                          <a:spcPts val="0"/>
                        </a:spcAft>
                        <a:buNone/>
                      </a:pPr>
                      <a:r>
                        <a:rPr lang="en-US" sz="900"/>
                        <a:t>Publish as an API</a:t>
                      </a:r>
                      <a:endParaRPr sz="900"/>
                    </a:p>
                  </a:txBody>
                  <a:tcPr marT="68575" marB="68575" marR="68575" marL="68575"/>
                </a:tc>
                <a:tc>
                  <a:txBody>
                    <a:bodyPr/>
                    <a:lstStyle/>
                    <a:p>
                      <a:pPr indent="-222250" lvl="0" marL="342900" rtl="0" algn="l">
                        <a:lnSpc>
                          <a:spcPct val="120000"/>
                        </a:lnSpc>
                        <a:spcBef>
                          <a:spcPts val="0"/>
                        </a:spcBef>
                        <a:spcAft>
                          <a:spcPts val="0"/>
                        </a:spcAft>
                        <a:buClr>
                          <a:schemeClr val="dk1"/>
                        </a:buClr>
                        <a:buSzPts val="900"/>
                        <a:buFont typeface="Poppins"/>
                        <a:buChar char="●"/>
                      </a:pPr>
                      <a:r>
                        <a:rPr lang="en-US" sz="900">
                          <a:solidFill>
                            <a:schemeClr val="dk1"/>
                          </a:solidFill>
                          <a:latin typeface="Poppins"/>
                          <a:ea typeface="Poppins"/>
                          <a:cs typeface="Poppins"/>
                          <a:sym typeface="Poppins"/>
                        </a:rPr>
                        <a:t>Enables Cloud studio users to easily publish an operation as an API .</a:t>
                      </a:r>
                      <a:endParaRPr sz="900">
                        <a:solidFill>
                          <a:schemeClr val="dk1"/>
                        </a:solidFill>
                        <a:latin typeface="Poppins"/>
                        <a:ea typeface="Poppins"/>
                        <a:cs typeface="Poppins"/>
                        <a:sym typeface="Poppins"/>
                      </a:endParaRPr>
                    </a:p>
                  </a:txBody>
                  <a:tcPr marT="68575" marB="68575" marR="68575" marL="68575"/>
                </a:tc>
              </a:tr>
              <a:tr h="326900">
                <a:tc rowSpan="2">
                  <a:txBody>
                    <a:bodyPr/>
                    <a:lstStyle/>
                    <a:p>
                      <a:pPr indent="0" lvl="0" marL="0" rtl="0" algn="l">
                        <a:spcBef>
                          <a:spcPts val="0"/>
                        </a:spcBef>
                        <a:spcAft>
                          <a:spcPts val="0"/>
                        </a:spcAft>
                        <a:buNone/>
                      </a:pPr>
                      <a:r>
                        <a:rPr lang="en-US" sz="900"/>
                        <a:t>Publish APIs</a:t>
                      </a:r>
                      <a:endParaRPr sz="900"/>
                    </a:p>
                  </a:txBody>
                  <a:tcPr marT="68575" marB="68575" marR="68575" marL="68575"/>
                </a:tc>
                <a:tc>
                  <a:txBody>
                    <a:bodyPr/>
                    <a:lstStyle/>
                    <a:p>
                      <a:pPr indent="0" lvl="0" marL="0" rtl="0" algn="l">
                        <a:spcBef>
                          <a:spcPts val="0"/>
                        </a:spcBef>
                        <a:spcAft>
                          <a:spcPts val="0"/>
                        </a:spcAft>
                        <a:buNone/>
                      </a:pPr>
                      <a:r>
                        <a:rPr lang="en-US" sz="900"/>
                        <a:t>Portal Manager</a:t>
                      </a:r>
                      <a:endParaRPr sz="900"/>
                    </a:p>
                  </a:txBody>
                  <a:tcPr marT="68575" marB="68575" marR="68575" marL="68575"/>
                </a:tc>
                <a:tc>
                  <a:txBody>
                    <a:bodyPr/>
                    <a:lstStyle/>
                    <a:p>
                      <a:pPr indent="-222250" lvl="0" marL="342900" rtl="0" algn="l">
                        <a:lnSpc>
                          <a:spcPct val="120000"/>
                        </a:lnSpc>
                        <a:spcBef>
                          <a:spcPts val="0"/>
                        </a:spcBef>
                        <a:spcAft>
                          <a:spcPts val="0"/>
                        </a:spcAft>
                        <a:buClr>
                          <a:schemeClr val="dk1"/>
                        </a:buClr>
                        <a:buSzPts val="900"/>
                        <a:buFont typeface="Poppins"/>
                        <a:buChar char="●"/>
                      </a:pPr>
                      <a:r>
                        <a:rPr lang="en-US" sz="900">
                          <a:solidFill>
                            <a:schemeClr val="dk1"/>
                          </a:solidFill>
                          <a:latin typeface="Poppins"/>
                          <a:ea typeface="Poppins"/>
                          <a:cs typeface="Poppins"/>
                          <a:sym typeface="Poppins"/>
                        </a:rPr>
                        <a:t>Enables users to auto-generate and customize OpenAPI documentation for APIs. </a:t>
                      </a:r>
                      <a:endParaRPr sz="900">
                        <a:solidFill>
                          <a:schemeClr val="dk1"/>
                        </a:solidFill>
                        <a:latin typeface="Poppins"/>
                        <a:ea typeface="Poppins"/>
                        <a:cs typeface="Poppins"/>
                        <a:sym typeface="Poppins"/>
                      </a:endParaRPr>
                    </a:p>
                  </a:txBody>
                  <a:tcPr marT="68575" marB="68575" marR="68575" marL="68575"/>
                </a:tc>
              </a:tr>
              <a:tr h="303425">
                <a:tc vMerge="1"/>
                <a:tc>
                  <a:txBody>
                    <a:bodyPr/>
                    <a:lstStyle/>
                    <a:p>
                      <a:pPr indent="0" lvl="0" marL="0" rtl="0" algn="l">
                        <a:spcBef>
                          <a:spcPts val="0"/>
                        </a:spcBef>
                        <a:spcAft>
                          <a:spcPts val="0"/>
                        </a:spcAft>
                        <a:buNone/>
                      </a:pPr>
                      <a:r>
                        <a:rPr lang="en-US" sz="900"/>
                        <a:t>Portal</a:t>
                      </a:r>
                      <a:endParaRPr sz="900"/>
                    </a:p>
                  </a:txBody>
                  <a:tcPr marT="68575" marB="68575" marR="68575" marL="68575"/>
                </a:tc>
                <a:tc>
                  <a:txBody>
                    <a:bodyPr/>
                    <a:lstStyle/>
                    <a:p>
                      <a:pPr indent="-222250" lvl="0" marL="342900" rtl="0" algn="l">
                        <a:lnSpc>
                          <a:spcPct val="120000"/>
                        </a:lnSpc>
                        <a:spcBef>
                          <a:spcPts val="0"/>
                        </a:spcBef>
                        <a:spcAft>
                          <a:spcPts val="0"/>
                        </a:spcAft>
                        <a:buClr>
                          <a:schemeClr val="dk1"/>
                        </a:buClr>
                        <a:buSzPts val="900"/>
                        <a:buFont typeface="Poppins"/>
                        <a:buChar char="●"/>
                      </a:pPr>
                      <a:r>
                        <a:rPr lang="en-US" sz="900">
                          <a:solidFill>
                            <a:schemeClr val="dk1"/>
                          </a:solidFill>
                          <a:latin typeface="Poppins"/>
                          <a:ea typeface="Poppins"/>
                          <a:cs typeface="Poppins"/>
                          <a:sym typeface="Poppins"/>
                        </a:rPr>
                        <a:t>Enable API consumers to access api documentation and interactively test</a:t>
                      </a:r>
                      <a:endParaRPr sz="900">
                        <a:solidFill>
                          <a:schemeClr val="dk1"/>
                        </a:solidFill>
                        <a:latin typeface="Poppins"/>
                        <a:ea typeface="Poppins"/>
                        <a:cs typeface="Poppins"/>
                        <a:sym typeface="Poppins"/>
                      </a:endParaRPr>
                    </a:p>
                  </a:txBody>
                  <a:tcPr marT="68575" marB="68575" marR="68575" marL="68575"/>
                </a:tc>
              </a:tr>
              <a:tr h="285550">
                <a:tc rowSpan="2">
                  <a:txBody>
                    <a:bodyPr/>
                    <a:lstStyle/>
                    <a:p>
                      <a:pPr indent="0" lvl="0" marL="0" rtl="0" algn="l">
                        <a:spcBef>
                          <a:spcPts val="0"/>
                        </a:spcBef>
                        <a:spcAft>
                          <a:spcPts val="0"/>
                        </a:spcAft>
                        <a:buNone/>
                      </a:pPr>
                      <a:r>
                        <a:rPr lang="en-US" sz="900"/>
                        <a:t>Secure APIs</a:t>
                      </a:r>
                      <a:endParaRPr sz="900"/>
                    </a:p>
                  </a:txBody>
                  <a:tcPr marT="68575" marB="68575" marR="68575" marL="68575"/>
                </a:tc>
                <a:tc>
                  <a:txBody>
                    <a:bodyPr/>
                    <a:lstStyle/>
                    <a:p>
                      <a:pPr indent="0" lvl="0" marL="0" rtl="0" algn="l">
                        <a:spcBef>
                          <a:spcPts val="0"/>
                        </a:spcBef>
                        <a:spcAft>
                          <a:spcPts val="0"/>
                        </a:spcAft>
                        <a:buNone/>
                      </a:pPr>
                      <a:r>
                        <a:rPr lang="en-US" sz="900"/>
                        <a:t>Security Profiles</a:t>
                      </a:r>
                      <a:endParaRPr sz="900"/>
                    </a:p>
                  </a:txBody>
                  <a:tcPr marT="68575" marB="68575" marR="68575" marL="68575"/>
                </a:tc>
                <a:tc>
                  <a:txBody>
                    <a:bodyPr/>
                    <a:lstStyle/>
                    <a:p>
                      <a:pPr indent="-222250" lvl="0" marL="342900" rtl="0" algn="l">
                        <a:spcBef>
                          <a:spcPts val="0"/>
                        </a:spcBef>
                        <a:spcAft>
                          <a:spcPts val="0"/>
                        </a:spcAft>
                        <a:buSzPts val="900"/>
                        <a:buFont typeface="Poppins"/>
                        <a:buChar char="●"/>
                      </a:pPr>
                      <a:r>
                        <a:rPr lang="en-US" sz="900">
                          <a:latin typeface="Poppins"/>
                          <a:ea typeface="Poppins"/>
                          <a:cs typeface="Poppins"/>
                          <a:sym typeface="Poppins"/>
                        </a:rPr>
                        <a:t>Enables administrators to manage and enforce security policies for APi access.</a:t>
                      </a:r>
                      <a:endParaRPr sz="900">
                        <a:latin typeface="Poppins"/>
                        <a:ea typeface="Poppins"/>
                        <a:cs typeface="Poppins"/>
                        <a:sym typeface="Poppins"/>
                      </a:endParaRPr>
                    </a:p>
                  </a:txBody>
                  <a:tcPr marT="68575" marB="68575" marR="68575" marL="68575"/>
                </a:tc>
              </a:tr>
              <a:tr h="319675">
                <a:tc vMerge="1"/>
                <a:tc>
                  <a:txBody>
                    <a:bodyPr/>
                    <a:lstStyle/>
                    <a:p>
                      <a:pPr indent="0" lvl="0" marL="0" rtl="0" algn="l">
                        <a:spcBef>
                          <a:spcPts val="0"/>
                        </a:spcBef>
                        <a:spcAft>
                          <a:spcPts val="0"/>
                        </a:spcAft>
                        <a:buNone/>
                      </a:pPr>
                      <a:r>
                        <a:rPr lang="en-US" sz="900"/>
                        <a:t>Trusted IP Groups</a:t>
                      </a:r>
                      <a:endParaRPr sz="900"/>
                    </a:p>
                  </a:txBody>
                  <a:tcPr marT="68575" marB="68575" marR="68575" marL="68575"/>
                </a:tc>
                <a:tc>
                  <a:txBody>
                    <a:bodyPr/>
                    <a:lstStyle/>
                    <a:p>
                      <a:pPr indent="-222250" lvl="0" marL="342900" rtl="0" algn="l">
                        <a:spcBef>
                          <a:spcPts val="0"/>
                        </a:spcBef>
                        <a:spcAft>
                          <a:spcPts val="0"/>
                        </a:spcAft>
                        <a:buSzPts val="900"/>
                        <a:buFont typeface="Poppins"/>
                        <a:buChar char="●"/>
                      </a:pPr>
                      <a:r>
                        <a:rPr lang="en-US" sz="900">
                          <a:latin typeface="Poppins"/>
                          <a:ea typeface="Poppins"/>
                          <a:cs typeface="Poppins"/>
                          <a:sym typeface="Poppins"/>
                        </a:rPr>
                        <a:t>Enables administrators to enforce IP level access control to the APIs.</a:t>
                      </a:r>
                      <a:endParaRPr sz="900">
                        <a:latin typeface="Poppins"/>
                        <a:ea typeface="Poppins"/>
                        <a:cs typeface="Poppins"/>
                        <a:sym typeface="Poppins"/>
                      </a:endParaRPr>
                    </a:p>
                  </a:txBody>
                  <a:tcPr marT="68575" marB="68575" marR="68575" marL="68575"/>
                </a:tc>
              </a:tr>
              <a:tr h="332000">
                <a:tc rowSpan="2">
                  <a:txBody>
                    <a:bodyPr/>
                    <a:lstStyle/>
                    <a:p>
                      <a:pPr indent="0" lvl="0" marL="0" rtl="0" algn="l">
                        <a:spcBef>
                          <a:spcPts val="0"/>
                        </a:spcBef>
                        <a:spcAft>
                          <a:spcPts val="0"/>
                        </a:spcAft>
                        <a:buNone/>
                      </a:pPr>
                      <a:r>
                        <a:rPr lang="en-US" sz="900"/>
                        <a:t>Monitor APIs</a:t>
                      </a:r>
                      <a:endParaRPr sz="900"/>
                    </a:p>
                  </a:txBody>
                  <a:tcPr marT="68575" marB="68575" marR="68575" marL="68575"/>
                </a:tc>
                <a:tc>
                  <a:txBody>
                    <a:bodyPr/>
                    <a:lstStyle/>
                    <a:p>
                      <a:pPr indent="0" lvl="0" marL="0" rtl="0" algn="l">
                        <a:spcBef>
                          <a:spcPts val="0"/>
                        </a:spcBef>
                        <a:spcAft>
                          <a:spcPts val="0"/>
                        </a:spcAft>
                        <a:buNone/>
                      </a:pPr>
                      <a:r>
                        <a:rPr lang="en-US" sz="900"/>
                        <a:t>API Logs</a:t>
                      </a:r>
                      <a:endParaRPr sz="900"/>
                    </a:p>
                  </a:txBody>
                  <a:tcPr marT="68575" marB="68575" marR="68575" marL="68575"/>
                </a:tc>
                <a:tc>
                  <a:txBody>
                    <a:bodyPr/>
                    <a:lstStyle/>
                    <a:p>
                      <a:pPr indent="-222250" lvl="0" marL="342900" rtl="0" algn="l">
                        <a:spcBef>
                          <a:spcPts val="0"/>
                        </a:spcBef>
                        <a:spcAft>
                          <a:spcPts val="0"/>
                        </a:spcAft>
                        <a:buSzPts val="900"/>
                        <a:buFont typeface="Poppins"/>
                        <a:buChar char="●"/>
                      </a:pPr>
                      <a:r>
                        <a:rPr lang="en-US" sz="900">
                          <a:latin typeface="Poppins"/>
                          <a:ea typeface="Poppins"/>
                          <a:cs typeface="Poppins"/>
                          <a:sym typeface="Poppins"/>
                        </a:rPr>
                        <a:t>Provides tracking, debugging information, aiding troubleshooting, and security.</a:t>
                      </a:r>
                      <a:endParaRPr sz="900">
                        <a:latin typeface="Poppins"/>
                        <a:ea typeface="Poppins"/>
                        <a:cs typeface="Poppins"/>
                        <a:sym typeface="Poppins"/>
                      </a:endParaRPr>
                    </a:p>
                  </a:txBody>
                  <a:tcPr marT="68575" marB="68575" marR="68575" marL="68575"/>
                </a:tc>
              </a:tr>
              <a:tr h="324825">
                <a:tc vMerge="1"/>
                <a:tc>
                  <a:txBody>
                    <a:bodyPr/>
                    <a:lstStyle/>
                    <a:p>
                      <a:pPr indent="0" lvl="0" marL="0" rtl="0" algn="l">
                        <a:spcBef>
                          <a:spcPts val="0"/>
                        </a:spcBef>
                        <a:spcAft>
                          <a:spcPts val="0"/>
                        </a:spcAft>
                        <a:buNone/>
                      </a:pPr>
                      <a:r>
                        <a:rPr lang="en-US" sz="900"/>
                        <a:t>Analytics</a:t>
                      </a:r>
                      <a:endParaRPr sz="900"/>
                    </a:p>
                  </a:txBody>
                  <a:tcPr marT="68575" marB="68575" marR="68575" marL="68575"/>
                </a:tc>
                <a:tc>
                  <a:txBody>
                    <a:bodyPr/>
                    <a:lstStyle/>
                    <a:p>
                      <a:pPr indent="-222250" lvl="0" marL="342900" rtl="0" algn="l">
                        <a:spcBef>
                          <a:spcPts val="0"/>
                        </a:spcBef>
                        <a:spcAft>
                          <a:spcPts val="0"/>
                        </a:spcAft>
                        <a:buSzPts val="900"/>
                        <a:buFont typeface="Poppins"/>
                        <a:buChar char="●"/>
                      </a:pPr>
                      <a:r>
                        <a:rPr lang="en-US" sz="900">
                          <a:latin typeface="Poppins"/>
                          <a:ea typeface="Poppins"/>
                          <a:cs typeface="Poppins"/>
                          <a:sym typeface="Poppins"/>
                        </a:rPr>
                        <a:t>Provides metrics on API usage and performance, aiding in monitoring and analysis.</a:t>
                      </a:r>
                      <a:endParaRPr sz="900">
                        <a:latin typeface="Poppins"/>
                        <a:ea typeface="Poppins"/>
                        <a:cs typeface="Poppins"/>
                        <a:sym typeface="Poppins"/>
                      </a:endParaRPr>
                    </a:p>
                  </a:txBody>
                  <a:tcPr marT="68575" marB="68575" marR="68575" marL="68575"/>
                </a:tc>
              </a:tr>
              <a:tr h="300050">
                <a:tc rowSpan="2">
                  <a:txBody>
                    <a:bodyPr/>
                    <a:lstStyle/>
                    <a:p>
                      <a:pPr indent="0" lvl="0" marL="0" rtl="0" algn="l">
                        <a:spcBef>
                          <a:spcPts val="0"/>
                        </a:spcBef>
                        <a:spcAft>
                          <a:spcPts val="0"/>
                        </a:spcAft>
                        <a:buNone/>
                      </a:pPr>
                      <a:r>
                        <a:rPr lang="en-US" sz="900"/>
                        <a:t>Manage Access</a:t>
                      </a:r>
                      <a:endParaRPr sz="900"/>
                    </a:p>
                  </a:txBody>
                  <a:tcPr marT="68575" marB="68575" marR="68575" marL="68575"/>
                </a:tc>
                <a:tc>
                  <a:txBody>
                    <a:bodyPr/>
                    <a:lstStyle/>
                    <a:p>
                      <a:pPr indent="0" lvl="0" marL="0" rtl="0" algn="l">
                        <a:spcBef>
                          <a:spcPts val="0"/>
                        </a:spcBef>
                        <a:spcAft>
                          <a:spcPts val="0"/>
                        </a:spcAft>
                        <a:buNone/>
                      </a:pPr>
                      <a:r>
                        <a:rPr lang="en-US" sz="900"/>
                        <a:t>API Groups</a:t>
                      </a:r>
                      <a:endParaRPr sz="900"/>
                    </a:p>
                  </a:txBody>
                  <a:tcPr marT="68575" marB="68575" marR="68575" marL="68575"/>
                </a:tc>
                <a:tc>
                  <a:txBody>
                    <a:bodyPr/>
                    <a:lstStyle/>
                    <a:p>
                      <a:pPr indent="-222250" lvl="0" marL="342900" rtl="0" algn="l">
                        <a:spcBef>
                          <a:spcPts val="0"/>
                        </a:spcBef>
                        <a:spcAft>
                          <a:spcPts val="0"/>
                        </a:spcAft>
                        <a:buSzPts val="900"/>
                        <a:buFont typeface="Poppins"/>
                        <a:buChar char="●"/>
                      </a:pPr>
                      <a:r>
                        <a:rPr lang="en-US" sz="900">
                          <a:latin typeface="Poppins"/>
                          <a:ea typeface="Poppins"/>
                          <a:cs typeface="Poppins"/>
                          <a:sym typeface="Poppins"/>
                        </a:rPr>
                        <a:t>Enable administrators to enforce access policies for API collections</a:t>
                      </a:r>
                      <a:endParaRPr sz="900">
                        <a:latin typeface="Poppins"/>
                        <a:ea typeface="Poppins"/>
                        <a:cs typeface="Poppins"/>
                        <a:sym typeface="Poppins"/>
                      </a:endParaRPr>
                    </a:p>
                  </a:txBody>
                  <a:tcPr marT="68575" marB="68575" marR="68575" marL="68575"/>
                </a:tc>
              </a:tr>
              <a:tr h="285750">
                <a:tc vMerge="1"/>
                <a:tc>
                  <a:txBody>
                    <a:bodyPr/>
                    <a:lstStyle/>
                    <a:p>
                      <a:pPr indent="0" lvl="0" marL="0" rtl="0" algn="l">
                        <a:spcBef>
                          <a:spcPts val="0"/>
                        </a:spcBef>
                        <a:spcAft>
                          <a:spcPts val="0"/>
                        </a:spcAft>
                        <a:buNone/>
                      </a:pPr>
                      <a:r>
                        <a:rPr lang="en-US" sz="900"/>
                        <a:t>External Users</a:t>
                      </a:r>
                      <a:endParaRPr sz="900"/>
                    </a:p>
                  </a:txBody>
                  <a:tcPr marT="68575" marB="68575" marR="68575" marL="68575"/>
                </a:tc>
                <a:tc>
                  <a:txBody>
                    <a:bodyPr/>
                    <a:lstStyle/>
                    <a:p>
                      <a:pPr indent="-222250" lvl="0" marL="342900" rtl="0" algn="l">
                        <a:spcBef>
                          <a:spcPts val="0"/>
                        </a:spcBef>
                        <a:spcAft>
                          <a:spcPts val="0"/>
                        </a:spcAft>
                        <a:buSzPts val="900"/>
                        <a:buFont typeface="Poppins"/>
                        <a:buChar char="●"/>
                      </a:pPr>
                      <a:r>
                        <a:rPr lang="en-US" sz="900">
                          <a:latin typeface="Poppins"/>
                          <a:ea typeface="Poppins"/>
                          <a:cs typeface="Poppins"/>
                          <a:sym typeface="Poppins"/>
                        </a:rPr>
                        <a:t>Enable administrators to control API access for external users</a:t>
                      </a:r>
                      <a:endParaRPr sz="900">
                        <a:latin typeface="Poppins"/>
                        <a:ea typeface="Poppins"/>
                        <a:cs typeface="Poppins"/>
                        <a:sym typeface="Poppins"/>
                      </a:endParaRPr>
                    </a:p>
                  </a:txBody>
                  <a:tcPr marT="68575" marB="68575" marR="68575" marL="68575"/>
                </a:tc>
              </a:tr>
              <a:tr h="309200">
                <a:tc>
                  <a:txBody>
                    <a:bodyPr/>
                    <a:lstStyle/>
                    <a:p>
                      <a:pPr indent="0" lvl="0" marL="0" rtl="0" algn="l">
                        <a:spcBef>
                          <a:spcPts val="0"/>
                        </a:spcBef>
                        <a:spcAft>
                          <a:spcPts val="0"/>
                        </a:spcAft>
                        <a:buNone/>
                      </a:pPr>
                      <a:r>
                        <a:rPr lang="en-US" sz="900"/>
                        <a:t>System Administration</a:t>
                      </a:r>
                      <a:endParaRPr sz="900"/>
                    </a:p>
                  </a:txBody>
                  <a:tcPr marT="68575" marB="68575" marR="68575" marL="68575"/>
                </a:tc>
                <a:tc>
                  <a:txBody>
                    <a:bodyPr/>
                    <a:lstStyle/>
                    <a:p>
                      <a:pPr indent="0" lvl="0" marL="0" rtl="0" algn="l">
                        <a:spcBef>
                          <a:spcPts val="0"/>
                        </a:spcBef>
                        <a:spcAft>
                          <a:spcPts val="0"/>
                        </a:spcAft>
                        <a:buNone/>
                      </a:pPr>
                      <a:r>
                        <a:rPr lang="en-US" sz="900"/>
                        <a:t>Private API Gateway</a:t>
                      </a:r>
                      <a:endParaRPr sz="900"/>
                    </a:p>
                  </a:txBody>
                  <a:tcPr marT="68575" marB="68575" marR="68575" marL="68575"/>
                </a:tc>
                <a:tc>
                  <a:txBody>
                    <a:bodyPr/>
                    <a:lstStyle/>
                    <a:p>
                      <a:pPr indent="-222250" lvl="0" marL="342900" rtl="0" algn="l">
                        <a:spcBef>
                          <a:spcPts val="0"/>
                        </a:spcBef>
                        <a:spcAft>
                          <a:spcPts val="0"/>
                        </a:spcAft>
                        <a:buSzPts val="900"/>
                        <a:buFont typeface="Poppins"/>
                        <a:buChar char="●"/>
                      </a:pPr>
                      <a:r>
                        <a:rPr lang="en-US" sz="900">
                          <a:latin typeface="Poppins"/>
                          <a:ea typeface="Poppins"/>
                          <a:cs typeface="Poppins"/>
                          <a:sym typeface="Poppins"/>
                        </a:rPr>
                        <a:t>Tools to deploy, test, administer security, and manage traffic of Private API Gateway  </a:t>
                      </a:r>
                      <a:endParaRPr sz="900">
                        <a:latin typeface="Poppins"/>
                        <a:ea typeface="Poppins"/>
                        <a:cs typeface="Poppins"/>
                        <a:sym typeface="Poppins"/>
                      </a:endParaRPr>
                    </a:p>
                  </a:txBody>
                  <a:tcPr marT="68575" marB="68575" marR="68575" marL="68575"/>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3" name="Shape 4723"/>
        <p:cNvGrpSpPr/>
        <p:nvPr/>
      </p:nvGrpSpPr>
      <p:grpSpPr>
        <a:xfrm>
          <a:off x="0" y="0"/>
          <a:ext cx="0" cy="0"/>
          <a:chOff x="0" y="0"/>
          <a:chExt cx="0" cy="0"/>
        </a:xfrm>
      </p:grpSpPr>
      <p:sp>
        <p:nvSpPr>
          <p:cNvPr id="4724" name="Google Shape;4724;p348"/>
          <p:cNvSpPr txBox="1"/>
          <p:nvPr>
            <p:ph idx="4294967295" type="title"/>
          </p:nvPr>
        </p:nvSpPr>
        <p:spPr>
          <a:xfrm>
            <a:off x="365700" y="975300"/>
            <a:ext cx="4839300" cy="344400"/>
          </a:xfrm>
          <a:prstGeom prst="rect">
            <a:avLst/>
          </a:prstGeom>
          <a:noFill/>
          <a:ln>
            <a:noFill/>
          </a:ln>
        </p:spPr>
        <p:txBody>
          <a:bodyPr anchorCtr="0" anchor="t" bIns="0" lIns="0" spcFirstLastPara="1" rIns="0" wrap="square" tIns="0">
            <a:normAutofit fontScale="90000"/>
          </a:bodyPr>
          <a:lstStyle/>
          <a:p>
            <a:pPr indent="0" lvl="0" marL="0" rtl="0" algn="l">
              <a:lnSpc>
                <a:spcPct val="115000"/>
              </a:lnSpc>
              <a:spcBef>
                <a:spcPts val="0"/>
              </a:spcBef>
              <a:spcAft>
                <a:spcPts val="0"/>
              </a:spcAft>
              <a:buSzPct val="129999"/>
              <a:buNone/>
            </a:pPr>
            <a:r>
              <a:rPr lang="en-US"/>
              <a:t>Jitterbit App Builder</a:t>
            </a:r>
            <a:endParaRPr/>
          </a:p>
          <a:p>
            <a:pPr indent="0" lvl="0" marL="0" rtl="0" algn="l">
              <a:lnSpc>
                <a:spcPct val="115000"/>
              </a:lnSpc>
              <a:spcBef>
                <a:spcPts val="0"/>
              </a:spcBef>
              <a:spcAft>
                <a:spcPts val="0"/>
              </a:spcAft>
              <a:buSzPct val="129999"/>
              <a:buNone/>
            </a:pPr>
            <a:r>
              <a:t/>
            </a:r>
            <a:endParaRPr/>
          </a:p>
        </p:txBody>
      </p:sp>
      <p:sp>
        <p:nvSpPr>
          <p:cNvPr id="4725" name="Google Shape;4725;p348"/>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1200"/>
              </a:spcAft>
              <a:buSzPts val="1400"/>
              <a:buNone/>
            </a:pPr>
            <a:r>
              <a:rPr lang="en-US"/>
              <a:t>Low-code, AI-infused </a:t>
            </a:r>
            <a:br>
              <a:rPr lang="en-US"/>
            </a:br>
            <a:r>
              <a:rPr lang="en-US"/>
              <a:t>application development</a:t>
            </a:r>
            <a:endParaRPr/>
          </a:p>
        </p:txBody>
      </p:sp>
      <p:sp>
        <p:nvSpPr>
          <p:cNvPr id="4726" name="Google Shape;4726;p348"/>
          <p:cNvSpPr txBox="1"/>
          <p:nvPr/>
        </p:nvSpPr>
        <p:spPr>
          <a:xfrm>
            <a:off x="1046425" y="1618775"/>
            <a:ext cx="3454200" cy="21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63849"/>
                </a:solidFill>
                <a:latin typeface="Roboto Light"/>
                <a:ea typeface="Roboto Light"/>
                <a:cs typeface="Roboto Light"/>
                <a:sym typeface="Roboto Light"/>
              </a:rPr>
              <a:t>DRAFT</a:t>
            </a:r>
            <a:endParaRPr>
              <a:solidFill>
                <a:srgbClr val="063849"/>
              </a:solidFill>
              <a:latin typeface="Roboto Light"/>
              <a:ea typeface="Roboto Light"/>
              <a:cs typeface="Roboto Light"/>
              <a:sym typeface="Roboto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1" name="Shape 4731"/>
        <p:cNvGrpSpPr/>
        <p:nvPr/>
      </p:nvGrpSpPr>
      <p:grpSpPr>
        <a:xfrm>
          <a:off x="0" y="0"/>
          <a:ext cx="0" cy="0"/>
          <a:chOff x="0" y="0"/>
          <a:chExt cx="0" cy="0"/>
        </a:xfrm>
      </p:grpSpPr>
      <p:sp>
        <p:nvSpPr>
          <p:cNvPr id="4732" name="Google Shape;4732;p349"/>
          <p:cNvSpPr txBox="1"/>
          <p:nvPr>
            <p:ph type="title"/>
          </p:nvPr>
        </p:nvSpPr>
        <p:spPr>
          <a:xfrm>
            <a:off x="365700" y="274350"/>
            <a:ext cx="74706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Instructions</a:t>
            </a:r>
            <a:endParaRPr/>
          </a:p>
        </p:txBody>
      </p:sp>
      <p:sp>
        <p:nvSpPr>
          <p:cNvPr id="4733" name="Google Shape;4733;p349"/>
          <p:cNvSpPr txBox="1"/>
          <p:nvPr>
            <p:ph idx="1" type="body"/>
          </p:nvPr>
        </p:nvSpPr>
        <p:spPr>
          <a:xfrm>
            <a:off x="365700" y="740400"/>
            <a:ext cx="8139300" cy="466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200"/>
              <a:t>The deck is an extension of the Corporate POV deck for conversations that  require a deeper dive into Jitterbit App Builder. It provides a </a:t>
            </a:r>
            <a:r>
              <a:rPr lang="en-US" sz="1200"/>
              <a:t>high-level overview </a:t>
            </a:r>
            <a:r>
              <a:rPr lang="en-US" sz="1200"/>
              <a:t>of Jitterbit App Builder features, value props, and how it fits into the Harmony platform. </a:t>
            </a:r>
            <a:r>
              <a:rPr b="1" lang="en-US" sz="1200">
                <a:latin typeface="Roboto"/>
                <a:ea typeface="Roboto"/>
                <a:cs typeface="Roboto"/>
                <a:sym typeface="Roboto"/>
              </a:rPr>
              <a:t>What the deck covers: </a:t>
            </a:r>
            <a:endParaRPr b="1" sz="1200">
              <a:latin typeface="Roboto"/>
              <a:ea typeface="Roboto"/>
              <a:cs typeface="Roboto"/>
              <a:sym typeface="Roboto"/>
            </a:endParaRPr>
          </a:p>
          <a:p>
            <a:pPr indent="-304800" lvl="0" marL="457200" rtl="0" algn="l">
              <a:spcBef>
                <a:spcPts val="0"/>
              </a:spcBef>
              <a:spcAft>
                <a:spcPts val="0"/>
              </a:spcAft>
              <a:buSzPts val="1200"/>
              <a:buChar char="●"/>
            </a:pPr>
            <a:r>
              <a:rPr lang="en-US" sz="1200"/>
              <a:t>A brief overview of the Harmony platform</a:t>
            </a:r>
            <a:endParaRPr sz="1200"/>
          </a:p>
          <a:p>
            <a:pPr indent="-304800" lvl="0" marL="457200" rtl="0" algn="l">
              <a:spcBef>
                <a:spcPts val="0"/>
              </a:spcBef>
              <a:spcAft>
                <a:spcPts val="0"/>
              </a:spcAft>
              <a:buSzPts val="1200"/>
              <a:buChar char="●"/>
            </a:pPr>
            <a:r>
              <a:rPr lang="en-US" sz="1200"/>
              <a:t>Industry trends driving the need for App Builder</a:t>
            </a:r>
            <a:endParaRPr sz="1200"/>
          </a:p>
          <a:p>
            <a:pPr indent="-304800" lvl="0" marL="457200" rtl="0" algn="l">
              <a:spcBef>
                <a:spcPts val="0"/>
              </a:spcBef>
              <a:spcAft>
                <a:spcPts val="0"/>
              </a:spcAft>
              <a:buSzPts val="1200"/>
              <a:buChar char="●"/>
            </a:pPr>
            <a:r>
              <a:rPr lang="en-US" sz="1200"/>
              <a:t>App builder personas/user profiles</a:t>
            </a:r>
            <a:endParaRPr sz="1200"/>
          </a:p>
          <a:p>
            <a:pPr indent="-304800" lvl="0" marL="457200" rtl="0" algn="l">
              <a:spcBef>
                <a:spcPts val="0"/>
              </a:spcBef>
              <a:spcAft>
                <a:spcPts val="0"/>
              </a:spcAft>
              <a:buSzPts val="1200"/>
              <a:buChar char="●"/>
            </a:pPr>
            <a:r>
              <a:rPr lang="en-US" sz="1200"/>
              <a:t>Features &amp; benefits</a:t>
            </a:r>
            <a:endParaRPr sz="1200"/>
          </a:p>
          <a:p>
            <a:pPr indent="-304800" lvl="0" marL="457200" rtl="0" algn="l">
              <a:spcBef>
                <a:spcPts val="0"/>
              </a:spcBef>
              <a:spcAft>
                <a:spcPts val="0"/>
              </a:spcAft>
              <a:buSzPts val="1200"/>
              <a:buChar char="●"/>
            </a:pPr>
            <a:r>
              <a:rPr lang="en-US" sz="1200"/>
              <a:t>Use case examples</a:t>
            </a:r>
            <a:endParaRPr sz="1200"/>
          </a:p>
          <a:p>
            <a:pPr indent="-304800" lvl="0" marL="457200" rtl="0" algn="l">
              <a:spcBef>
                <a:spcPts val="0"/>
              </a:spcBef>
              <a:spcAft>
                <a:spcPts val="0"/>
              </a:spcAft>
              <a:buSzPts val="1200"/>
              <a:buChar char="●"/>
            </a:pPr>
            <a:r>
              <a:rPr lang="en-US" sz="1200"/>
              <a:t>Proof points</a:t>
            </a:r>
            <a:endParaRPr sz="1200"/>
          </a:p>
          <a:p>
            <a:pPr indent="0" lvl="0" marL="0" rtl="0" algn="l">
              <a:spcBef>
                <a:spcPts val="0"/>
              </a:spcBef>
              <a:spcAft>
                <a:spcPts val="0"/>
              </a:spcAft>
              <a:buNone/>
            </a:pPr>
            <a:r>
              <a:t/>
            </a:r>
            <a:endParaRPr sz="1300"/>
          </a:p>
          <a:p>
            <a:pPr indent="0" lvl="0" marL="0" rtl="0" algn="l">
              <a:spcBef>
                <a:spcPts val="0"/>
              </a:spcBef>
              <a:spcAft>
                <a:spcPts val="0"/>
              </a:spcAft>
              <a:buNone/>
            </a:pPr>
            <a:r>
              <a:rPr b="1" lang="en-US" sz="1200">
                <a:latin typeface="Roboto"/>
                <a:ea typeface="Roboto"/>
                <a:cs typeface="Roboto"/>
                <a:sym typeface="Roboto"/>
              </a:rPr>
              <a:t>How to present it </a:t>
            </a:r>
            <a:endParaRPr b="1" sz="1200">
              <a:latin typeface="Roboto"/>
              <a:ea typeface="Roboto"/>
              <a:cs typeface="Roboto"/>
              <a:sym typeface="Roboto"/>
            </a:endParaRPr>
          </a:p>
          <a:p>
            <a:pPr indent="-304800" lvl="0" marL="457200" rtl="0" algn="l">
              <a:spcBef>
                <a:spcPts val="0"/>
              </a:spcBef>
              <a:spcAft>
                <a:spcPts val="0"/>
              </a:spcAft>
              <a:buSzPts val="1200"/>
              <a:buChar char="●"/>
            </a:pPr>
            <a:r>
              <a:rPr lang="en-US" sz="1200"/>
              <a:t>Check out the talking points outlined in the </a:t>
            </a:r>
            <a:r>
              <a:rPr b="1" lang="en-US" sz="1200">
                <a:latin typeface="Roboto"/>
                <a:ea typeface="Roboto"/>
                <a:cs typeface="Roboto"/>
                <a:sym typeface="Roboto"/>
              </a:rPr>
              <a:t>Speaker Notes</a:t>
            </a:r>
            <a:r>
              <a:rPr lang="en-US" sz="1200"/>
              <a:t> section of the deck. Use them as a guide to tailor your talk track to your audience and goals.</a:t>
            </a:r>
            <a:endParaRPr sz="1200"/>
          </a:p>
          <a:p>
            <a:pPr indent="-304800" lvl="0" marL="457200" rtl="0" algn="l">
              <a:spcBef>
                <a:spcPts val="0"/>
              </a:spcBef>
              <a:spcAft>
                <a:spcPts val="0"/>
              </a:spcAft>
              <a:buSzPts val="1200"/>
              <a:buChar char="●"/>
            </a:pPr>
            <a:r>
              <a:rPr lang="en-US" sz="1200"/>
              <a:t>Add your photo and contact information to the last slide in the appropriate space.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US" sz="1200"/>
              <a:t>The </a:t>
            </a:r>
            <a:r>
              <a:rPr b="1" lang="en-US" sz="1200">
                <a:latin typeface="Roboto"/>
                <a:ea typeface="Roboto"/>
                <a:cs typeface="Roboto"/>
                <a:sym typeface="Roboto"/>
              </a:rPr>
              <a:t>appendix slides </a:t>
            </a:r>
            <a:r>
              <a:rPr lang="en-US" sz="1200"/>
              <a:t>include a </a:t>
            </a:r>
            <a:r>
              <a:rPr b="1" lang="en-US" sz="1200">
                <a:latin typeface="Roboto"/>
                <a:ea typeface="Roboto"/>
                <a:cs typeface="Roboto"/>
                <a:sym typeface="Roboto"/>
              </a:rPr>
              <a:t>customer case study, architecture slides, and more</a:t>
            </a:r>
            <a:r>
              <a:rPr lang="en-US" sz="1200"/>
              <a:t>. There is also a </a:t>
            </a:r>
            <a:r>
              <a:rPr b="1" lang="en-US" sz="1200">
                <a:latin typeface="Roboto"/>
                <a:ea typeface="Roboto"/>
                <a:cs typeface="Roboto"/>
                <a:sym typeface="Roboto"/>
              </a:rPr>
              <a:t>vertical use case slide</a:t>
            </a:r>
            <a:r>
              <a:rPr lang="en-US" sz="1200"/>
              <a:t> that covers a multitude of different industries (retail, finance, marketing, and others). For example, if you are talking to prospect/customer in retail you would want to point out the use cases that fall under that category to make the message more impactful. </a:t>
            </a:r>
            <a:r>
              <a:rPr b="1" lang="en-US" sz="1200">
                <a:latin typeface="Roboto"/>
                <a:ea typeface="Roboto"/>
                <a:cs typeface="Roboto"/>
                <a:sym typeface="Roboto"/>
              </a:rPr>
              <a:t>Questions? Reach out to productmarketing@jitterbit.com.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9" name="Shape 3689"/>
        <p:cNvGrpSpPr/>
        <p:nvPr/>
      </p:nvGrpSpPr>
      <p:grpSpPr>
        <a:xfrm>
          <a:off x="0" y="0"/>
          <a:ext cx="0" cy="0"/>
          <a:chOff x="0" y="0"/>
          <a:chExt cx="0" cy="0"/>
        </a:xfrm>
      </p:grpSpPr>
      <p:sp>
        <p:nvSpPr>
          <p:cNvPr id="3690" name="Google Shape;3690;p305"/>
          <p:cNvSpPr txBox="1"/>
          <p:nvPr>
            <p:ph type="title"/>
          </p:nvPr>
        </p:nvSpPr>
        <p:spPr>
          <a:xfrm>
            <a:off x="365700" y="274350"/>
            <a:ext cx="74706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Table of Contents</a:t>
            </a:r>
            <a:endParaRPr/>
          </a:p>
        </p:txBody>
      </p:sp>
      <p:graphicFrame>
        <p:nvGraphicFramePr>
          <p:cNvPr id="3691" name="Google Shape;3691;p305"/>
          <p:cNvGraphicFramePr/>
          <p:nvPr/>
        </p:nvGraphicFramePr>
        <p:xfrm>
          <a:off x="365689" y="823177"/>
          <a:ext cx="3000000" cy="3000000"/>
        </p:xfrm>
        <a:graphic>
          <a:graphicData uri="http://schemas.openxmlformats.org/drawingml/2006/table">
            <a:tbl>
              <a:tblPr>
                <a:noFill/>
                <a:tableStyleId>{54A063E6-DB4E-4F17-BAD9-608C033AAD43}</a:tableStyleId>
              </a:tblPr>
              <a:tblGrid>
                <a:gridCol w="474600"/>
                <a:gridCol w="4404675"/>
              </a:tblGrid>
              <a:tr h="457200">
                <a:tc>
                  <a:txBody>
                    <a:bodyPr/>
                    <a:lstStyle/>
                    <a:p>
                      <a:pPr indent="0" lvl="0" marL="0" rtl="0" algn="ctr">
                        <a:spcBef>
                          <a:spcPts val="0"/>
                        </a:spcBef>
                        <a:spcAft>
                          <a:spcPts val="0"/>
                        </a:spcAft>
                        <a:buNone/>
                      </a:pPr>
                      <a:r>
                        <a:rPr b="1" lang="en-US" sz="1100">
                          <a:solidFill>
                            <a:schemeClr val="lt1"/>
                          </a:solidFill>
                          <a:latin typeface="Roboto Slab"/>
                          <a:ea typeface="Roboto Slab"/>
                          <a:cs typeface="Roboto Slab"/>
                          <a:sym typeface="Roboto Slab"/>
                        </a:rPr>
                        <a:t>1</a:t>
                      </a:r>
                      <a:endParaRPr b="1" i="0" sz="1100" u="none" cap="none" strike="noStrike">
                        <a:solidFill>
                          <a:schemeClr val="lt1"/>
                        </a:solidFill>
                        <a:latin typeface="Roboto Slab"/>
                        <a:ea typeface="Roboto Slab"/>
                        <a:cs typeface="Roboto Slab"/>
                        <a:sym typeface="Roboto Slab"/>
                      </a:endParaRPr>
                    </a:p>
                  </a:txBody>
                  <a:tcPr marT="34300" marB="34300"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7C97A2"/>
                    </a:solidFill>
                  </a:tcPr>
                </a:tc>
                <a:tc>
                  <a:txBody>
                    <a:bodyPr/>
                    <a:lstStyle/>
                    <a:p>
                      <a:pPr indent="0" lvl="0" marL="0" rtl="0" algn="l">
                        <a:spcBef>
                          <a:spcPts val="0"/>
                        </a:spcBef>
                        <a:spcAft>
                          <a:spcPts val="0"/>
                        </a:spcAft>
                        <a:buClr>
                          <a:schemeClr val="dk1"/>
                        </a:buClr>
                        <a:buSzPts val="1400"/>
                        <a:buFont typeface="Arial"/>
                        <a:buNone/>
                      </a:pPr>
                      <a:r>
                        <a:rPr lang="en-US">
                          <a:solidFill>
                            <a:schemeClr val="accent1"/>
                          </a:solidFill>
                          <a:latin typeface="Roboto Slab SemiBold"/>
                          <a:ea typeface="Roboto Slab SemiBold"/>
                          <a:cs typeface="Roboto Slab SemiBold"/>
                          <a:sym typeface="Roboto Slab SemiBold"/>
                        </a:rPr>
                        <a:t>iPaaS</a:t>
                      </a:r>
                      <a:endParaRPr>
                        <a:solidFill>
                          <a:schemeClr val="dk1"/>
                        </a:solidFill>
                        <a:latin typeface="Roboto Light"/>
                        <a:ea typeface="Roboto Light"/>
                        <a:cs typeface="Roboto Light"/>
                        <a:sym typeface="Roboto Light"/>
                      </a:endParaRPr>
                    </a:p>
                  </a:txBody>
                  <a:tcPr marT="34300" marB="34300"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r h="457200">
                <a:tc>
                  <a:txBody>
                    <a:bodyPr/>
                    <a:lstStyle/>
                    <a:p>
                      <a:pPr indent="0" lvl="0" marL="0" marR="0" rtl="0" algn="ctr">
                        <a:lnSpc>
                          <a:spcPct val="100000"/>
                        </a:lnSpc>
                        <a:spcBef>
                          <a:spcPts val="0"/>
                        </a:spcBef>
                        <a:spcAft>
                          <a:spcPts val="0"/>
                        </a:spcAft>
                        <a:buNone/>
                      </a:pPr>
                      <a:r>
                        <a:rPr b="1" lang="en-US" sz="1100">
                          <a:solidFill>
                            <a:schemeClr val="lt1"/>
                          </a:solidFill>
                          <a:latin typeface="Roboto Slab"/>
                          <a:ea typeface="Roboto Slab"/>
                          <a:cs typeface="Roboto Slab"/>
                          <a:sym typeface="Roboto Slab"/>
                        </a:rPr>
                        <a:t>2</a:t>
                      </a:r>
                      <a:endParaRPr b="1" i="0" sz="1100" u="none" cap="none" strike="noStrike">
                        <a:solidFill>
                          <a:schemeClr val="lt1"/>
                        </a:solidFill>
                        <a:latin typeface="Roboto Slab"/>
                        <a:ea typeface="Roboto Slab"/>
                        <a:cs typeface="Roboto Slab"/>
                        <a:sym typeface="Roboto Slab"/>
                      </a:endParaRPr>
                    </a:p>
                  </a:txBody>
                  <a:tcPr marT="34300" marB="34300"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7C97A2"/>
                    </a:solidFill>
                  </a:tcPr>
                </a:tc>
                <a:tc>
                  <a:txBody>
                    <a:bodyPr/>
                    <a:lstStyle/>
                    <a:p>
                      <a:pPr indent="0" lvl="0" marL="0" rtl="0" algn="l">
                        <a:spcBef>
                          <a:spcPts val="0"/>
                        </a:spcBef>
                        <a:spcAft>
                          <a:spcPts val="0"/>
                        </a:spcAft>
                        <a:buClr>
                          <a:schemeClr val="dk1"/>
                        </a:buClr>
                        <a:buSzPts val="1400"/>
                        <a:buFont typeface="Arial"/>
                        <a:buNone/>
                      </a:pPr>
                      <a:r>
                        <a:rPr lang="en-US">
                          <a:solidFill>
                            <a:schemeClr val="accent1"/>
                          </a:solidFill>
                          <a:latin typeface="Roboto Slab SemiBold"/>
                          <a:ea typeface="Roboto Slab SemiBold"/>
                          <a:cs typeface="Roboto Slab SemiBold"/>
                          <a:sym typeface="Roboto Slab SemiBold"/>
                        </a:rPr>
                        <a:t>API Manager</a:t>
                      </a:r>
                      <a:endParaRPr>
                        <a:solidFill>
                          <a:srgbClr val="FF6529"/>
                        </a:solidFill>
                        <a:latin typeface="Roboto Slab SemiBold"/>
                        <a:ea typeface="Roboto Slab SemiBold"/>
                        <a:cs typeface="Roboto Slab SemiBold"/>
                        <a:sym typeface="Roboto Slab SemiBold"/>
                      </a:endParaRPr>
                    </a:p>
                  </a:txBody>
                  <a:tcPr marT="34300" marB="34300"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r h="457200">
                <a:tc>
                  <a:txBody>
                    <a:bodyPr/>
                    <a:lstStyle/>
                    <a:p>
                      <a:pPr indent="0" lvl="0" marL="0" marR="0" rtl="0" algn="ctr">
                        <a:lnSpc>
                          <a:spcPct val="100000"/>
                        </a:lnSpc>
                        <a:spcBef>
                          <a:spcPts val="0"/>
                        </a:spcBef>
                        <a:spcAft>
                          <a:spcPts val="0"/>
                        </a:spcAft>
                        <a:buNone/>
                      </a:pPr>
                      <a:r>
                        <a:rPr b="1" lang="en-US" sz="1100">
                          <a:solidFill>
                            <a:schemeClr val="lt1"/>
                          </a:solidFill>
                          <a:latin typeface="Roboto Slab"/>
                          <a:ea typeface="Roboto Slab"/>
                          <a:cs typeface="Roboto Slab"/>
                          <a:sym typeface="Roboto Slab"/>
                        </a:rPr>
                        <a:t>3</a:t>
                      </a:r>
                      <a:endParaRPr b="1" i="0" sz="1100" u="none" cap="none" strike="noStrike">
                        <a:solidFill>
                          <a:schemeClr val="lt1"/>
                        </a:solidFill>
                        <a:latin typeface="Roboto Slab"/>
                        <a:ea typeface="Roboto Slab"/>
                        <a:cs typeface="Roboto Slab"/>
                        <a:sym typeface="Roboto Slab"/>
                      </a:endParaRPr>
                    </a:p>
                  </a:txBody>
                  <a:tcPr marT="34300" marB="34300"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7C97A2"/>
                    </a:solidFill>
                  </a:tcPr>
                </a:tc>
                <a:tc>
                  <a:txBody>
                    <a:bodyPr/>
                    <a:lstStyle/>
                    <a:p>
                      <a:pPr indent="0" lvl="0" marL="0" rtl="0" algn="l">
                        <a:spcBef>
                          <a:spcPts val="0"/>
                        </a:spcBef>
                        <a:spcAft>
                          <a:spcPts val="0"/>
                        </a:spcAft>
                        <a:buClr>
                          <a:schemeClr val="dk1"/>
                        </a:buClr>
                        <a:buSzPts val="1400"/>
                        <a:buFont typeface="Arial"/>
                        <a:buNone/>
                      </a:pPr>
                      <a:r>
                        <a:rPr lang="en-US">
                          <a:solidFill>
                            <a:schemeClr val="accent1"/>
                          </a:solidFill>
                          <a:latin typeface="Roboto Slab SemiBold"/>
                          <a:ea typeface="Roboto Slab SemiBold"/>
                          <a:cs typeface="Roboto Slab SemiBold"/>
                          <a:sym typeface="Roboto Slab SemiBold"/>
                        </a:rPr>
                        <a:t>App Builder</a:t>
                      </a:r>
                      <a:endParaRPr i="0" sz="1400" u="none" cap="none" strike="noStrike">
                        <a:solidFill>
                          <a:srgbClr val="FF6529"/>
                        </a:solidFill>
                        <a:latin typeface="Roboto Slab SemiBold"/>
                        <a:ea typeface="Roboto Slab SemiBold"/>
                        <a:cs typeface="Roboto Slab SemiBold"/>
                        <a:sym typeface="Roboto Slab SemiBold"/>
                      </a:endParaRPr>
                    </a:p>
                  </a:txBody>
                  <a:tcPr marT="34300" marB="34300"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r h="457200">
                <a:tc>
                  <a:txBody>
                    <a:bodyPr/>
                    <a:lstStyle/>
                    <a:p>
                      <a:pPr indent="0" lvl="0" marL="0" marR="0" rtl="0" algn="ctr">
                        <a:lnSpc>
                          <a:spcPct val="100000"/>
                        </a:lnSpc>
                        <a:spcBef>
                          <a:spcPts val="0"/>
                        </a:spcBef>
                        <a:spcAft>
                          <a:spcPts val="0"/>
                        </a:spcAft>
                        <a:buNone/>
                      </a:pPr>
                      <a:r>
                        <a:rPr b="1" lang="en-US" sz="1100">
                          <a:solidFill>
                            <a:schemeClr val="lt1"/>
                          </a:solidFill>
                          <a:latin typeface="Roboto Slab"/>
                          <a:ea typeface="Roboto Slab"/>
                          <a:cs typeface="Roboto Slab"/>
                          <a:sym typeface="Roboto Slab"/>
                        </a:rPr>
                        <a:t>4</a:t>
                      </a:r>
                      <a:endParaRPr b="1" i="0" sz="1100" u="none" cap="none" strike="noStrike">
                        <a:solidFill>
                          <a:schemeClr val="lt1"/>
                        </a:solidFill>
                        <a:latin typeface="Roboto Slab"/>
                        <a:ea typeface="Roboto Slab"/>
                        <a:cs typeface="Roboto Slab"/>
                        <a:sym typeface="Roboto Slab"/>
                      </a:endParaRPr>
                    </a:p>
                  </a:txBody>
                  <a:tcPr marT="34300" marB="34300"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7C97A2"/>
                    </a:solidFill>
                  </a:tcPr>
                </a:tc>
                <a:tc>
                  <a:txBody>
                    <a:bodyPr/>
                    <a:lstStyle/>
                    <a:p>
                      <a:pPr indent="0" lvl="0" marL="0" rtl="0" algn="l">
                        <a:spcBef>
                          <a:spcPts val="0"/>
                        </a:spcBef>
                        <a:spcAft>
                          <a:spcPts val="0"/>
                        </a:spcAft>
                        <a:buClr>
                          <a:schemeClr val="dk1"/>
                        </a:buClr>
                        <a:buSzPts val="1400"/>
                        <a:buFont typeface="Arial"/>
                        <a:buNone/>
                      </a:pPr>
                      <a:r>
                        <a:rPr lang="en-US">
                          <a:solidFill>
                            <a:schemeClr val="accent1"/>
                          </a:solidFill>
                          <a:latin typeface="Roboto Slab SemiBold"/>
                          <a:ea typeface="Roboto Slab SemiBold"/>
                          <a:cs typeface="Roboto Slab SemiBold"/>
                          <a:sym typeface="Roboto Slab SemiBold"/>
                        </a:rPr>
                        <a:t>EDI</a:t>
                      </a:r>
                      <a:endParaRPr>
                        <a:solidFill>
                          <a:srgbClr val="FF6529"/>
                        </a:solidFill>
                        <a:latin typeface="Roboto Slab SemiBold"/>
                        <a:ea typeface="Roboto Slab SemiBold"/>
                        <a:cs typeface="Roboto Slab SemiBold"/>
                        <a:sym typeface="Roboto Slab SemiBold"/>
                      </a:endParaRPr>
                    </a:p>
                  </a:txBody>
                  <a:tcPr marT="34300" marB="34300"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7" name="Shape 4737"/>
        <p:cNvGrpSpPr/>
        <p:nvPr/>
      </p:nvGrpSpPr>
      <p:grpSpPr>
        <a:xfrm>
          <a:off x="0" y="0"/>
          <a:ext cx="0" cy="0"/>
          <a:chOff x="0" y="0"/>
          <a:chExt cx="0" cy="0"/>
        </a:xfrm>
      </p:grpSpPr>
      <p:sp>
        <p:nvSpPr>
          <p:cNvPr id="4738" name="Google Shape;4738;p350"/>
          <p:cNvSpPr txBox="1"/>
          <p:nvPr>
            <p:ph idx="1" type="body"/>
          </p:nvPr>
        </p:nvSpPr>
        <p:spPr>
          <a:xfrm>
            <a:off x="3365790" y="2362675"/>
            <a:ext cx="10092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App Builder</a:t>
            </a:r>
            <a:endParaRPr sz="1500">
              <a:latin typeface="Roboto Medium"/>
              <a:ea typeface="Roboto Medium"/>
              <a:cs typeface="Roboto Medium"/>
              <a:sym typeface="Roboto Medium"/>
            </a:endParaRPr>
          </a:p>
        </p:txBody>
      </p:sp>
      <p:sp>
        <p:nvSpPr>
          <p:cNvPr id="4739" name="Google Shape;4739;p350"/>
          <p:cNvSpPr txBox="1"/>
          <p:nvPr>
            <p:ph idx="1" type="body"/>
          </p:nvPr>
        </p:nvSpPr>
        <p:spPr>
          <a:xfrm>
            <a:off x="5098260" y="2362675"/>
            <a:ext cx="3495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EDI</a:t>
            </a:r>
            <a:endParaRPr sz="1500">
              <a:latin typeface="Roboto Medium"/>
              <a:ea typeface="Roboto Medium"/>
              <a:cs typeface="Roboto Medium"/>
              <a:sym typeface="Roboto Medium"/>
            </a:endParaRPr>
          </a:p>
        </p:txBody>
      </p:sp>
      <p:sp>
        <p:nvSpPr>
          <p:cNvPr id="4740" name="Google Shape;4740;p350"/>
          <p:cNvSpPr txBox="1"/>
          <p:nvPr>
            <p:ph idx="1" type="body"/>
          </p:nvPr>
        </p:nvSpPr>
        <p:spPr>
          <a:xfrm>
            <a:off x="1885020" y="2362750"/>
            <a:ext cx="11655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API Manager</a:t>
            </a:r>
            <a:endParaRPr sz="1500">
              <a:latin typeface="Roboto Medium"/>
              <a:ea typeface="Roboto Medium"/>
              <a:cs typeface="Roboto Medium"/>
              <a:sym typeface="Roboto Medium"/>
            </a:endParaRPr>
          </a:p>
        </p:txBody>
      </p:sp>
      <p:sp>
        <p:nvSpPr>
          <p:cNvPr id="4741" name="Google Shape;4741;p350"/>
          <p:cNvSpPr txBox="1"/>
          <p:nvPr>
            <p:ph idx="1" type="body"/>
          </p:nvPr>
        </p:nvSpPr>
        <p:spPr>
          <a:xfrm>
            <a:off x="7495500" y="2362750"/>
            <a:ext cx="1165500" cy="4155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Management Console</a:t>
            </a:r>
            <a:endParaRPr sz="1500">
              <a:latin typeface="Roboto Medium"/>
              <a:ea typeface="Roboto Medium"/>
              <a:cs typeface="Roboto Medium"/>
              <a:sym typeface="Roboto Medium"/>
            </a:endParaRPr>
          </a:p>
        </p:txBody>
      </p:sp>
      <p:sp>
        <p:nvSpPr>
          <p:cNvPr id="4742" name="Google Shape;4742;p350"/>
          <p:cNvSpPr txBox="1"/>
          <p:nvPr>
            <p:ph idx="1" type="body"/>
          </p:nvPr>
        </p:nvSpPr>
        <p:spPr>
          <a:xfrm>
            <a:off x="6135480" y="2362675"/>
            <a:ext cx="10803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Marketplace</a:t>
            </a:r>
            <a:endParaRPr sz="1500">
              <a:latin typeface="Roboto Medium"/>
              <a:ea typeface="Roboto Medium"/>
              <a:cs typeface="Roboto Medium"/>
              <a:sym typeface="Roboto Medium"/>
            </a:endParaRPr>
          </a:p>
        </p:txBody>
      </p:sp>
      <p:sp>
        <p:nvSpPr>
          <p:cNvPr id="4743" name="Google Shape;4743;p350"/>
          <p:cNvSpPr txBox="1"/>
          <p:nvPr>
            <p:ph idx="1" type="body"/>
          </p:nvPr>
        </p:nvSpPr>
        <p:spPr>
          <a:xfrm>
            <a:off x="1214900" y="925775"/>
            <a:ext cx="6714300" cy="2154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a:latin typeface="Roboto"/>
                <a:ea typeface="Roboto"/>
                <a:cs typeface="Roboto"/>
                <a:sym typeface="Roboto"/>
              </a:rPr>
              <a:t>AI-Infused </a:t>
            </a:r>
            <a:r>
              <a:rPr lang="en-US">
                <a:solidFill>
                  <a:srgbClr val="EBF1F3"/>
                </a:solidFill>
                <a:latin typeface="Roboto"/>
                <a:ea typeface="Roboto"/>
                <a:cs typeface="Roboto"/>
                <a:sym typeface="Roboto"/>
              </a:rPr>
              <a:t>Low-Code Integration, </a:t>
            </a:r>
            <a:r>
              <a:rPr lang="en-US">
                <a:latin typeface="Roboto"/>
                <a:ea typeface="Roboto"/>
                <a:cs typeface="Roboto"/>
                <a:sym typeface="Roboto"/>
              </a:rPr>
              <a:t>Orchestration, Automation &amp; App Development</a:t>
            </a:r>
            <a:r>
              <a:rPr lang="en-US">
                <a:solidFill>
                  <a:srgbClr val="EBF1F3"/>
                </a:solidFill>
                <a:latin typeface="Roboto"/>
                <a:ea typeface="Roboto"/>
                <a:cs typeface="Roboto"/>
                <a:sym typeface="Roboto"/>
              </a:rPr>
              <a:t> </a:t>
            </a:r>
            <a:endParaRPr sz="1000">
              <a:solidFill>
                <a:srgbClr val="EBF1F3"/>
              </a:solidFill>
              <a:latin typeface="Roboto"/>
              <a:ea typeface="Roboto"/>
              <a:cs typeface="Roboto"/>
              <a:sym typeface="Roboto"/>
            </a:endParaRPr>
          </a:p>
        </p:txBody>
      </p:sp>
      <p:sp>
        <p:nvSpPr>
          <p:cNvPr id="4744" name="Google Shape;4744;p350"/>
          <p:cNvSpPr txBox="1"/>
          <p:nvPr>
            <p:ph idx="1" type="body"/>
          </p:nvPr>
        </p:nvSpPr>
        <p:spPr>
          <a:xfrm>
            <a:off x="698850" y="2362675"/>
            <a:ext cx="7326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US" sz="1500">
                <a:solidFill>
                  <a:srgbClr val="FF6529"/>
                </a:solidFill>
                <a:latin typeface="Roboto Medium"/>
                <a:ea typeface="Roboto Medium"/>
                <a:cs typeface="Roboto Medium"/>
                <a:sym typeface="Roboto Medium"/>
              </a:rPr>
              <a:t>iPaaS</a:t>
            </a:r>
            <a:endParaRPr sz="1500">
              <a:latin typeface="Roboto Medium"/>
              <a:ea typeface="Roboto Medium"/>
              <a:cs typeface="Roboto Medium"/>
              <a:sym typeface="Roboto Medium"/>
            </a:endParaRPr>
          </a:p>
        </p:txBody>
      </p:sp>
      <p:sp>
        <p:nvSpPr>
          <p:cNvPr id="4745" name="Google Shape;4745;p350"/>
          <p:cNvSpPr txBox="1"/>
          <p:nvPr>
            <p:ph idx="1" type="body"/>
          </p:nvPr>
        </p:nvSpPr>
        <p:spPr>
          <a:xfrm>
            <a:off x="455400" y="3444900"/>
            <a:ext cx="1219500" cy="594000"/>
          </a:xfrm>
          <a:prstGeom prst="rect">
            <a:avLst/>
          </a:prstGeom>
        </p:spPr>
        <p:txBody>
          <a:bodyPr anchorCtr="0" anchor="t" bIns="0" lIns="0" spcFirstLastPara="1" rIns="0" wrap="square" tIns="0">
            <a:noAutofit/>
          </a:bodyPr>
          <a:lstStyle/>
          <a:p>
            <a:pPr indent="0" lvl="0" marL="0" rtl="0" algn="ctr">
              <a:lnSpc>
                <a:spcPct val="100000"/>
              </a:lnSpc>
              <a:spcBef>
                <a:spcPts val="0"/>
              </a:spcBef>
              <a:spcAft>
                <a:spcPts val="600"/>
              </a:spcAft>
              <a:buNone/>
            </a:pPr>
            <a:r>
              <a:rPr lang="en-US" sz="1250"/>
              <a:t>Build, manage and maintain integrations</a:t>
            </a:r>
            <a:endParaRPr sz="1250"/>
          </a:p>
        </p:txBody>
      </p:sp>
      <p:sp>
        <p:nvSpPr>
          <p:cNvPr id="4746" name="Google Shape;4746;p350"/>
          <p:cNvSpPr txBox="1"/>
          <p:nvPr>
            <p:ph idx="1" type="body"/>
          </p:nvPr>
        </p:nvSpPr>
        <p:spPr>
          <a:xfrm>
            <a:off x="3260640" y="3444900"/>
            <a:ext cx="1219500" cy="7695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sz="1250"/>
              <a:t>Build, manage and maintain web and mobile applications</a:t>
            </a:r>
            <a:endParaRPr sz="1250"/>
          </a:p>
        </p:txBody>
      </p:sp>
      <p:sp>
        <p:nvSpPr>
          <p:cNvPr id="4747" name="Google Shape;4747;p350"/>
          <p:cNvSpPr txBox="1"/>
          <p:nvPr>
            <p:ph idx="1" type="body"/>
          </p:nvPr>
        </p:nvSpPr>
        <p:spPr>
          <a:xfrm>
            <a:off x="4632960" y="3444900"/>
            <a:ext cx="1280100" cy="9621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sz="1250"/>
              <a:t>Build, manage and monitor exchange of business documents</a:t>
            </a:r>
            <a:endParaRPr sz="1250"/>
          </a:p>
        </p:txBody>
      </p:sp>
      <p:sp>
        <p:nvSpPr>
          <p:cNvPr id="4748" name="Google Shape;4748;p350"/>
          <p:cNvSpPr txBox="1"/>
          <p:nvPr>
            <p:ph idx="1" type="body"/>
          </p:nvPr>
        </p:nvSpPr>
        <p:spPr>
          <a:xfrm>
            <a:off x="1827720" y="3444900"/>
            <a:ext cx="1280100" cy="5772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sz="1250"/>
              <a:t>Create, control and consume your APIs</a:t>
            </a:r>
            <a:endParaRPr sz="1250"/>
          </a:p>
        </p:txBody>
      </p:sp>
      <p:sp>
        <p:nvSpPr>
          <p:cNvPr id="4749" name="Google Shape;4749;p350"/>
          <p:cNvSpPr txBox="1"/>
          <p:nvPr>
            <p:ph idx="1" type="body"/>
          </p:nvPr>
        </p:nvSpPr>
        <p:spPr>
          <a:xfrm>
            <a:off x="7438200" y="3444900"/>
            <a:ext cx="1280100" cy="7695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sz="1250"/>
              <a:t>Manage, monitor and administer projects in one place</a:t>
            </a:r>
            <a:endParaRPr sz="1250"/>
          </a:p>
        </p:txBody>
      </p:sp>
      <p:sp>
        <p:nvSpPr>
          <p:cNvPr id="4750" name="Google Shape;4750;p350"/>
          <p:cNvSpPr txBox="1"/>
          <p:nvPr>
            <p:ph idx="1" type="body"/>
          </p:nvPr>
        </p:nvSpPr>
        <p:spPr>
          <a:xfrm>
            <a:off x="6035580" y="3444900"/>
            <a:ext cx="1280100" cy="5772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US" sz="1250"/>
              <a:t>Get certified pre-built integrations</a:t>
            </a:r>
            <a:endParaRPr sz="1250"/>
          </a:p>
        </p:txBody>
      </p:sp>
      <p:sp>
        <p:nvSpPr>
          <p:cNvPr id="4751" name="Google Shape;4751;p350"/>
          <p:cNvSpPr/>
          <p:nvPr/>
        </p:nvSpPr>
        <p:spPr>
          <a:xfrm>
            <a:off x="4906766" y="1473594"/>
            <a:ext cx="732487" cy="732536"/>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52" name="Google Shape;4752;p350"/>
          <p:cNvSpPr/>
          <p:nvPr/>
        </p:nvSpPr>
        <p:spPr>
          <a:xfrm>
            <a:off x="2137573" y="1473618"/>
            <a:ext cx="660395" cy="732487"/>
          </a:xfrm>
          <a:custGeom>
            <a:rect b="b" l="l" r="r" t="t"/>
            <a:pathLst>
              <a:path extrusionOk="0" h="1422305" w="1282320">
                <a:moveTo>
                  <a:pt x="1282225" y="415720"/>
                </a:moveTo>
                <a:lnTo>
                  <a:pt x="1282225" y="340617"/>
                </a:lnTo>
                <a:lnTo>
                  <a:pt x="1220750" y="311411"/>
                </a:lnTo>
                <a:lnTo>
                  <a:pt x="1088870" y="385281"/>
                </a:lnTo>
                <a:lnTo>
                  <a:pt x="698454" y="169740"/>
                </a:lnTo>
                <a:lnTo>
                  <a:pt x="698454" y="28638"/>
                </a:lnTo>
                <a:lnTo>
                  <a:pt x="638120" y="0"/>
                </a:lnTo>
                <a:lnTo>
                  <a:pt x="577215" y="28922"/>
                </a:lnTo>
                <a:lnTo>
                  <a:pt x="577215" y="174576"/>
                </a:lnTo>
                <a:lnTo>
                  <a:pt x="209983" y="392013"/>
                </a:lnTo>
                <a:lnTo>
                  <a:pt x="66700" y="309704"/>
                </a:lnTo>
                <a:lnTo>
                  <a:pt x="3611" y="339764"/>
                </a:lnTo>
                <a:lnTo>
                  <a:pt x="3611" y="412970"/>
                </a:lnTo>
                <a:lnTo>
                  <a:pt x="141572" y="492340"/>
                </a:lnTo>
                <a:lnTo>
                  <a:pt x="141572" y="934517"/>
                </a:lnTo>
                <a:lnTo>
                  <a:pt x="0" y="1010473"/>
                </a:lnTo>
                <a:lnTo>
                  <a:pt x="0" y="1083490"/>
                </a:lnTo>
                <a:lnTo>
                  <a:pt x="63565" y="1113739"/>
                </a:lnTo>
                <a:lnTo>
                  <a:pt x="188034" y="1046886"/>
                </a:lnTo>
                <a:lnTo>
                  <a:pt x="577405" y="1231893"/>
                </a:lnTo>
                <a:lnTo>
                  <a:pt x="577405" y="1393857"/>
                </a:lnTo>
                <a:lnTo>
                  <a:pt x="637169" y="1422305"/>
                </a:lnTo>
                <a:lnTo>
                  <a:pt x="698644" y="1393099"/>
                </a:lnTo>
                <a:lnTo>
                  <a:pt x="698644" y="1233031"/>
                </a:lnTo>
                <a:lnTo>
                  <a:pt x="1079178" y="1028964"/>
                </a:lnTo>
                <a:lnTo>
                  <a:pt x="1216950" y="1111558"/>
                </a:lnTo>
                <a:lnTo>
                  <a:pt x="1280705" y="1081309"/>
                </a:lnTo>
                <a:lnTo>
                  <a:pt x="1280705" y="1008766"/>
                </a:lnTo>
                <a:lnTo>
                  <a:pt x="1142743" y="925982"/>
                </a:lnTo>
                <a:lnTo>
                  <a:pt x="1142743" y="494142"/>
                </a:lnTo>
                <a:lnTo>
                  <a:pt x="1282320" y="415625"/>
                </a:lnTo>
                <a:close/>
                <a:moveTo>
                  <a:pt x="577310" y="744200"/>
                </a:moveTo>
                <a:lnTo>
                  <a:pt x="577310" y="1097998"/>
                </a:lnTo>
                <a:lnTo>
                  <a:pt x="262906" y="948646"/>
                </a:lnTo>
                <a:lnTo>
                  <a:pt x="262906" y="562132"/>
                </a:lnTo>
                <a:lnTo>
                  <a:pt x="579875" y="744200"/>
                </a:lnTo>
                <a:lnTo>
                  <a:pt x="577405" y="744200"/>
                </a:lnTo>
                <a:close/>
                <a:moveTo>
                  <a:pt x="330557" y="461332"/>
                </a:moveTo>
                <a:lnTo>
                  <a:pt x="642015" y="276894"/>
                </a:lnTo>
                <a:lnTo>
                  <a:pt x="964685" y="455073"/>
                </a:lnTo>
                <a:lnTo>
                  <a:pt x="638120" y="638184"/>
                </a:lnTo>
                <a:lnTo>
                  <a:pt x="330462" y="461332"/>
                </a:lnTo>
                <a:close/>
                <a:moveTo>
                  <a:pt x="698454" y="1095627"/>
                </a:moveTo>
                <a:lnTo>
                  <a:pt x="698454" y="744200"/>
                </a:lnTo>
                <a:lnTo>
                  <a:pt x="696554" y="744200"/>
                </a:lnTo>
                <a:lnTo>
                  <a:pt x="1021219" y="562132"/>
                </a:lnTo>
                <a:lnTo>
                  <a:pt x="1021219" y="922569"/>
                </a:lnTo>
                <a:lnTo>
                  <a:pt x="1021409" y="922569"/>
                </a:lnTo>
                <a:lnTo>
                  <a:pt x="698549" y="10956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53" name="Google Shape;4753;p350"/>
          <p:cNvSpPr/>
          <p:nvPr/>
        </p:nvSpPr>
        <p:spPr>
          <a:xfrm>
            <a:off x="7756432" y="1518044"/>
            <a:ext cx="643636" cy="643636"/>
          </a:xfrm>
          <a:custGeom>
            <a:rect b="b" l="l" r="r" t="t"/>
            <a:pathLst>
              <a:path extrusionOk="0" h="1422400" w="1422400">
                <a:moveTo>
                  <a:pt x="711200" y="224644"/>
                </a:moveTo>
                <a:cubicBezTo>
                  <a:pt x="581193" y="224644"/>
                  <a:pt x="458961" y="275187"/>
                  <a:pt x="367074" y="367074"/>
                </a:cubicBezTo>
                <a:cubicBezTo>
                  <a:pt x="275187" y="458961"/>
                  <a:pt x="224644" y="581193"/>
                  <a:pt x="224644" y="711200"/>
                </a:cubicBezTo>
                <a:lnTo>
                  <a:pt x="224644" y="711864"/>
                </a:lnTo>
                <a:lnTo>
                  <a:pt x="349341" y="711864"/>
                </a:lnTo>
                <a:lnTo>
                  <a:pt x="349341" y="711200"/>
                </a:lnTo>
                <a:cubicBezTo>
                  <a:pt x="349341" y="614477"/>
                  <a:pt x="386893" y="523633"/>
                  <a:pt x="455452" y="455168"/>
                </a:cubicBezTo>
                <a:cubicBezTo>
                  <a:pt x="523823" y="386798"/>
                  <a:pt x="614761" y="349057"/>
                  <a:pt x="711484" y="349057"/>
                </a:cubicBezTo>
                <a:cubicBezTo>
                  <a:pt x="808208" y="349057"/>
                  <a:pt x="899052" y="386608"/>
                  <a:pt x="967516" y="455168"/>
                </a:cubicBezTo>
                <a:cubicBezTo>
                  <a:pt x="1035887" y="523538"/>
                  <a:pt x="1073628" y="614477"/>
                  <a:pt x="1073628" y="711200"/>
                </a:cubicBezTo>
                <a:lnTo>
                  <a:pt x="1073628" y="711864"/>
                </a:lnTo>
                <a:lnTo>
                  <a:pt x="1198325" y="711864"/>
                </a:lnTo>
                <a:lnTo>
                  <a:pt x="1198325" y="711200"/>
                </a:lnTo>
                <a:cubicBezTo>
                  <a:pt x="1198325" y="581193"/>
                  <a:pt x="1147782" y="458961"/>
                  <a:pt x="1055895" y="367074"/>
                </a:cubicBezTo>
                <a:cubicBezTo>
                  <a:pt x="963629" y="275187"/>
                  <a:pt x="841397" y="224644"/>
                  <a:pt x="711390" y="224644"/>
                </a:cubicBezTo>
                <a:close/>
                <a:moveTo>
                  <a:pt x="522210" y="573227"/>
                </a:moveTo>
                <a:cubicBezTo>
                  <a:pt x="511211" y="718028"/>
                  <a:pt x="540038" y="867285"/>
                  <a:pt x="614287" y="1004120"/>
                </a:cubicBezTo>
                <a:cubicBezTo>
                  <a:pt x="647192" y="1064619"/>
                  <a:pt x="723053" y="1087093"/>
                  <a:pt x="783553" y="1054283"/>
                </a:cubicBezTo>
                <a:cubicBezTo>
                  <a:pt x="844242" y="1021188"/>
                  <a:pt x="866716" y="945422"/>
                  <a:pt x="833716" y="884922"/>
                </a:cubicBezTo>
                <a:cubicBezTo>
                  <a:pt x="759372" y="748277"/>
                  <a:pt x="649658" y="642735"/>
                  <a:pt x="522210" y="573227"/>
                </a:cubicBezTo>
                <a:close/>
                <a:moveTo>
                  <a:pt x="1366547" y="434401"/>
                </a:moveTo>
                <a:cubicBezTo>
                  <a:pt x="1330608" y="349626"/>
                  <a:pt x="1279401" y="273670"/>
                  <a:pt x="1214066" y="208334"/>
                </a:cubicBezTo>
                <a:cubicBezTo>
                  <a:pt x="1148730" y="142999"/>
                  <a:pt x="1072774" y="91792"/>
                  <a:pt x="987999" y="55853"/>
                </a:cubicBezTo>
                <a:cubicBezTo>
                  <a:pt x="900190" y="18776"/>
                  <a:pt x="807165" y="0"/>
                  <a:pt x="711200" y="0"/>
                </a:cubicBezTo>
                <a:cubicBezTo>
                  <a:pt x="615235" y="0"/>
                  <a:pt x="522021" y="18776"/>
                  <a:pt x="434401" y="55853"/>
                </a:cubicBezTo>
                <a:cubicBezTo>
                  <a:pt x="349816" y="91603"/>
                  <a:pt x="273670" y="142999"/>
                  <a:pt x="208334" y="208334"/>
                </a:cubicBezTo>
                <a:cubicBezTo>
                  <a:pt x="142999" y="273670"/>
                  <a:pt x="91792" y="349626"/>
                  <a:pt x="55853" y="434401"/>
                </a:cubicBezTo>
                <a:cubicBezTo>
                  <a:pt x="18776" y="522210"/>
                  <a:pt x="0" y="615235"/>
                  <a:pt x="0" y="711200"/>
                </a:cubicBezTo>
                <a:cubicBezTo>
                  <a:pt x="0" y="807165"/>
                  <a:pt x="18776" y="900379"/>
                  <a:pt x="55853" y="987999"/>
                </a:cubicBezTo>
                <a:cubicBezTo>
                  <a:pt x="91603" y="1072584"/>
                  <a:pt x="142999" y="1148730"/>
                  <a:pt x="208334" y="1214066"/>
                </a:cubicBezTo>
                <a:cubicBezTo>
                  <a:pt x="273670" y="1279401"/>
                  <a:pt x="349626" y="1330608"/>
                  <a:pt x="434401" y="1366547"/>
                </a:cubicBezTo>
                <a:cubicBezTo>
                  <a:pt x="522210" y="1403624"/>
                  <a:pt x="615235" y="1422400"/>
                  <a:pt x="711200" y="1422400"/>
                </a:cubicBezTo>
                <a:cubicBezTo>
                  <a:pt x="807165" y="1422400"/>
                  <a:pt x="900379" y="1403624"/>
                  <a:pt x="987999" y="1366547"/>
                </a:cubicBezTo>
                <a:cubicBezTo>
                  <a:pt x="1072584" y="1330797"/>
                  <a:pt x="1148730" y="1279401"/>
                  <a:pt x="1214066" y="1214066"/>
                </a:cubicBezTo>
                <a:cubicBezTo>
                  <a:pt x="1279401" y="1148730"/>
                  <a:pt x="1330608" y="1072774"/>
                  <a:pt x="1366547" y="987999"/>
                </a:cubicBezTo>
                <a:cubicBezTo>
                  <a:pt x="1403624" y="900190"/>
                  <a:pt x="1422400" y="807165"/>
                  <a:pt x="1422400" y="711200"/>
                </a:cubicBezTo>
                <a:cubicBezTo>
                  <a:pt x="1422400" y="615235"/>
                  <a:pt x="1403624" y="522021"/>
                  <a:pt x="1366547" y="434401"/>
                </a:cubicBezTo>
                <a:close/>
                <a:moveTo>
                  <a:pt x="1280255" y="854293"/>
                </a:moveTo>
                <a:lnTo>
                  <a:pt x="977189" y="854293"/>
                </a:lnTo>
                <a:cubicBezTo>
                  <a:pt x="982025" y="874871"/>
                  <a:pt x="984490" y="896017"/>
                  <a:pt x="984490" y="917827"/>
                </a:cubicBezTo>
                <a:cubicBezTo>
                  <a:pt x="984490" y="939637"/>
                  <a:pt x="982120" y="959267"/>
                  <a:pt x="977663" y="978991"/>
                </a:cubicBezTo>
                <a:lnTo>
                  <a:pt x="1233221" y="978991"/>
                </a:lnTo>
                <a:cubicBezTo>
                  <a:pt x="1205816" y="1032568"/>
                  <a:pt x="1169877" y="1082067"/>
                  <a:pt x="1125972" y="1125972"/>
                </a:cubicBezTo>
                <a:cubicBezTo>
                  <a:pt x="1015214" y="1236729"/>
                  <a:pt x="867948" y="1297703"/>
                  <a:pt x="711200" y="1297703"/>
                </a:cubicBezTo>
                <a:cubicBezTo>
                  <a:pt x="554452" y="1297703"/>
                  <a:pt x="407281" y="1236729"/>
                  <a:pt x="296428" y="1125972"/>
                </a:cubicBezTo>
                <a:cubicBezTo>
                  <a:pt x="252523" y="1082067"/>
                  <a:pt x="216584" y="1032568"/>
                  <a:pt x="188990" y="978991"/>
                </a:cubicBezTo>
                <a:lnTo>
                  <a:pt x="444547" y="978991"/>
                </a:lnTo>
                <a:cubicBezTo>
                  <a:pt x="440091" y="959172"/>
                  <a:pt x="437720" y="938594"/>
                  <a:pt x="437720" y="917827"/>
                </a:cubicBezTo>
                <a:cubicBezTo>
                  <a:pt x="437720" y="897060"/>
                  <a:pt x="440185" y="874966"/>
                  <a:pt x="445022" y="854293"/>
                </a:cubicBezTo>
                <a:lnTo>
                  <a:pt x="142145" y="854293"/>
                </a:lnTo>
                <a:cubicBezTo>
                  <a:pt x="130671" y="808113"/>
                  <a:pt x="124697" y="760036"/>
                  <a:pt x="124697" y="711200"/>
                </a:cubicBezTo>
                <a:cubicBezTo>
                  <a:pt x="124697" y="554641"/>
                  <a:pt x="185671" y="407281"/>
                  <a:pt x="296428" y="296428"/>
                </a:cubicBezTo>
                <a:cubicBezTo>
                  <a:pt x="407186" y="185671"/>
                  <a:pt x="554452" y="124697"/>
                  <a:pt x="711200" y="124697"/>
                </a:cubicBezTo>
                <a:cubicBezTo>
                  <a:pt x="867948" y="124697"/>
                  <a:pt x="1015120" y="185671"/>
                  <a:pt x="1125972" y="296428"/>
                </a:cubicBezTo>
                <a:cubicBezTo>
                  <a:pt x="1236729" y="407186"/>
                  <a:pt x="1297703" y="554452"/>
                  <a:pt x="1297703" y="711200"/>
                </a:cubicBezTo>
                <a:cubicBezTo>
                  <a:pt x="1297703" y="760036"/>
                  <a:pt x="1291919" y="807923"/>
                  <a:pt x="1280255" y="85429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54" name="Google Shape;4754;p350"/>
          <p:cNvSpPr/>
          <p:nvPr/>
        </p:nvSpPr>
        <p:spPr>
          <a:xfrm>
            <a:off x="665207" y="1440185"/>
            <a:ext cx="799886" cy="799353"/>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55" name="Google Shape;4755;p350"/>
          <p:cNvSpPr/>
          <p:nvPr/>
        </p:nvSpPr>
        <p:spPr>
          <a:xfrm>
            <a:off x="6353812" y="1518044"/>
            <a:ext cx="643636" cy="643636"/>
          </a:xfrm>
          <a:custGeom>
            <a:rect b="b" l="l" r="r" t="t"/>
            <a:pathLst>
              <a:path extrusionOk="0" h="1422400" w="1422400">
                <a:moveTo>
                  <a:pt x="491961" y="1092593"/>
                </a:moveTo>
                <a:lnTo>
                  <a:pt x="621399" y="1092593"/>
                </a:lnTo>
                <a:lnTo>
                  <a:pt x="621399" y="930534"/>
                </a:lnTo>
                <a:lnTo>
                  <a:pt x="783458" y="930534"/>
                </a:lnTo>
                <a:lnTo>
                  <a:pt x="783458" y="801096"/>
                </a:lnTo>
                <a:lnTo>
                  <a:pt x="621399" y="801096"/>
                </a:lnTo>
                <a:lnTo>
                  <a:pt x="621399" y="639037"/>
                </a:lnTo>
                <a:lnTo>
                  <a:pt x="491961" y="639037"/>
                </a:lnTo>
                <a:lnTo>
                  <a:pt x="491961" y="801096"/>
                </a:lnTo>
                <a:lnTo>
                  <a:pt x="329902" y="801096"/>
                </a:lnTo>
                <a:lnTo>
                  <a:pt x="329902" y="930534"/>
                </a:lnTo>
                <a:lnTo>
                  <a:pt x="491961" y="930534"/>
                </a:lnTo>
                <a:lnTo>
                  <a:pt x="491961" y="1092593"/>
                </a:lnTo>
                <a:close/>
                <a:moveTo>
                  <a:pt x="309040" y="0"/>
                </a:moveTo>
                <a:lnTo>
                  <a:pt x="309040" y="309040"/>
                </a:lnTo>
                <a:lnTo>
                  <a:pt x="0" y="309040"/>
                </a:lnTo>
                <a:lnTo>
                  <a:pt x="0" y="1422400"/>
                </a:lnTo>
                <a:lnTo>
                  <a:pt x="1113360" y="1422400"/>
                </a:lnTo>
                <a:lnTo>
                  <a:pt x="1113360" y="1113360"/>
                </a:lnTo>
                <a:lnTo>
                  <a:pt x="1422400" y="1113360"/>
                </a:lnTo>
                <a:lnTo>
                  <a:pt x="1422400" y="0"/>
                </a:lnTo>
                <a:lnTo>
                  <a:pt x="309040" y="0"/>
                </a:lnTo>
                <a:close/>
                <a:moveTo>
                  <a:pt x="983732" y="1292962"/>
                </a:moveTo>
                <a:lnTo>
                  <a:pt x="129438" y="1292962"/>
                </a:lnTo>
                <a:lnTo>
                  <a:pt x="129438" y="438573"/>
                </a:lnTo>
                <a:lnTo>
                  <a:pt x="983637" y="438573"/>
                </a:lnTo>
                <a:lnTo>
                  <a:pt x="983637" y="1292962"/>
                </a:lnTo>
                <a:close/>
                <a:moveTo>
                  <a:pt x="1292772" y="983827"/>
                </a:moveTo>
                <a:lnTo>
                  <a:pt x="1113360" y="983827"/>
                </a:lnTo>
                <a:lnTo>
                  <a:pt x="1113360" y="309040"/>
                </a:lnTo>
                <a:lnTo>
                  <a:pt x="438573" y="309040"/>
                </a:lnTo>
                <a:lnTo>
                  <a:pt x="438573" y="129438"/>
                </a:lnTo>
                <a:lnTo>
                  <a:pt x="1292772" y="129438"/>
                </a:lnTo>
                <a:lnTo>
                  <a:pt x="1292772" y="9838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56" name="Google Shape;4756;p350"/>
          <p:cNvSpPr/>
          <p:nvPr/>
        </p:nvSpPr>
        <p:spPr>
          <a:xfrm>
            <a:off x="3540073" y="1494930"/>
            <a:ext cx="660633" cy="689864"/>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57" name="Google Shape;4757;p350"/>
          <p:cNvSpPr/>
          <p:nvPr/>
        </p:nvSpPr>
        <p:spPr>
          <a:xfrm>
            <a:off x="52493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58" name="Google Shape;4758;p350"/>
          <p:cNvSpPr/>
          <p:nvPr/>
        </p:nvSpPr>
        <p:spPr>
          <a:xfrm>
            <a:off x="192755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59" name="Google Shape;4759;p350"/>
          <p:cNvSpPr/>
          <p:nvPr/>
        </p:nvSpPr>
        <p:spPr>
          <a:xfrm>
            <a:off x="333017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60" name="Google Shape;4760;p350"/>
          <p:cNvSpPr/>
          <p:nvPr/>
        </p:nvSpPr>
        <p:spPr>
          <a:xfrm>
            <a:off x="473279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61" name="Google Shape;4761;p350"/>
          <p:cNvSpPr/>
          <p:nvPr/>
        </p:nvSpPr>
        <p:spPr>
          <a:xfrm>
            <a:off x="613541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62" name="Google Shape;4762;p350"/>
          <p:cNvSpPr/>
          <p:nvPr/>
        </p:nvSpPr>
        <p:spPr>
          <a:xfrm>
            <a:off x="753803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763" name="Google Shape;4763;p350"/>
          <p:cNvSpPr/>
          <p:nvPr/>
        </p:nvSpPr>
        <p:spPr>
          <a:xfrm>
            <a:off x="2837172" y="365699"/>
            <a:ext cx="3469655" cy="495422"/>
          </a:xfrm>
          <a:custGeom>
            <a:rect b="b" l="l" r="r" t="t"/>
            <a:pathLst>
              <a:path extrusionOk="0" h="981033" w="6870604">
                <a:moveTo>
                  <a:pt x="3398142" y="183427"/>
                </a:moveTo>
                <a:cubicBezTo>
                  <a:pt x="3364930" y="183427"/>
                  <a:pt x="3334764" y="191308"/>
                  <a:pt x="3307738" y="206973"/>
                </a:cubicBezTo>
                <a:cubicBezTo>
                  <a:pt x="3280712" y="222733"/>
                  <a:pt x="3258063" y="244570"/>
                  <a:pt x="3239697" y="272578"/>
                </a:cubicBezTo>
                <a:lnTo>
                  <a:pt x="3232941" y="193776"/>
                </a:lnTo>
                <a:lnTo>
                  <a:pt x="3068310" y="193776"/>
                </a:lnTo>
                <a:lnTo>
                  <a:pt x="3068310" y="754597"/>
                </a:lnTo>
                <a:lnTo>
                  <a:pt x="3243408" y="754597"/>
                </a:lnTo>
                <a:lnTo>
                  <a:pt x="3243408" y="351379"/>
                </a:lnTo>
                <a:cubicBezTo>
                  <a:pt x="3252449" y="341031"/>
                  <a:pt x="3263202" y="332866"/>
                  <a:pt x="3275858" y="326979"/>
                </a:cubicBezTo>
                <a:cubicBezTo>
                  <a:pt x="3288515" y="321093"/>
                  <a:pt x="3302980" y="318150"/>
                  <a:pt x="3319252" y="318150"/>
                </a:cubicBezTo>
                <a:cubicBezTo>
                  <a:pt x="3345232" y="318150"/>
                  <a:pt x="3364835" y="324796"/>
                  <a:pt x="3378253" y="338088"/>
                </a:cubicBezTo>
                <a:cubicBezTo>
                  <a:pt x="3391576" y="351379"/>
                  <a:pt x="3398237" y="374071"/>
                  <a:pt x="3398237" y="406256"/>
                </a:cubicBezTo>
                <a:lnTo>
                  <a:pt x="3398237" y="754502"/>
                </a:lnTo>
                <a:lnTo>
                  <a:pt x="3573811" y="754502"/>
                </a:lnTo>
                <a:lnTo>
                  <a:pt x="3573811" y="406730"/>
                </a:lnTo>
                <a:cubicBezTo>
                  <a:pt x="3573811" y="328973"/>
                  <a:pt x="3558300" y="272293"/>
                  <a:pt x="3527277" y="236690"/>
                </a:cubicBezTo>
                <a:cubicBezTo>
                  <a:pt x="3496254" y="201087"/>
                  <a:pt x="3453241" y="183333"/>
                  <a:pt x="3398142" y="183333"/>
                </a:cubicBezTo>
                <a:close/>
                <a:moveTo>
                  <a:pt x="1527351" y="183427"/>
                </a:moveTo>
                <a:cubicBezTo>
                  <a:pt x="1501372" y="183427"/>
                  <a:pt x="1478723" y="191592"/>
                  <a:pt x="1459310" y="207827"/>
                </a:cubicBezTo>
                <a:cubicBezTo>
                  <a:pt x="1439897" y="224063"/>
                  <a:pt x="1424290" y="246849"/>
                  <a:pt x="1412586" y="276281"/>
                </a:cubicBezTo>
                <a:lnTo>
                  <a:pt x="1406305" y="193871"/>
                </a:lnTo>
                <a:lnTo>
                  <a:pt x="1241103" y="193871"/>
                </a:lnTo>
                <a:lnTo>
                  <a:pt x="1241103" y="754692"/>
                </a:lnTo>
                <a:lnTo>
                  <a:pt x="1416677" y="754692"/>
                </a:lnTo>
                <a:lnTo>
                  <a:pt x="1416677" y="386698"/>
                </a:lnTo>
                <a:cubicBezTo>
                  <a:pt x="1422863" y="374260"/>
                  <a:pt x="1432474" y="364671"/>
                  <a:pt x="1445226" y="357930"/>
                </a:cubicBezTo>
                <a:cubicBezTo>
                  <a:pt x="1458073" y="351190"/>
                  <a:pt x="1474536" y="347867"/>
                  <a:pt x="1494615" y="347867"/>
                </a:cubicBezTo>
                <a:lnTo>
                  <a:pt x="1558469" y="348341"/>
                </a:lnTo>
                <a:lnTo>
                  <a:pt x="1575598" y="189789"/>
                </a:lnTo>
                <a:cubicBezTo>
                  <a:pt x="1569032" y="188080"/>
                  <a:pt x="1561419" y="186561"/>
                  <a:pt x="1552759" y="185421"/>
                </a:cubicBezTo>
                <a:cubicBezTo>
                  <a:pt x="1544099" y="184187"/>
                  <a:pt x="1535630" y="183617"/>
                  <a:pt x="1527256" y="183617"/>
                </a:cubicBezTo>
                <a:close/>
                <a:moveTo>
                  <a:pt x="3848068" y="511546"/>
                </a:moveTo>
                <a:lnTo>
                  <a:pt x="3844928" y="511546"/>
                </a:lnTo>
                <a:lnTo>
                  <a:pt x="3844452" y="507369"/>
                </a:lnTo>
                <a:lnTo>
                  <a:pt x="3760804" y="193776"/>
                </a:lnTo>
                <a:lnTo>
                  <a:pt x="3574287" y="193776"/>
                </a:lnTo>
                <a:lnTo>
                  <a:pt x="3768608" y="760768"/>
                </a:lnTo>
                <a:lnTo>
                  <a:pt x="3754619" y="797226"/>
                </a:lnTo>
                <a:cubicBezTo>
                  <a:pt x="3748338" y="813556"/>
                  <a:pt x="3738822" y="825803"/>
                  <a:pt x="3726070" y="833968"/>
                </a:cubicBezTo>
                <a:cubicBezTo>
                  <a:pt x="3713223" y="842133"/>
                  <a:pt x="3692954" y="846216"/>
                  <a:pt x="3665262" y="846216"/>
                </a:cubicBezTo>
                <a:cubicBezTo>
                  <a:pt x="3661455" y="846216"/>
                  <a:pt x="3658315" y="845931"/>
                  <a:pt x="3655936" y="845456"/>
                </a:cubicBezTo>
                <a:cubicBezTo>
                  <a:pt x="3653462" y="844982"/>
                  <a:pt x="3649845" y="844127"/>
                  <a:pt x="3644992" y="843083"/>
                </a:cubicBezTo>
                <a:lnTo>
                  <a:pt x="3623676" y="967551"/>
                </a:lnTo>
                <a:cubicBezTo>
                  <a:pt x="3644421" y="972678"/>
                  <a:pt x="3659647" y="976286"/>
                  <a:pt x="3669354" y="978185"/>
                </a:cubicBezTo>
                <a:cubicBezTo>
                  <a:pt x="3679060" y="980084"/>
                  <a:pt x="3691526" y="981033"/>
                  <a:pt x="3706752" y="981033"/>
                </a:cubicBezTo>
                <a:cubicBezTo>
                  <a:pt x="3766324" y="981033"/>
                  <a:pt x="3809813" y="967551"/>
                  <a:pt x="3837124" y="940588"/>
                </a:cubicBezTo>
                <a:cubicBezTo>
                  <a:pt x="3864436" y="913625"/>
                  <a:pt x="3886799" y="879445"/>
                  <a:pt x="3904118" y="837956"/>
                </a:cubicBezTo>
                <a:lnTo>
                  <a:pt x="4128035" y="193776"/>
                </a:lnTo>
                <a:lnTo>
                  <a:pt x="3941041" y="193776"/>
                </a:lnTo>
                <a:lnTo>
                  <a:pt x="3848068" y="511451"/>
                </a:lnTo>
                <a:close/>
                <a:moveTo>
                  <a:pt x="2748565" y="183427"/>
                </a:moveTo>
                <a:cubicBezTo>
                  <a:pt x="2663015" y="183427"/>
                  <a:pt x="2596401" y="209916"/>
                  <a:pt x="2548535" y="262989"/>
                </a:cubicBezTo>
                <a:cubicBezTo>
                  <a:pt x="2500764" y="316061"/>
                  <a:pt x="2476878" y="384704"/>
                  <a:pt x="2476878" y="469012"/>
                </a:cubicBezTo>
                <a:lnTo>
                  <a:pt x="2476878" y="479931"/>
                </a:lnTo>
                <a:cubicBezTo>
                  <a:pt x="2476878" y="564619"/>
                  <a:pt x="2500764" y="633356"/>
                  <a:pt x="2548535" y="686239"/>
                </a:cubicBezTo>
                <a:cubicBezTo>
                  <a:pt x="2596306" y="739122"/>
                  <a:pt x="2663300" y="765515"/>
                  <a:pt x="2749612" y="765515"/>
                </a:cubicBezTo>
                <a:cubicBezTo>
                  <a:pt x="2835924" y="765515"/>
                  <a:pt x="2901301" y="739122"/>
                  <a:pt x="2949072" y="686239"/>
                </a:cubicBezTo>
                <a:cubicBezTo>
                  <a:pt x="2996844" y="633356"/>
                  <a:pt x="3020729" y="564619"/>
                  <a:pt x="3020729" y="479931"/>
                </a:cubicBezTo>
                <a:lnTo>
                  <a:pt x="3020729" y="469012"/>
                </a:lnTo>
                <a:cubicBezTo>
                  <a:pt x="3020729" y="384704"/>
                  <a:pt x="2996844" y="316061"/>
                  <a:pt x="2949072" y="262989"/>
                </a:cubicBezTo>
                <a:cubicBezTo>
                  <a:pt x="2901301" y="209916"/>
                  <a:pt x="2834402" y="183427"/>
                  <a:pt x="2748565" y="183427"/>
                </a:cubicBezTo>
                <a:close/>
                <a:moveTo>
                  <a:pt x="2845726" y="479931"/>
                </a:moveTo>
                <a:cubicBezTo>
                  <a:pt x="2845726" y="526547"/>
                  <a:pt x="2838304" y="563384"/>
                  <a:pt x="2823363" y="590348"/>
                </a:cubicBezTo>
                <a:cubicBezTo>
                  <a:pt x="2808422" y="617311"/>
                  <a:pt x="2783871" y="630793"/>
                  <a:pt x="2749612" y="630793"/>
                </a:cubicBezTo>
                <a:cubicBezTo>
                  <a:pt x="2715354" y="630793"/>
                  <a:pt x="2689280" y="617406"/>
                  <a:pt x="2674529" y="590633"/>
                </a:cubicBezTo>
                <a:cubicBezTo>
                  <a:pt x="2659779" y="563859"/>
                  <a:pt x="2652452" y="526927"/>
                  <a:pt x="2652452" y="480026"/>
                </a:cubicBezTo>
                <a:lnTo>
                  <a:pt x="2652452" y="469107"/>
                </a:lnTo>
                <a:cubicBezTo>
                  <a:pt x="2652452" y="423820"/>
                  <a:pt x="2659779" y="387362"/>
                  <a:pt x="2674529" y="359734"/>
                </a:cubicBezTo>
                <a:cubicBezTo>
                  <a:pt x="2689280" y="332106"/>
                  <a:pt x="2713927" y="318245"/>
                  <a:pt x="2748565" y="318245"/>
                </a:cubicBezTo>
                <a:cubicBezTo>
                  <a:pt x="2783205" y="318245"/>
                  <a:pt x="2808518" y="332011"/>
                  <a:pt x="2823363" y="359449"/>
                </a:cubicBezTo>
                <a:cubicBezTo>
                  <a:pt x="2838208" y="386888"/>
                  <a:pt x="2845726" y="423440"/>
                  <a:pt x="2845726" y="469107"/>
                </a:cubicBezTo>
                <a:lnTo>
                  <a:pt x="2845726" y="480026"/>
                </a:lnTo>
                <a:close/>
                <a:moveTo>
                  <a:pt x="1164688" y="595000"/>
                </a:moveTo>
                <a:lnTo>
                  <a:pt x="1164688" y="383565"/>
                </a:lnTo>
                <a:cubicBezTo>
                  <a:pt x="1164688" y="319289"/>
                  <a:pt x="1143087" y="269919"/>
                  <a:pt x="1099978" y="235361"/>
                </a:cubicBezTo>
                <a:cubicBezTo>
                  <a:pt x="1056870" y="200802"/>
                  <a:pt x="1000629" y="183522"/>
                  <a:pt x="931446" y="183522"/>
                </a:cubicBezTo>
                <a:cubicBezTo>
                  <a:pt x="857315" y="183522"/>
                  <a:pt x="797744" y="200707"/>
                  <a:pt x="752732" y="235076"/>
                </a:cubicBezTo>
                <a:cubicBezTo>
                  <a:pt x="707720" y="269445"/>
                  <a:pt x="686404" y="312263"/>
                  <a:pt x="688878" y="363342"/>
                </a:cubicBezTo>
                <a:lnTo>
                  <a:pt x="689925" y="366475"/>
                </a:lnTo>
                <a:lnTo>
                  <a:pt x="859789" y="366950"/>
                </a:lnTo>
                <a:cubicBezTo>
                  <a:pt x="859789" y="346917"/>
                  <a:pt x="864738" y="332106"/>
                  <a:pt x="874634" y="322612"/>
                </a:cubicBezTo>
                <a:cubicBezTo>
                  <a:pt x="884531" y="313118"/>
                  <a:pt x="899472" y="308371"/>
                  <a:pt x="919551" y="308371"/>
                </a:cubicBezTo>
                <a:cubicBezTo>
                  <a:pt x="943056" y="308371"/>
                  <a:pt x="960471" y="314732"/>
                  <a:pt x="971795" y="327549"/>
                </a:cubicBezTo>
                <a:cubicBezTo>
                  <a:pt x="983024" y="340366"/>
                  <a:pt x="988639" y="358690"/>
                  <a:pt x="988639" y="382520"/>
                </a:cubicBezTo>
                <a:lnTo>
                  <a:pt x="988639" y="422396"/>
                </a:lnTo>
                <a:lnTo>
                  <a:pt x="924785" y="422396"/>
                </a:lnTo>
                <a:cubicBezTo>
                  <a:pt x="839615" y="422396"/>
                  <a:pt x="776142" y="437492"/>
                  <a:pt x="734366" y="467778"/>
                </a:cubicBezTo>
                <a:cubicBezTo>
                  <a:pt x="692589" y="497969"/>
                  <a:pt x="671749" y="540978"/>
                  <a:pt x="671749" y="596614"/>
                </a:cubicBezTo>
                <a:cubicBezTo>
                  <a:pt x="671749" y="647788"/>
                  <a:pt x="688497" y="688707"/>
                  <a:pt x="721899" y="719469"/>
                </a:cubicBezTo>
                <a:cubicBezTo>
                  <a:pt x="755301" y="750230"/>
                  <a:pt x="798695" y="765610"/>
                  <a:pt x="851986" y="765610"/>
                </a:cubicBezTo>
                <a:cubicBezTo>
                  <a:pt x="885578" y="765610"/>
                  <a:pt x="914127" y="758774"/>
                  <a:pt x="937727" y="745103"/>
                </a:cubicBezTo>
                <a:cubicBezTo>
                  <a:pt x="961232" y="731431"/>
                  <a:pt x="981406" y="713108"/>
                  <a:pt x="997964" y="689942"/>
                </a:cubicBezTo>
                <a:cubicBezTo>
                  <a:pt x="1000724" y="701715"/>
                  <a:pt x="1004150" y="713108"/>
                  <a:pt x="1008052" y="724121"/>
                </a:cubicBezTo>
                <a:cubicBezTo>
                  <a:pt x="1012048" y="735134"/>
                  <a:pt x="1016426" y="745198"/>
                  <a:pt x="1021279" y="754217"/>
                </a:cubicBezTo>
                <a:lnTo>
                  <a:pt x="1194760" y="754692"/>
                </a:lnTo>
                <a:cubicBezTo>
                  <a:pt x="1184672" y="729437"/>
                  <a:pt x="1177155" y="704088"/>
                  <a:pt x="1172206" y="678549"/>
                </a:cubicBezTo>
                <a:cubicBezTo>
                  <a:pt x="1167163" y="653009"/>
                  <a:pt x="1164688" y="625191"/>
                  <a:pt x="1164688" y="595095"/>
                </a:cubicBezTo>
                <a:close/>
                <a:moveTo>
                  <a:pt x="988639" y="603260"/>
                </a:moveTo>
                <a:cubicBezTo>
                  <a:pt x="979598" y="614368"/>
                  <a:pt x="967893" y="623293"/>
                  <a:pt x="953333" y="630223"/>
                </a:cubicBezTo>
                <a:cubicBezTo>
                  <a:pt x="938774" y="637154"/>
                  <a:pt x="922882" y="640572"/>
                  <a:pt x="905562" y="640572"/>
                </a:cubicBezTo>
                <a:cubicBezTo>
                  <a:pt x="888243" y="640572"/>
                  <a:pt x="874159" y="635635"/>
                  <a:pt x="863215" y="625761"/>
                </a:cubicBezTo>
                <a:cubicBezTo>
                  <a:pt x="852271" y="615887"/>
                  <a:pt x="846847" y="603070"/>
                  <a:pt x="846847" y="587120"/>
                </a:cubicBezTo>
                <a:cubicBezTo>
                  <a:pt x="846847" y="566422"/>
                  <a:pt x="853128" y="549333"/>
                  <a:pt x="865784" y="535851"/>
                </a:cubicBezTo>
                <a:cubicBezTo>
                  <a:pt x="878441" y="522370"/>
                  <a:pt x="898615" y="515629"/>
                  <a:pt x="926307" y="515629"/>
                </a:cubicBezTo>
                <a:lnTo>
                  <a:pt x="988639" y="515629"/>
                </a:lnTo>
                <a:lnTo>
                  <a:pt x="988639" y="603260"/>
                </a:lnTo>
                <a:close/>
                <a:moveTo>
                  <a:pt x="456112" y="316156"/>
                </a:moveTo>
                <a:lnTo>
                  <a:pt x="176145" y="316156"/>
                </a:lnTo>
                <a:lnTo>
                  <a:pt x="176145" y="0"/>
                </a:lnTo>
                <a:lnTo>
                  <a:pt x="0" y="0"/>
                </a:lnTo>
                <a:lnTo>
                  <a:pt x="0" y="754597"/>
                </a:lnTo>
                <a:lnTo>
                  <a:pt x="176145" y="754597"/>
                </a:lnTo>
                <a:lnTo>
                  <a:pt x="176145" y="450878"/>
                </a:lnTo>
                <a:lnTo>
                  <a:pt x="456112" y="450878"/>
                </a:lnTo>
                <a:lnTo>
                  <a:pt x="456112" y="754597"/>
                </a:lnTo>
                <a:lnTo>
                  <a:pt x="631210" y="754597"/>
                </a:lnTo>
                <a:lnTo>
                  <a:pt x="631210" y="0"/>
                </a:lnTo>
                <a:lnTo>
                  <a:pt x="456112" y="0"/>
                </a:lnTo>
                <a:lnTo>
                  <a:pt x="456112" y="316156"/>
                </a:lnTo>
                <a:close/>
                <a:moveTo>
                  <a:pt x="2253057" y="183427"/>
                </a:moveTo>
                <a:cubicBezTo>
                  <a:pt x="2216705" y="183427"/>
                  <a:pt x="2184921" y="191498"/>
                  <a:pt x="2157704" y="207543"/>
                </a:cubicBezTo>
                <a:cubicBezTo>
                  <a:pt x="2130488" y="223588"/>
                  <a:pt x="2108220" y="246374"/>
                  <a:pt x="2090996" y="275711"/>
                </a:cubicBezTo>
                <a:cubicBezTo>
                  <a:pt x="2078149" y="244570"/>
                  <a:pt x="2059117" y="221499"/>
                  <a:pt x="2033803" y="206308"/>
                </a:cubicBezTo>
                <a:cubicBezTo>
                  <a:pt x="2008490" y="191118"/>
                  <a:pt x="1978419" y="183522"/>
                  <a:pt x="1943399" y="183522"/>
                </a:cubicBezTo>
                <a:cubicBezTo>
                  <a:pt x="1908380" y="183522"/>
                  <a:pt x="1878023" y="190833"/>
                  <a:pt x="1851187" y="205549"/>
                </a:cubicBezTo>
                <a:cubicBezTo>
                  <a:pt x="1824352" y="220265"/>
                  <a:pt x="1802084" y="241057"/>
                  <a:pt x="1784479" y="268021"/>
                </a:cubicBezTo>
                <a:lnTo>
                  <a:pt x="1778198" y="193871"/>
                </a:lnTo>
                <a:lnTo>
                  <a:pt x="1612997" y="193871"/>
                </a:lnTo>
                <a:lnTo>
                  <a:pt x="1612997" y="754692"/>
                </a:lnTo>
                <a:lnTo>
                  <a:pt x="1788571" y="754692"/>
                </a:lnTo>
                <a:lnTo>
                  <a:pt x="1788571" y="352519"/>
                </a:lnTo>
                <a:cubicBezTo>
                  <a:pt x="1797611" y="341790"/>
                  <a:pt x="1808555" y="333435"/>
                  <a:pt x="1821592" y="327359"/>
                </a:cubicBezTo>
                <a:cubicBezTo>
                  <a:pt x="1834534" y="321283"/>
                  <a:pt x="1848999" y="318245"/>
                  <a:pt x="1864986" y="318245"/>
                </a:cubicBezTo>
                <a:cubicBezTo>
                  <a:pt x="1888205" y="318245"/>
                  <a:pt x="1905335" y="324986"/>
                  <a:pt x="1916373" y="338467"/>
                </a:cubicBezTo>
                <a:cubicBezTo>
                  <a:pt x="1927412" y="351949"/>
                  <a:pt x="1933027" y="376824"/>
                  <a:pt x="1933027" y="413092"/>
                </a:cubicBezTo>
                <a:lnTo>
                  <a:pt x="1933027" y="754597"/>
                </a:lnTo>
                <a:lnTo>
                  <a:pt x="2108601" y="754597"/>
                </a:lnTo>
                <a:lnTo>
                  <a:pt x="2108601" y="380432"/>
                </a:lnTo>
                <a:cubicBezTo>
                  <a:pt x="2108601" y="376254"/>
                  <a:pt x="2108410" y="372077"/>
                  <a:pt x="2108125" y="367709"/>
                </a:cubicBezTo>
                <a:cubicBezTo>
                  <a:pt x="2107744" y="363437"/>
                  <a:pt x="2107649" y="358310"/>
                  <a:pt x="2107649" y="352424"/>
                </a:cubicBezTo>
                <a:cubicBezTo>
                  <a:pt x="2116690" y="341695"/>
                  <a:pt x="2127633" y="333340"/>
                  <a:pt x="2140670" y="327264"/>
                </a:cubicBezTo>
                <a:cubicBezTo>
                  <a:pt x="2153612" y="321188"/>
                  <a:pt x="2168648" y="318150"/>
                  <a:pt x="2185587" y="318150"/>
                </a:cubicBezTo>
                <a:cubicBezTo>
                  <a:pt x="2208045" y="318150"/>
                  <a:pt x="2224984" y="324891"/>
                  <a:pt x="2236213" y="338372"/>
                </a:cubicBezTo>
                <a:cubicBezTo>
                  <a:pt x="2247442" y="351854"/>
                  <a:pt x="2253057" y="376729"/>
                  <a:pt x="2253057" y="412997"/>
                </a:cubicBezTo>
                <a:lnTo>
                  <a:pt x="2253057" y="754502"/>
                </a:lnTo>
                <a:lnTo>
                  <a:pt x="2429202" y="754502"/>
                </a:lnTo>
                <a:lnTo>
                  <a:pt x="2429202" y="412997"/>
                </a:lnTo>
                <a:cubicBezTo>
                  <a:pt x="2429202" y="334954"/>
                  <a:pt x="2413500" y="277135"/>
                  <a:pt x="2382192" y="239633"/>
                </a:cubicBezTo>
                <a:cubicBezTo>
                  <a:pt x="2350883" y="202131"/>
                  <a:pt x="2307775" y="183427"/>
                  <a:pt x="2253057" y="183427"/>
                </a:cubicBezTo>
                <a:close/>
                <a:moveTo>
                  <a:pt x="5814211" y="330207"/>
                </a:moveTo>
                <a:cubicBezTo>
                  <a:pt x="5758637" y="330207"/>
                  <a:pt x="5713910" y="349860"/>
                  <a:pt x="5680223" y="389166"/>
                </a:cubicBezTo>
                <a:cubicBezTo>
                  <a:pt x="5646536" y="428472"/>
                  <a:pt x="5629597" y="478791"/>
                  <a:pt x="5629597" y="540219"/>
                </a:cubicBezTo>
                <a:lnTo>
                  <a:pt x="5629597" y="552941"/>
                </a:lnTo>
                <a:cubicBezTo>
                  <a:pt x="5629597" y="614558"/>
                  <a:pt x="5646440" y="664972"/>
                  <a:pt x="5680223" y="704183"/>
                </a:cubicBezTo>
                <a:cubicBezTo>
                  <a:pt x="5713910" y="743394"/>
                  <a:pt x="5758827" y="762952"/>
                  <a:pt x="5814972" y="762952"/>
                </a:cubicBezTo>
                <a:cubicBezTo>
                  <a:pt x="5871118" y="762952"/>
                  <a:pt x="5915178" y="743394"/>
                  <a:pt x="5948770" y="704183"/>
                </a:cubicBezTo>
                <a:cubicBezTo>
                  <a:pt x="5982363" y="665067"/>
                  <a:pt x="5999206" y="614653"/>
                  <a:pt x="5999206" y="552941"/>
                </a:cubicBezTo>
                <a:lnTo>
                  <a:pt x="5999206" y="540219"/>
                </a:lnTo>
                <a:cubicBezTo>
                  <a:pt x="5999206" y="478886"/>
                  <a:pt x="5982363" y="428472"/>
                  <a:pt x="5948580" y="389166"/>
                </a:cubicBezTo>
                <a:cubicBezTo>
                  <a:pt x="5914893" y="349860"/>
                  <a:pt x="5870071" y="330207"/>
                  <a:pt x="5814211" y="330207"/>
                </a:cubicBezTo>
                <a:close/>
                <a:moveTo>
                  <a:pt x="5953148" y="552656"/>
                </a:moveTo>
                <a:cubicBezTo>
                  <a:pt x="5953148" y="600886"/>
                  <a:pt x="5940872" y="641426"/>
                  <a:pt x="5916225" y="674276"/>
                </a:cubicBezTo>
                <a:cubicBezTo>
                  <a:pt x="5891673" y="707126"/>
                  <a:pt x="5857891" y="723551"/>
                  <a:pt x="5814877" y="723551"/>
                </a:cubicBezTo>
                <a:cubicBezTo>
                  <a:pt x="5771864" y="723551"/>
                  <a:pt x="5737035" y="707126"/>
                  <a:pt x="5712578" y="674276"/>
                </a:cubicBezTo>
                <a:cubicBezTo>
                  <a:pt x="5688121" y="641426"/>
                  <a:pt x="5675941" y="600886"/>
                  <a:pt x="5675941" y="552656"/>
                </a:cubicBezTo>
                <a:lnTo>
                  <a:pt x="5675941" y="539934"/>
                </a:lnTo>
                <a:cubicBezTo>
                  <a:pt x="5675941" y="492463"/>
                  <a:pt x="5688121" y="452208"/>
                  <a:pt x="5712578" y="419073"/>
                </a:cubicBezTo>
                <a:cubicBezTo>
                  <a:pt x="5737035" y="385938"/>
                  <a:pt x="5770912" y="369418"/>
                  <a:pt x="5814116" y="369418"/>
                </a:cubicBezTo>
                <a:cubicBezTo>
                  <a:pt x="5857320" y="369418"/>
                  <a:pt x="5891293" y="385938"/>
                  <a:pt x="5916034" y="419073"/>
                </a:cubicBezTo>
                <a:cubicBezTo>
                  <a:pt x="5940777" y="452208"/>
                  <a:pt x="5953148" y="492463"/>
                  <a:pt x="5953148" y="539934"/>
                </a:cubicBezTo>
                <a:lnTo>
                  <a:pt x="5953148" y="552656"/>
                </a:lnTo>
                <a:close/>
                <a:moveTo>
                  <a:pt x="5638447" y="337898"/>
                </a:moveTo>
                <a:lnTo>
                  <a:pt x="5538812" y="337898"/>
                </a:lnTo>
                <a:lnTo>
                  <a:pt x="5538812" y="277040"/>
                </a:lnTo>
                <a:cubicBezTo>
                  <a:pt x="5538812" y="248273"/>
                  <a:pt x="5545473" y="225961"/>
                  <a:pt x="5558892" y="210011"/>
                </a:cubicBezTo>
                <a:cubicBezTo>
                  <a:pt x="5572309" y="194061"/>
                  <a:pt x="5591532" y="186086"/>
                  <a:pt x="5616845" y="186086"/>
                </a:cubicBezTo>
                <a:cubicBezTo>
                  <a:pt x="5625600" y="186086"/>
                  <a:pt x="5633213" y="186561"/>
                  <a:pt x="5639779" y="187415"/>
                </a:cubicBezTo>
                <a:cubicBezTo>
                  <a:pt x="5646346" y="188364"/>
                  <a:pt x="5652721" y="189504"/>
                  <a:pt x="5658906" y="191118"/>
                </a:cubicBezTo>
                <a:lnTo>
                  <a:pt x="5664712" y="152951"/>
                </a:lnTo>
                <a:cubicBezTo>
                  <a:pt x="5655671" y="150673"/>
                  <a:pt x="5646821" y="148869"/>
                  <a:pt x="5638066" y="147539"/>
                </a:cubicBezTo>
                <a:cubicBezTo>
                  <a:pt x="5629311" y="146305"/>
                  <a:pt x="5620652" y="145641"/>
                  <a:pt x="5612182" y="145641"/>
                </a:cubicBezTo>
                <a:cubicBezTo>
                  <a:pt x="5574308" y="145641"/>
                  <a:pt x="5544903" y="157034"/>
                  <a:pt x="5523967" y="179915"/>
                </a:cubicBezTo>
                <a:cubicBezTo>
                  <a:pt x="5503032" y="202796"/>
                  <a:pt x="5492468" y="235171"/>
                  <a:pt x="5492468" y="276945"/>
                </a:cubicBezTo>
                <a:lnTo>
                  <a:pt x="5492468" y="337803"/>
                </a:lnTo>
                <a:lnTo>
                  <a:pt x="5423380" y="337803"/>
                </a:lnTo>
                <a:lnTo>
                  <a:pt x="5423380" y="375590"/>
                </a:lnTo>
                <a:lnTo>
                  <a:pt x="5492468" y="375590"/>
                </a:lnTo>
                <a:lnTo>
                  <a:pt x="5492468" y="754692"/>
                </a:lnTo>
                <a:lnTo>
                  <a:pt x="5538812" y="754692"/>
                </a:lnTo>
                <a:lnTo>
                  <a:pt x="5538812" y="375590"/>
                </a:lnTo>
                <a:lnTo>
                  <a:pt x="5638447" y="375590"/>
                </a:lnTo>
                <a:lnTo>
                  <a:pt x="5638447" y="337803"/>
                </a:lnTo>
                <a:close/>
                <a:moveTo>
                  <a:pt x="6215795" y="330207"/>
                </a:moveTo>
                <a:cubicBezTo>
                  <a:pt x="6187722" y="330207"/>
                  <a:pt x="6163551" y="337423"/>
                  <a:pt x="6143186" y="351759"/>
                </a:cubicBezTo>
                <a:cubicBezTo>
                  <a:pt x="6122821" y="366190"/>
                  <a:pt x="6106644" y="386223"/>
                  <a:pt x="6094559" y="411857"/>
                </a:cubicBezTo>
                <a:lnTo>
                  <a:pt x="6094559" y="407205"/>
                </a:lnTo>
                <a:lnTo>
                  <a:pt x="6088754" y="337898"/>
                </a:lnTo>
                <a:lnTo>
                  <a:pt x="6048215" y="337898"/>
                </a:lnTo>
                <a:lnTo>
                  <a:pt x="6048215" y="754692"/>
                </a:lnTo>
                <a:lnTo>
                  <a:pt x="6094559" y="754692"/>
                </a:lnTo>
                <a:lnTo>
                  <a:pt x="6094559" y="466924"/>
                </a:lnTo>
                <a:cubicBezTo>
                  <a:pt x="6102552" y="438441"/>
                  <a:pt x="6115875" y="416035"/>
                  <a:pt x="6134527" y="399705"/>
                </a:cubicBezTo>
                <a:cubicBezTo>
                  <a:pt x="6153178" y="383375"/>
                  <a:pt x="6177064" y="375210"/>
                  <a:pt x="6206183" y="375210"/>
                </a:cubicBezTo>
                <a:lnTo>
                  <a:pt x="6240537" y="377488"/>
                </a:lnTo>
                <a:lnTo>
                  <a:pt x="6246723" y="334385"/>
                </a:lnTo>
                <a:cubicBezTo>
                  <a:pt x="6243106" y="333340"/>
                  <a:pt x="6238539" y="332391"/>
                  <a:pt x="6233019" y="331537"/>
                </a:cubicBezTo>
                <a:cubicBezTo>
                  <a:pt x="6227500" y="330682"/>
                  <a:pt x="6221790" y="330207"/>
                  <a:pt x="6215795" y="330207"/>
                </a:cubicBezTo>
                <a:close/>
                <a:moveTo>
                  <a:pt x="6834444" y="374545"/>
                </a:moveTo>
                <a:cubicBezTo>
                  <a:pt x="6810273" y="345018"/>
                  <a:pt x="6775919" y="330207"/>
                  <a:pt x="6731383" y="330207"/>
                </a:cubicBezTo>
                <a:cubicBezTo>
                  <a:pt x="6697886" y="330207"/>
                  <a:pt x="6669528" y="338467"/>
                  <a:pt x="6646213" y="355082"/>
                </a:cubicBezTo>
                <a:cubicBezTo>
                  <a:pt x="6622898" y="371602"/>
                  <a:pt x="6604913" y="394578"/>
                  <a:pt x="6592351" y="423820"/>
                </a:cubicBezTo>
                <a:cubicBezTo>
                  <a:pt x="6583121" y="392204"/>
                  <a:pt x="6567704" y="368754"/>
                  <a:pt x="6546198" y="353278"/>
                </a:cubicBezTo>
                <a:cubicBezTo>
                  <a:pt x="6524691" y="337898"/>
                  <a:pt x="6497951" y="330207"/>
                  <a:pt x="6466071" y="330207"/>
                </a:cubicBezTo>
                <a:cubicBezTo>
                  <a:pt x="6434192" y="330207"/>
                  <a:pt x="6408593" y="336853"/>
                  <a:pt x="6386325" y="350240"/>
                </a:cubicBezTo>
                <a:cubicBezTo>
                  <a:pt x="6364058" y="363627"/>
                  <a:pt x="6346262" y="382425"/>
                  <a:pt x="6332844" y="406825"/>
                </a:cubicBezTo>
                <a:lnTo>
                  <a:pt x="6328562" y="337898"/>
                </a:lnTo>
                <a:lnTo>
                  <a:pt x="6287262" y="337898"/>
                </a:lnTo>
                <a:lnTo>
                  <a:pt x="6287262" y="754692"/>
                </a:lnTo>
                <a:lnTo>
                  <a:pt x="6333986" y="754692"/>
                </a:lnTo>
                <a:lnTo>
                  <a:pt x="6333986" y="461322"/>
                </a:lnTo>
                <a:cubicBezTo>
                  <a:pt x="6341694" y="433314"/>
                  <a:pt x="6355112" y="411003"/>
                  <a:pt x="6374335" y="394388"/>
                </a:cubicBezTo>
                <a:cubicBezTo>
                  <a:pt x="6393462" y="377773"/>
                  <a:pt x="6419442" y="369513"/>
                  <a:pt x="6452178" y="369513"/>
                </a:cubicBezTo>
                <a:cubicBezTo>
                  <a:pt x="6484914" y="369513"/>
                  <a:pt x="6509655" y="380432"/>
                  <a:pt x="6528022" y="402173"/>
                </a:cubicBezTo>
                <a:cubicBezTo>
                  <a:pt x="6546388" y="423915"/>
                  <a:pt x="6555619" y="459993"/>
                  <a:pt x="6555619" y="510407"/>
                </a:cubicBezTo>
                <a:lnTo>
                  <a:pt x="6555619" y="754692"/>
                </a:lnTo>
                <a:lnTo>
                  <a:pt x="6602343" y="754692"/>
                </a:lnTo>
                <a:lnTo>
                  <a:pt x="6602343" y="504141"/>
                </a:lnTo>
                <a:cubicBezTo>
                  <a:pt x="6602343" y="502622"/>
                  <a:pt x="6602343" y="500153"/>
                  <a:pt x="6602153" y="496830"/>
                </a:cubicBezTo>
                <a:cubicBezTo>
                  <a:pt x="6602058" y="493507"/>
                  <a:pt x="6601963" y="490944"/>
                  <a:pt x="6601963" y="489140"/>
                </a:cubicBezTo>
                <a:cubicBezTo>
                  <a:pt x="6606626" y="454106"/>
                  <a:pt x="6618711" y="425434"/>
                  <a:pt x="6638219" y="403028"/>
                </a:cubicBezTo>
                <a:cubicBezTo>
                  <a:pt x="6657823" y="380621"/>
                  <a:pt x="6685420" y="369418"/>
                  <a:pt x="6721200" y="369418"/>
                </a:cubicBezTo>
                <a:cubicBezTo>
                  <a:pt x="6753651" y="369418"/>
                  <a:pt x="6778964" y="380052"/>
                  <a:pt x="6797045" y="401224"/>
                </a:cubicBezTo>
                <a:cubicBezTo>
                  <a:pt x="6815221" y="422491"/>
                  <a:pt x="6824261" y="458759"/>
                  <a:pt x="6824261" y="510312"/>
                </a:cubicBezTo>
                <a:lnTo>
                  <a:pt x="6824261" y="754597"/>
                </a:lnTo>
                <a:lnTo>
                  <a:pt x="6870605" y="754597"/>
                </a:lnTo>
                <a:lnTo>
                  <a:pt x="6870605" y="511546"/>
                </a:lnTo>
                <a:cubicBezTo>
                  <a:pt x="6870605" y="449644"/>
                  <a:pt x="6858519" y="403977"/>
                  <a:pt x="6834348" y="374450"/>
                </a:cubicBezTo>
                <a:close/>
                <a:moveTo>
                  <a:pt x="4725938" y="754692"/>
                </a:moveTo>
                <a:lnTo>
                  <a:pt x="4771901" y="754692"/>
                </a:lnTo>
                <a:lnTo>
                  <a:pt x="4771901" y="153806"/>
                </a:lnTo>
                <a:lnTo>
                  <a:pt x="4725938" y="153806"/>
                </a:lnTo>
                <a:lnTo>
                  <a:pt x="4725938" y="754787"/>
                </a:lnTo>
                <a:close/>
                <a:moveTo>
                  <a:pt x="5378845" y="721367"/>
                </a:moveTo>
                <a:cubicBezTo>
                  <a:pt x="5371803" y="722032"/>
                  <a:pt x="5364475" y="722317"/>
                  <a:pt x="5357053" y="722317"/>
                </a:cubicBezTo>
                <a:cubicBezTo>
                  <a:pt x="5340590" y="722317"/>
                  <a:pt x="5327362" y="716620"/>
                  <a:pt x="5317466" y="705132"/>
                </a:cubicBezTo>
                <a:cubicBezTo>
                  <a:pt x="5307568" y="693739"/>
                  <a:pt x="5302620" y="674371"/>
                  <a:pt x="5302620" y="647123"/>
                </a:cubicBezTo>
                <a:lnTo>
                  <a:pt x="5302620" y="375495"/>
                </a:lnTo>
                <a:lnTo>
                  <a:pt x="5394547" y="375495"/>
                </a:lnTo>
                <a:lnTo>
                  <a:pt x="5394547" y="337708"/>
                </a:lnTo>
                <a:lnTo>
                  <a:pt x="5302620" y="337708"/>
                </a:lnTo>
                <a:lnTo>
                  <a:pt x="5302620" y="230993"/>
                </a:lnTo>
                <a:lnTo>
                  <a:pt x="5255895" y="230993"/>
                </a:lnTo>
                <a:lnTo>
                  <a:pt x="5255895" y="337708"/>
                </a:lnTo>
                <a:lnTo>
                  <a:pt x="5183667" y="337708"/>
                </a:lnTo>
                <a:lnTo>
                  <a:pt x="5183667" y="375495"/>
                </a:lnTo>
                <a:lnTo>
                  <a:pt x="5255895" y="375495"/>
                </a:lnTo>
                <a:lnTo>
                  <a:pt x="5255895" y="647123"/>
                </a:lnTo>
                <a:cubicBezTo>
                  <a:pt x="5255895" y="687188"/>
                  <a:pt x="5264079" y="716430"/>
                  <a:pt x="5280447" y="734944"/>
                </a:cubicBezTo>
                <a:cubicBezTo>
                  <a:pt x="5296815" y="753458"/>
                  <a:pt x="5319654" y="762667"/>
                  <a:pt x="5348964" y="762667"/>
                </a:cubicBezTo>
                <a:cubicBezTo>
                  <a:pt x="5360003" y="762667"/>
                  <a:pt x="5371137" y="761718"/>
                  <a:pt x="5382176" y="760009"/>
                </a:cubicBezTo>
                <a:cubicBezTo>
                  <a:pt x="5393214" y="758205"/>
                  <a:pt x="5402635" y="755641"/>
                  <a:pt x="5410343" y="752318"/>
                </a:cubicBezTo>
                <a:lnTo>
                  <a:pt x="5403397" y="718044"/>
                </a:lnTo>
                <a:cubicBezTo>
                  <a:pt x="5394166" y="719564"/>
                  <a:pt x="5385982" y="720703"/>
                  <a:pt x="5378845" y="721272"/>
                </a:cubicBezTo>
                <a:close/>
                <a:moveTo>
                  <a:pt x="4484607" y="193871"/>
                </a:moveTo>
                <a:lnTo>
                  <a:pt x="4291142" y="193871"/>
                </a:lnTo>
                <a:lnTo>
                  <a:pt x="4291142" y="754787"/>
                </a:lnTo>
                <a:lnTo>
                  <a:pt x="4337106" y="754787"/>
                </a:lnTo>
                <a:lnTo>
                  <a:pt x="4337106" y="521705"/>
                </a:lnTo>
                <a:lnTo>
                  <a:pt x="4484607" y="521705"/>
                </a:lnTo>
                <a:cubicBezTo>
                  <a:pt x="4543512" y="521705"/>
                  <a:pt x="4589190" y="506799"/>
                  <a:pt x="4621450" y="476987"/>
                </a:cubicBezTo>
                <a:cubicBezTo>
                  <a:pt x="4653710" y="447176"/>
                  <a:pt x="4669888" y="407395"/>
                  <a:pt x="4669888" y="357551"/>
                </a:cubicBezTo>
                <a:cubicBezTo>
                  <a:pt x="4669888" y="307706"/>
                  <a:pt x="4653710" y="268590"/>
                  <a:pt x="4621450" y="238684"/>
                </a:cubicBezTo>
                <a:cubicBezTo>
                  <a:pt x="4589095" y="208777"/>
                  <a:pt x="4543512" y="193776"/>
                  <a:pt x="4484607" y="193776"/>
                </a:cubicBezTo>
                <a:close/>
                <a:moveTo>
                  <a:pt x="4589095" y="447176"/>
                </a:moveTo>
                <a:cubicBezTo>
                  <a:pt x="4565780" y="470721"/>
                  <a:pt x="4530951" y="482399"/>
                  <a:pt x="4484607" y="482399"/>
                </a:cubicBezTo>
                <a:lnTo>
                  <a:pt x="4337106" y="482399"/>
                </a:lnTo>
                <a:lnTo>
                  <a:pt x="4337106" y="233177"/>
                </a:lnTo>
                <a:lnTo>
                  <a:pt x="4484607" y="233177"/>
                </a:lnTo>
                <a:cubicBezTo>
                  <a:pt x="4531236" y="233177"/>
                  <a:pt x="4566066" y="245045"/>
                  <a:pt x="4589285" y="268780"/>
                </a:cubicBezTo>
                <a:cubicBezTo>
                  <a:pt x="4612410" y="292516"/>
                  <a:pt x="4624019" y="322422"/>
                  <a:pt x="4624019" y="358310"/>
                </a:cubicBezTo>
                <a:cubicBezTo>
                  <a:pt x="4624019" y="394198"/>
                  <a:pt x="4612410" y="423630"/>
                  <a:pt x="4589095" y="447081"/>
                </a:cubicBezTo>
                <a:close/>
                <a:moveTo>
                  <a:pt x="5154262" y="670763"/>
                </a:moveTo>
                <a:lnTo>
                  <a:pt x="5154262" y="465784"/>
                </a:lnTo>
                <a:cubicBezTo>
                  <a:pt x="5154262" y="422111"/>
                  <a:pt x="5140273" y="388597"/>
                  <a:pt x="5112201" y="365241"/>
                </a:cubicBezTo>
                <a:cubicBezTo>
                  <a:pt x="5084128" y="341885"/>
                  <a:pt x="5047110" y="330207"/>
                  <a:pt x="5000956" y="330207"/>
                </a:cubicBezTo>
                <a:cubicBezTo>
                  <a:pt x="4954803" y="330207"/>
                  <a:pt x="4916453" y="342455"/>
                  <a:pt x="4886476" y="366950"/>
                </a:cubicBezTo>
                <a:cubicBezTo>
                  <a:pt x="4856500" y="391445"/>
                  <a:pt x="4842226" y="419263"/>
                  <a:pt x="4843844" y="450309"/>
                </a:cubicBezTo>
                <a:lnTo>
                  <a:pt x="4844605" y="452587"/>
                </a:lnTo>
                <a:lnTo>
                  <a:pt x="4887047" y="452967"/>
                </a:lnTo>
                <a:cubicBezTo>
                  <a:pt x="4887047" y="429611"/>
                  <a:pt x="4897705" y="409864"/>
                  <a:pt x="4918927" y="393628"/>
                </a:cubicBezTo>
                <a:cubicBezTo>
                  <a:pt x="4940148" y="377488"/>
                  <a:pt x="4966888" y="369323"/>
                  <a:pt x="4999053" y="369323"/>
                </a:cubicBezTo>
                <a:cubicBezTo>
                  <a:pt x="5033502" y="369323"/>
                  <a:pt x="5060338" y="377773"/>
                  <a:pt x="5079560" y="394768"/>
                </a:cubicBezTo>
                <a:cubicBezTo>
                  <a:pt x="5098688" y="411762"/>
                  <a:pt x="5108299" y="435118"/>
                  <a:pt x="5108299" y="464835"/>
                </a:cubicBezTo>
                <a:lnTo>
                  <a:pt x="5108299" y="516483"/>
                </a:lnTo>
                <a:lnTo>
                  <a:pt x="5015992" y="516483"/>
                </a:lnTo>
                <a:cubicBezTo>
                  <a:pt x="4959371" y="516483"/>
                  <a:pt x="4914359" y="528066"/>
                  <a:pt x="4881052" y="551137"/>
                </a:cubicBezTo>
                <a:cubicBezTo>
                  <a:pt x="4847746" y="574208"/>
                  <a:pt x="4831092" y="605064"/>
                  <a:pt x="4831092" y="643610"/>
                </a:cubicBezTo>
                <a:cubicBezTo>
                  <a:pt x="4831092" y="679783"/>
                  <a:pt x="4842321" y="708740"/>
                  <a:pt x="4864875" y="730292"/>
                </a:cubicBezTo>
                <a:cubicBezTo>
                  <a:pt x="4887428" y="751844"/>
                  <a:pt x="4919022" y="762667"/>
                  <a:pt x="4959656" y="762667"/>
                </a:cubicBezTo>
                <a:cubicBezTo>
                  <a:pt x="4991821" y="762667"/>
                  <a:pt x="5020750" y="755452"/>
                  <a:pt x="5046539" y="741115"/>
                </a:cubicBezTo>
                <a:cubicBezTo>
                  <a:pt x="5072233" y="726779"/>
                  <a:pt x="5092883" y="708645"/>
                  <a:pt x="5108299" y="686809"/>
                </a:cubicBezTo>
                <a:cubicBezTo>
                  <a:pt x="5108299" y="697347"/>
                  <a:pt x="5108965" y="707696"/>
                  <a:pt x="5110202" y="718044"/>
                </a:cubicBezTo>
                <a:cubicBezTo>
                  <a:pt x="5111439" y="728298"/>
                  <a:pt x="5113628" y="740546"/>
                  <a:pt x="5116769" y="754597"/>
                </a:cubicBezTo>
                <a:lnTo>
                  <a:pt x="5165016" y="754597"/>
                </a:lnTo>
                <a:cubicBezTo>
                  <a:pt x="5161114" y="741020"/>
                  <a:pt x="5158354" y="727254"/>
                  <a:pt x="5156737" y="713392"/>
                </a:cubicBezTo>
                <a:cubicBezTo>
                  <a:pt x="5155024" y="699531"/>
                  <a:pt x="5154262" y="685290"/>
                  <a:pt x="5154262" y="670669"/>
                </a:cubicBezTo>
                <a:close/>
                <a:moveTo>
                  <a:pt x="5108299" y="639148"/>
                </a:moveTo>
                <a:cubicBezTo>
                  <a:pt x="5096975" y="663263"/>
                  <a:pt x="5078608" y="683106"/>
                  <a:pt x="5053105" y="698676"/>
                </a:cubicBezTo>
                <a:cubicBezTo>
                  <a:pt x="5027602" y="714247"/>
                  <a:pt x="4998292" y="721937"/>
                  <a:pt x="4965080" y="721937"/>
                </a:cubicBezTo>
                <a:cubicBezTo>
                  <a:pt x="4937578" y="721937"/>
                  <a:pt x="4915977" y="714816"/>
                  <a:pt x="4900370" y="700575"/>
                </a:cubicBezTo>
                <a:cubicBezTo>
                  <a:pt x="4884763" y="686334"/>
                  <a:pt x="4877055" y="667915"/>
                  <a:pt x="4877055" y="645319"/>
                </a:cubicBezTo>
                <a:cubicBezTo>
                  <a:pt x="4877055" y="618830"/>
                  <a:pt x="4889617" y="596709"/>
                  <a:pt x="4914740" y="578860"/>
                </a:cubicBezTo>
                <a:cubicBezTo>
                  <a:pt x="4939862" y="561011"/>
                  <a:pt x="4973359" y="552086"/>
                  <a:pt x="5015326" y="552086"/>
                </a:cubicBezTo>
                <a:lnTo>
                  <a:pt x="5108394" y="552086"/>
                </a:lnTo>
                <a:lnTo>
                  <a:pt x="5108394" y="639148"/>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7" name="Shape 4767"/>
        <p:cNvGrpSpPr/>
        <p:nvPr/>
      </p:nvGrpSpPr>
      <p:grpSpPr>
        <a:xfrm>
          <a:off x="0" y="0"/>
          <a:ext cx="0" cy="0"/>
          <a:chOff x="0" y="0"/>
          <a:chExt cx="0" cy="0"/>
        </a:xfrm>
      </p:grpSpPr>
      <p:sp>
        <p:nvSpPr>
          <p:cNvPr id="4768" name="Google Shape;4768;p351"/>
          <p:cNvSpPr txBox="1"/>
          <p:nvPr>
            <p:ph type="title"/>
          </p:nvPr>
        </p:nvSpPr>
        <p:spPr>
          <a:xfrm>
            <a:off x="297875" y="2106275"/>
            <a:ext cx="8562900" cy="1065600"/>
          </a:xfrm>
          <a:prstGeom prst="rect">
            <a:avLst/>
          </a:prstGeom>
        </p:spPr>
        <p:txBody>
          <a:bodyPr anchorCtr="0" anchor="t" bIns="0" lIns="0" spcFirstLastPara="1" rIns="0" wrap="square" tIns="0">
            <a:normAutofit fontScale="90000"/>
          </a:bodyPr>
          <a:lstStyle/>
          <a:p>
            <a:pPr indent="0" lvl="0" marL="0" rtl="0" algn="ctr">
              <a:spcBef>
                <a:spcPts val="0"/>
              </a:spcBef>
              <a:spcAft>
                <a:spcPts val="0"/>
              </a:spcAft>
              <a:buNone/>
            </a:pPr>
            <a:r>
              <a:rPr lang="en-US"/>
              <a:t>Low-code and AI are essential to meet the ever rising app development demand</a:t>
            </a:r>
            <a:endParaRPr/>
          </a:p>
          <a:p>
            <a:pPr indent="0" lvl="0" marL="0" rtl="0" algn="l">
              <a:spcBef>
                <a:spcPts val="0"/>
              </a:spcBef>
              <a:spcAft>
                <a:spcPts val="0"/>
              </a:spcAft>
              <a:buNone/>
            </a:pPr>
            <a:r>
              <a:t/>
            </a:r>
            <a:endParaRPr sz="2000">
              <a:solidFill>
                <a:schemeClr val="accent1"/>
              </a:solidFill>
            </a:endParaRPr>
          </a:p>
        </p:txBody>
      </p:sp>
      <p:sp>
        <p:nvSpPr>
          <p:cNvPr id="4769" name="Google Shape;4769;p351"/>
          <p:cNvSpPr txBox="1"/>
          <p:nvPr/>
        </p:nvSpPr>
        <p:spPr>
          <a:xfrm>
            <a:off x="417100" y="3222950"/>
            <a:ext cx="204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7200">
                <a:solidFill>
                  <a:srgbClr val="FF6529"/>
                </a:solidFill>
                <a:latin typeface="Roboto"/>
                <a:ea typeface="Roboto"/>
                <a:cs typeface="Roboto"/>
                <a:sym typeface="Roboto"/>
              </a:rPr>
              <a:t>70</a:t>
            </a:r>
            <a:r>
              <a:rPr b="1" lang="en-US" sz="5400">
                <a:solidFill>
                  <a:srgbClr val="FF6529"/>
                </a:solidFill>
                <a:latin typeface="Roboto"/>
                <a:ea typeface="Roboto"/>
                <a:cs typeface="Roboto"/>
                <a:sym typeface="Roboto"/>
              </a:rPr>
              <a:t>%</a:t>
            </a:r>
            <a:endParaRPr b="1" sz="5400">
              <a:solidFill>
                <a:srgbClr val="FF6529"/>
              </a:solidFill>
              <a:latin typeface="Roboto"/>
              <a:ea typeface="Roboto"/>
              <a:cs typeface="Roboto"/>
              <a:sym typeface="Roboto"/>
            </a:endParaRPr>
          </a:p>
        </p:txBody>
      </p:sp>
      <p:sp>
        <p:nvSpPr>
          <p:cNvPr id="4770" name="Google Shape;4770;p351"/>
          <p:cNvSpPr txBox="1"/>
          <p:nvPr/>
        </p:nvSpPr>
        <p:spPr>
          <a:xfrm>
            <a:off x="2398300" y="3299150"/>
            <a:ext cx="2423700" cy="128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US" sz="1600">
                <a:solidFill>
                  <a:srgbClr val="FF6529"/>
                </a:solidFill>
                <a:latin typeface="Roboto"/>
                <a:ea typeface="Roboto"/>
                <a:cs typeface="Roboto"/>
                <a:sym typeface="Roboto"/>
              </a:rPr>
              <a:t>of new business applications will use low-code / no-code technologies by 2025</a:t>
            </a:r>
            <a:endParaRPr b="1" sz="1600">
              <a:solidFill>
                <a:srgbClr val="FF6529"/>
              </a:solidFill>
              <a:latin typeface="Roboto"/>
              <a:ea typeface="Roboto"/>
              <a:cs typeface="Roboto"/>
              <a:sym typeface="Roboto"/>
            </a:endParaRPr>
          </a:p>
        </p:txBody>
      </p:sp>
      <p:sp>
        <p:nvSpPr>
          <p:cNvPr id="4771" name="Google Shape;4771;p351"/>
          <p:cNvSpPr txBox="1"/>
          <p:nvPr/>
        </p:nvSpPr>
        <p:spPr>
          <a:xfrm>
            <a:off x="4989100" y="3222950"/>
            <a:ext cx="204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7200">
                <a:solidFill>
                  <a:srgbClr val="FF6529"/>
                </a:solidFill>
                <a:latin typeface="Roboto"/>
                <a:ea typeface="Roboto"/>
                <a:cs typeface="Roboto"/>
                <a:sym typeface="Roboto"/>
              </a:rPr>
              <a:t>85</a:t>
            </a:r>
            <a:r>
              <a:rPr b="1" lang="en-US" sz="5400">
                <a:solidFill>
                  <a:srgbClr val="FF6529"/>
                </a:solidFill>
                <a:latin typeface="Roboto"/>
                <a:ea typeface="Roboto"/>
                <a:cs typeface="Roboto"/>
                <a:sym typeface="Roboto"/>
              </a:rPr>
              <a:t>%</a:t>
            </a:r>
            <a:endParaRPr b="1" sz="5400">
              <a:solidFill>
                <a:srgbClr val="FF6529"/>
              </a:solidFill>
              <a:latin typeface="Roboto"/>
              <a:ea typeface="Roboto"/>
              <a:cs typeface="Roboto"/>
              <a:sym typeface="Roboto"/>
            </a:endParaRPr>
          </a:p>
        </p:txBody>
      </p:sp>
      <p:sp>
        <p:nvSpPr>
          <p:cNvPr id="4772" name="Google Shape;4772;p351"/>
          <p:cNvSpPr txBox="1"/>
          <p:nvPr/>
        </p:nvSpPr>
        <p:spPr>
          <a:xfrm>
            <a:off x="6894100" y="3375350"/>
            <a:ext cx="2047500" cy="99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US" sz="1600">
                <a:solidFill>
                  <a:srgbClr val="FF6529"/>
                </a:solidFill>
                <a:latin typeface="Roboto"/>
                <a:ea typeface="Roboto"/>
                <a:cs typeface="Roboto"/>
                <a:sym typeface="Roboto"/>
              </a:rPr>
              <a:t>of workers expect AI to improve their jobs</a:t>
            </a:r>
            <a:endParaRPr b="1" sz="1600">
              <a:solidFill>
                <a:srgbClr val="FF6529"/>
              </a:solidFill>
              <a:latin typeface="Roboto"/>
              <a:ea typeface="Roboto"/>
              <a:cs typeface="Roboto"/>
              <a:sym typeface="Roboto"/>
            </a:endParaRPr>
          </a:p>
        </p:txBody>
      </p:sp>
      <p:sp>
        <p:nvSpPr>
          <p:cNvPr id="4773" name="Google Shape;4773;p351"/>
          <p:cNvSpPr txBox="1"/>
          <p:nvPr/>
        </p:nvSpPr>
        <p:spPr>
          <a:xfrm>
            <a:off x="417100" y="403550"/>
            <a:ext cx="204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7200">
                <a:solidFill>
                  <a:srgbClr val="FF6529"/>
                </a:solidFill>
                <a:latin typeface="Roboto"/>
                <a:ea typeface="Roboto"/>
                <a:cs typeface="Roboto"/>
                <a:sym typeface="Roboto"/>
              </a:rPr>
              <a:t>93</a:t>
            </a:r>
            <a:r>
              <a:rPr b="1" lang="en-US" sz="5400">
                <a:solidFill>
                  <a:srgbClr val="FF6529"/>
                </a:solidFill>
                <a:latin typeface="Roboto"/>
                <a:ea typeface="Roboto"/>
                <a:cs typeface="Roboto"/>
                <a:sym typeface="Roboto"/>
              </a:rPr>
              <a:t>%</a:t>
            </a:r>
            <a:endParaRPr b="1" sz="5400">
              <a:solidFill>
                <a:srgbClr val="FF6529"/>
              </a:solidFill>
              <a:latin typeface="Roboto"/>
              <a:ea typeface="Roboto"/>
              <a:cs typeface="Roboto"/>
              <a:sym typeface="Roboto"/>
            </a:endParaRPr>
          </a:p>
        </p:txBody>
      </p:sp>
      <p:sp>
        <p:nvSpPr>
          <p:cNvPr id="4774" name="Google Shape;4774;p351"/>
          <p:cNvSpPr txBox="1"/>
          <p:nvPr/>
        </p:nvSpPr>
        <p:spPr>
          <a:xfrm>
            <a:off x="2398300" y="632150"/>
            <a:ext cx="24237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US" sz="1600">
                <a:solidFill>
                  <a:srgbClr val="FF6529"/>
                </a:solidFill>
                <a:latin typeface="Roboto"/>
                <a:ea typeface="Roboto"/>
                <a:cs typeface="Roboto"/>
                <a:sym typeface="Roboto"/>
              </a:rPr>
              <a:t>businesses report gaps in IT skills jobs market</a:t>
            </a:r>
            <a:endParaRPr b="1" sz="1600">
              <a:solidFill>
                <a:srgbClr val="FF6529"/>
              </a:solidFill>
              <a:latin typeface="Roboto"/>
              <a:ea typeface="Roboto"/>
              <a:cs typeface="Roboto"/>
              <a:sym typeface="Roboto"/>
            </a:endParaRPr>
          </a:p>
        </p:txBody>
      </p:sp>
      <p:sp>
        <p:nvSpPr>
          <p:cNvPr id="4775" name="Google Shape;4775;p351"/>
          <p:cNvSpPr txBox="1"/>
          <p:nvPr/>
        </p:nvSpPr>
        <p:spPr>
          <a:xfrm>
            <a:off x="4989100" y="403550"/>
            <a:ext cx="2528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7200">
                <a:solidFill>
                  <a:srgbClr val="FF6529"/>
                </a:solidFill>
                <a:latin typeface="Roboto"/>
                <a:ea typeface="Roboto"/>
                <a:cs typeface="Roboto"/>
                <a:sym typeface="Roboto"/>
              </a:rPr>
              <a:t>1</a:t>
            </a:r>
            <a:r>
              <a:rPr b="1" lang="en-US" sz="1800">
                <a:solidFill>
                  <a:srgbClr val="FF6529"/>
                </a:solidFill>
                <a:latin typeface="Roboto"/>
                <a:ea typeface="Roboto"/>
                <a:cs typeface="Roboto"/>
                <a:sym typeface="Roboto"/>
              </a:rPr>
              <a:t> </a:t>
            </a:r>
            <a:r>
              <a:rPr b="1" lang="en-US" sz="7200">
                <a:solidFill>
                  <a:srgbClr val="FF6529"/>
                </a:solidFill>
                <a:latin typeface="Roboto"/>
                <a:ea typeface="Roboto"/>
                <a:cs typeface="Roboto"/>
                <a:sym typeface="Roboto"/>
              </a:rPr>
              <a:t>in</a:t>
            </a:r>
            <a:r>
              <a:rPr b="1" lang="en-US" sz="1800">
                <a:solidFill>
                  <a:srgbClr val="FF6529"/>
                </a:solidFill>
                <a:latin typeface="Roboto"/>
                <a:ea typeface="Roboto"/>
                <a:cs typeface="Roboto"/>
                <a:sym typeface="Roboto"/>
              </a:rPr>
              <a:t> </a:t>
            </a:r>
            <a:r>
              <a:rPr b="1" lang="en-US" sz="7200">
                <a:solidFill>
                  <a:srgbClr val="FF6529"/>
                </a:solidFill>
                <a:latin typeface="Roboto"/>
                <a:ea typeface="Roboto"/>
                <a:cs typeface="Roboto"/>
                <a:sym typeface="Roboto"/>
              </a:rPr>
              <a:t>3</a:t>
            </a:r>
            <a:endParaRPr b="1" sz="7200">
              <a:solidFill>
                <a:srgbClr val="FF6529"/>
              </a:solidFill>
              <a:latin typeface="Roboto"/>
              <a:ea typeface="Roboto"/>
              <a:cs typeface="Roboto"/>
              <a:sym typeface="Roboto"/>
            </a:endParaRPr>
          </a:p>
        </p:txBody>
      </p:sp>
      <p:sp>
        <p:nvSpPr>
          <p:cNvPr id="4776" name="Google Shape;4776;p351"/>
          <p:cNvSpPr txBox="1"/>
          <p:nvPr/>
        </p:nvSpPr>
        <p:spPr>
          <a:xfrm>
            <a:off x="7122700" y="403550"/>
            <a:ext cx="1534500" cy="128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US" sz="1600">
                <a:solidFill>
                  <a:srgbClr val="FF6529"/>
                </a:solidFill>
                <a:latin typeface="Roboto"/>
                <a:ea typeface="Roboto"/>
                <a:cs typeface="Roboto"/>
                <a:sym typeface="Roboto"/>
              </a:rPr>
              <a:t>engineering roles unfulfilled each year</a:t>
            </a:r>
            <a:endParaRPr b="1" sz="1600">
              <a:solidFill>
                <a:srgbClr val="FF6529"/>
              </a:solidFill>
              <a:latin typeface="Roboto"/>
              <a:ea typeface="Roboto"/>
              <a:cs typeface="Roboto"/>
              <a:sym typeface="Roboto"/>
            </a:endParaRPr>
          </a:p>
        </p:txBody>
      </p:sp>
      <p:sp>
        <p:nvSpPr>
          <p:cNvPr id="4777" name="Google Shape;4777;p351"/>
          <p:cNvSpPr txBox="1"/>
          <p:nvPr/>
        </p:nvSpPr>
        <p:spPr>
          <a:xfrm>
            <a:off x="3268350" y="4731350"/>
            <a:ext cx="406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lt1"/>
                </a:solidFill>
                <a:latin typeface="Roboto Light"/>
                <a:ea typeface="Roboto Light"/>
                <a:cs typeface="Roboto Light"/>
                <a:sym typeface="Roboto Light"/>
              </a:rPr>
              <a:t>Source:</a:t>
            </a:r>
            <a:r>
              <a:rPr lang="en-US" sz="1000" u="sng">
                <a:solidFill>
                  <a:schemeClr val="hlink"/>
                </a:solidFill>
                <a:latin typeface="Roboto Light"/>
                <a:ea typeface="Roboto Light"/>
                <a:cs typeface="Roboto Light"/>
                <a:sym typeface="Roboto Light"/>
                <a:hlinkClick r:id="rId3"/>
              </a:rPr>
              <a:t> BCG</a:t>
            </a:r>
            <a:r>
              <a:rPr lang="en-US" sz="1000">
                <a:solidFill>
                  <a:schemeClr val="lt1"/>
                </a:solidFill>
                <a:latin typeface="Roboto Light"/>
                <a:ea typeface="Roboto Light"/>
                <a:cs typeface="Roboto Light"/>
                <a:sym typeface="Roboto Light"/>
              </a:rPr>
              <a:t>, </a:t>
            </a:r>
            <a:r>
              <a:rPr lang="en-US" sz="1000" u="sng">
                <a:solidFill>
                  <a:schemeClr val="hlink"/>
                </a:solidFill>
                <a:latin typeface="Roboto Light"/>
                <a:ea typeface="Roboto Light"/>
                <a:cs typeface="Roboto Light"/>
                <a:sym typeface="Roboto Light"/>
                <a:hlinkClick r:id="rId4"/>
              </a:rPr>
              <a:t>Morgan McKinley</a:t>
            </a:r>
            <a:r>
              <a:rPr lang="en-US" sz="1000">
                <a:solidFill>
                  <a:schemeClr val="lt1"/>
                </a:solidFill>
                <a:latin typeface="Roboto Light"/>
                <a:ea typeface="Roboto Light"/>
                <a:cs typeface="Roboto Light"/>
                <a:sym typeface="Roboto Light"/>
              </a:rPr>
              <a:t>, </a:t>
            </a:r>
            <a:r>
              <a:rPr lang="en-US" sz="1000" u="sng">
                <a:solidFill>
                  <a:schemeClr val="hlink"/>
                </a:solidFill>
                <a:latin typeface="Roboto Light"/>
                <a:ea typeface="Roboto Light"/>
                <a:cs typeface="Roboto Light"/>
                <a:sym typeface="Roboto Light"/>
                <a:hlinkClick r:id="rId5"/>
              </a:rPr>
              <a:t>Gartner</a:t>
            </a:r>
            <a:r>
              <a:rPr lang="en-US" sz="1000">
                <a:solidFill>
                  <a:schemeClr val="lt1"/>
                </a:solidFill>
                <a:latin typeface="Roboto Light"/>
                <a:ea typeface="Roboto Light"/>
                <a:cs typeface="Roboto Light"/>
                <a:sym typeface="Roboto Light"/>
              </a:rPr>
              <a:t>, </a:t>
            </a:r>
            <a:r>
              <a:rPr lang="en-US" sz="1000" u="sng">
                <a:solidFill>
                  <a:schemeClr val="hlink"/>
                </a:solidFill>
                <a:latin typeface="Roboto Light"/>
                <a:ea typeface="Roboto Light"/>
                <a:cs typeface="Roboto Light"/>
                <a:sym typeface="Roboto Light"/>
                <a:hlinkClick r:id="rId6"/>
              </a:rPr>
              <a:t>Censuswide</a:t>
            </a:r>
            <a:endParaRPr sz="1000">
              <a:solidFill>
                <a:schemeClr val="lt1"/>
              </a:solidFill>
              <a:latin typeface="Roboto Light"/>
              <a:ea typeface="Roboto Light"/>
              <a:cs typeface="Roboto Light"/>
              <a:sym typeface="Roboto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1" name="Shape 4781"/>
        <p:cNvGrpSpPr/>
        <p:nvPr/>
      </p:nvGrpSpPr>
      <p:grpSpPr>
        <a:xfrm>
          <a:off x="0" y="0"/>
          <a:ext cx="0" cy="0"/>
          <a:chOff x="0" y="0"/>
          <a:chExt cx="0" cy="0"/>
        </a:xfrm>
      </p:grpSpPr>
      <p:pic>
        <p:nvPicPr>
          <p:cNvPr id="4782" name="Google Shape;4782;p352"/>
          <p:cNvPicPr preferRelativeResize="0"/>
          <p:nvPr/>
        </p:nvPicPr>
        <p:blipFill rotWithShape="1">
          <a:blip r:embed="rId3">
            <a:alphaModFix/>
          </a:blip>
          <a:srcRect b="10" l="0" r="0" t="0"/>
          <a:stretch/>
        </p:blipFill>
        <p:spPr>
          <a:xfrm>
            <a:off x="4571993" y="855299"/>
            <a:ext cx="4233672" cy="3939154"/>
          </a:xfrm>
          <a:prstGeom prst="rect">
            <a:avLst/>
          </a:prstGeom>
          <a:noFill/>
          <a:ln>
            <a:noFill/>
          </a:ln>
        </p:spPr>
      </p:pic>
      <p:sp>
        <p:nvSpPr>
          <p:cNvPr id="4783" name="Google Shape;4783;p352"/>
          <p:cNvSpPr txBox="1"/>
          <p:nvPr>
            <p:ph type="title"/>
          </p:nvPr>
        </p:nvSpPr>
        <p:spPr>
          <a:xfrm>
            <a:off x="365518" y="274982"/>
            <a:ext cx="74706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Accelerate application </a:t>
            </a:r>
            <a:r>
              <a:rPr lang="en-US"/>
              <a:t>development</a:t>
            </a:r>
            <a:endParaRPr/>
          </a:p>
        </p:txBody>
      </p:sp>
      <p:sp>
        <p:nvSpPr>
          <p:cNvPr id="4784" name="Google Shape;4784;p352"/>
          <p:cNvSpPr txBox="1"/>
          <p:nvPr>
            <p:ph idx="1" type="body"/>
          </p:nvPr>
        </p:nvSpPr>
        <p:spPr>
          <a:xfrm>
            <a:off x="372700" y="2619175"/>
            <a:ext cx="3566100" cy="2016300"/>
          </a:xfrm>
          <a:prstGeom prst="rect">
            <a:avLst/>
          </a:prstGeom>
        </p:spPr>
        <p:txBody>
          <a:bodyPr anchorCtr="0" anchor="t" bIns="0" lIns="0" spcFirstLastPara="1" rIns="0" wrap="square" tIns="0">
            <a:spAutoFit/>
          </a:bodyPr>
          <a:lstStyle/>
          <a:p>
            <a:pPr indent="-133350" lvl="0" marL="139700" marR="0" rtl="0" algn="l">
              <a:lnSpc>
                <a:spcPct val="100000"/>
              </a:lnSpc>
              <a:spcBef>
                <a:spcPts val="0"/>
              </a:spcBef>
              <a:spcAft>
                <a:spcPts val="0"/>
              </a:spcAft>
              <a:buClr>
                <a:schemeClr val="dk2"/>
              </a:buClr>
              <a:buSzPts val="900"/>
              <a:buFont typeface="Roboto"/>
              <a:buChar char="●"/>
            </a:pPr>
            <a:r>
              <a:rPr lang="en-US" sz="1100">
                <a:highlight>
                  <a:schemeClr val="lt1"/>
                </a:highlight>
                <a:latin typeface="Roboto"/>
                <a:ea typeface="Roboto"/>
                <a:cs typeface="Roboto"/>
                <a:sym typeface="Roboto"/>
              </a:rPr>
              <a:t>Empower IS/IT and line-of-business teams to collaborate to </a:t>
            </a:r>
            <a:r>
              <a:rPr b="1" lang="en-US" sz="1100">
                <a:highlight>
                  <a:schemeClr val="lt1"/>
                </a:highlight>
                <a:latin typeface="Roboto"/>
                <a:ea typeface="Roboto"/>
                <a:cs typeface="Roboto"/>
                <a:sym typeface="Roboto"/>
              </a:rPr>
              <a:t>build scalable, secure, and compliant enterprise applications</a:t>
            </a:r>
            <a:r>
              <a:rPr lang="en-US" sz="1100">
                <a:highlight>
                  <a:schemeClr val="lt1"/>
                </a:highlight>
                <a:latin typeface="Roboto"/>
                <a:ea typeface="Roboto"/>
                <a:cs typeface="Roboto"/>
                <a:sym typeface="Roboto"/>
              </a:rPr>
              <a:t> fully integrated into your tech stack — using AI and low-code technology</a:t>
            </a:r>
            <a:endParaRPr sz="1100">
              <a:highlight>
                <a:schemeClr val="lt1"/>
              </a:highlight>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b="1" lang="en-US" sz="1100">
                <a:highlight>
                  <a:schemeClr val="lt1"/>
                </a:highlight>
                <a:latin typeface="Roboto"/>
                <a:ea typeface="Roboto"/>
                <a:cs typeface="Roboto"/>
                <a:sym typeface="Roboto"/>
              </a:rPr>
              <a:t>Solve complex business problems at scale</a:t>
            </a:r>
            <a:r>
              <a:rPr lang="en-US" sz="1100">
                <a:highlight>
                  <a:schemeClr val="lt1"/>
                </a:highlight>
                <a:latin typeface="Roboto"/>
                <a:ea typeface="Roboto"/>
                <a:cs typeface="Roboto"/>
                <a:sym typeface="Roboto"/>
              </a:rPr>
              <a:t> simply and quickly with web, mobile or system applications that run on any device</a:t>
            </a:r>
            <a:endParaRPr sz="1100">
              <a:highlight>
                <a:schemeClr val="lt1"/>
              </a:highlight>
              <a:latin typeface="Roboto"/>
              <a:ea typeface="Roboto"/>
              <a:cs typeface="Roboto"/>
              <a:sym typeface="Roboto"/>
            </a:endParaRPr>
          </a:p>
          <a:p>
            <a:pPr indent="-133350" lvl="0" marL="139700" marR="0" rtl="0" algn="l">
              <a:lnSpc>
                <a:spcPct val="100000"/>
              </a:lnSpc>
              <a:spcBef>
                <a:spcPts val="600"/>
              </a:spcBef>
              <a:spcAft>
                <a:spcPts val="600"/>
              </a:spcAft>
              <a:buClr>
                <a:schemeClr val="dk2"/>
              </a:buClr>
              <a:buSzPts val="900"/>
              <a:buFont typeface="Roboto"/>
              <a:buChar char="●"/>
            </a:pPr>
            <a:r>
              <a:rPr b="1" lang="en-US" sz="1100">
                <a:highlight>
                  <a:schemeClr val="lt1"/>
                </a:highlight>
                <a:latin typeface="Roboto"/>
                <a:ea typeface="Roboto"/>
                <a:cs typeface="Roboto"/>
                <a:sym typeface="Roboto"/>
              </a:rPr>
              <a:t>Enable organizations to build, maintain and optimize enterprise-grade applications </a:t>
            </a:r>
            <a:r>
              <a:rPr lang="en-US" sz="1100">
                <a:highlight>
                  <a:schemeClr val="lt1"/>
                </a:highlight>
                <a:latin typeface="Roboto"/>
                <a:ea typeface="Roboto"/>
                <a:cs typeface="Roboto"/>
                <a:sym typeface="Roboto"/>
              </a:rPr>
              <a:t>with low-code and AI approaches using just natural language processing (NLP)</a:t>
            </a:r>
            <a:endParaRPr sz="1100">
              <a:highlight>
                <a:schemeClr val="lt1"/>
              </a:highlight>
              <a:latin typeface="Roboto"/>
              <a:ea typeface="Roboto"/>
              <a:cs typeface="Roboto"/>
              <a:sym typeface="Roboto"/>
            </a:endParaRPr>
          </a:p>
        </p:txBody>
      </p:sp>
      <p:grpSp>
        <p:nvGrpSpPr>
          <p:cNvPr id="4785" name="Google Shape;4785;p352"/>
          <p:cNvGrpSpPr/>
          <p:nvPr/>
        </p:nvGrpSpPr>
        <p:grpSpPr>
          <a:xfrm>
            <a:off x="8258793" y="365515"/>
            <a:ext cx="519670" cy="542664"/>
            <a:chOff x="561628" y="1025990"/>
            <a:chExt cx="657228" cy="686308"/>
          </a:xfrm>
        </p:grpSpPr>
        <p:sp>
          <p:nvSpPr>
            <p:cNvPr id="4786" name="Google Shape;4786;p352"/>
            <p:cNvSpPr/>
            <p:nvPr/>
          </p:nvSpPr>
          <p:spPr>
            <a:xfrm>
              <a:off x="561628" y="1025990"/>
              <a:ext cx="657228" cy="686308"/>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chemeClr val="accent1"/>
            </a:solidFill>
            <a:ln cap="flat" cmpd="sng" w="38100">
              <a:solidFill>
                <a:schemeClr val="l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787" name="Google Shape;4787;p352"/>
            <p:cNvSpPr/>
            <p:nvPr/>
          </p:nvSpPr>
          <p:spPr>
            <a:xfrm>
              <a:off x="561628" y="1025990"/>
              <a:ext cx="657228" cy="686308"/>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chemeClr val="accent1"/>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sp>
        <p:nvSpPr>
          <p:cNvPr id="4788" name="Google Shape;4788;p352"/>
          <p:cNvSpPr/>
          <p:nvPr/>
        </p:nvSpPr>
        <p:spPr>
          <a:xfrm>
            <a:off x="372696" y="2045721"/>
            <a:ext cx="1166547" cy="334834"/>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789" name="Google Shape;4789;p352"/>
          <p:cNvSpPr/>
          <p:nvPr/>
        </p:nvSpPr>
        <p:spPr>
          <a:xfrm>
            <a:off x="365514" y="857250"/>
            <a:ext cx="2744607" cy="949679"/>
          </a:xfrm>
          <a:custGeom>
            <a:rect b="b" l="l" r="r" t="t"/>
            <a:pathLst>
              <a:path extrusionOk="0" h="729120" w="2115304">
                <a:moveTo>
                  <a:pt x="168036" y="31230"/>
                </a:moveTo>
                <a:cubicBezTo>
                  <a:pt x="171623" y="31230"/>
                  <a:pt x="174474" y="30127"/>
                  <a:pt x="176590" y="28015"/>
                </a:cubicBezTo>
                <a:cubicBezTo>
                  <a:pt x="178705" y="25902"/>
                  <a:pt x="179809" y="23239"/>
                  <a:pt x="179809" y="20024"/>
                </a:cubicBezTo>
                <a:cubicBezTo>
                  <a:pt x="179809" y="16809"/>
                  <a:pt x="178705" y="14145"/>
                  <a:pt x="176590" y="11941"/>
                </a:cubicBezTo>
                <a:cubicBezTo>
                  <a:pt x="174474" y="9736"/>
                  <a:pt x="171623" y="8634"/>
                  <a:pt x="168036" y="8634"/>
                </a:cubicBezTo>
                <a:cubicBezTo>
                  <a:pt x="164449" y="8634"/>
                  <a:pt x="161598" y="9736"/>
                  <a:pt x="159574" y="11941"/>
                </a:cubicBezTo>
                <a:cubicBezTo>
                  <a:pt x="157459" y="14145"/>
                  <a:pt x="156447" y="16809"/>
                  <a:pt x="156447" y="20024"/>
                </a:cubicBezTo>
                <a:cubicBezTo>
                  <a:pt x="156447" y="23239"/>
                  <a:pt x="157459" y="25902"/>
                  <a:pt x="159574" y="28015"/>
                </a:cubicBezTo>
                <a:cubicBezTo>
                  <a:pt x="161690" y="30127"/>
                  <a:pt x="164449" y="31230"/>
                  <a:pt x="168036" y="31230"/>
                </a:cubicBezTo>
                <a:close/>
                <a:moveTo>
                  <a:pt x="159390" y="217138"/>
                </a:moveTo>
                <a:lnTo>
                  <a:pt x="176406" y="217138"/>
                </a:lnTo>
                <a:lnTo>
                  <a:pt x="176406" y="64204"/>
                </a:lnTo>
                <a:lnTo>
                  <a:pt x="159390" y="64204"/>
                </a:lnTo>
                <a:lnTo>
                  <a:pt x="159390" y="217138"/>
                </a:lnTo>
                <a:close/>
                <a:moveTo>
                  <a:pt x="1869090" y="370531"/>
                </a:moveTo>
                <a:cubicBezTo>
                  <a:pt x="1849224" y="370531"/>
                  <a:pt x="1830737" y="376134"/>
                  <a:pt x="1813722" y="387431"/>
                </a:cubicBezTo>
                <a:cubicBezTo>
                  <a:pt x="1796707" y="398729"/>
                  <a:pt x="1783371" y="414160"/>
                  <a:pt x="1773898" y="433817"/>
                </a:cubicBezTo>
                <a:cubicBezTo>
                  <a:pt x="1764332" y="453473"/>
                  <a:pt x="1759550" y="475609"/>
                  <a:pt x="1759550" y="500225"/>
                </a:cubicBezTo>
                <a:lnTo>
                  <a:pt x="1759550" y="510421"/>
                </a:lnTo>
                <a:cubicBezTo>
                  <a:pt x="1759550" y="534211"/>
                  <a:pt x="1764424" y="555704"/>
                  <a:pt x="1774173" y="574809"/>
                </a:cubicBezTo>
                <a:cubicBezTo>
                  <a:pt x="1783923" y="593914"/>
                  <a:pt x="1797627" y="608886"/>
                  <a:pt x="1815194" y="619541"/>
                </a:cubicBezTo>
                <a:cubicBezTo>
                  <a:pt x="1832761" y="630288"/>
                  <a:pt x="1852443" y="635615"/>
                  <a:pt x="1874241" y="635615"/>
                </a:cubicBezTo>
                <a:cubicBezTo>
                  <a:pt x="1913790" y="635615"/>
                  <a:pt x="1944049" y="620551"/>
                  <a:pt x="1964835" y="590516"/>
                </a:cubicBezTo>
                <a:lnTo>
                  <a:pt x="1947084" y="577014"/>
                </a:lnTo>
                <a:cubicBezTo>
                  <a:pt x="1937611" y="589138"/>
                  <a:pt x="1927126" y="597956"/>
                  <a:pt x="1915537" y="603467"/>
                </a:cubicBezTo>
                <a:cubicBezTo>
                  <a:pt x="1903948" y="608978"/>
                  <a:pt x="1890612" y="611734"/>
                  <a:pt x="1875437" y="611734"/>
                </a:cubicBezTo>
                <a:cubicBezTo>
                  <a:pt x="1850236" y="611734"/>
                  <a:pt x="1829266" y="602089"/>
                  <a:pt x="1812619" y="582800"/>
                </a:cubicBezTo>
                <a:cubicBezTo>
                  <a:pt x="1795971" y="563511"/>
                  <a:pt x="1787694" y="539354"/>
                  <a:pt x="1787694" y="510421"/>
                </a:cubicBezTo>
                <a:lnTo>
                  <a:pt x="1787694" y="505002"/>
                </a:lnTo>
                <a:lnTo>
                  <a:pt x="1970353" y="505002"/>
                </a:lnTo>
                <a:lnTo>
                  <a:pt x="1970353" y="489203"/>
                </a:lnTo>
                <a:cubicBezTo>
                  <a:pt x="1970353" y="452462"/>
                  <a:pt x="1961248" y="423529"/>
                  <a:pt x="1943037" y="402403"/>
                </a:cubicBezTo>
                <a:cubicBezTo>
                  <a:pt x="1924826" y="381185"/>
                  <a:pt x="1900178" y="370622"/>
                  <a:pt x="1869090" y="370622"/>
                </a:cubicBezTo>
                <a:close/>
                <a:moveTo>
                  <a:pt x="1942209" y="480845"/>
                </a:moveTo>
                <a:lnTo>
                  <a:pt x="1788705" y="480845"/>
                </a:lnTo>
                <a:cubicBezTo>
                  <a:pt x="1791833" y="454575"/>
                  <a:pt x="1800754" y="433633"/>
                  <a:pt x="1815286" y="418018"/>
                </a:cubicBezTo>
                <a:cubicBezTo>
                  <a:pt x="1829910" y="402403"/>
                  <a:pt x="1847844" y="394596"/>
                  <a:pt x="1869090" y="394596"/>
                </a:cubicBezTo>
                <a:cubicBezTo>
                  <a:pt x="1890336" y="394596"/>
                  <a:pt x="1907903" y="402311"/>
                  <a:pt x="1921148" y="417742"/>
                </a:cubicBezTo>
                <a:cubicBezTo>
                  <a:pt x="1934392" y="433174"/>
                  <a:pt x="1941382" y="453197"/>
                  <a:pt x="1942209" y="477722"/>
                </a:cubicBezTo>
                <a:lnTo>
                  <a:pt x="1942209" y="480753"/>
                </a:lnTo>
                <a:close/>
                <a:moveTo>
                  <a:pt x="130327" y="286853"/>
                </a:moveTo>
                <a:lnTo>
                  <a:pt x="0" y="630931"/>
                </a:lnTo>
                <a:lnTo>
                  <a:pt x="30535" y="630931"/>
                </a:lnTo>
                <a:lnTo>
                  <a:pt x="66037" y="534303"/>
                </a:lnTo>
                <a:lnTo>
                  <a:pt x="222393" y="534303"/>
                </a:lnTo>
                <a:lnTo>
                  <a:pt x="258078" y="630931"/>
                </a:lnTo>
                <a:lnTo>
                  <a:pt x="288338" y="630931"/>
                </a:lnTo>
                <a:lnTo>
                  <a:pt x="158011" y="286945"/>
                </a:lnTo>
                <a:lnTo>
                  <a:pt x="130327" y="286945"/>
                </a:lnTo>
                <a:close/>
                <a:moveTo>
                  <a:pt x="74959" y="509686"/>
                </a:moveTo>
                <a:lnTo>
                  <a:pt x="144031" y="322308"/>
                </a:lnTo>
                <a:lnTo>
                  <a:pt x="213103" y="509686"/>
                </a:lnTo>
                <a:lnTo>
                  <a:pt x="74959" y="509686"/>
                </a:lnTo>
                <a:close/>
                <a:moveTo>
                  <a:pt x="65577" y="219893"/>
                </a:moveTo>
                <a:cubicBezTo>
                  <a:pt x="84524" y="219893"/>
                  <a:pt x="99700" y="214107"/>
                  <a:pt x="110920" y="202533"/>
                </a:cubicBezTo>
                <a:cubicBezTo>
                  <a:pt x="122141" y="190960"/>
                  <a:pt x="127843" y="175437"/>
                  <a:pt x="127843" y="155873"/>
                </a:cubicBezTo>
                <a:lnTo>
                  <a:pt x="127843" y="11298"/>
                </a:lnTo>
                <a:lnTo>
                  <a:pt x="110277" y="11298"/>
                </a:lnTo>
                <a:lnTo>
                  <a:pt x="110277" y="156883"/>
                </a:lnTo>
                <a:cubicBezTo>
                  <a:pt x="110093" y="171763"/>
                  <a:pt x="105862" y="183520"/>
                  <a:pt x="97584" y="192246"/>
                </a:cubicBezTo>
                <a:cubicBezTo>
                  <a:pt x="89307" y="200972"/>
                  <a:pt x="78638" y="205289"/>
                  <a:pt x="65485" y="205289"/>
                </a:cubicBezTo>
                <a:cubicBezTo>
                  <a:pt x="51229" y="205289"/>
                  <a:pt x="40193" y="201523"/>
                  <a:pt x="32375" y="194083"/>
                </a:cubicBezTo>
                <a:cubicBezTo>
                  <a:pt x="24557" y="186551"/>
                  <a:pt x="20602" y="175437"/>
                  <a:pt x="20602" y="160465"/>
                </a:cubicBezTo>
                <a:lnTo>
                  <a:pt x="3311" y="160465"/>
                </a:lnTo>
                <a:cubicBezTo>
                  <a:pt x="3311" y="179203"/>
                  <a:pt x="8738" y="193808"/>
                  <a:pt x="19406" y="204279"/>
                </a:cubicBezTo>
                <a:cubicBezTo>
                  <a:pt x="30075" y="214750"/>
                  <a:pt x="45527" y="219985"/>
                  <a:pt x="65577" y="219985"/>
                </a:cubicBezTo>
                <a:close/>
                <a:moveTo>
                  <a:pt x="225888" y="180030"/>
                </a:moveTo>
                <a:cubicBezTo>
                  <a:pt x="225888" y="193165"/>
                  <a:pt x="228555" y="203085"/>
                  <a:pt x="233797" y="209790"/>
                </a:cubicBezTo>
                <a:cubicBezTo>
                  <a:pt x="239040" y="216495"/>
                  <a:pt x="247501" y="219893"/>
                  <a:pt x="259090" y="219893"/>
                </a:cubicBezTo>
                <a:cubicBezTo>
                  <a:pt x="266724" y="219893"/>
                  <a:pt x="272794" y="219067"/>
                  <a:pt x="277209" y="217505"/>
                </a:cubicBezTo>
                <a:lnTo>
                  <a:pt x="276473" y="203819"/>
                </a:lnTo>
                <a:cubicBezTo>
                  <a:pt x="270127" y="204738"/>
                  <a:pt x="265528" y="205197"/>
                  <a:pt x="262769" y="205197"/>
                </a:cubicBezTo>
                <a:cubicBezTo>
                  <a:pt x="255595" y="205197"/>
                  <a:pt x="250444" y="203085"/>
                  <a:pt x="247409" y="198951"/>
                </a:cubicBezTo>
                <a:cubicBezTo>
                  <a:pt x="244374" y="194818"/>
                  <a:pt x="242811" y="188480"/>
                  <a:pt x="242811" y="180030"/>
                </a:cubicBezTo>
                <a:lnTo>
                  <a:pt x="242811" y="77982"/>
                </a:lnTo>
                <a:lnTo>
                  <a:pt x="274542" y="77982"/>
                </a:lnTo>
                <a:lnTo>
                  <a:pt x="274542" y="64113"/>
                </a:lnTo>
                <a:lnTo>
                  <a:pt x="242811" y="64113"/>
                </a:lnTo>
                <a:lnTo>
                  <a:pt x="242811" y="24984"/>
                </a:lnTo>
                <a:lnTo>
                  <a:pt x="225796" y="24984"/>
                </a:lnTo>
                <a:lnTo>
                  <a:pt x="225796" y="64113"/>
                </a:lnTo>
                <a:lnTo>
                  <a:pt x="197652" y="64113"/>
                </a:lnTo>
                <a:lnTo>
                  <a:pt x="197652" y="77982"/>
                </a:lnTo>
                <a:lnTo>
                  <a:pt x="225796" y="77982"/>
                </a:lnTo>
                <a:lnTo>
                  <a:pt x="225796" y="180030"/>
                </a:lnTo>
                <a:close/>
                <a:moveTo>
                  <a:pt x="1393678" y="282353"/>
                </a:moveTo>
                <a:cubicBezTo>
                  <a:pt x="1387700" y="282353"/>
                  <a:pt x="1382917" y="284190"/>
                  <a:pt x="1379514" y="287864"/>
                </a:cubicBezTo>
                <a:cubicBezTo>
                  <a:pt x="1376019" y="291538"/>
                  <a:pt x="1374272" y="296039"/>
                  <a:pt x="1374272" y="301366"/>
                </a:cubicBezTo>
                <a:cubicBezTo>
                  <a:pt x="1374272" y="306693"/>
                  <a:pt x="1376019" y="311194"/>
                  <a:pt x="1379514" y="314776"/>
                </a:cubicBezTo>
                <a:cubicBezTo>
                  <a:pt x="1383009" y="318359"/>
                  <a:pt x="1387700" y="320196"/>
                  <a:pt x="1393678" y="320196"/>
                </a:cubicBezTo>
                <a:cubicBezTo>
                  <a:pt x="1399656" y="320196"/>
                  <a:pt x="1404439" y="318359"/>
                  <a:pt x="1408026" y="314776"/>
                </a:cubicBezTo>
                <a:cubicBezTo>
                  <a:pt x="1411613" y="311194"/>
                  <a:pt x="1413360" y="306693"/>
                  <a:pt x="1413360" y="301366"/>
                </a:cubicBezTo>
                <a:cubicBezTo>
                  <a:pt x="1413360" y="296039"/>
                  <a:pt x="1411613" y="291538"/>
                  <a:pt x="1408026" y="287864"/>
                </a:cubicBezTo>
                <a:cubicBezTo>
                  <a:pt x="1404439" y="284190"/>
                  <a:pt x="1399748" y="282353"/>
                  <a:pt x="1393678" y="282353"/>
                </a:cubicBezTo>
                <a:close/>
                <a:moveTo>
                  <a:pt x="313263" y="180030"/>
                </a:moveTo>
                <a:cubicBezTo>
                  <a:pt x="313263" y="193165"/>
                  <a:pt x="315930" y="203085"/>
                  <a:pt x="321172" y="209790"/>
                </a:cubicBezTo>
                <a:cubicBezTo>
                  <a:pt x="326415" y="216495"/>
                  <a:pt x="334876" y="219893"/>
                  <a:pt x="346465" y="219893"/>
                </a:cubicBezTo>
                <a:cubicBezTo>
                  <a:pt x="354099" y="219893"/>
                  <a:pt x="360169" y="219067"/>
                  <a:pt x="364584" y="217505"/>
                </a:cubicBezTo>
                <a:lnTo>
                  <a:pt x="363848" y="203819"/>
                </a:lnTo>
                <a:cubicBezTo>
                  <a:pt x="357502" y="204738"/>
                  <a:pt x="352903" y="205197"/>
                  <a:pt x="350144" y="205197"/>
                </a:cubicBezTo>
                <a:cubicBezTo>
                  <a:pt x="342970" y="205197"/>
                  <a:pt x="337820" y="203085"/>
                  <a:pt x="334784" y="198951"/>
                </a:cubicBezTo>
                <a:cubicBezTo>
                  <a:pt x="331749" y="194818"/>
                  <a:pt x="330186" y="188480"/>
                  <a:pt x="330186" y="180030"/>
                </a:cubicBezTo>
                <a:lnTo>
                  <a:pt x="330186" y="77982"/>
                </a:lnTo>
                <a:lnTo>
                  <a:pt x="361917" y="77982"/>
                </a:lnTo>
                <a:lnTo>
                  <a:pt x="361917" y="64113"/>
                </a:lnTo>
                <a:lnTo>
                  <a:pt x="330186" y="64113"/>
                </a:lnTo>
                <a:lnTo>
                  <a:pt x="330186" y="24984"/>
                </a:lnTo>
                <a:lnTo>
                  <a:pt x="313171" y="24984"/>
                </a:lnTo>
                <a:lnTo>
                  <a:pt x="313171" y="64113"/>
                </a:lnTo>
                <a:lnTo>
                  <a:pt x="285027" y="64113"/>
                </a:lnTo>
                <a:lnTo>
                  <a:pt x="285027" y="77982"/>
                </a:lnTo>
                <a:lnTo>
                  <a:pt x="313171" y="77982"/>
                </a:lnTo>
                <a:lnTo>
                  <a:pt x="313171" y="180030"/>
                </a:lnTo>
                <a:close/>
                <a:moveTo>
                  <a:pt x="2096725" y="370531"/>
                </a:moveTo>
                <a:cubicBezTo>
                  <a:pt x="2063615" y="370531"/>
                  <a:pt x="2039518" y="385686"/>
                  <a:pt x="2024526" y="415905"/>
                </a:cubicBezTo>
                <a:lnTo>
                  <a:pt x="2024066" y="375307"/>
                </a:lnTo>
                <a:lnTo>
                  <a:pt x="1996382" y="375307"/>
                </a:lnTo>
                <a:lnTo>
                  <a:pt x="1996382" y="630931"/>
                </a:lnTo>
                <a:lnTo>
                  <a:pt x="2024526" y="630931"/>
                </a:lnTo>
                <a:lnTo>
                  <a:pt x="2024526" y="455402"/>
                </a:lnTo>
                <a:cubicBezTo>
                  <a:pt x="2029769" y="436664"/>
                  <a:pt x="2038414" y="422335"/>
                  <a:pt x="2050647" y="412507"/>
                </a:cubicBezTo>
                <a:cubicBezTo>
                  <a:pt x="2062879" y="402679"/>
                  <a:pt x="2077779" y="397719"/>
                  <a:pt x="2095438" y="397719"/>
                </a:cubicBezTo>
                <a:cubicBezTo>
                  <a:pt x="2102244" y="397719"/>
                  <a:pt x="2108590" y="398270"/>
                  <a:pt x="2114568" y="399372"/>
                </a:cubicBezTo>
                <a:lnTo>
                  <a:pt x="2115304" y="373654"/>
                </a:lnTo>
                <a:cubicBezTo>
                  <a:pt x="2110706" y="371633"/>
                  <a:pt x="2104451" y="370622"/>
                  <a:pt x="2096633" y="370622"/>
                </a:cubicBezTo>
                <a:close/>
                <a:moveTo>
                  <a:pt x="409467" y="210341"/>
                </a:moveTo>
                <a:cubicBezTo>
                  <a:pt x="419952" y="216770"/>
                  <a:pt x="431725" y="219985"/>
                  <a:pt x="444785" y="219985"/>
                </a:cubicBezTo>
                <a:cubicBezTo>
                  <a:pt x="468514" y="219985"/>
                  <a:pt x="486541" y="210984"/>
                  <a:pt x="498958" y="192981"/>
                </a:cubicBezTo>
                <a:lnTo>
                  <a:pt x="488381" y="184898"/>
                </a:lnTo>
                <a:cubicBezTo>
                  <a:pt x="482678" y="192154"/>
                  <a:pt x="476424" y="197390"/>
                  <a:pt x="469526" y="200696"/>
                </a:cubicBezTo>
                <a:cubicBezTo>
                  <a:pt x="462628" y="204003"/>
                  <a:pt x="454626" y="205656"/>
                  <a:pt x="445521" y="205656"/>
                </a:cubicBezTo>
                <a:cubicBezTo>
                  <a:pt x="430437" y="205656"/>
                  <a:pt x="417929" y="199870"/>
                  <a:pt x="407904" y="188388"/>
                </a:cubicBezTo>
                <a:cubicBezTo>
                  <a:pt x="397970" y="176815"/>
                  <a:pt x="393004" y="162394"/>
                  <a:pt x="393004" y="145034"/>
                </a:cubicBezTo>
                <a:lnTo>
                  <a:pt x="393004" y="141819"/>
                </a:lnTo>
                <a:lnTo>
                  <a:pt x="502269" y="141819"/>
                </a:lnTo>
                <a:lnTo>
                  <a:pt x="502269" y="132359"/>
                </a:lnTo>
                <a:cubicBezTo>
                  <a:pt x="502269" y="110406"/>
                  <a:pt x="496842" y="93046"/>
                  <a:pt x="485897" y="80370"/>
                </a:cubicBezTo>
                <a:cubicBezTo>
                  <a:pt x="475044" y="67695"/>
                  <a:pt x="460237" y="61357"/>
                  <a:pt x="441658" y="61357"/>
                </a:cubicBezTo>
                <a:cubicBezTo>
                  <a:pt x="429793" y="61357"/>
                  <a:pt x="418756" y="64756"/>
                  <a:pt x="408547" y="71461"/>
                </a:cubicBezTo>
                <a:cubicBezTo>
                  <a:pt x="398338" y="78166"/>
                  <a:pt x="390429" y="87443"/>
                  <a:pt x="384726" y="99200"/>
                </a:cubicBezTo>
                <a:cubicBezTo>
                  <a:pt x="379024" y="110957"/>
                  <a:pt x="376173" y="124184"/>
                  <a:pt x="376173" y="138880"/>
                </a:cubicBezTo>
                <a:lnTo>
                  <a:pt x="376173" y="144942"/>
                </a:lnTo>
                <a:cubicBezTo>
                  <a:pt x="376173" y="159179"/>
                  <a:pt x="379116" y="172039"/>
                  <a:pt x="384910" y="183428"/>
                </a:cubicBezTo>
                <a:cubicBezTo>
                  <a:pt x="390796" y="194910"/>
                  <a:pt x="398982" y="203819"/>
                  <a:pt x="409467" y="210249"/>
                </a:cubicBezTo>
                <a:close/>
                <a:moveTo>
                  <a:pt x="409467" y="89739"/>
                </a:moveTo>
                <a:cubicBezTo>
                  <a:pt x="418205" y="80370"/>
                  <a:pt x="428966" y="75778"/>
                  <a:pt x="441658" y="75778"/>
                </a:cubicBezTo>
                <a:cubicBezTo>
                  <a:pt x="454350" y="75778"/>
                  <a:pt x="464835" y="80370"/>
                  <a:pt x="472837" y="89647"/>
                </a:cubicBezTo>
                <a:cubicBezTo>
                  <a:pt x="480839" y="98925"/>
                  <a:pt x="484978" y="110865"/>
                  <a:pt x="485437" y="125562"/>
                </a:cubicBezTo>
                <a:lnTo>
                  <a:pt x="485437" y="127399"/>
                </a:lnTo>
                <a:lnTo>
                  <a:pt x="393556" y="127399"/>
                </a:lnTo>
                <a:cubicBezTo>
                  <a:pt x="395395" y="111692"/>
                  <a:pt x="400730" y="99108"/>
                  <a:pt x="409467" y="89831"/>
                </a:cubicBezTo>
                <a:close/>
                <a:moveTo>
                  <a:pt x="637562" y="196196"/>
                </a:moveTo>
                <a:cubicBezTo>
                  <a:pt x="648507" y="211994"/>
                  <a:pt x="664602" y="219985"/>
                  <a:pt x="685940" y="219985"/>
                </a:cubicBezTo>
                <a:cubicBezTo>
                  <a:pt x="703783" y="219985"/>
                  <a:pt x="717947" y="213005"/>
                  <a:pt x="728524" y="198951"/>
                </a:cubicBezTo>
                <a:cubicBezTo>
                  <a:pt x="739101" y="184990"/>
                  <a:pt x="744344" y="166068"/>
                  <a:pt x="744344" y="142187"/>
                </a:cubicBezTo>
                <a:lnTo>
                  <a:pt x="744344" y="139615"/>
                </a:lnTo>
                <a:cubicBezTo>
                  <a:pt x="744344" y="114999"/>
                  <a:pt x="739101" y="95802"/>
                  <a:pt x="728524" y="82024"/>
                </a:cubicBezTo>
                <a:cubicBezTo>
                  <a:pt x="717947" y="68246"/>
                  <a:pt x="703691" y="61357"/>
                  <a:pt x="685572" y="61357"/>
                </a:cubicBezTo>
                <a:cubicBezTo>
                  <a:pt x="664418" y="61357"/>
                  <a:pt x="648507" y="69716"/>
                  <a:pt x="637746" y="86341"/>
                </a:cubicBezTo>
                <a:lnTo>
                  <a:pt x="637746" y="0"/>
                </a:lnTo>
                <a:lnTo>
                  <a:pt x="620915" y="0"/>
                </a:lnTo>
                <a:lnTo>
                  <a:pt x="620915" y="217138"/>
                </a:lnTo>
                <a:lnTo>
                  <a:pt x="636734" y="217138"/>
                </a:lnTo>
                <a:lnTo>
                  <a:pt x="637470" y="196196"/>
                </a:lnTo>
                <a:close/>
                <a:moveTo>
                  <a:pt x="637838" y="107467"/>
                </a:moveTo>
                <a:cubicBezTo>
                  <a:pt x="641701" y="97179"/>
                  <a:pt x="647403" y="89372"/>
                  <a:pt x="654945" y="84044"/>
                </a:cubicBezTo>
                <a:cubicBezTo>
                  <a:pt x="662487" y="78717"/>
                  <a:pt x="671684" y="76053"/>
                  <a:pt x="682537" y="76053"/>
                </a:cubicBezTo>
                <a:cubicBezTo>
                  <a:pt x="696793" y="76053"/>
                  <a:pt x="707830" y="81564"/>
                  <a:pt x="715648" y="92495"/>
                </a:cubicBezTo>
                <a:cubicBezTo>
                  <a:pt x="723465" y="103517"/>
                  <a:pt x="727420" y="119040"/>
                  <a:pt x="727420" y="139247"/>
                </a:cubicBezTo>
                <a:cubicBezTo>
                  <a:pt x="727420" y="161200"/>
                  <a:pt x="723465" y="177733"/>
                  <a:pt x="715648" y="188756"/>
                </a:cubicBezTo>
                <a:cubicBezTo>
                  <a:pt x="707830" y="199778"/>
                  <a:pt x="696885" y="205289"/>
                  <a:pt x="682905" y="205289"/>
                </a:cubicBezTo>
                <a:cubicBezTo>
                  <a:pt x="661383" y="205289"/>
                  <a:pt x="646391" y="195645"/>
                  <a:pt x="637930" y="176447"/>
                </a:cubicBezTo>
                <a:lnTo>
                  <a:pt x="637930" y="107467"/>
                </a:lnTo>
                <a:close/>
                <a:moveTo>
                  <a:pt x="1458796" y="630931"/>
                </a:moveTo>
                <a:lnTo>
                  <a:pt x="1487215" y="630931"/>
                </a:lnTo>
                <a:lnTo>
                  <a:pt x="1487215" y="267932"/>
                </a:lnTo>
                <a:lnTo>
                  <a:pt x="1458796" y="267932"/>
                </a:lnTo>
                <a:lnTo>
                  <a:pt x="1458796" y="630839"/>
                </a:lnTo>
                <a:close/>
                <a:moveTo>
                  <a:pt x="1037556" y="451636"/>
                </a:moveTo>
                <a:cubicBezTo>
                  <a:pt x="1054387" y="445941"/>
                  <a:pt x="1067723" y="436572"/>
                  <a:pt x="1077380" y="423345"/>
                </a:cubicBezTo>
                <a:cubicBezTo>
                  <a:pt x="1087038" y="410211"/>
                  <a:pt x="1091912" y="394688"/>
                  <a:pt x="1091912" y="376868"/>
                </a:cubicBezTo>
                <a:cubicBezTo>
                  <a:pt x="1091912" y="347200"/>
                  <a:pt x="1082347" y="324788"/>
                  <a:pt x="1063308" y="309633"/>
                </a:cubicBezTo>
                <a:cubicBezTo>
                  <a:pt x="1044178" y="294385"/>
                  <a:pt x="1016218" y="286853"/>
                  <a:pt x="979336" y="286853"/>
                </a:cubicBezTo>
                <a:lnTo>
                  <a:pt x="877613" y="286853"/>
                </a:lnTo>
                <a:lnTo>
                  <a:pt x="877613" y="630839"/>
                </a:lnTo>
                <a:lnTo>
                  <a:pt x="992857" y="630839"/>
                </a:lnTo>
                <a:cubicBezTo>
                  <a:pt x="1027899" y="630839"/>
                  <a:pt x="1055215" y="622297"/>
                  <a:pt x="1074805" y="605212"/>
                </a:cubicBezTo>
                <a:cubicBezTo>
                  <a:pt x="1094396" y="588128"/>
                  <a:pt x="1104237" y="564430"/>
                  <a:pt x="1104237" y="534027"/>
                </a:cubicBezTo>
                <a:cubicBezTo>
                  <a:pt x="1104237" y="514003"/>
                  <a:pt x="1098167" y="496368"/>
                  <a:pt x="1085934" y="481120"/>
                </a:cubicBezTo>
                <a:cubicBezTo>
                  <a:pt x="1073701" y="465873"/>
                  <a:pt x="1057606" y="456045"/>
                  <a:pt x="1037556" y="451636"/>
                </a:cubicBezTo>
                <a:close/>
                <a:moveTo>
                  <a:pt x="906769" y="311470"/>
                </a:moveTo>
                <a:lnTo>
                  <a:pt x="979428" y="311470"/>
                </a:lnTo>
                <a:cubicBezTo>
                  <a:pt x="1007388" y="311470"/>
                  <a:pt x="1028174" y="316705"/>
                  <a:pt x="1041971" y="327176"/>
                </a:cubicBezTo>
                <a:cubicBezTo>
                  <a:pt x="1055767" y="337648"/>
                  <a:pt x="1062665" y="353997"/>
                  <a:pt x="1062665" y="376042"/>
                </a:cubicBezTo>
                <a:cubicBezTo>
                  <a:pt x="1062665" y="398086"/>
                  <a:pt x="1056043" y="412966"/>
                  <a:pt x="1042706" y="423988"/>
                </a:cubicBezTo>
                <a:cubicBezTo>
                  <a:pt x="1029370" y="434919"/>
                  <a:pt x="1010607" y="440705"/>
                  <a:pt x="986234" y="441165"/>
                </a:cubicBezTo>
                <a:lnTo>
                  <a:pt x="906769" y="441165"/>
                </a:lnTo>
                <a:lnTo>
                  <a:pt x="906769" y="311470"/>
                </a:lnTo>
                <a:close/>
                <a:moveTo>
                  <a:pt x="1053283" y="587301"/>
                </a:moveTo>
                <a:cubicBezTo>
                  <a:pt x="1038659" y="599977"/>
                  <a:pt x="1018977" y="606314"/>
                  <a:pt x="994052" y="606314"/>
                </a:cubicBezTo>
                <a:lnTo>
                  <a:pt x="906769" y="606314"/>
                </a:lnTo>
                <a:lnTo>
                  <a:pt x="906769" y="465689"/>
                </a:lnTo>
                <a:lnTo>
                  <a:pt x="996443" y="465689"/>
                </a:lnTo>
                <a:cubicBezTo>
                  <a:pt x="1021092" y="465689"/>
                  <a:pt x="1040315" y="471843"/>
                  <a:pt x="1054295" y="484243"/>
                </a:cubicBezTo>
                <a:cubicBezTo>
                  <a:pt x="1068275" y="496643"/>
                  <a:pt x="1075265" y="513360"/>
                  <a:pt x="1075265" y="534578"/>
                </a:cubicBezTo>
                <a:cubicBezTo>
                  <a:pt x="1075265" y="557082"/>
                  <a:pt x="1067999" y="574626"/>
                  <a:pt x="1053375" y="587301"/>
                </a:cubicBezTo>
                <a:close/>
                <a:moveTo>
                  <a:pt x="901619" y="217597"/>
                </a:moveTo>
                <a:lnTo>
                  <a:pt x="900883" y="203911"/>
                </a:lnTo>
                <a:cubicBezTo>
                  <a:pt x="894537" y="204830"/>
                  <a:pt x="889938" y="205289"/>
                  <a:pt x="887179" y="205289"/>
                </a:cubicBezTo>
                <a:cubicBezTo>
                  <a:pt x="880005" y="205289"/>
                  <a:pt x="874854" y="203176"/>
                  <a:pt x="871819" y="199043"/>
                </a:cubicBezTo>
                <a:cubicBezTo>
                  <a:pt x="868784" y="194910"/>
                  <a:pt x="867220" y="188572"/>
                  <a:pt x="867220" y="180122"/>
                </a:cubicBezTo>
                <a:lnTo>
                  <a:pt x="867220" y="78074"/>
                </a:lnTo>
                <a:lnTo>
                  <a:pt x="898951" y="78074"/>
                </a:lnTo>
                <a:lnTo>
                  <a:pt x="898951" y="64204"/>
                </a:lnTo>
                <a:lnTo>
                  <a:pt x="867220" y="64204"/>
                </a:lnTo>
                <a:lnTo>
                  <a:pt x="867220" y="24984"/>
                </a:lnTo>
                <a:lnTo>
                  <a:pt x="850205" y="24984"/>
                </a:lnTo>
                <a:lnTo>
                  <a:pt x="850205" y="64113"/>
                </a:lnTo>
                <a:lnTo>
                  <a:pt x="822061" y="64113"/>
                </a:lnTo>
                <a:lnTo>
                  <a:pt x="822061" y="77982"/>
                </a:lnTo>
                <a:lnTo>
                  <a:pt x="850205" y="77982"/>
                </a:lnTo>
                <a:lnTo>
                  <a:pt x="850205" y="180030"/>
                </a:lnTo>
                <a:cubicBezTo>
                  <a:pt x="850205" y="193165"/>
                  <a:pt x="852873" y="203085"/>
                  <a:pt x="858115" y="209790"/>
                </a:cubicBezTo>
                <a:cubicBezTo>
                  <a:pt x="863358" y="216495"/>
                  <a:pt x="871819" y="219893"/>
                  <a:pt x="883408" y="219893"/>
                </a:cubicBezTo>
                <a:cubicBezTo>
                  <a:pt x="891042" y="219893"/>
                  <a:pt x="897112" y="219067"/>
                  <a:pt x="901527" y="217505"/>
                </a:cubicBezTo>
                <a:close/>
                <a:moveTo>
                  <a:pt x="411031" y="370531"/>
                </a:moveTo>
                <a:cubicBezTo>
                  <a:pt x="375989" y="370531"/>
                  <a:pt x="349316" y="384125"/>
                  <a:pt x="330830" y="411405"/>
                </a:cubicBezTo>
                <a:lnTo>
                  <a:pt x="329450" y="375215"/>
                </a:lnTo>
                <a:lnTo>
                  <a:pt x="303145" y="375215"/>
                </a:lnTo>
                <a:lnTo>
                  <a:pt x="303145" y="729120"/>
                </a:lnTo>
                <a:lnTo>
                  <a:pt x="331289" y="729120"/>
                </a:lnTo>
                <a:lnTo>
                  <a:pt x="331289" y="598691"/>
                </a:lnTo>
                <a:cubicBezTo>
                  <a:pt x="349868" y="623307"/>
                  <a:pt x="376724" y="635523"/>
                  <a:pt x="411766" y="635523"/>
                </a:cubicBezTo>
                <a:cubicBezTo>
                  <a:pt x="441382" y="635523"/>
                  <a:pt x="465111" y="623858"/>
                  <a:pt x="482770" y="600436"/>
                </a:cubicBezTo>
                <a:cubicBezTo>
                  <a:pt x="500429" y="577014"/>
                  <a:pt x="509259" y="545417"/>
                  <a:pt x="509259" y="505553"/>
                </a:cubicBezTo>
                <a:lnTo>
                  <a:pt x="509259" y="501511"/>
                </a:lnTo>
                <a:cubicBezTo>
                  <a:pt x="509259" y="460362"/>
                  <a:pt x="500521" y="428305"/>
                  <a:pt x="483138" y="405067"/>
                </a:cubicBezTo>
                <a:cubicBezTo>
                  <a:pt x="465663" y="381920"/>
                  <a:pt x="441658" y="370347"/>
                  <a:pt x="411123" y="370347"/>
                </a:cubicBezTo>
                <a:close/>
                <a:moveTo>
                  <a:pt x="460788" y="583260"/>
                </a:moveTo>
                <a:cubicBezTo>
                  <a:pt x="447452" y="602273"/>
                  <a:pt x="428874" y="611734"/>
                  <a:pt x="405052" y="611734"/>
                </a:cubicBezTo>
                <a:cubicBezTo>
                  <a:pt x="387853" y="611734"/>
                  <a:pt x="372954" y="607876"/>
                  <a:pt x="360353" y="600160"/>
                </a:cubicBezTo>
                <a:cubicBezTo>
                  <a:pt x="347753" y="592445"/>
                  <a:pt x="338004" y="581239"/>
                  <a:pt x="331289" y="566634"/>
                </a:cubicBezTo>
                <a:lnTo>
                  <a:pt x="331289" y="444012"/>
                </a:lnTo>
                <a:cubicBezTo>
                  <a:pt x="337912" y="428122"/>
                  <a:pt x="347477" y="415997"/>
                  <a:pt x="359893" y="407639"/>
                </a:cubicBezTo>
                <a:cubicBezTo>
                  <a:pt x="372310" y="399280"/>
                  <a:pt x="387301" y="395147"/>
                  <a:pt x="404593" y="395147"/>
                </a:cubicBezTo>
                <a:cubicBezTo>
                  <a:pt x="428598" y="395147"/>
                  <a:pt x="447268" y="404608"/>
                  <a:pt x="460696" y="423529"/>
                </a:cubicBezTo>
                <a:cubicBezTo>
                  <a:pt x="474125" y="442451"/>
                  <a:pt x="480839" y="468169"/>
                  <a:pt x="480839" y="500777"/>
                </a:cubicBezTo>
                <a:cubicBezTo>
                  <a:pt x="480839" y="536874"/>
                  <a:pt x="474217" y="564338"/>
                  <a:pt x="460880" y="583351"/>
                </a:cubicBezTo>
                <a:close/>
                <a:moveTo>
                  <a:pt x="1303084" y="560205"/>
                </a:moveTo>
                <a:cubicBezTo>
                  <a:pt x="1292231" y="594098"/>
                  <a:pt x="1266294" y="610999"/>
                  <a:pt x="1225274" y="610999"/>
                </a:cubicBezTo>
                <a:cubicBezTo>
                  <a:pt x="1184254" y="610999"/>
                  <a:pt x="1166135" y="586658"/>
                  <a:pt x="1166135" y="537977"/>
                </a:cubicBezTo>
                <a:lnTo>
                  <a:pt x="1166135" y="375215"/>
                </a:lnTo>
                <a:lnTo>
                  <a:pt x="1137991" y="375215"/>
                </a:lnTo>
                <a:lnTo>
                  <a:pt x="1137991" y="541559"/>
                </a:lnTo>
                <a:cubicBezTo>
                  <a:pt x="1138267" y="572605"/>
                  <a:pt x="1145533" y="596027"/>
                  <a:pt x="1159789" y="611826"/>
                </a:cubicBezTo>
                <a:cubicBezTo>
                  <a:pt x="1174045" y="627624"/>
                  <a:pt x="1194739" y="635615"/>
                  <a:pt x="1222055" y="635615"/>
                </a:cubicBezTo>
                <a:cubicBezTo>
                  <a:pt x="1259396" y="635615"/>
                  <a:pt x="1286621" y="623215"/>
                  <a:pt x="1303636" y="598507"/>
                </a:cubicBezTo>
                <a:lnTo>
                  <a:pt x="1304096" y="630839"/>
                </a:lnTo>
                <a:lnTo>
                  <a:pt x="1331504" y="630839"/>
                </a:lnTo>
                <a:lnTo>
                  <a:pt x="1331504" y="375215"/>
                </a:lnTo>
                <a:lnTo>
                  <a:pt x="1303084" y="375215"/>
                </a:lnTo>
                <a:lnTo>
                  <a:pt x="1303084" y="560205"/>
                </a:lnTo>
                <a:close/>
                <a:moveTo>
                  <a:pt x="1379238" y="630931"/>
                </a:moveTo>
                <a:lnTo>
                  <a:pt x="1407658" y="630931"/>
                </a:lnTo>
                <a:lnTo>
                  <a:pt x="1407658" y="375307"/>
                </a:lnTo>
                <a:lnTo>
                  <a:pt x="1379238" y="375307"/>
                </a:lnTo>
                <a:lnTo>
                  <a:pt x="1379238" y="630931"/>
                </a:lnTo>
                <a:close/>
                <a:moveTo>
                  <a:pt x="1701606" y="411405"/>
                </a:moveTo>
                <a:cubicBezTo>
                  <a:pt x="1683487" y="384125"/>
                  <a:pt x="1657091" y="370531"/>
                  <a:pt x="1622601" y="370531"/>
                </a:cubicBezTo>
                <a:cubicBezTo>
                  <a:pt x="1592157" y="370531"/>
                  <a:pt x="1568060" y="382288"/>
                  <a:pt x="1550309" y="405894"/>
                </a:cubicBezTo>
                <a:cubicBezTo>
                  <a:pt x="1532559" y="429408"/>
                  <a:pt x="1523729" y="461097"/>
                  <a:pt x="1523729" y="500777"/>
                </a:cubicBezTo>
                <a:lnTo>
                  <a:pt x="1523729" y="504083"/>
                </a:lnTo>
                <a:cubicBezTo>
                  <a:pt x="1523729" y="544406"/>
                  <a:pt x="1532742" y="576463"/>
                  <a:pt x="1550861" y="600160"/>
                </a:cubicBezTo>
                <a:cubicBezTo>
                  <a:pt x="1568888" y="623858"/>
                  <a:pt x="1592709" y="635707"/>
                  <a:pt x="1622233" y="635707"/>
                </a:cubicBezTo>
                <a:cubicBezTo>
                  <a:pt x="1657367" y="635707"/>
                  <a:pt x="1684039" y="622756"/>
                  <a:pt x="1702158" y="596946"/>
                </a:cubicBezTo>
                <a:lnTo>
                  <a:pt x="1703354" y="630931"/>
                </a:lnTo>
                <a:lnTo>
                  <a:pt x="1729842" y="630931"/>
                </a:lnTo>
                <a:lnTo>
                  <a:pt x="1729842" y="267932"/>
                </a:lnTo>
                <a:lnTo>
                  <a:pt x="1701698" y="267932"/>
                </a:lnTo>
                <a:lnTo>
                  <a:pt x="1701698" y="411313"/>
                </a:lnTo>
                <a:close/>
                <a:moveTo>
                  <a:pt x="1701606" y="564981"/>
                </a:moveTo>
                <a:cubicBezTo>
                  <a:pt x="1686982" y="595660"/>
                  <a:pt x="1662149" y="611091"/>
                  <a:pt x="1627291" y="611091"/>
                </a:cubicBezTo>
                <a:cubicBezTo>
                  <a:pt x="1603470" y="611091"/>
                  <a:pt x="1584984" y="601722"/>
                  <a:pt x="1571923" y="582892"/>
                </a:cubicBezTo>
                <a:cubicBezTo>
                  <a:pt x="1558863" y="564063"/>
                  <a:pt x="1552241" y="538344"/>
                  <a:pt x="1552241" y="505737"/>
                </a:cubicBezTo>
                <a:cubicBezTo>
                  <a:pt x="1552241" y="469363"/>
                  <a:pt x="1558863" y="441808"/>
                  <a:pt x="1572107" y="423162"/>
                </a:cubicBezTo>
                <a:cubicBezTo>
                  <a:pt x="1585351" y="404516"/>
                  <a:pt x="1603930" y="395147"/>
                  <a:pt x="1627751" y="395147"/>
                </a:cubicBezTo>
                <a:cubicBezTo>
                  <a:pt x="1662333" y="395147"/>
                  <a:pt x="1686890" y="411772"/>
                  <a:pt x="1701606" y="445022"/>
                </a:cubicBezTo>
                <a:lnTo>
                  <a:pt x="1701606" y="565073"/>
                </a:lnTo>
                <a:close/>
                <a:moveTo>
                  <a:pt x="546232" y="112059"/>
                </a:moveTo>
                <a:cubicBezTo>
                  <a:pt x="549359" y="100853"/>
                  <a:pt x="554602" y="92311"/>
                  <a:pt x="561868" y="86433"/>
                </a:cubicBezTo>
                <a:cubicBezTo>
                  <a:pt x="569225" y="80554"/>
                  <a:pt x="578147" y="77615"/>
                  <a:pt x="588724" y="77615"/>
                </a:cubicBezTo>
                <a:cubicBezTo>
                  <a:pt x="592771" y="77615"/>
                  <a:pt x="596634" y="77982"/>
                  <a:pt x="600221" y="78625"/>
                </a:cubicBezTo>
                <a:lnTo>
                  <a:pt x="600680" y="63194"/>
                </a:lnTo>
                <a:cubicBezTo>
                  <a:pt x="597921" y="62000"/>
                  <a:pt x="594242" y="61357"/>
                  <a:pt x="589460" y="61357"/>
                </a:cubicBezTo>
                <a:cubicBezTo>
                  <a:pt x="569685" y="61357"/>
                  <a:pt x="555245" y="70359"/>
                  <a:pt x="546324" y="88453"/>
                </a:cubicBezTo>
                <a:lnTo>
                  <a:pt x="546048" y="64113"/>
                </a:lnTo>
                <a:lnTo>
                  <a:pt x="529493" y="64113"/>
                </a:lnTo>
                <a:lnTo>
                  <a:pt x="529493" y="217046"/>
                </a:lnTo>
                <a:lnTo>
                  <a:pt x="546324" y="217046"/>
                </a:lnTo>
                <a:lnTo>
                  <a:pt x="546324" y="112059"/>
                </a:lnTo>
                <a:close/>
                <a:moveTo>
                  <a:pt x="786559" y="8634"/>
                </a:moveTo>
                <a:cubicBezTo>
                  <a:pt x="782972" y="8634"/>
                  <a:pt x="780121" y="9736"/>
                  <a:pt x="778098" y="11941"/>
                </a:cubicBezTo>
                <a:cubicBezTo>
                  <a:pt x="775982" y="14145"/>
                  <a:pt x="774971" y="16809"/>
                  <a:pt x="774971" y="20024"/>
                </a:cubicBezTo>
                <a:cubicBezTo>
                  <a:pt x="774971" y="23239"/>
                  <a:pt x="775982" y="25902"/>
                  <a:pt x="778098" y="28015"/>
                </a:cubicBezTo>
                <a:cubicBezTo>
                  <a:pt x="780213" y="30127"/>
                  <a:pt x="782972" y="31230"/>
                  <a:pt x="786559" y="31230"/>
                </a:cubicBezTo>
                <a:cubicBezTo>
                  <a:pt x="790146" y="31230"/>
                  <a:pt x="792998" y="30127"/>
                  <a:pt x="795113" y="28015"/>
                </a:cubicBezTo>
                <a:cubicBezTo>
                  <a:pt x="797228" y="25902"/>
                  <a:pt x="798332" y="23239"/>
                  <a:pt x="798332" y="20024"/>
                </a:cubicBezTo>
                <a:cubicBezTo>
                  <a:pt x="798332" y="16809"/>
                  <a:pt x="797228" y="14145"/>
                  <a:pt x="795113" y="11941"/>
                </a:cubicBezTo>
                <a:cubicBezTo>
                  <a:pt x="792998" y="9736"/>
                  <a:pt x="790146" y="8634"/>
                  <a:pt x="786559" y="8634"/>
                </a:cubicBezTo>
                <a:close/>
                <a:moveTo>
                  <a:pt x="650438" y="370531"/>
                </a:moveTo>
                <a:cubicBezTo>
                  <a:pt x="615396" y="370531"/>
                  <a:pt x="588724" y="384125"/>
                  <a:pt x="570237" y="411405"/>
                </a:cubicBezTo>
                <a:lnTo>
                  <a:pt x="568858" y="375215"/>
                </a:lnTo>
                <a:lnTo>
                  <a:pt x="542553" y="375215"/>
                </a:lnTo>
                <a:lnTo>
                  <a:pt x="542553" y="729120"/>
                </a:lnTo>
                <a:lnTo>
                  <a:pt x="570697" y="729120"/>
                </a:lnTo>
                <a:lnTo>
                  <a:pt x="570697" y="598691"/>
                </a:lnTo>
                <a:cubicBezTo>
                  <a:pt x="589276" y="623307"/>
                  <a:pt x="616132" y="635523"/>
                  <a:pt x="651174" y="635523"/>
                </a:cubicBezTo>
                <a:cubicBezTo>
                  <a:pt x="680790" y="635523"/>
                  <a:pt x="704519" y="623858"/>
                  <a:pt x="722178" y="600436"/>
                </a:cubicBezTo>
                <a:cubicBezTo>
                  <a:pt x="739837" y="577014"/>
                  <a:pt x="748666" y="545417"/>
                  <a:pt x="748666" y="505553"/>
                </a:cubicBezTo>
                <a:lnTo>
                  <a:pt x="748666" y="501511"/>
                </a:lnTo>
                <a:cubicBezTo>
                  <a:pt x="748666" y="460362"/>
                  <a:pt x="739929" y="428305"/>
                  <a:pt x="722546" y="405067"/>
                </a:cubicBezTo>
                <a:cubicBezTo>
                  <a:pt x="705071" y="381920"/>
                  <a:pt x="681066" y="370347"/>
                  <a:pt x="650530" y="370347"/>
                </a:cubicBezTo>
                <a:close/>
                <a:moveTo>
                  <a:pt x="700288" y="583260"/>
                </a:moveTo>
                <a:cubicBezTo>
                  <a:pt x="686952" y="602273"/>
                  <a:pt x="668373" y="611734"/>
                  <a:pt x="644552" y="611734"/>
                </a:cubicBezTo>
                <a:cubicBezTo>
                  <a:pt x="627353" y="611734"/>
                  <a:pt x="612453" y="607876"/>
                  <a:pt x="599853" y="600160"/>
                </a:cubicBezTo>
                <a:cubicBezTo>
                  <a:pt x="587252" y="592445"/>
                  <a:pt x="577503" y="581239"/>
                  <a:pt x="570789" y="566634"/>
                </a:cubicBezTo>
                <a:lnTo>
                  <a:pt x="570789" y="444012"/>
                </a:lnTo>
                <a:cubicBezTo>
                  <a:pt x="577411" y="428122"/>
                  <a:pt x="586976" y="415997"/>
                  <a:pt x="599393" y="407639"/>
                </a:cubicBezTo>
                <a:cubicBezTo>
                  <a:pt x="611809" y="399280"/>
                  <a:pt x="626801" y="395147"/>
                  <a:pt x="644092" y="395147"/>
                </a:cubicBezTo>
                <a:cubicBezTo>
                  <a:pt x="668097" y="395147"/>
                  <a:pt x="686768" y="404608"/>
                  <a:pt x="700196" y="423529"/>
                </a:cubicBezTo>
                <a:cubicBezTo>
                  <a:pt x="713624" y="442451"/>
                  <a:pt x="720338" y="468169"/>
                  <a:pt x="720338" y="500777"/>
                </a:cubicBezTo>
                <a:cubicBezTo>
                  <a:pt x="720338" y="536874"/>
                  <a:pt x="713716" y="564338"/>
                  <a:pt x="700380" y="583351"/>
                </a:cubicBezTo>
                <a:close/>
                <a:moveTo>
                  <a:pt x="777914" y="217138"/>
                </a:moveTo>
                <a:lnTo>
                  <a:pt x="794929" y="217138"/>
                </a:lnTo>
                <a:lnTo>
                  <a:pt x="794929" y="64204"/>
                </a:lnTo>
                <a:lnTo>
                  <a:pt x="777914" y="64204"/>
                </a:lnTo>
                <a:lnTo>
                  <a:pt x="777914" y="217138"/>
                </a:lnTo>
                <a:close/>
              </a:path>
            </a:pathLst>
          </a:custGeom>
          <a:solidFill>
            <a:srgbClr val="1B3E51"/>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4" name="Shape 4794"/>
        <p:cNvGrpSpPr/>
        <p:nvPr/>
      </p:nvGrpSpPr>
      <p:grpSpPr>
        <a:xfrm>
          <a:off x="0" y="0"/>
          <a:ext cx="0" cy="0"/>
          <a:chOff x="0" y="0"/>
          <a:chExt cx="0" cy="0"/>
        </a:xfrm>
      </p:grpSpPr>
      <p:sp>
        <p:nvSpPr>
          <p:cNvPr id="4795" name="Google Shape;4795;p353"/>
          <p:cNvSpPr txBox="1"/>
          <p:nvPr>
            <p:ph type="title"/>
          </p:nvPr>
        </p:nvSpPr>
        <p:spPr>
          <a:xfrm>
            <a:off x="365512" y="274988"/>
            <a:ext cx="83532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Key layers of Jitterbit App Builder applications</a:t>
            </a:r>
            <a:endParaRPr/>
          </a:p>
        </p:txBody>
      </p:sp>
      <p:sp>
        <p:nvSpPr>
          <p:cNvPr id="4796" name="Google Shape;4796;p353"/>
          <p:cNvSpPr/>
          <p:nvPr/>
        </p:nvSpPr>
        <p:spPr>
          <a:xfrm>
            <a:off x="1696050" y="2310000"/>
            <a:ext cx="7082400" cy="960000"/>
          </a:xfrm>
          <a:prstGeom prst="rect">
            <a:avLst/>
          </a:prstGeom>
          <a:solidFill>
            <a:srgbClr val="EBF1F3">
              <a:alpha val="50000"/>
            </a:srgbClr>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nvGrpSpPr>
          <p:cNvPr id="4797" name="Google Shape;4797;p353"/>
          <p:cNvGrpSpPr/>
          <p:nvPr/>
        </p:nvGrpSpPr>
        <p:grpSpPr>
          <a:xfrm>
            <a:off x="365500" y="2311150"/>
            <a:ext cx="1558945" cy="957534"/>
            <a:chOff x="393271" y="2233365"/>
            <a:chExt cx="1558945" cy="957534"/>
          </a:xfrm>
        </p:grpSpPr>
        <p:sp>
          <p:nvSpPr>
            <p:cNvPr id="4798" name="Google Shape;4798;p353"/>
            <p:cNvSpPr/>
            <p:nvPr/>
          </p:nvSpPr>
          <p:spPr>
            <a:xfrm>
              <a:off x="393271" y="2233365"/>
              <a:ext cx="1344000" cy="957300"/>
            </a:xfrm>
            <a:prstGeom prst="rect">
              <a:avLst/>
            </a:prstGeom>
            <a:solidFill>
              <a:srgbClr val="7C98A2"/>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nvGrpSpPr>
            <p:cNvPr id="4799" name="Google Shape;4799;p353"/>
            <p:cNvGrpSpPr/>
            <p:nvPr/>
          </p:nvGrpSpPr>
          <p:grpSpPr>
            <a:xfrm>
              <a:off x="1723666" y="2233601"/>
              <a:ext cx="228549" cy="957298"/>
              <a:chOff x="5768788" y="3596075"/>
              <a:chExt cx="304773" cy="1188600"/>
            </a:xfrm>
          </p:grpSpPr>
          <p:sp>
            <p:nvSpPr>
              <p:cNvPr id="4800" name="Google Shape;4800;p353"/>
              <p:cNvSpPr/>
              <p:nvPr/>
            </p:nvSpPr>
            <p:spPr>
              <a:xfrm>
                <a:off x="5878300" y="3992204"/>
                <a:ext cx="195261" cy="396342"/>
              </a:xfrm>
              <a:custGeom>
                <a:rect b="b" l="l" r="r" t="t"/>
                <a:pathLst>
                  <a:path extrusionOk="0" h="3603105" w="1775098">
                    <a:moveTo>
                      <a:pt x="1734563" y="1755823"/>
                    </a:moveTo>
                    <a:cubicBezTo>
                      <a:pt x="826856" y="1649927"/>
                      <a:pt x="97439" y="911851"/>
                      <a:pt x="0" y="0"/>
                    </a:cubicBezTo>
                    <a:lnTo>
                      <a:pt x="0" y="3603106"/>
                    </a:lnTo>
                    <a:cubicBezTo>
                      <a:pt x="96780" y="2691255"/>
                      <a:pt x="826197" y="1953179"/>
                      <a:pt x="1734563" y="1847283"/>
                    </a:cubicBezTo>
                    <a:cubicBezTo>
                      <a:pt x="1757961" y="1844749"/>
                      <a:pt x="1775098" y="1825024"/>
                      <a:pt x="1775098" y="1801553"/>
                    </a:cubicBezTo>
                    <a:cubicBezTo>
                      <a:pt x="1775098" y="1778082"/>
                      <a:pt x="1758071" y="1758357"/>
                      <a:pt x="1734563" y="1755823"/>
                    </a:cubicBezTo>
                    <a:close/>
                  </a:path>
                </a:pathLst>
              </a:custGeom>
              <a:solidFill>
                <a:srgbClr val="7C98A2"/>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01" name="Google Shape;4801;p353"/>
              <p:cNvSpPr/>
              <p:nvPr/>
            </p:nvSpPr>
            <p:spPr>
              <a:xfrm>
                <a:off x="5768788" y="3596075"/>
                <a:ext cx="110700" cy="1188600"/>
              </a:xfrm>
              <a:prstGeom prst="rightBracket">
                <a:avLst>
                  <a:gd fmla="val 137719" name="adj"/>
                </a:avLst>
              </a:prstGeom>
              <a:solidFill>
                <a:srgbClr val="7C98A2"/>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grpSp>
      <p:sp>
        <p:nvSpPr>
          <p:cNvPr id="4802" name="Google Shape;4802;p353"/>
          <p:cNvSpPr txBox="1"/>
          <p:nvPr/>
        </p:nvSpPr>
        <p:spPr>
          <a:xfrm>
            <a:off x="419874" y="2433150"/>
            <a:ext cx="1244400" cy="448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lang="en-US" sz="1100">
                <a:solidFill>
                  <a:schemeClr val="lt2"/>
                </a:solidFill>
                <a:latin typeface="Roboto"/>
                <a:ea typeface="Roboto"/>
                <a:cs typeface="Roboto"/>
                <a:sym typeface="Roboto"/>
              </a:rPr>
              <a:t>Business Logic</a:t>
            </a:r>
            <a:endParaRPr sz="700">
              <a:solidFill>
                <a:schemeClr val="lt2"/>
              </a:solidFill>
              <a:latin typeface="Roboto Medium"/>
              <a:ea typeface="Roboto Medium"/>
              <a:cs typeface="Roboto Medium"/>
              <a:sym typeface="Roboto Medium"/>
            </a:endParaRPr>
          </a:p>
          <a:p>
            <a:pPr indent="0" lvl="0" marL="0" marR="0" rtl="0" algn="ctr">
              <a:lnSpc>
                <a:spcPct val="100000"/>
              </a:lnSpc>
              <a:spcBef>
                <a:spcPts val="0"/>
              </a:spcBef>
              <a:spcAft>
                <a:spcPts val="200"/>
              </a:spcAft>
              <a:buClr>
                <a:srgbClr val="000000"/>
              </a:buClr>
              <a:buSzPts val="800"/>
              <a:buFont typeface="Arial"/>
              <a:buNone/>
            </a:pPr>
            <a:r>
              <a:rPr lang="en-US" sz="800">
                <a:solidFill>
                  <a:schemeClr val="lt2"/>
                </a:solidFill>
                <a:latin typeface="Roboto Medium"/>
                <a:ea typeface="Roboto Medium"/>
                <a:cs typeface="Roboto Medium"/>
                <a:sym typeface="Roboto Medium"/>
              </a:rPr>
              <a:t>Manage and Simplify</a:t>
            </a:r>
            <a:br>
              <a:rPr lang="en-US" sz="800">
                <a:solidFill>
                  <a:schemeClr val="lt2"/>
                </a:solidFill>
                <a:latin typeface="Roboto Medium"/>
                <a:ea typeface="Roboto Medium"/>
                <a:cs typeface="Roboto Medium"/>
                <a:sym typeface="Roboto Medium"/>
              </a:rPr>
            </a:br>
            <a:r>
              <a:rPr b="1" i="1" lang="en-US" sz="800">
                <a:solidFill>
                  <a:schemeClr val="lt2"/>
                </a:solidFill>
                <a:latin typeface="Roboto"/>
                <a:ea typeface="Roboto"/>
                <a:cs typeface="Roboto"/>
                <a:sym typeface="Roboto"/>
              </a:rPr>
              <a:t>ANY</a:t>
            </a:r>
            <a:r>
              <a:rPr lang="en-US" sz="800">
                <a:solidFill>
                  <a:schemeClr val="lt2"/>
                </a:solidFill>
                <a:latin typeface="Roboto Medium"/>
                <a:ea typeface="Roboto Medium"/>
                <a:cs typeface="Roboto Medium"/>
                <a:sym typeface="Roboto Medium"/>
              </a:rPr>
              <a:t> Level of Complexity</a:t>
            </a:r>
            <a:endParaRPr sz="800">
              <a:solidFill>
                <a:schemeClr val="lt2"/>
              </a:solidFill>
              <a:latin typeface="Roboto Medium"/>
              <a:ea typeface="Roboto Medium"/>
              <a:cs typeface="Roboto Medium"/>
              <a:sym typeface="Roboto Medium"/>
            </a:endParaRPr>
          </a:p>
        </p:txBody>
      </p:sp>
      <p:grpSp>
        <p:nvGrpSpPr>
          <p:cNvPr id="4803" name="Google Shape;4803;p353"/>
          <p:cNvGrpSpPr/>
          <p:nvPr/>
        </p:nvGrpSpPr>
        <p:grpSpPr>
          <a:xfrm>
            <a:off x="4007039" y="2498304"/>
            <a:ext cx="782178" cy="274364"/>
            <a:chOff x="797877" y="1273848"/>
            <a:chExt cx="2312767" cy="814863"/>
          </a:xfrm>
        </p:grpSpPr>
        <p:sp>
          <p:nvSpPr>
            <p:cNvPr id="4804" name="Google Shape;4804;p353"/>
            <p:cNvSpPr/>
            <p:nvPr/>
          </p:nvSpPr>
          <p:spPr>
            <a:xfrm>
              <a:off x="797877" y="1273848"/>
              <a:ext cx="664563" cy="248983"/>
            </a:xfrm>
            <a:custGeom>
              <a:rect b="b" l="l" r="r" t="t"/>
              <a:pathLst>
                <a:path extrusionOk="0" h="248983" w="664563">
                  <a:moveTo>
                    <a:pt x="664563" y="124492"/>
                  </a:moveTo>
                  <a:cubicBezTo>
                    <a:pt x="664563" y="193247"/>
                    <a:pt x="515796" y="248984"/>
                    <a:pt x="332282" y="248984"/>
                  </a:cubicBezTo>
                  <a:cubicBezTo>
                    <a:pt x="148768" y="248984"/>
                    <a:pt x="0" y="193247"/>
                    <a:pt x="0" y="124492"/>
                  </a:cubicBezTo>
                  <a:cubicBezTo>
                    <a:pt x="0" y="55737"/>
                    <a:pt x="148768" y="0"/>
                    <a:pt x="332282" y="0"/>
                  </a:cubicBezTo>
                  <a:cubicBezTo>
                    <a:pt x="515796" y="0"/>
                    <a:pt x="664563" y="55737"/>
                    <a:pt x="664563" y="124492"/>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05" name="Google Shape;4805;p353"/>
            <p:cNvSpPr/>
            <p:nvPr/>
          </p:nvSpPr>
          <p:spPr>
            <a:xfrm>
              <a:off x="797877" y="1586934"/>
              <a:ext cx="664563" cy="124491"/>
            </a:xfrm>
            <a:custGeom>
              <a:rect b="b" l="l" r="r" t="t"/>
              <a:pathLst>
                <a:path extrusionOk="0" h="124491" w="664563">
                  <a:moveTo>
                    <a:pt x="664563" y="0"/>
                  </a:moveTo>
                  <a:cubicBezTo>
                    <a:pt x="664563" y="68771"/>
                    <a:pt x="515806" y="124492"/>
                    <a:pt x="332282" y="124492"/>
                  </a:cubicBezTo>
                  <a:cubicBezTo>
                    <a:pt x="148757" y="124492"/>
                    <a:pt x="0" y="6877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06" name="Google Shape;4806;p353"/>
            <p:cNvSpPr/>
            <p:nvPr/>
          </p:nvSpPr>
          <p:spPr>
            <a:xfrm>
              <a:off x="797877" y="1775625"/>
              <a:ext cx="664563" cy="124491"/>
            </a:xfrm>
            <a:custGeom>
              <a:rect b="b" l="l" r="r" t="t"/>
              <a:pathLst>
                <a:path extrusionOk="0" h="124491" w="664563">
                  <a:moveTo>
                    <a:pt x="664563" y="0"/>
                  </a:moveTo>
                  <a:cubicBezTo>
                    <a:pt x="664563" y="68771"/>
                    <a:pt x="515806" y="124492"/>
                    <a:pt x="332282" y="124492"/>
                  </a:cubicBezTo>
                  <a:cubicBezTo>
                    <a:pt x="148757" y="124492"/>
                    <a:pt x="0" y="6877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07" name="Google Shape;4807;p353"/>
            <p:cNvSpPr/>
            <p:nvPr/>
          </p:nvSpPr>
          <p:spPr>
            <a:xfrm>
              <a:off x="797877" y="1398339"/>
              <a:ext cx="664563" cy="690372"/>
            </a:xfrm>
            <a:custGeom>
              <a:rect b="b" l="l" r="r" t="t"/>
              <a:pathLst>
                <a:path extrusionOk="0" h="690372" w="664563">
                  <a:moveTo>
                    <a:pt x="0" y="565880"/>
                  </a:moveTo>
                  <a:cubicBezTo>
                    <a:pt x="0" y="634651"/>
                    <a:pt x="148757" y="690372"/>
                    <a:pt x="332282" y="690372"/>
                  </a:cubicBezTo>
                  <a:cubicBezTo>
                    <a:pt x="515806" y="690372"/>
                    <a:pt x="664563" y="634651"/>
                    <a:pt x="664563" y="565880"/>
                  </a:cubicBezTo>
                  <a:lnTo>
                    <a:pt x="664563"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08" name="Google Shape;4808;p353"/>
            <p:cNvSpPr/>
            <p:nvPr/>
          </p:nvSpPr>
          <p:spPr>
            <a:xfrm>
              <a:off x="797877" y="1398340"/>
              <a:ext cx="9499" cy="565880"/>
            </a:xfrm>
            <a:custGeom>
              <a:rect b="b" l="l" r="r" t="t"/>
              <a:pathLst>
                <a:path extrusionOk="0" h="565880" w="9499">
                  <a:moveTo>
                    <a:pt x="0" y="0"/>
                  </a:moveTo>
                  <a:lnTo>
                    <a:pt x="0" y="56588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09" name="Google Shape;4809;p353"/>
            <p:cNvSpPr/>
            <p:nvPr/>
          </p:nvSpPr>
          <p:spPr>
            <a:xfrm>
              <a:off x="897144" y="1577219"/>
              <a:ext cx="35146" cy="11239"/>
            </a:xfrm>
            <a:custGeom>
              <a:rect b="b" l="l" r="r" t="t"/>
              <a:pathLst>
                <a:path extrusionOk="0" h="11239" w="35146">
                  <a:moveTo>
                    <a:pt x="35147" y="11240"/>
                  </a:moveTo>
                  <a:cubicBezTo>
                    <a:pt x="22703" y="7810"/>
                    <a:pt x="11019" y="400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10" name="Google Shape;4810;p353"/>
            <p:cNvSpPr/>
            <p:nvPr/>
          </p:nvSpPr>
          <p:spPr>
            <a:xfrm>
              <a:off x="1005340" y="1603889"/>
              <a:ext cx="124819" cy="9048"/>
            </a:xfrm>
            <a:custGeom>
              <a:rect b="b" l="l" r="r" t="t"/>
              <a:pathLst>
                <a:path extrusionOk="0" h="9048" w="124819">
                  <a:moveTo>
                    <a:pt x="124819" y="9049"/>
                  </a:moveTo>
                  <a:cubicBezTo>
                    <a:pt x="80648" y="9049"/>
                    <a:pt x="38567" y="581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11" name="Google Shape;4811;p353"/>
            <p:cNvSpPr/>
            <p:nvPr/>
          </p:nvSpPr>
          <p:spPr>
            <a:xfrm>
              <a:off x="897144" y="1764290"/>
              <a:ext cx="35146" cy="11239"/>
            </a:xfrm>
            <a:custGeom>
              <a:rect b="b" l="l" r="r" t="t"/>
              <a:pathLst>
                <a:path extrusionOk="0" h="11239" w="35146">
                  <a:moveTo>
                    <a:pt x="35147" y="11239"/>
                  </a:moveTo>
                  <a:cubicBezTo>
                    <a:pt x="22703" y="7810"/>
                    <a:pt x="11019" y="400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12" name="Google Shape;4812;p353"/>
            <p:cNvSpPr/>
            <p:nvPr/>
          </p:nvSpPr>
          <p:spPr>
            <a:xfrm>
              <a:off x="1005340" y="1790960"/>
              <a:ext cx="124819" cy="9048"/>
            </a:xfrm>
            <a:custGeom>
              <a:rect b="b" l="l" r="r" t="t"/>
              <a:pathLst>
                <a:path extrusionOk="0" h="9048" w="124819">
                  <a:moveTo>
                    <a:pt x="124819" y="9049"/>
                  </a:moveTo>
                  <a:cubicBezTo>
                    <a:pt x="80648" y="9049"/>
                    <a:pt x="38567" y="581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13" name="Google Shape;4813;p353"/>
            <p:cNvSpPr/>
            <p:nvPr/>
          </p:nvSpPr>
          <p:spPr>
            <a:xfrm>
              <a:off x="897144" y="1951361"/>
              <a:ext cx="35146" cy="11239"/>
            </a:xfrm>
            <a:custGeom>
              <a:rect b="b" l="l" r="r" t="t"/>
              <a:pathLst>
                <a:path extrusionOk="0" h="11239" w="35146">
                  <a:moveTo>
                    <a:pt x="35147" y="11240"/>
                  </a:moveTo>
                  <a:cubicBezTo>
                    <a:pt x="22703" y="7810"/>
                    <a:pt x="11019" y="400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14" name="Google Shape;4814;p353"/>
            <p:cNvSpPr/>
            <p:nvPr/>
          </p:nvSpPr>
          <p:spPr>
            <a:xfrm>
              <a:off x="1005340" y="1978031"/>
              <a:ext cx="124819" cy="9048"/>
            </a:xfrm>
            <a:custGeom>
              <a:rect b="b" l="l" r="r" t="t"/>
              <a:pathLst>
                <a:path extrusionOk="0" h="9048" w="124819">
                  <a:moveTo>
                    <a:pt x="124819" y="9049"/>
                  </a:moveTo>
                  <a:cubicBezTo>
                    <a:pt x="80648" y="9049"/>
                    <a:pt x="38567" y="581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15" name="Google Shape;4815;p353"/>
            <p:cNvSpPr/>
            <p:nvPr/>
          </p:nvSpPr>
          <p:spPr>
            <a:xfrm>
              <a:off x="2446081" y="1273848"/>
              <a:ext cx="664563" cy="248983"/>
            </a:xfrm>
            <a:custGeom>
              <a:rect b="b" l="l" r="r" t="t"/>
              <a:pathLst>
                <a:path extrusionOk="0" h="248983" w="664563">
                  <a:moveTo>
                    <a:pt x="664563" y="124492"/>
                  </a:moveTo>
                  <a:cubicBezTo>
                    <a:pt x="664563" y="193247"/>
                    <a:pt x="515796" y="248984"/>
                    <a:pt x="332282" y="248984"/>
                  </a:cubicBezTo>
                  <a:cubicBezTo>
                    <a:pt x="148768" y="248984"/>
                    <a:pt x="0" y="193247"/>
                    <a:pt x="0" y="124492"/>
                  </a:cubicBezTo>
                  <a:cubicBezTo>
                    <a:pt x="0" y="55737"/>
                    <a:pt x="148768" y="0"/>
                    <a:pt x="332282" y="0"/>
                  </a:cubicBezTo>
                  <a:cubicBezTo>
                    <a:pt x="515796" y="0"/>
                    <a:pt x="664563" y="55737"/>
                    <a:pt x="664563" y="124492"/>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16" name="Google Shape;4816;p353"/>
            <p:cNvSpPr/>
            <p:nvPr/>
          </p:nvSpPr>
          <p:spPr>
            <a:xfrm>
              <a:off x="2446081" y="1586934"/>
              <a:ext cx="664563" cy="124491"/>
            </a:xfrm>
            <a:custGeom>
              <a:rect b="b" l="l" r="r" t="t"/>
              <a:pathLst>
                <a:path extrusionOk="0" h="124491" w="664563">
                  <a:moveTo>
                    <a:pt x="664563" y="0"/>
                  </a:moveTo>
                  <a:cubicBezTo>
                    <a:pt x="664563" y="68771"/>
                    <a:pt x="515806" y="124492"/>
                    <a:pt x="332282" y="124492"/>
                  </a:cubicBezTo>
                  <a:cubicBezTo>
                    <a:pt x="148757" y="124492"/>
                    <a:pt x="0" y="6877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17" name="Google Shape;4817;p353"/>
            <p:cNvSpPr/>
            <p:nvPr/>
          </p:nvSpPr>
          <p:spPr>
            <a:xfrm>
              <a:off x="2446081" y="1775625"/>
              <a:ext cx="664563" cy="124491"/>
            </a:xfrm>
            <a:custGeom>
              <a:rect b="b" l="l" r="r" t="t"/>
              <a:pathLst>
                <a:path extrusionOk="0" h="124491" w="664563">
                  <a:moveTo>
                    <a:pt x="664563" y="0"/>
                  </a:moveTo>
                  <a:cubicBezTo>
                    <a:pt x="664563" y="68771"/>
                    <a:pt x="515806" y="124492"/>
                    <a:pt x="332282" y="124492"/>
                  </a:cubicBezTo>
                  <a:cubicBezTo>
                    <a:pt x="148757" y="124492"/>
                    <a:pt x="0" y="6877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18" name="Google Shape;4818;p353"/>
            <p:cNvSpPr/>
            <p:nvPr/>
          </p:nvSpPr>
          <p:spPr>
            <a:xfrm>
              <a:off x="2446081" y="1398339"/>
              <a:ext cx="664563" cy="690372"/>
            </a:xfrm>
            <a:custGeom>
              <a:rect b="b" l="l" r="r" t="t"/>
              <a:pathLst>
                <a:path extrusionOk="0" h="690372" w="664563">
                  <a:moveTo>
                    <a:pt x="0" y="565880"/>
                  </a:moveTo>
                  <a:cubicBezTo>
                    <a:pt x="0" y="634651"/>
                    <a:pt x="148757" y="690372"/>
                    <a:pt x="332282" y="690372"/>
                  </a:cubicBezTo>
                  <a:cubicBezTo>
                    <a:pt x="515806" y="690372"/>
                    <a:pt x="664563" y="634651"/>
                    <a:pt x="664563" y="565880"/>
                  </a:cubicBezTo>
                  <a:lnTo>
                    <a:pt x="664563"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19" name="Google Shape;4819;p353"/>
            <p:cNvSpPr/>
            <p:nvPr/>
          </p:nvSpPr>
          <p:spPr>
            <a:xfrm>
              <a:off x="2446081" y="1398340"/>
              <a:ext cx="9499" cy="565880"/>
            </a:xfrm>
            <a:custGeom>
              <a:rect b="b" l="l" r="r" t="t"/>
              <a:pathLst>
                <a:path extrusionOk="0" h="565880" w="9499">
                  <a:moveTo>
                    <a:pt x="0" y="0"/>
                  </a:moveTo>
                  <a:lnTo>
                    <a:pt x="0" y="56588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20" name="Google Shape;4820;p353"/>
            <p:cNvSpPr/>
            <p:nvPr/>
          </p:nvSpPr>
          <p:spPr>
            <a:xfrm>
              <a:off x="2545253" y="1577219"/>
              <a:ext cx="35146" cy="11239"/>
            </a:xfrm>
            <a:custGeom>
              <a:rect b="b" l="l" r="r" t="t"/>
              <a:pathLst>
                <a:path extrusionOk="0" h="11239" w="35146">
                  <a:moveTo>
                    <a:pt x="35147" y="11240"/>
                  </a:moveTo>
                  <a:cubicBezTo>
                    <a:pt x="22703" y="7810"/>
                    <a:pt x="11019" y="400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21" name="Google Shape;4821;p353"/>
            <p:cNvSpPr/>
            <p:nvPr/>
          </p:nvSpPr>
          <p:spPr>
            <a:xfrm>
              <a:off x="2653544" y="1603889"/>
              <a:ext cx="124819" cy="9048"/>
            </a:xfrm>
            <a:custGeom>
              <a:rect b="b" l="l" r="r" t="t"/>
              <a:pathLst>
                <a:path extrusionOk="0" h="9048" w="124819">
                  <a:moveTo>
                    <a:pt x="124819" y="9049"/>
                  </a:moveTo>
                  <a:cubicBezTo>
                    <a:pt x="80648" y="9049"/>
                    <a:pt x="38567" y="581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22" name="Google Shape;4822;p353"/>
            <p:cNvSpPr/>
            <p:nvPr/>
          </p:nvSpPr>
          <p:spPr>
            <a:xfrm>
              <a:off x="2545253" y="1764290"/>
              <a:ext cx="35146" cy="11239"/>
            </a:xfrm>
            <a:custGeom>
              <a:rect b="b" l="l" r="r" t="t"/>
              <a:pathLst>
                <a:path extrusionOk="0" h="11239" w="35146">
                  <a:moveTo>
                    <a:pt x="35147" y="11239"/>
                  </a:moveTo>
                  <a:cubicBezTo>
                    <a:pt x="22703" y="7810"/>
                    <a:pt x="11019" y="400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23" name="Google Shape;4823;p353"/>
            <p:cNvSpPr/>
            <p:nvPr/>
          </p:nvSpPr>
          <p:spPr>
            <a:xfrm>
              <a:off x="2653544" y="1790960"/>
              <a:ext cx="124819" cy="9048"/>
            </a:xfrm>
            <a:custGeom>
              <a:rect b="b" l="l" r="r" t="t"/>
              <a:pathLst>
                <a:path extrusionOk="0" h="9048" w="124819">
                  <a:moveTo>
                    <a:pt x="124819" y="9049"/>
                  </a:moveTo>
                  <a:cubicBezTo>
                    <a:pt x="80648" y="9049"/>
                    <a:pt x="38567" y="581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24" name="Google Shape;4824;p353"/>
            <p:cNvSpPr/>
            <p:nvPr/>
          </p:nvSpPr>
          <p:spPr>
            <a:xfrm>
              <a:off x="2545253" y="1951361"/>
              <a:ext cx="35146" cy="11239"/>
            </a:xfrm>
            <a:custGeom>
              <a:rect b="b" l="l" r="r" t="t"/>
              <a:pathLst>
                <a:path extrusionOk="0" h="11239" w="35146">
                  <a:moveTo>
                    <a:pt x="35147" y="11240"/>
                  </a:moveTo>
                  <a:cubicBezTo>
                    <a:pt x="22703" y="7810"/>
                    <a:pt x="11019" y="400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25" name="Google Shape;4825;p353"/>
            <p:cNvSpPr/>
            <p:nvPr/>
          </p:nvSpPr>
          <p:spPr>
            <a:xfrm>
              <a:off x="2653544" y="1978031"/>
              <a:ext cx="124819" cy="9048"/>
            </a:xfrm>
            <a:custGeom>
              <a:rect b="b" l="l" r="r" t="t"/>
              <a:pathLst>
                <a:path extrusionOk="0" h="9048" w="124819">
                  <a:moveTo>
                    <a:pt x="124819" y="9049"/>
                  </a:moveTo>
                  <a:cubicBezTo>
                    <a:pt x="80648" y="9049"/>
                    <a:pt x="38567" y="581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26" name="Google Shape;4826;p353"/>
            <p:cNvSpPr/>
            <p:nvPr/>
          </p:nvSpPr>
          <p:spPr>
            <a:xfrm>
              <a:off x="1622882" y="1681327"/>
              <a:ext cx="693440" cy="9525"/>
            </a:xfrm>
            <a:custGeom>
              <a:rect b="b" l="l" r="r" t="t"/>
              <a:pathLst>
                <a:path extrusionOk="0" h="9525" w="693440">
                  <a:moveTo>
                    <a:pt x="0" y="0"/>
                  </a:moveTo>
                  <a:lnTo>
                    <a:pt x="693441" y="0"/>
                  </a:lnTo>
                </a:path>
              </a:pathLst>
            </a:custGeom>
            <a:noFill/>
            <a:ln cap="flat" cmpd="sng" w="9525">
              <a:solidFill>
                <a:schemeClr val="accent2"/>
              </a:solidFill>
              <a:prstDash val="solid"/>
              <a:miter lim="8000"/>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27" name="Google Shape;4827;p353"/>
            <p:cNvSpPr/>
            <p:nvPr/>
          </p:nvSpPr>
          <p:spPr>
            <a:xfrm>
              <a:off x="1622882" y="1571409"/>
              <a:ext cx="109525" cy="219741"/>
            </a:xfrm>
            <a:custGeom>
              <a:rect b="b" l="l" r="r" t="t"/>
              <a:pathLst>
                <a:path extrusionOk="0" h="219741" w="109525">
                  <a:moveTo>
                    <a:pt x="109526" y="219742"/>
                  </a:moveTo>
                  <a:lnTo>
                    <a:pt x="0" y="109918"/>
                  </a:lnTo>
                  <a:lnTo>
                    <a:pt x="109526" y="0"/>
                  </a:lnTo>
                </a:path>
              </a:pathLst>
            </a:custGeom>
            <a:noFill/>
            <a:ln cap="flat" cmpd="sng" w="9525">
              <a:solidFill>
                <a:schemeClr val="accent2"/>
              </a:solidFill>
              <a:prstDash val="solid"/>
              <a:miter lim="8000"/>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28" name="Google Shape;4828;p353"/>
            <p:cNvSpPr/>
            <p:nvPr/>
          </p:nvSpPr>
          <p:spPr>
            <a:xfrm>
              <a:off x="2206797" y="1571409"/>
              <a:ext cx="109525" cy="219741"/>
            </a:xfrm>
            <a:custGeom>
              <a:rect b="b" l="l" r="r" t="t"/>
              <a:pathLst>
                <a:path extrusionOk="0" h="219741" w="109525">
                  <a:moveTo>
                    <a:pt x="0" y="0"/>
                  </a:moveTo>
                  <a:lnTo>
                    <a:pt x="109526" y="109918"/>
                  </a:lnTo>
                  <a:lnTo>
                    <a:pt x="0" y="219742"/>
                  </a:lnTo>
                </a:path>
              </a:pathLst>
            </a:custGeom>
            <a:noFill/>
            <a:ln cap="flat" cmpd="sng" w="9525">
              <a:solidFill>
                <a:schemeClr val="accent2"/>
              </a:solidFill>
              <a:prstDash val="solid"/>
              <a:miter lim="8000"/>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nvGrpSpPr>
          <p:cNvPr id="4829" name="Google Shape;4829;p353"/>
          <p:cNvGrpSpPr/>
          <p:nvPr/>
        </p:nvGrpSpPr>
        <p:grpSpPr>
          <a:xfrm>
            <a:off x="2613137" y="2498338"/>
            <a:ext cx="268994" cy="274392"/>
            <a:chOff x="1671406" y="1392258"/>
            <a:chExt cx="861609" cy="878053"/>
          </a:xfrm>
        </p:grpSpPr>
        <p:sp>
          <p:nvSpPr>
            <p:cNvPr id="4830" name="Google Shape;4830;p353"/>
            <p:cNvSpPr/>
            <p:nvPr/>
          </p:nvSpPr>
          <p:spPr>
            <a:xfrm>
              <a:off x="2282393" y="2018785"/>
              <a:ext cx="245893" cy="246781"/>
            </a:xfrm>
            <a:custGeom>
              <a:rect b="b" l="l" r="r" t="t"/>
              <a:pathLst>
                <a:path extrusionOk="0" h="246781" w="245893">
                  <a:moveTo>
                    <a:pt x="0" y="0"/>
                  </a:moveTo>
                  <a:lnTo>
                    <a:pt x="245894" y="0"/>
                  </a:lnTo>
                  <a:lnTo>
                    <a:pt x="245894" y="246781"/>
                  </a:lnTo>
                  <a:lnTo>
                    <a:pt x="0" y="246781"/>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31" name="Google Shape;4831;p353"/>
            <p:cNvSpPr/>
            <p:nvPr/>
          </p:nvSpPr>
          <p:spPr>
            <a:xfrm rot="2700000">
              <a:off x="1710449" y="1430963"/>
              <a:ext cx="187361" cy="188038"/>
            </a:xfrm>
            <a:custGeom>
              <a:rect b="b" l="l" r="r" t="t"/>
              <a:pathLst>
                <a:path extrusionOk="0" h="187933" w="187257">
                  <a:moveTo>
                    <a:pt x="0" y="0"/>
                  </a:moveTo>
                  <a:lnTo>
                    <a:pt x="187258" y="0"/>
                  </a:lnTo>
                  <a:lnTo>
                    <a:pt x="187258" y="187933"/>
                  </a:lnTo>
                  <a:lnTo>
                    <a:pt x="0" y="187933"/>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32" name="Google Shape;4832;p353"/>
            <p:cNvSpPr/>
            <p:nvPr/>
          </p:nvSpPr>
          <p:spPr>
            <a:xfrm>
              <a:off x="1991954" y="2142175"/>
              <a:ext cx="226505" cy="9491"/>
            </a:xfrm>
            <a:custGeom>
              <a:rect b="b" l="l" r="r" t="t"/>
              <a:pathLst>
                <a:path extrusionOk="0" h="9491" w="226505">
                  <a:moveTo>
                    <a:pt x="0" y="0"/>
                  </a:moveTo>
                  <a:lnTo>
                    <a:pt x="226506" y="0"/>
                  </a:lnTo>
                </a:path>
              </a:pathLst>
            </a:custGeom>
            <a:noFill/>
            <a:ln cap="flat" cmpd="sng" w="9525">
              <a:solidFill>
                <a:schemeClr val="accent2"/>
              </a:solidFill>
              <a:prstDash val="solid"/>
              <a:miter lim="8000"/>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33" name="Google Shape;4833;p353"/>
            <p:cNvSpPr/>
            <p:nvPr/>
          </p:nvSpPr>
          <p:spPr>
            <a:xfrm>
              <a:off x="2144408" y="2067856"/>
              <a:ext cx="74051" cy="148638"/>
            </a:xfrm>
            <a:custGeom>
              <a:rect b="b" l="l" r="r" t="t"/>
              <a:pathLst>
                <a:path extrusionOk="0" h="148638" w="74051">
                  <a:moveTo>
                    <a:pt x="0" y="0"/>
                  </a:moveTo>
                  <a:lnTo>
                    <a:pt x="74052" y="74319"/>
                  </a:lnTo>
                  <a:lnTo>
                    <a:pt x="0" y="148638"/>
                  </a:lnTo>
                </a:path>
              </a:pathLst>
            </a:custGeom>
            <a:noFill/>
            <a:ln cap="flat" cmpd="sng" w="9525">
              <a:solidFill>
                <a:schemeClr val="accent2"/>
              </a:solidFill>
              <a:prstDash val="solid"/>
              <a:miter lim="8000"/>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34" name="Google Shape;4834;p353"/>
            <p:cNvSpPr/>
            <p:nvPr/>
          </p:nvSpPr>
          <p:spPr>
            <a:xfrm>
              <a:off x="1991954" y="1524938"/>
              <a:ext cx="226505" cy="9491"/>
            </a:xfrm>
            <a:custGeom>
              <a:rect b="b" l="l" r="r" t="t"/>
              <a:pathLst>
                <a:path extrusionOk="0" h="9491" w="226505">
                  <a:moveTo>
                    <a:pt x="226506" y="0"/>
                  </a:moveTo>
                  <a:lnTo>
                    <a:pt x="0" y="0"/>
                  </a:lnTo>
                </a:path>
              </a:pathLst>
            </a:custGeom>
            <a:noFill/>
            <a:ln cap="flat" cmpd="sng" w="9525">
              <a:solidFill>
                <a:schemeClr val="accent2"/>
              </a:solidFill>
              <a:prstDash val="solid"/>
              <a:miter lim="8000"/>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35" name="Google Shape;4835;p353"/>
            <p:cNvSpPr/>
            <p:nvPr/>
          </p:nvSpPr>
          <p:spPr>
            <a:xfrm>
              <a:off x="1991954" y="1450619"/>
              <a:ext cx="74051" cy="148638"/>
            </a:xfrm>
            <a:custGeom>
              <a:rect b="b" l="l" r="r" t="t"/>
              <a:pathLst>
                <a:path extrusionOk="0" h="148638" w="74051">
                  <a:moveTo>
                    <a:pt x="74052" y="148638"/>
                  </a:moveTo>
                  <a:lnTo>
                    <a:pt x="0" y="74319"/>
                  </a:lnTo>
                  <a:lnTo>
                    <a:pt x="74052" y="0"/>
                  </a:lnTo>
                </a:path>
              </a:pathLst>
            </a:custGeom>
            <a:noFill/>
            <a:ln cap="flat" cmpd="sng" w="9525">
              <a:solidFill>
                <a:schemeClr val="accent2"/>
              </a:solidFill>
              <a:prstDash val="solid"/>
              <a:miter lim="8000"/>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36" name="Google Shape;4836;p353"/>
            <p:cNvSpPr/>
            <p:nvPr/>
          </p:nvSpPr>
          <p:spPr>
            <a:xfrm>
              <a:off x="1804130" y="1721983"/>
              <a:ext cx="9457" cy="250957"/>
            </a:xfrm>
            <a:custGeom>
              <a:rect b="b" l="l" r="r" t="t"/>
              <a:pathLst>
                <a:path extrusionOk="0" h="250957" w="9457">
                  <a:moveTo>
                    <a:pt x="0" y="0"/>
                  </a:moveTo>
                  <a:lnTo>
                    <a:pt x="0" y="250957"/>
                  </a:lnTo>
                </a:path>
              </a:pathLst>
            </a:custGeom>
            <a:noFill/>
            <a:ln cap="flat" cmpd="sng" w="9525">
              <a:solidFill>
                <a:schemeClr val="accent2"/>
              </a:solidFill>
              <a:prstDash val="solid"/>
              <a:miter lim="8000"/>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37" name="Google Shape;4837;p353"/>
            <p:cNvSpPr/>
            <p:nvPr/>
          </p:nvSpPr>
          <p:spPr>
            <a:xfrm>
              <a:off x="1730078" y="1898622"/>
              <a:ext cx="148103" cy="74319"/>
            </a:xfrm>
            <a:custGeom>
              <a:rect b="b" l="l" r="r" t="t"/>
              <a:pathLst>
                <a:path extrusionOk="0" h="74319" w="148103">
                  <a:moveTo>
                    <a:pt x="148104" y="0"/>
                  </a:moveTo>
                  <a:lnTo>
                    <a:pt x="74052" y="74319"/>
                  </a:lnTo>
                  <a:lnTo>
                    <a:pt x="0" y="0"/>
                  </a:lnTo>
                </a:path>
              </a:pathLst>
            </a:custGeom>
            <a:noFill/>
            <a:ln cap="flat" cmpd="sng" w="9525">
              <a:solidFill>
                <a:schemeClr val="accent2"/>
              </a:solidFill>
              <a:prstDash val="solid"/>
              <a:miter lim="8000"/>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38" name="Google Shape;4838;p353"/>
            <p:cNvSpPr/>
            <p:nvPr/>
          </p:nvSpPr>
          <p:spPr>
            <a:xfrm>
              <a:off x="1676454" y="2014039"/>
              <a:ext cx="255351" cy="256272"/>
            </a:xfrm>
            <a:custGeom>
              <a:rect b="b" l="l" r="r" t="t"/>
              <a:pathLst>
                <a:path extrusionOk="0" h="256272" w="255351">
                  <a:moveTo>
                    <a:pt x="255351" y="128136"/>
                  </a:moveTo>
                  <a:cubicBezTo>
                    <a:pt x="255351" y="198904"/>
                    <a:pt x="198189" y="256273"/>
                    <a:pt x="127676" y="256273"/>
                  </a:cubicBezTo>
                  <a:cubicBezTo>
                    <a:pt x="57162" y="256273"/>
                    <a:pt x="0" y="198904"/>
                    <a:pt x="0" y="128136"/>
                  </a:cubicBezTo>
                  <a:cubicBezTo>
                    <a:pt x="0" y="57369"/>
                    <a:pt x="57162" y="0"/>
                    <a:pt x="127676" y="0"/>
                  </a:cubicBezTo>
                  <a:cubicBezTo>
                    <a:pt x="198189" y="0"/>
                    <a:pt x="255351" y="57369"/>
                    <a:pt x="255351" y="128136"/>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39" name="Google Shape;4839;p353"/>
            <p:cNvSpPr/>
            <p:nvPr/>
          </p:nvSpPr>
          <p:spPr>
            <a:xfrm>
              <a:off x="2277664" y="1396802"/>
              <a:ext cx="255351" cy="256272"/>
            </a:xfrm>
            <a:custGeom>
              <a:rect b="b" l="l" r="r" t="t"/>
              <a:pathLst>
                <a:path extrusionOk="0" h="256272" w="255351">
                  <a:moveTo>
                    <a:pt x="255351" y="128136"/>
                  </a:moveTo>
                  <a:cubicBezTo>
                    <a:pt x="255351" y="198904"/>
                    <a:pt x="198189" y="256273"/>
                    <a:pt x="127676" y="256273"/>
                  </a:cubicBezTo>
                  <a:cubicBezTo>
                    <a:pt x="57162" y="256273"/>
                    <a:pt x="0" y="198904"/>
                    <a:pt x="0" y="128136"/>
                  </a:cubicBezTo>
                  <a:cubicBezTo>
                    <a:pt x="0" y="57369"/>
                    <a:pt x="57162" y="0"/>
                    <a:pt x="127676" y="0"/>
                  </a:cubicBezTo>
                  <a:cubicBezTo>
                    <a:pt x="198189" y="0"/>
                    <a:pt x="255351" y="57369"/>
                    <a:pt x="255351" y="128136"/>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nvGrpSpPr>
          <p:cNvPr id="4840" name="Google Shape;4840;p353"/>
          <p:cNvGrpSpPr/>
          <p:nvPr/>
        </p:nvGrpSpPr>
        <p:grpSpPr>
          <a:xfrm>
            <a:off x="5908975" y="2498376"/>
            <a:ext cx="279419" cy="274363"/>
            <a:chOff x="1777321" y="1510270"/>
            <a:chExt cx="950082" cy="943151"/>
          </a:xfrm>
        </p:grpSpPr>
        <p:sp>
          <p:nvSpPr>
            <p:cNvPr id="4841" name="Google Shape;4841;p353"/>
            <p:cNvSpPr/>
            <p:nvPr/>
          </p:nvSpPr>
          <p:spPr>
            <a:xfrm>
              <a:off x="1777321" y="1510270"/>
              <a:ext cx="950082" cy="104184"/>
            </a:xfrm>
            <a:custGeom>
              <a:rect b="b" l="l" r="r" t="t"/>
              <a:pathLst>
                <a:path extrusionOk="0" h="104184" w="950082">
                  <a:moveTo>
                    <a:pt x="0" y="0"/>
                  </a:moveTo>
                  <a:lnTo>
                    <a:pt x="950082" y="0"/>
                  </a:lnTo>
                  <a:lnTo>
                    <a:pt x="950082" y="104185"/>
                  </a:lnTo>
                  <a:lnTo>
                    <a:pt x="0" y="104185"/>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42" name="Google Shape;4842;p353"/>
            <p:cNvSpPr/>
            <p:nvPr/>
          </p:nvSpPr>
          <p:spPr>
            <a:xfrm>
              <a:off x="1827640" y="1614455"/>
              <a:ext cx="843652" cy="667312"/>
            </a:xfrm>
            <a:custGeom>
              <a:rect b="b" l="l" r="r" t="t"/>
              <a:pathLst>
                <a:path extrusionOk="0" h="667312" w="843652">
                  <a:moveTo>
                    <a:pt x="0" y="0"/>
                  </a:moveTo>
                  <a:lnTo>
                    <a:pt x="843652" y="0"/>
                  </a:lnTo>
                  <a:lnTo>
                    <a:pt x="843652" y="667313"/>
                  </a:lnTo>
                  <a:lnTo>
                    <a:pt x="0" y="667313"/>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43" name="Google Shape;4843;p353"/>
            <p:cNvSpPr/>
            <p:nvPr/>
          </p:nvSpPr>
          <p:spPr>
            <a:xfrm>
              <a:off x="1777321" y="2281768"/>
              <a:ext cx="950082" cy="9462"/>
            </a:xfrm>
            <a:custGeom>
              <a:rect b="b" l="l" r="r" t="t"/>
              <a:pathLst>
                <a:path extrusionOk="0" h="9462" w="950082">
                  <a:moveTo>
                    <a:pt x="0" y="0"/>
                  </a:moveTo>
                  <a:lnTo>
                    <a:pt x="950082"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44" name="Google Shape;4844;p353"/>
            <p:cNvSpPr/>
            <p:nvPr/>
          </p:nvSpPr>
          <p:spPr>
            <a:xfrm>
              <a:off x="2026923" y="1712773"/>
              <a:ext cx="448979" cy="447493"/>
            </a:xfrm>
            <a:custGeom>
              <a:rect b="b" l="l" r="r" t="t"/>
              <a:pathLst>
                <a:path extrusionOk="0" h="447493" w="448979">
                  <a:moveTo>
                    <a:pt x="0" y="0"/>
                  </a:moveTo>
                  <a:lnTo>
                    <a:pt x="0" y="447493"/>
                  </a:lnTo>
                  <a:lnTo>
                    <a:pt x="448980" y="447493"/>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45" name="Google Shape;4845;p353"/>
            <p:cNvSpPr/>
            <p:nvPr/>
          </p:nvSpPr>
          <p:spPr>
            <a:xfrm>
              <a:off x="2026923" y="1781661"/>
              <a:ext cx="448979" cy="222374"/>
            </a:xfrm>
            <a:custGeom>
              <a:rect b="b" l="l" r="r" t="t"/>
              <a:pathLst>
                <a:path extrusionOk="0" h="222374" w="448979">
                  <a:moveTo>
                    <a:pt x="0" y="214615"/>
                  </a:moveTo>
                  <a:lnTo>
                    <a:pt x="108423" y="110525"/>
                  </a:lnTo>
                  <a:lnTo>
                    <a:pt x="225487" y="222375"/>
                  </a:lnTo>
                  <a:lnTo>
                    <a:pt x="44898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46" name="Google Shape;4846;p353"/>
            <p:cNvSpPr/>
            <p:nvPr/>
          </p:nvSpPr>
          <p:spPr>
            <a:xfrm>
              <a:off x="2251365" y="2281768"/>
              <a:ext cx="9494" cy="73241"/>
            </a:xfrm>
            <a:custGeom>
              <a:rect b="b" l="l" r="r" t="t"/>
              <a:pathLst>
                <a:path extrusionOk="0" h="73241" w="9494">
                  <a:moveTo>
                    <a:pt x="0" y="73242"/>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47" name="Google Shape;4847;p353"/>
            <p:cNvSpPr/>
            <p:nvPr/>
          </p:nvSpPr>
          <p:spPr>
            <a:xfrm>
              <a:off x="2201996" y="2355009"/>
              <a:ext cx="98739" cy="98412"/>
            </a:xfrm>
            <a:custGeom>
              <a:rect b="b" l="l" r="r" t="t"/>
              <a:pathLst>
                <a:path extrusionOk="0" h="98412" w="98739">
                  <a:moveTo>
                    <a:pt x="98739" y="49206"/>
                  </a:moveTo>
                  <a:cubicBezTo>
                    <a:pt x="98739" y="76382"/>
                    <a:pt x="76636" y="98413"/>
                    <a:pt x="49370" y="98413"/>
                  </a:cubicBezTo>
                  <a:cubicBezTo>
                    <a:pt x="22104" y="98413"/>
                    <a:pt x="0" y="76382"/>
                    <a:pt x="0" y="49206"/>
                  </a:cubicBezTo>
                  <a:cubicBezTo>
                    <a:pt x="0" y="22030"/>
                    <a:pt x="22104" y="0"/>
                    <a:pt x="49370" y="0"/>
                  </a:cubicBezTo>
                  <a:cubicBezTo>
                    <a:pt x="76636" y="0"/>
                    <a:pt x="98739" y="22030"/>
                    <a:pt x="98739" y="49206"/>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nvGrpSpPr>
          <p:cNvPr id="4848" name="Google Shape;4848;p353"/>
          <p:cNvGrpSpPr/>
          <p:nvPr/>
        </p:nvGrpSpPr>
        <p:grpSpPr>
          <a:xfrm>
            <a:off x="7529696" y="2498328"/>
            <a:ext cx="338838" cy="274288"/>
            <a:chOff x="2007442" y="1842056"/>
            <a:chExt cx="1093733" cy="881672"/>
          </a:xfrm>
        </p:grpSpPr>
        <p:sp>
          <p:nvSpPr>
            <p:cNvPr id="4849" name="Google Shape;4849;p353"/>
            <p:cNvSpPr/>
            <p:nvPr/>
          </p:nvSpPr>
          <p:spPr>
            <a:xfrm>
              <a:off x="2509131" y="2341028"/>
              <a:ext cx="113464" cy="113709"/>
            </a:xfrm>
            <a:custGeom>
              <a:rect b="b" l="l" r="r" t="t"/>
              <a:pathLst>
                <a:path extrusionOk="0" h="113709" w="113464">
                  <a:moveTo>
                    <a:pt x="113465" y="56855"/>
                  </a:moveTo>
                  <a:cubicBezTo>
                    <a:pt x="113465" y="88254"/>
                    <a:pt x="88065" y="113709"/>
                    <a:pt x="56732" y="113709"/>
                  </a:cubicBezTo>
                  <a:cubicBezTo>
                    <a:pt x="25400" y="113709"/>
                    <a:pt x="0" y="88254"/>
                    <a:pt x="0" y="56855"/>
                  </a:cubicBezTo>
                  <a:cubicBezTo>
                    <a:pt x="0" y="25455"/>
                    <a:pt x="25400" y="0"/>
                    <a:pt x="56732" y="0"/>
                  </a:cubicBezTo>
                  <a:cubicBezTo>
                    <a:pt x="88065" y="0"/>
                    <a:pt x="113465" y="25455"/>
                    <a:pt x="113465" y="56855"/>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50" name="Google Shape;4850;p353"/>
            <p:cNvSpPr/>
            <p:nvPr/>
          </p:nvSpPr>
          <p:spPr>
            <a:xfrm>
              <a:off x="2457703" y="2507416"/>
              <a:ext cx="216416" cy="73654"/>
            </a:xfrm>
            <a:custGeom>
              <a:rect b="b" l="l" r="r" t="t"/>
              <a:pathLst>
                <a:path extrusionOk="0" h="73654" w="216416">
                  <a:moveTo>
                    <a:pt x="0" y="73655"/>
                  </a:moveTo>
                  <a:lnTo>
                    <a:pt x="0" y="46983"/>
                  </a:lnTo>
                  <a:cubicBezTo>
                    <a:pt x="0" y="21166"/>
                    <a:pt x="21121" y="0"/>
                    <a:pt x="46882" y="0"/>
                  </a:cubicBezTo>
                  <a:lnTo>
                    <a:pt x="169534" y="0"/>
                  </a:lnTo>
                  <a:cubicBezTo>
                    <a:pt x="195296" y="0"/>
                    <a:pt x="216417" y="21166"/>
                    <a:pt x="216417" y="46983"/>
                  </a:cubicBezTo>
                  <a:lnTo>
                    <a:pt x="216417" y="73655"/>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51" name="Google Shape;4851;p353"/>
            <p:cNvSpPr/>
            <p:nvPr/>
          </p:nvSpPr>
          <p:spPr>
            <a:xfrm>
              <a:off x="2369810" y="2274113"/>
              <a:ext cx="392107" cy="392951"/>
            </a:xfrm>
            <a:custGeom>
              <a:rect b="b" l="l" r="r" t="t"/>
              <a:pathLst>
                <a:path extrusionOk="0" h="392951" w="392107">
                  <a:moveTo>
                    <a:pt x="392107" y="196476"/>
                  </a:moveTo>
                  <a:cubicBezTo>
                    <a:pt x="392107" y="304986"/>
                    <a:pt x="304331" y="392951"/>
                    <a:pt x="196054" y="392951"/>
                  </a:cubicBezTo>
                  <a:cubicBezTo>
                    <a:pt x="87776" y="392951"/>
                    <a:pt x="0" y="304986"/>
                    <a:pt x="0" y="196476"/>
                  </a:cubicBezTo>
                  <a:cubicBezTo>
                    <a:pt x="0" y="87965"/>
                    <a:pt x="87776" y="0"/>
                    <a:pt x="196054" y="0"/>
                  </a:cubicBezTo>
                  <a:cubicBezTo>
                    <a:pt x="304331" y="0"/>
                    <a:pt x="392107" y="87965"/>
                    <a:pt x="392107" y="196476"/>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52" name="Google Shape;4852;p353"/>
            <p:cNvSpPr/>
            <p:nvPr/>
          </p:nvSpPr>
          <p:spPr>
            <a:xfrm>
              <a:off x="2823859" y="1889894"/>
              <a:ext cx="80883" cy="81058"/>
            </a:xfrm>
            <a:custGeom>
              <a:rect b="b" l="l" r="r" t="t"/>
              <a:pathLst>
                <a:path extrusionOk="0" h="81058" w="80883">
                  <a:moveTo>
                    <a:pt x="80884" y="40529"/>
                  </a:moveTo>
                  <a:cubicBezTo>
                    <a:pt x="80884" y="62913"/>
                    <a:pt x="62777" y="81058"/>
                    <a:pt x="40442" y="81058"/>
                  </a:cubicBezTo>
                  <a:cubicBezTo>
                    <a:pt x="18107" y="81058"/>
                    <a:pt x="0" y="62913"/>
                    <a:pt x="0" y="40529"/>
                  </a:cubicBezTo>
                  <a:cubicBezTo>
                    <a:pt x="0" y="18145"/>
                    <a:pt x="18107" y="0"/>
                    <a:pt x="40442" y="0"/>
                  </a:cubicBezTo>
                  <a:cubicBezTo>
                    <a:pt x="62777" y="0"/>
                    <a:pt x="80884" y="18145"/>
                    <a:pt x="80884" y="40529"/>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53" name="Google Shape;4853;p353"/>
            <p:cNvSpPr/>
            <p:nvPr/>
          </p:nvSpPr>
          <p:spPr>
            <a:xfrm>
              <a:off x="2787016" y="2008633"/>
              <a:ext cx="154380" cy="52488"/>
            </a:xfrm>
            <a:custGeom>
              <a:rect b="b" l="l" r="r" t="t"/>
              <a:pathLst>
                <a:path extrusionOk="0" h="52488" w="154380">
                  <a:moveTo>
                    <a:pt x="0" y="52488"/>
                  </a:moveTo>
                  <a:lnTo>
                    <a:pt x="0" y="33505"/>
                  </a:lnTo>
                  <a:cubicBezTo>
                    <a:pt x="0" y="15092"/>
                    <a:pt x="15059" y="0"/>
                    <a:pt x="33433" y="0"/>
                  </a:cubicBezTo>
                  <a:lnTo>
                    <a:pt x="120947" y="0"/>
                  </a:lnTo>
                  <a:cubicBezTo>
                    <a:pt x="139321" y="0"/>
                    <a:pt x="154380" y="15092"/>
                    <a:pt x="154380" y="33505"/>
                  </a:cubicBezTo>
                  <a:lnTo>
                    <a:pt x="154380" y="52488"/>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54" name="Google Shape;4854;p353"/>
            <p:cNvSpPr/>
            <p:nvPr/>
          </p:nvSpPr>
          <p:spPr>
            <a:xfrm>
              <a:off x="2724411" y="1842056"/>
              <a:ext cx="279778" cy="280381"/>
            </a:xfrm>
            <a:custGeom>
              <a:rect b="b" l="l" r="r" t="t"/>
              <a:pathLst>
                <a:path extrusionOk="0" h="280381" w="279778">
                  <a:moveTo>
                    <a:pt x="279779" y="140191"/>
                  </a:moveTo>
                  <a:cubicBezTo>
                    <a:pt x="279779" y="217616"/>
                    <a:pt x="217148" y="280381"/>
                    <a:pt x="139889" y="280381"/>
                  </a:cubicBezTo>
                  <a:cubicBezTo>
                    <a:pt x="62631" y="280381"/>
                    <a:pt x="0" y="217616"/>
                    <a:pt x="0" y="140191"/>
                  </a:cubicBezTo>
                  <a:cubicBezTo>
                    <a:pt x="0" y="62765"/>
                    <a:pt x="62631" y="0"/>
                    <a:pt x="139889" y="0"/>
                  </a:cubicBezTo>
                  <a:cubicBezTo>
                    <a:pt x="217148" y="0"/>
                    <a:pt x="279779" y="62765"/>
                    <a:pt x="279779" y="140191"/>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55" name="Google Shape;4855;p353"/>
            <p:cNvSpPr/>
            <p:nvPr/>
          </p:nvSpPr>
          <p:spPr>
            <a:xfrm>
              <a:off x="2940828" y="2517002"/>
              <a:ext cx="71981" cy="72135"/>
            </a:xfrm>
            <a:custGeom>
              <a:rect b="b" l="l" r="r" t="t"/>
              <a:pathLst>
                <a:path extrusionOk="0" h="72135" w="71981">
                  <a:moveTo>
                    <a:pt x="71981" y="36068"/>
                  </a:moveTo>
                  <a:cubicBezTo>
                    <a:pt x="71981" y="55988"/>
                    <a:pt x="55868" y="72136"/>
                    <a:pt x="35990" y="72136"/>
                  </a:cubicBezTo>
                  <a:cubicBezTo>
                    <a:pt x="16114" y="72136"/>
                    <a:pt x="0" y="55988"/>
                    <a:pt x="0" y="36068"/>
                  </a:cubicBezTo>
                  <a:cubicBezTo>
                    <a:pt x="0" y="16148"/>
                    <a:pt x="16113" y="0"/>
                    <a:pt x="35990" y="0"/>
                  </a:cubicBezTo>
                  <a:cubicBezTo>
                    <a:pt x="55867" y="0"/>
                    <a:pt x="71981" y="16148"/>
                    <a:pt x="71981" y="36068"/>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56" name="Google Shape;4856;p353"/>
            <p:cNvSpPr/>
            <p:nvPr/>
          </p:nvSpPr>
          <p:spPr>
            <a:xfrm>
              <a:off x="2908247" y="2622454"/>
              <a:ext cx="137237" cy="46698"/>
            </a:xfrm>
            <a:custGeom>
              <a:rect b="b" l="l" r="r" t="t"/>
              <a:pathLst>
                <a:path extrusionOk="0" h="46698" w="137237">
                  <a:moveTo>
                    <a:pt x="0" y="46699"/>
                  </a:moveTo>
                  <a:lnTo>
                    <a:pt x="0" y="29804"/>
                  </a:lnTo>
                  <a:cubicBezTo>
                    <a:pt x="0" y="13383"/>
                    <a:pt x="13354" y="0"/>
                    <a:pt x="29740" y="0"/>
                  </a:cubicBezTo>
                  <a:lnTo>
                    <a:pt x="107498" y="0"/>
                  </a:lnTo>
                  <a:cubicBezTo>
                    <a:pt x="123883" y="0"/>
                    <a:pt x="137237" y="13383"/>
                    <a:pt x="137237" y="29804"/>
                  </a:cubicBezTo>
                  <a:lnTo>
                    <a:pt x="137237" y="46699"/>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57" name="Google Shape;4857;p353"/>
            <p:cNvSpPr/>
            <p:nvPr/>
          </p:nvSpPr>
          <p:spPr>
            <a:xfrm>
              <a:off x="2852462" y="2474480"/>
              <a:ext cx="248713" cy="249248"/>
            </a:xfrm>
            <a:custGeom>
              <a:rect b="b" l="l" r="r" t="t"/>
              <a:pathLst>
                <a:path extrusionOk="0" h="249248" w="248713">
                  <a:moveTo>
                    <a:pt x="248713" y="124624"/>
                  </a:moveTo>
                  <a:cubicBezTo>
                    <a:pt x="248713" y="193453"/>
                    <a:pt x="193037" y="249249"/>
                    <a:pt x="124357" y="249249"/>
                  </a:cubicBezTo>
                  <a:cubicBezTo>
                    <a:pt x="55676" y="249249"/>
                    <a:pt x="0" y="193453"/>
                    <a:pt x="0" y="124624"/>
                  </a:cubicBezTo>
                  <a:cubicBezTo>
                    <a:pt x="0" y="55796"/>
                    <a:pt x="55676" y="0"/>
                    <a:pt x="124357" y="0"/>
                  </a:cubicBezTo>
                  <a:cubicBezTo>
                    <a:pt x="193037" y="0"/>
                    <a:pt x="248713" y="55796"/>
                    <a:pt x="248713" y="124624"/>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58" name="Google Shape;4858;p353"/>
            <p:cNvSpPr/>
            <p:nvPr/>
          </p:nvSpPr>
          <p:spPr>
            <a:xfrm>
              <a:off x="2104143" y="2152526"/>
              <a:ext cx="78610" cy="78780"/>
            </a:xfrm>
            <a:custGeom>
              <a:rect b="b" l="l" r="r" t="t"/>
              <a:pathLst>
                <a:path extrusionOk="0" h="78780" w="78610">
                  <a:moveTo>
                    <a:pt x="78611" y="39390"/>
                  </a:moveTo>
                  <a:cubicBezTo>
                    <a:pt x="78611" y="61145"/>
                    <a:pt x="61013" y="78780"/>
                    <a:pt x="39305" y="78780"/>
                  </a:cubicBezTo>
                  <a:cubicBezTo>
                    <a:pt x="17598" y="78780"/>
                    <a:pt x="0" y="61145"/>
                    <a:pt x="0" y="39390"/>
                  </a:cubicBezTo>
                  <a:cubicBezTo>
                    <a:pt x="0" y="17636"/>
                    <a:pt x="17598" y="0"/>
                    <a:pt x="39305" y="0"/>
                  </a:cubicBezTo>
                  <a:cubicBezTo>
                    <a:pt x="61013" y="0"/>
                    <a:pt x="78611" y="17636"/>
                    <a:pt x="78611" y="39390"/>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59" name="Google Shape;4859;p353"/>
            <p:cNvSpPr/>
            <p:nvPr/>
          </p:nvSpPr>
          <p:spPr>
            <a:xfrm>
              <a:off x="2068342" y="2267943"/>
              <a:ext cx="150023" cy="51064"/>
            </a:xfrm>
            <a:custGeom>
              <a:rect b="b" l="l" r="r" t="t"/>
              <a:pathLst>
                <a:path extrusionOk="0" h="51064" w="150023">
                  <a:moveTo>
                    <a:pt x="0" y="51065"/>
                  </a:moveTo>
                  <a:lnTo>
                    <a:pt x="0" y="32556"/>
                  </a:lnTo>
                  <a:cubicBezTo>
                    <a:pt x="0" y="14617"/>
                    <a:pt x="14680" y="0"/>
                    <a:pt x="32486" y="0"/>
                  </a:cubicBezTo>
                  <a:lnTo>
                    <a:pt x="117537" y="0"/>
                  </a:lnTo>
                  <a:cubicBezTo>
                    <a:pt x="135438" y="0"/>
                    <a:pt x="150024" y="14712"/>
                    <a:pt x="150024" y="32556"/>
                  </a:cubicBezTo>
                  <a:lnTo>
                    <a:pt x="150024" y="51065"/>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60" name="Google Shape;4860;p353"/>
            <p:cNvSpPr/>
            <p:nvPr/>
          </p:nvSpPr>
          <p:spPr>
            <a:xfrm>
              <a:off x="2007442" y="2106017"/>
              <a:ext cx="272012" cy="272598"/>
            </a:xfrm>
            <a:custGeom>
              <a:rect b="b" l="l" r="r" t="t"/>
              <a:pathLst>
                <a:path extrusionOk="0" h="272598" w="272012">
                  <a:moveTo>
                    <a:pt x="272012" y="136299"/>
                  </a:moveTo>
                  <a:cubicBezTo>
                    <a:pt x="272012" y="211575"/>
                    <a:pt x="211120" y="272598"/>
                    <a:pt x="136006" y="272598"/>
                  </a:cubicBezTo>
                  <a:cubicBezTo>
                    <a:pt x="60892" y="272598"/>
                    <a:pt x="0" y="211575"/>
                    <a:pt x="0" y="136299"/>
                  </a:cubicBezTo>
                  <a:cubicBezTo>
                    <a:pt x="0" y="61023"/>
                    <a:pt x="60892" y="0"/>
                    <a:pt x="136006" y="0"/>
                  </a:cubicBezTo>
                  <a:cubicBezTo>
                    <a:pt x="211120" y="0"/>
                    <a:pt x="272012" y="61023"/>
                    <a:pt x="272012" y="136299"/>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61" name="Google Shape;4861;p353"/>
            <p:cNvSpPr/>
            <p:nvPr/>
          </p:nvSpPr>
          <p:spPr>
            <a:xfrm>
              <a:off x="2258524" y="2314926"/>
              <a:ext cx="128523" cy="75078"/>
            </a:xfrm>
            <a:custGeom>
              <a:rect b="b" l="l" r="r" t="t"/>
              <a:pathLst>
                <a:path extrusionOk="0" h="75078" w="128523">
                  <a:moveTo>
                    <a:pt x="0" y="0"/>
                  </a:moveTo>
                  <a:lnTo>
                    <a:pt x="128524" y="75078"/>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62" name="Google Shape;4862;p353"/>
            <p:cNvSpPr/>
            <p:nvPr/>
          </p:nvSpPr>
          <p:spPr>
            <a:xfrm>
              <a:off x="2752162" y="2531904"/>
              <a:ext cx="105509" cy="31701"/>
            </a:xfrm>
            <a:custGeom>
              <a:rect b="b" l="l" r="r" t="t"/>
              <a:pathLst>
                <a:path extrusionOk="0" h="31701" w="105509">
                  <a:moveTo>
                    <a:pt x="0" y="0"/>
                  </a:moveTo>
                  <a:lnTo>
                    <a:pt x="105509" y="31702"/>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63" name="Google Shape;4863;p353"/>
            <p:cNvSpPr/>
            <p:nvPr/>
          </p:nvSpPr>
          <p:spPr>
            <a:xfrm>
              <a:off x="2674119" y="2106017"/>
              <a:ext cx="124356" cy="200746"/>
            </a:xfrm>
            <a:custGeom>
              <a:rect b="b" l="l" r="r" t="t"/>
              <a:pathLst>
                <a:path extrusionOk="0" h="200746" w="124356">
                  <a:moveTo>
                    <a:pt x="0" y="200747"/>
                  </a:moveTo>
                  <a:lnTo>
                    <a:pt x="124357"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sp>
        <p:nvSpPr>
          <p:cNvPr id="4864" name="Google Shape;4864;p353"/>
          <p:cNvSpPr txBox="1"/>
          <p:nvPr/>
        </p:nvSpPr>
        <p:spPr>
          <a:xfrm>
            <a:off x="7021141" y="2858446"/>
            <a:ext cx="1356000" cy="3387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b="1" lang="en-US" sz="800">
                <a:latin typeface="Roboto"/>
                <a:ea typeface="Roboto"/>
                <a:cs typeface="Roboto"/>
                <a:sym typeface="Roboto"/>
              </a:rPr>
              <a:t>Fully integrated Security</a:t>
            </a:r>
            <a:br>
              <a:rPr lang="en-US" sz="800">
                <a:latin typeface="Roboto"/>
                <a:ea typeface="Roboto"/>
                <a:cs typeface="Roboto"/>
                <a:sym typeface="Roboto"/>
              </a:rPr>
            </a:br>
            <a:r>
              <a:rPr lang="en-US" sz="700">
                <a:latin typeface="Roboto"/>
                <a:ea typeface="Roboto"/>
                <a:cs typeface="Roboto"/>
                <a:sym typeface="Roboto"/>
              </a:rPr>
              <a:t>through User Roles, Data Reach and Edit State Management</a:t>
            </a:r>
            <a:endParaRPr sz="800">
              <a:latin typeface="Roboto"/>
              <a:ea typeface="Roboto"/>
              <a:cs typeface="Roboto"/>
              <a:sym typeface="Roboto"/>
            </a:endParaRPr>
          </a:p>
        </p:txBody>
      </p:sp>
      <p:sp>
        <p:nvSpPr>
          <p:cNvPr id="4865" name="Google Shape;4865;p353"/>
          <p:cNvSpPr txBox="1"/>
          <p:nvPr/>
        </p:nvSpPr>
        <p:spPr>
          <a:xfrm>
            <a:off x="5370591" y="2858446"/>
            <a:ext cx="1356000" cy="3387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en-US" sz="800">
                <a:latin typeface="Roboto"/>
                <a:ea typeface="Roboto"/>
                <a:cs typeface="Roboto"/>
                <a:sym typeface="Roboto"/>
              </a:rPr>
              <a:t>Business Rules</a:t>
            </a:r>
            <a:br>
              <a:rPr lang="en-US" sz="800">
                <a:latin typeface="Roboto"/>
                <a:ea typeface="Roboto"/>
                <a:cs typeface="Roboto"/>
                <a:sym typeface="Roboto"/>
              </a:rPr>
            </a:br>
            <a:r>
              <a:rPr lang="en-US" sz="700">
                <a:latin typeface="Roboto"/>
                <a:ea typeface="Roboto"/>
                <a:cs typeface="Roboto"/>
                <a:sym typeface="Roboto"/>
              </a:rPr>
              <a:t>for UI, Workflows, Validations, Defaults and Notifications</a:t>
            </a:r>
            <a:endParaRPr sz="800">
              <a:latin typeface="Roboto"/>
              <a:ea typeface="Roboto"/>
              <a:cs typeface="Roboto"/>
              <a:sym typeface="Roboto"/>
            </a:endParaRPr>
          </a:p>
        </p:txBody>
      </p:sp>
      <p:sp>
        <p:nvSpPr>
          <p:cNvPr id="4866" name="Google Shape;4866;p353"/>
          <p:cNvSpPr txBox="1"/>
          <p:nvPr/>
        </p:nvSpPr>
        <p:spPr>
          <a:xfrm>
            <a:off x="3555869" y="2876616"/>
            <a:ext cx="1695000" cy="3540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en-US" sz="800">
                <a:latin typeface="Roboto"/>
                <a:ea typeface="Roboto"/>
                <a:cs typeface="Roboto"/>
                <a:sym typeface="Roboto"/>
              </a:rPr>
              <a:t>Cross-Data Source Data Manipulation</a:t>
            </a:r>
            <a:br>
              <a:rPr lang="en-US" sz="800">
                <a:latin typeface="Roboto"/>
                <a:ea typeface="Roboto"/>
                <a:cs typeface="Roboto"/>
                <a:sym typeface="Roboto"/>
              </a:rPr>
            </a:br>
            <a:r>
              <a:rPr lang="en-US" sz="700">
                <a:latin typeface="Roboto"/>
                <a:ea typeface="Roboto"/>
                <a:cs typeface="Roboto"/>
                <a:sym typeface="Roboto"/>
              </a:rPr>
              <a:t>Create, Read, Update and Delete</a:t>
            </a:r>
            <a:endParaRPr sz="700">
              <a:latin typeface="Roboto"/>
              <a:ea typeface="Roboto"/>
              <a:cs typeface="Roboto"/>
              <a:sym typeface="Roboto"/>
            </a:endParaRPr>
          </a:p>
        </p:txBody>
      </p:sp>
      <p:sp>
        <p:nvSpPr>
          <p:cNvPr id="4867" name="Google Shape;4867;p353"/>
          <p:cNvSpPr txBox="1"/>
          <p:nvPr/>
        </p:nvSpPr>
        <p:spPr>
          <a:xfrm>
            <a:off x="2142054" y="2858446"/>
            <a:ext cx="1211100" cy="3387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en-US" sz="800">
                <a:latin typeface="Roboto"/>
                <a:ea typeface="Roboto"/>
                <a:cs typeface="Roboto"/>
                <a:sym typeface="Roboto"/>
              </a:rPr>
              <a:t>Data-Driven</a:t>
            </a:r>
            <a:endParaRPr sz="800">
              <a:latin typeface="Roboto"/>
              <a:ea typeface="Roboto"/>
              <a:cs typeface="Roboto"/>
              <a:sym typeface="Roboto"/>
            </a:endParaRPr>
          </a:p>
          <a:p>
            <a:pPr indent="0" lvl="0" marL="0" rtl="0" algn="ctr">
              <a:spcBef>
                <a:spcPts val="0"/>
              </a:spcBef>
              <a:spcAft>
                <a:spcPts val="0"/>
              </a:spcAft>
              <a:buNone/>
            </a:pPr>
            <a:r>
              <a:rPr lang="en-US" sz="700">
                <a:latin typeface="Roboto"/>
                <a:ea typeface="Roboto"/>
                <a:cs typeface="Roboto"/>
                <a:sym typeface="Roboto"/>
              </a:rPr>
              <a:t>Development and Process Flow</a:t>
            </a:r>
            <a:endParaRPr sz="700">
              <a:latin typeface="Roboto"/>
              <a:ea typeface="Roboto"/>
              <a:cs typeface="Roboto"/>
              <a:sym typeface="Roboto"/>
            </a:endParaRPr>
          </a:p>
        </p:txBody>
      </p:sp>
      <p:sp>
        <p:nvSpPr>
          <p:cNvPr id="4868" name="Google Shape;4868;p353"/>
          <p:cNvSpPr/>
          <p:nvPr/>
        </p:nvSpPr>
        <p:spPr>
          <a:xfrm>
            <a:off x="1696000" y="1269625"/>
            <a:ext cx="7082400" cy="960000"/>
          </a:xfrm>
          <a:prstGeom prst="rect">
            <a:avLst/>
          </a:prstGeom>
          <a:solidFill>
            <a:srgbClr val="EBF1F3">
              <a:alpha val="500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latin typeface="Roboto Light"/>
              <a:ea typeface="Roboto Light"/>
              <a:cs typeface="Roboto Light"/>
              <a:sym typeface="Roboto Light"/>
            </a:endParaRPr>
          </a:p>
        </p:txBody>
      </p:sp>
      <p:grpSp>
        <p:nvGrpSpPr>
          <p:cNvPr id="4869" name="Google Shape;4869;p353"/>
          <p:cNvGrpSpPr/>
          <p:nvPr/>
        </p:nvGrpSpPr>
        <p:grpSpPr>
          <a:xfrm>
            <a:off x="365526" y="1272550"/>
            <a:ext cx="1558956" cy="957542"/>
            <a:chOff x="393259" y="1194765"/>
            <a:chExt cx="1558956" cy="957542"/>
          </a:xfrm>
        </p:grpSpPr>
        <p:sp>
          <p:nvSpPr>
            <p:cNvPr id="4870" name="Google Shape;4870;p353"/>
            <p:cNvSpPr/>
            <p:nvPr/>
          </p:nvSpPr>
          <p:spPr>
            <a:xfrm>
              <a:off x="393259" y="1194765"/>
              <a:ext cx="1344000" cy="957300"/>
            </a:xfrm>
            <a:prstGeom prst="rect">
              <a:avLst/>
            </a:prstGeom>
            <a:solidFill>
              <a:srgbClr val="1E5066"/>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nvGrpSpPr>
            <p:cNvPr id="4871" name="Google Shape;4871;p353"/>
            <p:cNvGrpSpPr/>
            <p:nvPr/>
          </p:nvGrpSpPr>
          <p:grpSpPr>
            <a:xfrm>
              <a:off x="1723666" y="1195009"/>
              <a:ext cx="228549" cy="957298"/>
              <a:chOff x="5768788" y="3596075"/>
              <a:chExt cx="304773" cy="1188600"/>
            </a:xfrm>
          </p:grpSpPr>
          <p:sp>
            <p:nvSpPr>
              <p:cNvPr id="4872" name="Google Shape;4872;p353"/>
              <p:cNvSpPr/>
              <p:nvPr/>
            </p:nvSpPr>
            <p:spPr>
              <a:xfrm>
                <a:off x="5878300" y="3992204"/>
                <a:ext cx="195261" cy="396342"/>
              </a:xfrm>
              <a:custGeom>
                <a:rect b="b" l="l" r="r" t="t"/>
                <a:pathLst>
                  <a:path extrusionOk="0" h="3603105" w="1775098">
                    <a:moveTo>
                      <a:pt x="1734563" y="1755823"/>
                    </a:moveTo>
                    <a:cubicBezTo>
                      <a:pt x="826856" y="1649927"/>
                      <a:pt x="97439" y="911851"/>
                      <a:pt x="0" y="0"/>
                    </a:cubicBezTo>
                    <a:lnTo>
                      <a:pt x="0" y="3603106"/>
                    </a:lnTo>
                    <a:cubicBezTo>
                      <a:pt x="96780" y="2691255"/>
                      <a:pt x="826197" y="1953179"/>
                      <a:pt x="1734563" y="1847283"/>
                    </a:cubicBezTo>
                    <a:cubicBezTo>
                      <a:pt x="1757961" y="1844749"/>
                      <a:pt x="1775098" y="1825024"/>
                      <a:pt x="1775098" y="1801553"/>
                    </a:cubicBezTo>
                    <a:cubicBezTo>
                      <a:pt x="1775098" y="1778082"/>
                      <a:pt x="1758071" y="1758357"/>
                      <a:pt x="1734563" y="1755823"/>
                    </a:cubicBezTo>
                    <a:close/>
                  </a:path>
                </a:pathLst>
              </a:custGeom>
              <a:solidFill>
                <a:srgbClr val="1E5066"/>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73" name="Google Shape;4873;p353"/>
              <p:cNvSpPr/>
              <p:nvPr/>
            </p:nvSpPr>
            <p:spPr>
              <a:xfrm>
                <a:off x="5768788" y="3596075"/>
                <a:ext cx="110700" cy="1188600"/>
              </a:xfrm>
              <a:prstGeom prst="rightBracket">
                <a:avLst>
                  <a:gd fmla="val 137719" name="adj"/>
                </a:avLst>
              </a:prstGeom>
              <a:solidFill>
                <a:srgbClr val="1E5066"/>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grpSp>
      <p:sp>
        <p:nvSpPr>
          <p:cNvPr id="4874" name="Google Shape;4874;p353"/>
          <p:cNvSpPr txBox="1"/>
          <p:nvPr/>
        </p:nvSpPr>
        <p:spPr>
          <a:xfrm>
            <a:off x="6809772" y="1400888"/>
            <a:ext cx="1618800" cy="1230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lang="en-US" sz="800">
                <a:latin typeface="Roboto Medium"/>
                <a:ea typeface="Roboto Medium"/>
                <a:cs typeface="Roboto Medium"/>
                <a:sym typeface="Roboto Medium"/>
              </a:rPr>
              <a:t>Run on Any Device</a:t>
            </a:r>
            <a:endParaRPr sz="800">
              <a:latin typeface="Roboto Medium"/>
              <a:ea typeface="Roboto Medium"/>
              <a:cs typeface="Roboto Medium"/>
              <a:sym typeface="Roboto Medium"/>
            </a:endParaRPr>
          </a:p>
        </p:txBody>
      </p:sp>
      <p:sp>
        <p:nvSpPr>
          <p:cNvPr id="4875" name="Google Shape;4875;p353"/>
          <p:cNvSpPr txBox="1"/>
          <p:nvPr/>
        </p:nvSpPr>
        <p:spPr>
          <a:xfrm>
            <a:off x="6762878" y="2015705"/>
            <a:ext cx="1712400" cy="1077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lang="en-US" sz="700">
                <a:solidFill>
                  <a:schemeClr val="accent2"/>
                </a:solidFill>
                <a:latin typeface="Roboto"/>
                <a:ea typeface="Roboto"/>
                <a:cs typeface="Roboto"/>
                <a:sym typeface="Roboto"/>
              </a:rPr>
              <a:t>Desktop, Phone and Tablet</a:t>
            </a:r>
            <a:endParaRPr sz="700">
              <a:solidFill>
                <a:schemeClr val="accent2"/>
              </a:solidFill>
              <a:latin typeface="Roboto"/>
              <a:ea typeface="Roboto"/>
              <a:cs typeface="Roboto"/>
              <a:sym typeface="Roboto"/>
            </a:endParaRPr>
          </a:p>
        </p:txBody>
      </p:sp>
      <p:sp>
        <p:nvSpPr>
          <p:cNvPr id="4876" name="Google Shape;4876;p353"/>
          <p:cNvSpPr txBox="1"/>
          <p:nvPr/>
        </p:nvSpPr>
        <p:spPr>
          <a:xfrm>
            <a:off x="2358672" y="1400888"/>
            <a:ext cx="1471200" cy="1230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lang="en-US" sz="800">
                <a:latin typeface="Roboto Medium"/>
                <a:ea typeface="Roboto Medium"/>
                <a:cs typeface="Roboto Medium"/>
                <a:sym typeface="Roboto Medium"/>
              </a:rPr>
              <a:t>Integrate on other Platforms</a:t>
            </a:r>
            <a:endParaRPr sz="800">
              <a:latin typeface="Roboto Medium"/>
              <a:ea typeface="Roboto Medium"/>
              <a:cs typeface="Roboto Medium"/>
              <a:sym typeface="Roboto Medium"/>
            </a:endParaRPr>
          </a:p>
        </p:txBody>
      </p:sp>
      <p:sp>
        <p:nvSpPr>
          <p:cNvPr id="4877" name="Google Shape;4877;p353"/>
          <p:cNvSpPr txBox="1"/>
          <p:nvPr/>
        </p:nvSpPr>
        <p:spPr>
          <a:xfrm>
            <a:off x="2238101" y="2015705"/>
            <a:ext cx="1712400" cy="1077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lang="en-US" sz="700">
                <a:solidFill>
                  <a:schemeClr val="accent2"/>
                </a:solidFill>
                <a:latin typeface="Roboto"/>
                <a:ea typeface="Roboto"/>
                <a:cs typeface="Roboto"/>
                <a:sym typeface="Roboto"/>
              </a:rPr>
              <a:t>Expose apps via REST APIs</a:t>
            </a:r>
            <a:endParaRPr sz="700">
              <a:solidFill>
                <a:schemeClr val="accent2"/>
              </a:solidFill>
              <a:latin typeface="Roboto"/>
              <a:ea typeface="Roboto"/>
              <a:cs typeface="Roboto"/>
              <a:sym typeface="Roboto"/>
            </a:endParaRPr>
          </a:p>
        </p:txBody>
      </p:sp>
      <p:sp>
        <p:nvSpPr>
          <p:cNvPr id="4878" name="Google Shape;4878;p353"/>
          <p:cNvSpPr txBox="1"/>
          <p:nvPr/>
        </p:nvSpPr>
        <p:spPr>
          <a:xfrm>
            <a:off x="4601978" y="1400888"/>
            <a:ext cx="1471200" cy="1230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lang="en-US" sz="800">
                <a:latin typeface="Roboto Medium"/>
                <a:ea typeface="Roboto Medium"/>
                <a:cs typeface="Roboto Medium"/>
                <a:sym typeface="Roboto Medium"/>
              </a:rPr>
              <a:t>Patented Responsive Design</a:t>
            </a:r>
            <a:endParaRPr sz="800">
              <a:latin typeface="Roboto Medium"/>
              <a:ea typeface="Roboto Medium"/>
              <a:cs typeface="Roboto Medium"/>
              <a:sym typeface="Roboto Medium"/>
            </a:endParaRPr>
          </a:p>
        </p:txBody>
      </p:sp>
      <p:sp>
        <p:nvSpPr>
          <p:cNvPr id="4879" name="Google Shape;4879;p353"/>
          <p:cNvSpPr txBox="1"/>
          <p:nvPr/>
        </p:nvSpPr>
        <p:spPr>
          <a:xfrm>
            <a:off x="525418" y="1404364"/>
            <a:ext cx="1033200" cy="428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lang="en-US" sz="1100">
                <a:solidFill>
                  <a:schemeClr val="lt2"/>
                </a:solidFill>
                <a:latin typeface="Roboto"/>
                <a:ea typeface="Roboto"/>
                <a:cs typeface="Roboto"/>
                <a:sym typeface="Roboto"/>
              </a:rPr>
              <a:t>Common UI/UX</a:t>
            </a:r>
            <a:endParaRPr b="1" sz="1100">
              <a:solidFill>
                <a:schemeClr val="lt2"/>
              </a:solidFill>
              <a:latin typeface="Roboto"/>
              <a:ea typeface="Roboto"/>
              <a:cs typeface="Roboto"/>
              <a:sym typeface="Roboto"/>
            </a:endParaRPr>
          </a:p>
          <a:p>
            <a:pPr indent="0" lvl="0" marL="0" marR="0" rtl="0" algn="ctr">
              <a:lnSpc>
                <a:spcPct val="100000"/>
              </a:lnSpc>
              <a:spcBef>
                <a:spcPts val="0"/>
              </a:spcBef>
              <a:spcAft>
                <a:spcPts val="200"/>
              </a:spcAft>
              <a:buClr>
                <a:srgbClr val="000000"/>
              </a:buClr>
              <a:buSzPts val="800"/>
              <a:buFont typeface="Arial"/>
              <a:buNone/>
            </a:pPr>
            <a:r>
              <a:rPr lang="en-US" sz="800">
                <a:solidFill>
                  <a:schemeClr val="lt2"/>
                </a:solidFill>
                <a:latin typeface="Roboto Medium"/>
                <a:ea typeface="Roboto Medium"/>
                <a:cs typeface="Roboto Medium"/>
                <a:sym typeface="Roboto Medium"/>
              </a:rPr>
              <a:t>Render on</a:t>
            </a:r>
            <a:br>
              <a:rPr lang="en-US" sz="800">
                <a:solidFill>
                  <a:schemeClr val="lt2"/>
                </a:solidFill>
                <a:latin typeface="Roboto Medium"/>
                <a:ea typeface="Roboto Medium"/>
                <a:cs typeface="Roboto Medium"/>
                <a:sym typeface="Roboto Medium"/>
              </a:rPr>
            </a:br>
            <a:r>
              <a:rPr b="1" i="1" lang="en-US" sz="800">
                <a:solidFill>
                  <a:schemeClr val="lt2"/>
                </a:solidFill>
                <a:latin typeface="Roboto"/>
                <a:ea typeface="Roboto"/>
                <a:cs typeface="Roboto"/>
                <a:sym typeface="Roboto"/>
              </a:rPr>
              <a:t>ANY</a:t>
            </a:r>
            <a:r>
              <a:rPr lang="en-US" sz="800">
                <a:solidFill>
                  <a:schemeClr val="lt2"/>
                </a:solidFill>
                <a:latin typeface="Roboto Medium"/>
                <a:ea typeface="Roboto Medium"/>
                <a:cs typeface="Roboto Medium"/>
                <a:sym typeface="Roboto Medium"/>
              </a:rPr>
              <a:t> Device</a:t>
            </a:r>
            <a:endParaRPr sz="800">
              <a:solidFill>
                <a:schemeClr val="lt2"/>
              </a:solidFill>
              <a:latin typeface="Roboto Medium"/>
              <a:ea typeface="Roboto Medium"/>
              <a:cs typeface="Roboto Medium"/>
              <a:sym typeface="Roboto Medium"/>
            </a:endParaRPr>
          </a:p>
        </p:txBody>
      </p:sp>
      <p:grpSp>
        <p:nvGrpSpPr>
          <p:cNvPr id="4880" name="Google Shape;4880;p353"/>
          <p:cNvGrpSpPr/>
          <p:nvPr/>
        </p:nvGrpSpPr>
        <p:grpSpPr>
          <a:xfrm>
            <a:off x="7088850" y="1628106"/>
            <a:ext cx="1060531" cy="287281"/>
            <a:chOff x="9756640" y="5219690"/>
            <a:chExt cx="1414041" cy="383041"/>
          </a:xfrm>
        </p:grpSpPr>
        <p:grpSp>
          <p:nvGrpSpPr>
            <p:cNvPr id="4881" name="Google Shape;4881;p353"/>
            <p:cNvGrpSpPr/>
            <p:nvPr/>
          </p:nvGrpSpPr>
          <p:grpSpPr>
            <a:xfrm>
              <a:off x="9756640" y="5219690"/>
              <a:ext cx="484485" cy="383041"/>
              <a:chOff x="8520410" y="5546659"/>
              <a:chExt cx="917586" cy="725456"/>
            </a:xfrm>
          </p:grpSpPr>
          <p:sp>
            <p:nvSpPr>
              <p:cNvPr id="4882" name="Google Shape;4882;p353"/>
              <p:cNvSpPr/>
              <p:nvPr/>
            </p:nvSpPr>
            <p:spPr>
              <a:xfrm>
                <a:off x="8520410" y="5546659"/>
                <a:ext cx="917586" cy="565293"/>
              </a:xfrm>
              <a:custGeom>
                <a:rect b="b" l="l" r="r" t="t"/>
                <a:pathLst>
                  <a:path extrusionOk="0" h="565293" w="917586">
                    <a:moveTo>
                      <a:pt x="0" y="0"/>
                    </a:moveTo>
                    <a:lnTo>
                      <a:pt x="917587" y="0"/>
                    </a:lnTo>
                    <a:lnTo>
                      <a:pt x="917587" y="565293"/>
                    </a:lnTo>
                    <a:lnTo>
                      <a:pt x="0" y="565293"/>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83" name="Google Shape;4883;p353"/>
              <p:cNvSpPr/>
              <p:nvPr/>
            </p:nvSpPr>
            <p:spPr>
              <a:xfrm>
                <a:off x="8819247" y="6262672"/>
                <a:ext cx="319911" cy="9443"/>
              </a:xfrm>
              <a:custGeom>
                <a:rect b="b" l="l" r="r" t="t"/>
                <a:pathLst>
                  <a:path extrusionOk="0" h="9443" w="319911">
                    <a:moveTo>
                      <a:pt x="0" y="0"/>
                    </a:moveTo>
                    <a:lnTo>
                      <a:pt x="319912"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84" name="Google Shape;4884;p353"/>
              <p:cNvSpPr/>
              <p:nvPr/>
            </p:nvSpPr>
            <p:spPr>
              <a:xfrm>
                <a:off x="8901171" y="6111952"/>
                <a:ext cx="9492" cy="150719"/>
              </a:xfrm>
              <a:custGeom>
                <a:rect b="b" l="l" r="r" t="t"/>
                <a:pathLst>
                  <a:path extrusionOk="0" h="150719" w="9492">
                    <a:moveTo>
                      <a:pt x="0" y="0"/>
                    </a:moveTo>
                    <a:lnTo>
                      <a:pt x="0" y="15072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85" name="Google Shape;4885;p353"/>
              <p:cNvSpPr/>
              <p:nvPr/>
            </p:nvSpPr>
            <p:spPr>
              <a:xfrm>
                <a:off x="9057140" y="6111952"/>
                <a:ext cx="9492" cy="150719"/>
              </a:xfrm>
              <a:custGeom>
                <a:rect b="b" l="l" r="r" t="t"/>
                <a:pathLst>
                  <a:path extrusionOk="0" h="150719" w="9492">
                    <a:moveTo>
                      <a:pt x="0" y="0"/>
                    </a:moveTo>
                    <a:lnTo>
                      <a:pt x="0" y="15072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nvGrpSpPr>
            <p:cNvPr id="4886" name="Google Shape;4886;p353"/>
            <p:cNvGrpSpPr/>
            <p:nvPr/>
          </p:nvGrpSpPr>
          <p:grpSpPr>
            <a:xfrm>
              <a:off x="10708516" y="5253395"/>
              <a:ext cx="462165" cy="315630"/>
              <a:chOff x="10425952" y="5648102"/>
              <a:chExt cx="875313" cy="597785"/>
            </a:xfrm>
          </p:grpSpPr>
          <p:sp>
            <p:nvSpPr>
              <p:cNvPr id="4887" name="Google Shape;4887;p353"/>
              <p:cNvSpPr/>
              <p:nvPr/>
            </p:nvSpPr>
            <p:spPr>
              <a:xfrm>
                <a:off x="10425952" y="5648102"/>
                <a:ext cx="875313" cy="597785"/>
              </a:xfrm>
              <a:custGeom>
                <a:rect b="b" l="l" r="r" t="t"/>
                <a:pathLst>
                  <a:path extrusionOk="0" h="597785" w="875313">
                    <a:moveTo>
                      <a:pt x="812954" y="0"/>
                    </a:moveTo>
                    <a:cubicBezTo>
                      <a:pt x="847394" y="0"/>
                      <a:pt x="875313" y="27735"/>
                      <a:pt x="875313" y="61947"/>
                    </a:cubicBezTo>
                    <a:lnTo>
                      <a:pt x="875313" y="535838"/>
                    </a:lnTo>
                    <a:cubicBezTo>
                      <a:pt x="875313" y="570051"/>
                      <a:pt x="847394" y="597785"/>
                      <a:pt x="812954" y="597785"/>
                    </a:cubicBezTo>
                    <a:lnTo>
                      <a:pt x="62360" y="597785"/>
                    </a:lnTo>
                    <a:cubicBezTo>
                      <a:pt x="27919" y="597785"/>
                      <a:pt x="0" y="570051"/>
                      <a:pt x="0" y="535838"/>
                    </a:cubicBezTo>
                    <a:lnTo>
                      <a:pt x="0" y="61947"/>
                    </a:lnTo>
                    <a:cubicBezTo>
                      <a:pt x="0" y="27735"/>
                      <a:pt x="27919" y="0"/>
                      <a:pt x="62360" y="0"/>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88" name="Google Shape;4888;p353"/>
              <p:cNvSpPr/>
              <p:nvPr/>
            </p:nvSpPr>
            <p:spPr>
              <a:xfrm>
                <a:off x="10489166" y="5931249"/>
                <a:ext cx="31701" cy="31492"/>
              </a:xfrm>
              <a:custGeom>
                <a:rect b="b" l="l" r="r" t="t"/>
                <a:pathLst>
                  <a:path extrusionOk="0" h="31492" w="31701">
                    <a:moveTo>
                      <a:pt x="31702" y="15746"/>
                    </a:moveTo>
                    <a:cubicBezTo>
                      <a:pt x="31702" y="24442"/>
                      <a:pt x="24605" y="31492"/>
                      <a:pt x="15851" y="31492"/>
                    </a:cubicBezTo>
                    <a:cubicBezTo>
                      <a:pt x="7097" y="31492"/>
                      <a:pt x="0" y="24442"/>
                      <a:pt x="0" y="15746"/>
                    </a:cubicBezTo>
                    <a:cubicBezTo>
                      <a:pt x="0" y="7050"/>
                      <a:pt x="7097" y="0"/>
                      <a:pt x="15851" y="0"/>
                    </a:cubicBezTo>
                    <a:cubicBezTo>
                      <a:pt x="24605" y="0"/>
                      <a:pt x="31702" y="7050"/>
                      <a:pt x="31702" y="15746"/>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nvGrpSpPr>
            <p:cNvPr id="4889" name="Google Shape;4889;p353"/>
            <p:cNvGrpSpPr/>
            <p:nvPr/>
          </p:nvGrpSpPr>
          <p:grpSpPr>
            <a:xfrm>
              <a:off x="10388354" y="5257568"/>
              <a:ext cx="172934" cy="307284"/>
              <a:chOff x="9663422" y="5600546"/>
              <a:chExt cx="327526" cy="581977"/>
            </a:xfrm>
          </p:grpSpPr>
          <p:sp>
            <p:nvSpPr>
              <p:cNvPr id="4890" name="Google Shape;4890;p353"/>
              <p:cNvSpPr/>
              <p:nvPr/>
            </p:nvSpPr>
            <p:spPr>
              <a:xfrm>
                <a:off x="9663422" y="5600546"/>
                <a:ext cx="327526" cy="581977"/>
              </a:xfrm>
              <a:custGeom>
                <a:rect b="b" l="l" r="r" t="t"/>
                <a:pathLst>
                  <a:path extrusionOk="0" h="581977" w="327526">
                    <a:moveTo>
                      <a:pt x="290375" y="0"/>
                    </a:moveTo>
                    <a:cubicBezTo>
                      <a:pt x="310893" y="0"/>
                      <a:pt x="327526" y="16930"/>
                      <a:pt x="327526" y="37814"/>
                    </a:cubicBezTo>
                    <a:lnTo>
                      <a:pt x="327526" y="544163"/>
                    </a:lnTo>
                    <a:cubicBezTo>
                      <a:pt x="327526" y="565048"/>
                      <a:pt x="310893" y="581978"/>
                      <a:pt x="290375" y="581978"/>
                    </a:cubicBezTo>
                    <a:lnTo>
                      <a:pt x="37151" y="581978"/>
                    </a:lnTo>
                    <a:cubicBezTo>
                      <a:pt x="16633" y="581978"/>
                      <a:pt x="0" y="565048"/>
                      <a:pt x="0" y="544163"/>
                    </a:cubicBezTo>
                    <a:lnTo>
                      <a:pt x="0" y="37814"/>
                    </a:lnTo>
                    <a:cubicBezTo>
                      <a:pt x="0" y="16930"/>
                      <a:pt x="16633" y="0"/>
                      <a:pt x="37151" y="0"/>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891" name="Google Shape;4891;p353"/>
              <p:cNvSpPr/>
              <p:nvPr/>
            </p:nvSpPr>
            <p:spPr>
              <a:xfrm>
                <a:off x="9794058" y="5648647"/>
                <a:ext cx="66253" cy="9525"/>
              </a:xfrm>
              <a:custGeom>
                <a:rect b="b" l="l" r="r" t="t"/>
                <a:pathLst>
                  <a:path extrusionOk="0" h="9525" w="66253">
                    <a:moveTo>
                      <a:pt x="0" y="0"/>
                    </a:moveTo>
                    <a:lnTo>
                      <a:pt x="66254"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grpSp>
        <p:nvGrpSpPr>
          <p:cNvPr id="4892" name="Google Shape;4892;p353"/>
          <p:cNvGrpSpPr/>
          <p:nvPr/>
        </p:nvGrpSpPr>
        <p:grpSpPr>
          <a:xfrm>
            <a:off x="2810647" y="1599894"/>
            <a:ext cx="567167" cy="343619"/>
            <a:chOff x="8082699" y="1441597"/>
            <a:chExt cx="891492" cy="558005"/>
          </a:xfrm>
        </p:grpSpPr>
        <p:sp>
          <p:nvSpPr>
            <p:cNvPr id="4893" name="Google Shape;4893;p353"/>
            <p:cNvSpPr/>
            <p:nvPr/>
          </p:nvSpPr>
          <p:spPr>
            <a:xfrm>
              <a:off x="8239467" y="1872303"/>
              <a:ext cx="139799" cy="65298"/>
            </a:xfrm>
            <a:custGeom>
              <a:rect b="b" l="l" r="r" t="t"/>
              <a:pathLst>
                <a:path extrusionOk="0" h="65298" w="139799">
                  <a:moveTo>
                    <a:pt x="0" y="65298"/>
                  </a:moveTo>
                  <a:lnTo>
                    <a:pt x="74378" y="65298"/>
                  </a:lnTo>
                  <a:lnTo>
                    <a:pt x="139800" y="0"/>
                  </a:lnTo>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894" name="Google Shape;4894;p353"/>
            <p:cNvSpPr/>
            <p:nvPr/>
          </p:nvSpPr>
          <p:spPr>
            <a:xfrm>
              <a:off x="8115316" y="1875601"/>
              <a:ext cx="124056" cy="124001"/>
            </a:xfrm>
            <a:custGeom>
              <a:rect b="b" l="l" r="r" t="t"/>
              <a:pathLst>
                <a:path extrusionOk="0" h="124001" w="124056">
                  <a:moveTo>
                    <a:pt x="124057" y="62001"/>
                  </a:moveTo>
                  <a:cubicBezTo>
                    <a:pt x="124057" y="96243"/>
                    <a:pt x="96286" y="124001"/>
                    <a:pt x="62028" y="124001"/>
                  </a:cubicBezTo>
                  <a:cubicBezTo>
                    <a:pt x="27771" y="124001"/>
                    <a:pt x="0" y="96243"/>
                    <a:pt x="0" y="62001"/>
                  </a:cubicBezTo>
                  <a:cubicBezTo>
                    <a:pt x="0" y="27759"/>
                    <a:pt x="27771" y="0"/>
                    <a:pt x="62028" y="0"/>
                  </a:cubicBezTo>
                  <a:cubicBezTo>
                    <a:pt x="96286" y="0"/>
                    <a:pt x="124057" y="27759"/>
                    <a:pt x="124057" y="62001"/>
                  </a:cubicBezTo>
                  <a:close/>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895" name="Google Shape;4895;p353"/>
            <p:cNvSpPr/>
            <p:nvPr/>
          </p:nvSpPr>
          <p:spPr>
            <a:xfrm>
              <a:off x="8677719" y="1872303"/>
              <a:ext cx="139799" cy="65298"/>
            </a:xfrm>
            <a:custGeom>
              <a:rect b="b" l="l" r="r" t="t"/>
              <a:pathLst>
                <a:path extrusionOk="0" h="65298" w="139799">
                  <a:moveTo>
                    <a:pt x="139799" y="65298"/>
                  </a:moveTo>
                  <a:lnTo>
                    <a:pt x="65328" y="65298"/>
                  </a:lnTo>
                  <a:lnTo>
                    <a:pt x="0" y="0"/>
                  </a:lnTo>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896" name="Google Shape;4896;p353"/>
            <p:cNvSpPr/>
            <p:nvPr/>
          </p:nvSpPr>
          <p:spPr>
            <a:xfrm>
              <a:off x="8817518" y="1875601"/>
              <a:ext cx="124056" cy="124001"/>
            </a:xfrm>
            <a:custGeom>
              <a:rect b="b" l="l" r="r" t="t"/>
              <a:pathLst>
                <a:path extrusionOk="0" h="124001" w="124056">
                  <a:moveTo>
                    <a:pt x="124057" y="62001"/>
                  </a:moveTo>
                  <a:cubicBezTo>
                    <a:pt x="124057" y="96243"/>
                    <a:pt x="96286" y="124001"/>
                    <a:pt x="62028" y="124001"/>
                  </a:cubicBezTo>
                  <a:cubicBezTo>
                    <a:pt x="27771" y="124001"/>
                    <a:pt x="0" y="96243"/>
                    <a:pt x="0" y="62001"/>
                  </a:cubicBezTo>
                  <a:cubicBezTo>
                    <a:pt x="0" y="27759"/>
                    <a:pt x="27771" y="0"/>
                    <a:pt x="62028" y="0"/>
                  </a:cubicBezTo>
                  <a:cubicBezTo>
                    <a:pt x="96286" y="0"/>
                    <a:pt x="124057" y="27759"/>
                    <a:pt x="124057" y="62001"/>
                  </a:cubicBezTo>
                  <a:close/>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897" name="Google Shape;4897;p353"/>
            <p:cNvSpPr/>
            <p:nvPr/>
          </p:nvSpPr>
          <p:spPr>
            <a:xfrm>
              <a:off x="8239467" y="1503597"/>
              <a:ext cx="139799" cy="65392"/>
            </a:xfrm>
            <a:custGeom>
              <a:rect b="b" l="l" r="r" t="t"/>
              <a:pathLst>
                <a:path extrusionOk="0" h="65392" w="139799">
                  <a:moveTo>
                    <a:pt x="0" y="0"/>
                  </a:moveTo>
                  <a:lnTo>
                    <a:pt x="74378" y="0"/>
                  </a:lnTo>
                  <a:lnTo>
                    <a:pt x="139800" y="65393"/>
                  </a:lnTo>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898" name="Google Shape;4898;p353"/>
            <p:cNvSpPr/>
            <p:nvPr/>
          </p:nvSpPr>
          <p:spPr>
            <a:xfrm>
              <a:off x="8115316" y="1441597"/>
              <a:ext cx="124056" cy="124001"/>
            </a:xfrm>
            <a:custGeom>
              <a:rect b="b" l="l" r="r" t="t"/>
              <a:pathLst>
                <a:path extrusionOk="0" h="124001" w="124056">
                  <a:moveTo>
                    <a:pt x="124057" y="62001"/>
                  </a:moveTo>
                  <a:cubicBezTo>
                    <a:pt x="124057" y="96243"/>
                    <a:pt x="96286" y="124001"/>
                    <a:pt x="62028" y="124001"/>
                  </a:cubicBezTo>
                  <a:cubicBezTo>
                    <a:pt x="27771" y="124001"/>
                    <a:pt x="0" y="96243"/>
                    <a:pt x="0" y="62001"/>
                  </a:cubicBezTo>
                  <a:cubicBezTo>
                    <a:pt x="0" y="27759"/>
                    <a:pt x="27771" y="0"/>
                    <a:pt x="62028" y="0"/>
                  </a:cubicBezTo>
                  <a:cubicBezTo>
                    <a:pt x="96286" y="0"/>
                    <a:pt x="124057" y="27759"/>
                    <a:pt x="124057" y="62001"/>
                  </a:cubicBezTo>
                  <a:close/>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899" name="Google Shape;4899;p353"/>
            <p:cNvSpPr/>
            <p:nvPr/>
          </p:nvSpPr>
          <p:spPr>
            <a:xfrm>
              <a:off x="8677719" y="1503597"/>
              <a:ext cx="139799" cy="65392"/>
            </a:xfrm>
            <a:custGeom>
              <a:rect b="b" l="l" r="r" t="t"/>
              <a:pathLst>
                <a:path extrusionOk="0" h="65392" w="139799">
                  <a:moveTo>
                    <a:pt x="139799" y="0"/>
                  </a:moveTo>
                  <a:lnTo>
                    <a:pt x="65328" y="0"/>
                  </a:lnTo>
                  <a:lnTo>
                    <a:pt x="0" y="65393"/>
                  </a:lnTo>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900" name="Google Shape;4900;p353"/>
            <p:cNvSpPr/>
            <p:nvPr/>
          </p:nvSpPr>
          <p:spPr>
            <a:xfrm>
              <a:off x="8817518" y="1441597"/>
              <a:ext cx="124056" cy="124001"/>
            </a:xfrm>
            <a:custGeom>
              <a:rect b="b" l="l" r="r" t="t"/>
              <a:pathLst>
                <a:path extrusionOk="0" h="124001" w="124056">
                  <a:moveTo>
                    <a:pt x="124057" y="62001"/>
                  </a:moveTo>
                  <a:cubicBezTo>
                    <a:pt x="124057" y="96243"/>
                    <a:pt x="96286" y="124001"/>
                    <a:pt x="62028" y="124001"/>
                  </a:cubicBezTo>
                  <a:cubicBezTo>
                    <a:pt x="27771" y="124001"/>
                    <a:pt x="0" y="96243"/>
                    <a:pt x="0" y="62001"/>
                  </a:cubicBezTo>
                  <a:cubicBezTo>
                    <a:pt x="0" y="27759"/>
                    <a:pt x="27771" y="0"/>
                    <a:pt x="62028" y="0"/>
                  </a:cubicBezTo>
                  <a:cubicBezTo>
                    <a:pt x="96286" y="0"/>
                    <a:pt x="124057" y="27759"/>
                    <a:pt x="124057" y="62001"/>
                  </a:cubicBezTo>
                  <a:close/>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901" name="Google Shape;4901;p353"/>
            <p:cNvSpPr/>
            <p:nvPr/>
          </p:nvSpPr>
          <p:spPr>
            <a:xfrm>
              <a:off x="8206850" y="1720599"/>
              <a:ext cx="108879" cy="9422"/>
            </a:xfrm>
            <a:custGeom>
              <a:rect b="b" l="l" r="r" t="t"/>
              <a:pathLst>
                <a:path extrusionOk="0" h="9422" w="108879">
                  <a:moveTo>
                    <a:pt x="0" y="0"/>
                  </a:moveTo>
                  <a:lnTo>
                    <a:pt x="108880" y="0"/>
                  </a:lnTo>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902" name="Google Shape;4902;p353"/>
            <p:cNvSpPr/>
            <p:nvPr/>
          </p:nvSpPr>
          <p:spPr>
            <a:xfrm>
              <a:off x="8082699" y="1658599"/>
              <a:ext cx="124056" cy="124001"/>
            </a:xfrm>
            <a:custGeom>
              <a:rect b="b" l="l" r="r" t="t"/>
              <a:pathLst>
                <a:path extrusionOk="0" h="124001" w="124056">
                  <a:moveTo>
                    <a:pt x="124057" y="62001"/>
                  </a:moveTo>
                  <a:cubicBezTo>
                    <a:pt x="124057" y="96243"/>
                    <a:pt x="96286" y="124001"/>
                    <a:pt x="62028" y="124001"/>
                  </a:cubicBezTo>
                  <a:cubicBezTo>
                    <a:pt x="27771" y="124001"/>
                    <a:pt x="0" y="96243"/>
                    <a:pt x="0" y="62001"/>
                  </a:cubicBezTo>
                  <a:cubicBezTo>
                    <a:pt x="0" y="27759"/>
                    <a:pt x="27771" y="0"/>
                    <a:pt x="62028" y="0"/>
                  </a:cubicBezTo>
                  <a:cubicBezTo>
                    <a:pt x="96286" y="0"/>
                    <a:pt x="124057" y="27759"/>
                    <a:pt x="124057" y="62001"/>
                  </a:cubicBezTo>
                  <a:close/>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903" name="Google Shape;4903;p353"/>
            <p:cNvSpPr/>
            <p:nvPr/>
          </p:nvSpPr>
          <p:spPr>
            <a:xfrm>
              <a:off x="8741256" y="1720599"/>
              <a:ext cx="108879" cy="9422"/>
            </a:xfrm>
            <a:custGeom>
              <a:rect b="b" l="l" r="r" t="t"/>
              <a:pathLst>
                <a:path extrusionOk="0" h="9422" w="108879">
                  <a:moveTo>
                    <a:pt x="108880" y="0"/>
                  </a:moveTo>
                  <a:lnTo>
                    <a:pt x="0" y="0"/>
                  </a:lnTo>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904" name="Google Shape;4904;p353"/>
            <p:cNvSpPr/>
            <p:nvPr/>
          </p:nvSpPr>
          <p:spPr>
            <a:xfrm>
              <a:off x="8850135" y="1658599"/>
              <a:ext cx="124056" cy="124001"/>
            </a:xfrm>
            <a:custGeom>
              <a:rect b="b" l="l" r="r" t="t"/>
              <a:pathLst>
                <a:path extrusionOk="0" h="124001" w="124056">
                  <a:moveTo>
                    <a:pt x="124057" y="62001"/>
                  </a:moveTo>
                  <a:cubicBezTo>
                    <a:pt x="124057" y="96243"/>
                    <a:pt x="96286" y="124001"/>
                    <a:pt x="62028" y="124001"/>
                  </a:cubicBezTo>
                  <a:cubicBezTo>
                    <a:pt x="27771" y="124001"/>
                    <a:pt x="0" y="96243"/>
                    <a:pt x="0" y="62001"/>
                  </a:cubicBezTo>
                  <a:cubicBezTo>
                    <a:pt x="0" y="27759"/>
                    <a:pt x="27771" y="0"/>
                    <a:pt x="62028" y="0"/>
                  </a:cubicBezTo>
                  <a:cubicBezTo>
                    <a:pt x="96286" y="0"/>
                    <a:pt x="124057" y="27759"/>
                    <a:pt x="124057" y="62001"/>
                  </a:cubicBezTo>
                  <a:close/>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4905" name="Google Shape;4905;p353"/>
            <p:cNvSpPr/>
            <p:nvPr/>
          </p:nvSpPr>
          <p:spPr>
            <a:xfrm>
              <a:off x="8315635" y="1507932"/>
              <a:ext cx="425525" cy="425429"/>
            </a:xfrm>
            <a:custGeom>
              <a:rect b="b" l="l" r="r" t="t"/>
              <a:pathLst>
                <a:path extrusionOk="0" h="425429" w="425525">
                  <a:moveTo>
                    <a:pt x="425055" y="184117"/>
                  </a:moveTo>
                  <a:lnTo>
                    <a:pt x="391307" y="172151"/>
                  </a:lnTo>
                  <a:cubicBezTo>
                    <a:pt x="388384" y="171114"/>
                    <a:pt x="386028" y="168853"/>
                    <a:pt x="384802" y="165932"/>
                  </a:cubicBezTo>
                  <a:lnTo>
                    <a:pt x="367551" y="124284"/>
                  </a:lnTo>
                  <a:cubicBezTo>
                    <a:pt x="366326" y="121363"/>
                    <a:pt x="366420" y="118159"/>
                    <a:pt x="367740" y="115332"/>
                  </a:cubicBezTo>
                  <a:lnTo>
                    <a:pt x="383105" y="83013"/>
                  </a:lnTo>
                  <a:cubicBezTo>
                    <a:pt x="383105" y="83013"/>
                    <a:pt x="383105" y="82259"/>
                    <a:pt x="382917" y="81976"/>
                  </a:cubicBezTo>
                  <a:lnTo>
                    <a:pt x="343607" y="42684"/>
                  </a:lnTo>
                  <a:cubicBezTo>
                    <a:pt x="343607" y="42684"/>
                    <a:pt x="342947" y="42307"/>
                    <a:pt x="342570" y="42496"/>
                  </a:cubicBezTo>
                  <a:lnTo>
                    <a:pt x="310236" y="57855"/>
                  </a:lnTo>
                  <a:cubicBezTo>
                    <a:pt x="307408" y="59174"/>
                    <a:pt x="304109" y="59268"/>
                    <a:pt x="301281" y="58043"/>
                  </a:cubicBezTo>
                  <a:lnTo>
                    <a:pt x="259614" y="40800"/>
                  </a:lnTo>
                  <a:cubicBezTo>
                    <a:pt x="256692" y="39575"/>
                    <a:pt x="254429" y="37219"/>
                    <a:pt x="253393" y="34298"/>
                  </a:cubicBezTo>
                  <a:lnTo>
                    <a:pt x="241420" y="565"/>
                  </a:lnTo>
                  <a:cubicBezTo>
                    <a:pt x="241420" y="565"/>
                    <a:pt x="240949" y="0"/>
                    <a:pt x="240572" y="0"/>
                  </a:cubicBezTo>
                  <a:lnTo>
                    <a:pt x="185048" y="0"/>
                  </a:lnTo>
                  <a:cubicBezTo>
                    <a:pt x="185048" y="0"/>
                    <a:pt x="184294" y="283"/>
                    <a:pt x="184200" y="565"/>
                  </a:cubicBezTo>
                  <a:lnTo>
                    <a:pt x="172228" y="34298"/>
                  </a:lnTo>
                  <a:cubicBezTo>
                    <a:pt x="171191" y="37219"/>
                    <a:pt x="168928" y="39575"/>
                    <a:pt x="166006" y="40800"/>
                  </a:cubicBezTo>
                  <a:lnTo>
                    <a:pt x="124340" y="58043"/>
                  </a:lnTo>
                  <a:cubicBezTo>
                    <a:pt x="121417" y="59268"/>
                    <a:pt x="118212" y="59174"/>
                    <a:pt x="115384" y="57855"/>
                  </a:cubicBezTo>
                  <a:lnTo>
                    <a:pt x="83050" y="42496"/>
                  </a:lnTo>
                  <a:cubicBezTo>
                    <a:pt x="83050" y="42496"/>
                    <a:pt x="82296" y="42496"/>
                    <a:pt x="82013" y="42684"/>
                  </a:cubicBezTo>
                  <a:lnTo>
                    <a:pt x="42703" y="81976"/>
                  </a:lnTo>
                  <a:cubicBezTo>
                    <a:pt x="42703" y="81976"/>
                    <a:pt x="42326" y="82636"/>
                    <a:pt x="42515" y="83013"/>
                  </a:cubicBezTo>
                  <a:lnTo>
                    <a:pt x="57881" y="115332"/>
                  </a:lnTo>
                  <a:cubicBezTo>
                    <a:pt x="59200" y="118159"/>
                    <a:pt x="59295" y="121457"/>
                    <a:pt x="58069" y="124284"/>
                  </a:cubicBezTo>
                  <a:lnTo>
                    <a:pt x="40818" y="165932"/>
                  </a:lnTo>
                  <a:cubicBezTo>
                    <a:pt x="39593" y="168853"/>
                    <a:pt x="37236" y="171114"/>
                    <a:pt x="34314" y="172151"/>
                  </a:cubicBezTo>
                  <a:lnTo>
                    <a:pt x="566" y="184117"/>
                  </a:lnTo>
                  <a:cubicBezTo>
                    <a:pt x="566" y="184117"/>
                    <a:pt x="0" y="184588"/>
                    <a:pt x="0" y="184965"/>
                  </a:cubicBezTo>
                  <a:lnTo>
                    <a:pt x="0" y="240464"/>
                  </a:lnTo>
                  <a:cubicBezTo>
                    <a:pt x="0" y="240464"/>
                    <a:pt x="283" y="241218"/>
                    <a:pt x="566" y="241312"/>
                  </a:cubicBezTo>
                  <a:lnTo>
                    <a:pt x="34314" y="253279"/>
                  </a:lnTo>
                  <a:cubicBezTo>
                    <a:pt x="37236" y="254315"/>
                    <a:pt x="39593" y="256577"/>
                    <a:pt x="40818" y="259498"/>
                  </a:cubicBezTo>
                  <a:lnTo>
                    <a:pt x="58069" y="301146"/>
                  </a:lnTo>
                  <a:cubicBezTo>
                    <a:pt x="59295" y="304067"/>
                    <a:pt x="59200" y="307270"/>
                    <a:pt x="57881" y="310097"/>
                  </a:cubicBezTo>
                  <a:lnTo>
                    <a:pt x="42515" y="342417"/>
                  </a:lnTo>
                  <a:cubicBezTo>
                    <a:pt x="42515" y="342417"/>
                    <a:pt x="42515" y="343170"/>
                    <a:pt x="42703" y="343453"/>
                  </a:cubicBezTo>
                  <a:lnTo>
                    <a:pt x="82013" y="382745"/>
                  </a:lnTo>
                  <a:cubicBezTo>
                    <a:pt x="82013" y="382745"/>
                    <a:pt x="82673" y="383122"/>
                    <a:pt x="83050" y="382934"/>
                  </a:cubicBezTo>
                  <a:lnTo>
                    <a:pt x="115384" y="367575"/>
                  </a:lnTo>
                  <a:cubicBezTo>
                    <a:pt x="116892" y="366821"/>
                    <a:pt x="118495" y="366538"/>
                    <a:pt x="120098" y="366538"/>
                  </a:cubicBezTo>
                  <a:cubicBezTo>
                    <a:pt x="121512" y="366538"/>
                    <a:pt x="123020" y="366821"/>
                    <a:pt x="124340" y="367386"/>
                  </a:cubicBezTo>
                  <a:lnTo>
                    <a:pt x="166006" y="384630"/>
                  </a:lnTo>
                  <a:cubicBezTo>
                    <a:pt x="168928" y="385855"/>
                    <a:pt x="171191" y="388210"/>
                    <a:pt x="172228" y="391131"/>
                  </a:cubicBezTo>
                  <a:lnTo>
                    <a:pt x="184200" y="424864"/>
                  </a:lnTo>
                  <a:cubicBezTo>
                    <a:pt x="184200" y="424864"/>
                    <a:pt x="184671" y="425430"/>
                    <a:pt x="185048" y="425430"/>
                  </a:cubicBezTo>
                  <a:lnTo>
                    <a:pt x="240572" y="425430"/>
                  </a:lnTo>
                  <a:cubicBezTo>
                    <a:pt x="240572" y="425430"/>
                    <a:pt x="241326" y="425147"/>
                    <a:pt x="241420" y="424864"/>
                  </a:cubicBezTo>
                  <a:lnTo>
                    <a:pt x="253393" y="391131"/>
                  </a:lnTo>
                  <a:cubicBezTo>
                    <a:pt x="254429" y="388210"/>
                    <a:pt x="256692" y="385855"/>
                    <a:pt x="259614" y="384630"/>
                  </a:cubicBezTo>
                  <a:lnTo>
                    <a:pt x="301281" y="367386"/>
                  </a:lnTo>
                  <a:cubicBezTo>
                    <a:pt x="304203" y="366162"/>
                    <a:pt x="307408" y="366256"/>
                    <a:pt x="310236" y="367575"/>
                  </a:cubicBezTo>
                  <a:lnTo>
                    <a:pt x="342570" y="382934"/>
                  </a:lnTo>
                  <a:cubicBezTo>
                    <a:pt x="342570" y="382934"/>
                    <a:pt x="343324" y="382934"/>
                    <a:pt x="343607" y="382745"/>
                  </a:cubicBezTo>
                  <a:lnTo>
                    <a:pt x="382917" y="343453"/>
                  </a:lnTo>
                  <a:cubicBezTo>
                    <a:pt x="382917" y="343453"/>
                    <a:pt x="383294" y="342793"/>
                    <a:pt x="383105" y="342417"/>
                  </a:cubicBezTo>
                  <a:lnTo>
                    <a:pt x="367740" y="310097"/>
                  </a:lnTo>
                  <a:cubicBezTo>
                    <a:pt x="366420" y="307270"/>
                    <a:pt x="366326" y="303972"/>
                    <a:pt x="367551" y="301146"/>
                  </a:cubicBezTo>
                  <a:lnTo>
                    <a:pt x="384802" y="259498"/>
                  </a:lnTo>
                  <a:cubicBezTo>
                    <a:pt x="386028" y="256577"/>
                    <a:pt x="388384" y="254315"/>
                    <a:pt x="391307" y="253279"/>
                  </a:cubicBezTo>
                  <a:lnTo>
                    <a:pt x="424960" y="241312"/>
                  </a:lnTo>
                  <a:cubicBezTo>
                    <a:pt x="424960" y="241312"/>
                    <a:pt x="425526" y="240841"/>
                    <a:pt x="425526" y="240464"/>
                  </a:cubicBezTo>
                  <a:lnTo>
                    <a:pt x="425526" y="184965"/>
                  </a:lnTo>
                  <a:cubicBezTo>
                    <a:pt x="425526" y="184965"/>
                    <a:pt x="425243" y="184211"/>
                    <a:pt x="424960" y="184117"/>
                  </a:cubicBezTo>
                  <a:close/>
                  <a:moveTo>
                    <a:pt x="212857" y="303878"/>
                  </a:moveTo>
                  <a:cubicBezTo>
                    <a:pt x="162612" y="303878"/>
                    <a:pt x="121700" y="262984"/>
                    <a:pt x="121700" y="212762"/>
                  </a:cubicBezTo>
                  <a:cubicBezTo>
                    <a:pt x="121700" y="162540"/>
                    <a:pt x="162612" y="121646"/>
                    <a:pt x="212857" y="121646"/>
                  </a:cubicBezTo>
                  <a:cubicBezTo>
                    <a:pt x="263102" y="121646"/>
                    <a:pt x="304014" y="162540"/>
                    <a:pt x="304014" y="212762"/>
                  </a:cubicBezTo>
                  <a:cubicBezTo>
                    <a:pt x="304014" y="262984"/>
                    <a:pt x="263102" y="303878"/>
                    <a:pt x="212857" y="303878"/>
                  </a:cubicBezTo>
                  <a:close/>
                </a:path>
              </a:pathLst>
            </a:custGeom>
            <a:no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nvGrpSpPr>
          <p:cNvPr id="4906" name="Google Shape;4906;p353"/>
          <p:cNvGrpSpPr/>
          <p:nvPr/>
        </p:nvGrpSpPr>
        <p:grpSpPr>
          <a:xfrm>
            <a:off x="4617665" y="1598351"/>
            <a:ext cx="1440259" cy="514351"/>
            <a:chOff x="6360456" y="5015808"/>
            <a:chExt cx="1586888" cy="568721"/>
          </a:xfrm>
        </p:grpSpPr>
        <p:grpSp>
          <p:nvGrpSpPr>
            <p:cNvPr id="4907" name="Google Shape;4907;p353"/>
            <p:cNvGrpSpPr/>
            <p:nvPr/>
          </p:nvGrpSpPr>
          <p:grpSpPr>
            <a:xfrm>
              <a:off x="6833846" y="5040437"/>
              <a:ext cx="640108" cy="544092"/>
              <a:chOff x="8520410" y="5546659"/>
              <a:chExt cx="917586" cy="725456"/>
            </a:xfrm>
          </p:grpSpPr>
          <p:sp>
            <p:nvSpPr>
              <p:cNvPr id="4908" name="Google Shape;4908;p353"/>
              <p:cNvSpPr/>
              <p:nvPr/>
            </p:nvSpPr>
            <p:spPr>
              <a:xfrm>
                <a:off x="8520410" y="5546659"/>
                <a:ext cx="917586" cy="565293"/>
              </a:xfrm>
              <a:custGeom>
                <a:rect b="b" l="l" r="r" t="t"/>
                <a:pathLst>
                  <a:path extrusionOk="0" h="565293" w="917586">
                    <a:moveTo>
                      <a:pt x="0" y="0"/>
                    </a:moveTo>
                    <a:lnTo>
                      <a:pt x="917587" y="0"/>
                    </a:lnTo>
                    <a:lnTo>
                      <a:pt x="917587" y="565293"/>
                    </a:lnTo>
                    <a:lnTo>
                      <a:pt x="0" y="565293"/>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09" name="Google Shape;4909;p353"/>
              <p:cNvSpPr/>
              <p:nvPr/>
            </p:nvSpPr>
            <p:spPr>
              <a:xfrm>
                <a:off x="8819247" y="6262672"/>
                <a:ext cx="319911" cy="9443"/>
              </a:xfrm>
              <a:custGeom>
                <a:rect b="b" l="l" r="r" t="t"/>
                <a:pathLst>
                  <a:path extrusionOk="0" h="9443" w="319911">
                    <a:moveTo>
                      <a:pt x="0" y="0"/>
                    </a:moveTo>
                    <a:lnTo>
                      <a:pt x="319912"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10" name="Google Shape;4910;p353"/>
              <p:cNvSpPr/>
              <p:nvPr/>
            </p:nvSpPr>
            <p:spPr>
              <a:xfrm>
                <a:off x="8901171" y="6111952"/>
                <a:ext cx="9492" cy="150719"/>
              </a:xfrm>
              <a:custGeom>
                <a:rect b="b" l="l" r="r" t="t"/>
                <a:pathLst>
                  <a:path extrusionOk="0" h="150719" w="9492">
                    <a:moveTo>
                      <a:pt x="0" y="0"/>
                    </a:moveTo>
                    <a:lnTo>
                      <a:pt x="0" y="15072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11" name="Google Shape;4911;p353"/>
              <p:cNvSpPr/>
              <p:nvPr/>
            </p:nvSpPr>
            <p:spPr>
              <a:xfrm>
                <a:off x="9057140" y="6111952"/>
                <a:ext cx="9492" cy="150719"/>
              </a:xfrm>
              <a:custGeom>
                <a:rect b="b" l="l" r="r" t="t"/>
                <a:pathLst>
                  <a:path extrusionOk="0" h="150719" w="9492">
                    <a:moveTo>
                      <a:pt x="0" y="0"/>
                    </a:moveTo>
                    <a:lnTo>
                      <a:pt x="0" y="15072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nvGrpSpPr>
            <p:cNvPr id="4912" name="Google Shape;4912;p353"/>
            <p:cNvGrpSpPr/>
            <p:nvPr/>
          </p:nvGrpSpPr>
          <p:grpSpPr>
            <a:xfrm>
              <a:off x="6937156" y="5101209"/>
              <a:ext cx="433489" cy="318835"/>
              <a:chOff x="2533938" y="2534772"/>
              <a:chExt cx="1027225" cy="755533"/>
            </a:xfrm>
          </p:grpSpPr>
          <p:sp>
            <p:nvSpPr>
              <p:cNvPr id="4913" name="Google Shape;4913;p353"/>
              <p:cNvSpPr/>
              <p:nvPr/>
            </p:nvSpPr>
            <p:spPr>
              <a:xfrm rot="5400000">
                <a:off x="2669689" y="2401567"/>
                <a:ext cx="755533" cy="1021942"/>
              </a:xfrm>
              <a:custGeom>
                <a:rect b="b" l="l" r="r" t="t"/>
                <a:pathLst>
                  <a:path extrusionOk="0" h="1021942" w="755533">
                    <a:moveTo>
                      <a:pt x="708811" y="0"/>
                    </a:moveTo>
                    <a:cubicBezTo>
                      <a:pt x="734615" y="0"/>
                      <a:pt x="755533" y="20811"/>
                      <a:pt x="755533" y="46482"/>
                    </a:cubicBezTo>
                    <a:lnTo>
                      <a:pt x="755533" y="975461"/>
                    </a:lnTo>
                    <a:cubicBezTo>
                      <a:pt x="755533" y="1001132"/>
                      <a:pt x="734615" y="1021943"/>
                      <a:pt x="708811" y="1021943"/>
                    </a:cubicBezTo>
                    <a:lnTo>
                      <a:pt x="46722" y="1021943"/>
                    </a:lnTo>
                    <a:cubicBezTo>
                      <a:pt x="20918" y="1021943"/>
                      <a:pt x="0" y="1001132"/>
                      <a:pt x="0" y="975461"/>
                    </a:cubicBezTo>
                    <a:lnTo>
                      <a:pt x="0" y="46482"/>
                    </a:lnTo>
                    <a:cubicBezTo>
                      <a:pt x="0" y="20811"/>
                      <a:pt x="20918" y="0"/>
                      <a:pt x="46722" y="0"/>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14" name="Google Shape;4914;p353"/>
              <p:cNvSpPr/>
              <p:nvPr/>
            </p:nvSpPr>
            <p:spPr>
              <a:xfrm>
                <a:off x="2533938" y="2690331"/>
                <a:ext cx="1027225" cy="9447"/>
              </a:xfrm>
              <a:custGeom>
                <a:rect b="b" l="l" r="r" t="t"/>
                <a:pathLst>
                  <a:path extrusionOk="0" h="9447" w="1027225">
                    <a:moveTo>
                      <a:pt x="0" y="0"/>
                    </a:moveTo>
                    <a:lnTo>
                      <a:pt x="102722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15" name="Google Shape;4915;p353"/>
              <p:cNvSpPr/>
              <p:nvPr/>
            </p:nvSpPr>
            <p:spPr>
              <a:xfrm>
                <a:off x="2634220" y="2613523"/>
                <a:ext cx="17473" cy="9447"/>
              </a:xfrm>
              <a:custGeom>
                <a:rect b="b" l="l" r="r" t="t"/>
                <a:pathLst>
                  <a:path extrusionOk="0" h="9447" w="17473">
                    <a:moveTo>
                      <a:pt x="0" y="0"/>
                    </a:moveTo>
                    <a:lnTo>
                      <a:pt x="17473"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16" name="Google Shape;4916;p353"/>
              <p:cNvSpPr/>
              <p:nvPr/>
            </p:nvSpPr>
            <p:spPr>
              <a:xfrm>
                <a:off x="2808859" y="2613523"/>
                <a:ext cx="17473" cy="9447"/>
              </a:xfrm>
              <a:custGeom>
                <a:rect b="b" l="l" r="r" t="t"/>
                <a:pathLst>
                  <a:path extrusionOk="0" h="9447" w="17473">
                    <a:moveTo>
                      <a:pt x="0" y="0"/>
                    </a:moveTo>
                    <a:lnTo>
                      <a:pt x="17473"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17" name="Google Shape;4917;p353"/>
              <p:cNvSpPr/>
              <p:nvPr/>
            </p:nvSpPr>
            <p:spPr>
              <a:xfrm>
                <a:off x="2721492" y="2613523"/>
                <a:ext cx="17473" cy="9447"/>
              </a:xfrm>
              <a:custGeom>
                <a:rect b="b" l="l" r="r" t="t"/>
                <a:pathLst>
                  <a:path extrusionOk="0" h="9447" w="17473">
                    <a:moveTo>
                      <a:pt x="0" y="0"/>
                    </a:moveTo>
                    <a:lnTo>
                      <a:pt x="17473"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18" name="Google Shape;4918;p353"/>
              <p:cNvSpPr/>
              <p:nvPr/>
            </p:nvSpPr>
            <p:spPr>
              <a:xfrm>
                <a:off x="2634220" y="2767612"/>
                <a:ext cx="297712" cy="443468"/>
              </a:xfrm>
              <a:custGeom>
                <a:rect b="b" l="l" r="r" t="t"/>
                <a:pathLst>
                  <a:path extrusionOk="0" h="443468" w="297712">
                    <a:moveTo>
                      <a:pt x="0" y="0"/>
                    </a:moveTo>
                    <a:lnTo>
                      <a:pt x="297712" y="0"/>
                    </a:lnTo>
                    <a:lnTo>
                      <a:pt x="297712" y="443469"/>
                    </a:lnTo>
                    <a:lnTo>
                      <a:pt x="0" y="443469"/>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19" name="Google Shape;4919;p353"/>
              <p:cNvSpPr/>
              <p:nvPr/>
            </p:nvSpPr>
            <p:spPr>
              <a:xfrm>
                <a:off x="3020343" y="2767140"/>
                <a:ext cx="440632" cy="93247"/>
              </a:xfrm>
              <a:custGeom>
                <a:rect b="b" l="l" r="r" t="t"/>
                <a:pathLst>
                  <a:path extrusionOk="0" h="93247" w="440632">
                    <a:moveTo>
                      <a:pt x="0" y="0"/>
                    </a:moveTo>
                    <a:lnTo>
                      <a:pt x="440633" y="0"/>
                    </a:lnTo>
                    <a:lnTo>
                      <a:pt x="440633" y="93247"/>
                    </a:lnTo>
                    <a:lnTo>
                      <a:pt x="0" y="93247"/>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20" name="Google Shape;4920;p353"/>
              <p:cNvSpPr/>
              <p:nvPr/>
            </p:nvSpPr>
            <p:spPr>
              <a:xfrm>
                <a:off x="3020343" y="2942487"/>
                <a:ext cx="440632" cy="93247"/>
              </a:xfrm>
              <a:custGeom>
                <a:rect b="b" l="l" r="r" t="t"/>
                <a:pathLst>
                  <a:path extrusionOk="0" h="93247" w="440632">
                    <a:moveTo>
                      <a:pt x="0" y="0"/>
                    </a:moveTo>
                    <a:lnTo>
                      <a:pt x="440633" y="0"/>
                    </a:lnTo>
                    <a:lnTo>
                      <a:pt x="440633" y="93247"/>
                    </a:lnTo>
                    <a:lnTo>
                      <a:pt x="0" y="93247"/>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21" name="Google Shape;4921;p353"/>
              <p:cNvSpPr/>
              <p:nvPr/>
            </p:nvSpPr>
            <p:spPr>
              <a:xfrm>
                <a:off x="3020343" y="3117833"/>
                <a:ext cx="440632" cy="93247"/>
              </a:xfrm>
              <a:custGeom>
                <a:rect b="b" l="l" r="r" t="t"/>
                <a:pathLst>
                  <a:path extrusionOk="0" h="93247" w="440632">
                    <a:moveTo>
                      <a:pt x="0" y="0"/>
                    </a:moveTo>
                    <a:lnTo>
                      <a:pt x="440633" y="0"/>
                    </a:lnTo>
                    <a:lnTo>
                      <a:pt x="440633" y="93247"/>
                    </a:lnTo>
                    <a:lnTo>
                      <a:pt x="0" y="93247"/>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nvGrpSpPr>
            <p:cNvPr id="4922" name="Google Shape;4922;p353"/>
            <p:cNvGrpSpPr/>
            <p:nvPr/>
          </p:nvGrpSpPr>
          <p:grpSpPr>
            <a:xfrm>
              <a:off x="6360456" y="5015808"/>
              <a:ext cx="1586888" cy="510150"/>
              <a:chOff x="6360456" y="5015808"/>
              <a:chExt cx="1586888" cy="510150"/>
            </a:xfrm>
          </p:grpSpPr>
          <p:grpSp>
            <p:nvGrpSpPr>
              <p:cNvPr id="4923" name="Google Shape;4923;p353"/>
              <p:cNvGrpSpPr/>
              <p:nvPr/>
            </p:nvGrpSpPr>
            <p:grpSpPr>
              <a:xfrm>
                <a:off x="6360456" y="5015808"/>
                <a:ext cx="1586888" cy="510150"/>
                <a:chOff x="6340550" y="4974713"/>
                <a:chExt cx="1586888" cy="510150"/>
              </a:xfrm>
            </p:grpSpPr>
            <p:sp>
              <p:nvSpPr>
                <p:cNvPr id="4924" name="Google Shape;4924;p353"/>
                <p:cNvSpPr/>
                <p:nvPr/>
              </p:nvSpPr>
              <p:spPr>
                <a:xfrm>
                  <a:off x="6340550" y="4974725"/>
                  <a:ext cx="372600" cy="146400"/>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sz="300">
                      <a:solidFill>
                        <a:schemeClr val="lt1"/>
                      </a:solidFill>
                      <a:latin typeface="Roboto"/>
                      <a:ea typeface="Roboto"/>
                      <a:cs typeface="Roboto"/>
                      <a:sym typeface="Roboto"/>
                    </a:rPr>
                    <a:t>PAGES</a:t>
                  </a:r>
                  <a:endParaRPr b="1" sz="300">
                    <a:solidFill>
                      <a:schemeClr val="lt1"/>
                    </a:solidFill>
                    <a:latin typeface="Roboto"/>
                    <a:ea typeface="Roboto"/>
                    <a:cs typeface="Roboto"/>
                    <a:sym typeface="Roboto"/>
                  </a:endParaRPr>
                </a:p>
              </p:txBody>
            </p:sp>
            <p:sp>
              <p:nvSpPr>
                <p:cNvPr id="4925" name="Google Shape;4925;p353"/>
                <p:cNvSpPr/>
                <p:nvPr/>
              </p:nvSpPr>
              <p:spPr>
                <a:xfrm>
                  <a:off x="6340550" y="5156594"/>
                  <a:ext cx="372600" cy="146400"/>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sz="300">
                      <a:solidFill>
                        <a:schemeClr val="lt1"/>
                      </a:solidFill>
                      <a:latin typeface="Roboto"/>
                      <a:ea typeface="Roboto"/>
                      <a:cs typeface="Roboto"/>
                      <a:sym typeface="Roboto"/>
                    </a:rPr>
                    <a:t>PANELS</a:t>
                  </a:r>
                  <a:endParaRPr b="1" sz="300">
                    <a:solidFill>
                      <a:schemeClr val="lt1"/>
                    </a:solidFill>
                    <a:latin typeface="Roboto"/>
                    <a:ea typeface="Roboto"/>
                    <a:cs typeface="Roboto"/>
                    <a:sym typeface="Roboto"/>
                  </a:endParaRPr>
                </a:p>
              </p:txBody>
            </p:sp>
            <p:sp>
              <p:nvSpPr>
                <p:cNvPr id="4926" name="Google Shape;4926;p353"/>
                <p:cNvSpPr/>
                <p:nvPr/>
              </p:nvSpPr>
              <p:spPr>
                <a:xfrm>
                  <a:off x="6340550" y="5338463"/>
                  <a:ext cx="372600" cy="146400"/>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sz="300">
                      <a:solidFill>
                        <a:schemeClr val="lt1"/>
                      </a:solidFill>
                      <a:latin typeface="Roboto"/>
                      <a:ea typeface="Roboto"/>
                      <a:cs typeface="Roboto"/>
                      <a:sym typeface="Roboto"/>
                    </a:rPr>
                    <a:t>DATA</a:t>
                  </a:r>
                  <a:endParaRPr b="1" sz="300">
                    <a:solidFill>
                      <a:schemeClr val="lt1"/>
                    </a:solidFill>
                    <a:latin typeface="Roboto"/>
                    <a:ea typeface="Roboto"/>
                    <a:cs typeface="Roboto"/>
                    <a:sym typeface="Roboto"/>
                  </a:endParaRPr>
                </a:p>
              </p:txBody>
            </p:sp>
            <p:sp>
              <p:nvSpPr>
                <p:cNvPr id="4927" name="Google Shape;4927;p353"/>
                <p:cNvSpPr/>
                <p:nvPr/>
              </p:nvSpPr>
              <p:spPr>
                <a:xfrm>
                  <a:off x="7554838" y="4974713"/>
                  <a:ext cx="372600" cy="146400"/>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sz="300">
                      <a:solidFill>
                        <a:schemeClr val="lt1"/>
                      </a:solidFill>
                      <a:latin typeface="Roboto"/>
                      <a:ea typeface="Roboto"/>
                      <a:cs typeface="Roboto"/>
                      <a:sym typeface="Roboto"/>
                    </a:rPr>
                    <a:t>TABLES</a:t>
                  </a:r>
                  <a:endParaRPr b="1" sz="300">
                    <a:solidFill>
                      <a:schemeClr val="lt1"/>
                    </a:solidFill>
                    <a:latin typeface="Roboto"/>
                    <a:ea typeface="Roboto"/>
                    <a:cs typeface="Roboto"/>
                    <a:sym typeface="Roboto"/>
                  </a:endParaRPr>
                </a:p>
              </p:txBody>
            </p:sp>
            <p:sp>
              <p:nvSpPr>
                <p:cNvPr id="4928" name="Google Shape;4928;p353"/>
                <p:cNvSpPr/>
                <p:nvPr/>
              </p:nvSpPr>
              <p:spPr>
                <a:xfrm>
                  <a:off x="7554838" y="5156588"/>
                  <a:ext cx="372600" cy="146400"/>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sz="300">
                      <a:solidFill>
                        <a:schemeClr val="lt1"/>
                      </a:solidFill>
                      <a:latin typeface="Roboto"/>
                      <a:ea typeface="Roboto"/>
                      <a:cs typeface="Roboto"/>
                      <a:sym typeface="Roboto"/>
                    </a:rPr>
                    <a:t>RULES</a:t>
                  </a:r>
                  <a:endParaRPr b="1" sz="300">
                    <a:solidFill>
                      <a:schemeClr val="lt1"/>
                    </a:solidFill>
                    <a:latin typeface="Roboto"/>
                    <a:ea typeface="Roboto"/>
                    <a:cs typeface="Roboto"/>
                    <a:sym typeface="Roboto"/>
                  </a:endParaRPr>
                </a:p>
              </p:txBody>
            </p:sp>
            <p:sp>
              <p:nvSpPr>
                <p:cNvPr id="4929" name="Google Shape;4929;p353"/>
                <p:cNvSpPr/>
                <p:nvPr/>
              </p:nvSpPr>
              <p:spPr>
                <a:xfrm>
                  <a:off x="7554838" y="5338450"/>
                  <a:ext cx="372600" cy="146400"/>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sz="300">
                      <a:solidFill>
                        <a:schemeClr val="lt1"/>
                      </a:solidFill>
                      <a:latin typeface="Roboto"/>
                      <a:ea typeface="Roboto"/>
                      <a:cs typeface="Roboto"/>
                      <a:sym typeface="Roboto"/>
                    </a:rPr>
                    <a:t>EDITING</a:t>
                  </a:r>
                  <a:endParaRPr b="1" sz="300">
                    <a:solidFill>
                      <a:schemeClr val="lt1"/>
                    </a:solidFill>
                    <a:latin typeface="Roboto"/>
                    <a:ea typeface="Roboto"/>
                    <a:cs typeface="Roboto"/>
                    <a:sym typeface="Roboto"/>
                  </a:endParaRPr>
                </a:p>
              </p:txBody>
            </p:sp>
          </p:grpSp>
          <p:grpSp>
            <p:nvGrpSpPr>
              <p:cNvPr id="4930" name="Google Shape;4930;p353"/>
              <p:cNvGrpSpPr/>
              <p:nvPr/>
            </p:nvGrpSpPr>
            <p:grpSpPr>
              <a:xfrm>
                <a:off x="6669401" y="5086201"/>
                <a:ext cx="968998" cy="369364"/>
                <a:chOff x="6677721" y="5052725"/>
                <a:chExt cx="968998" cy="369364"/>
              </a:xfrm>
            </p:grpSpPr>
            <p:sp>
              <p:nvSpPr>
                <p:cNvPr id="4931" name="Google Shape;4931;p353"/>
                <p:cNvSpPr/>
                <p:nvPr/>
              </p:nvSpPr>
              <p:spPr>
                <a:xfrm>
                  <a:off x="7339871" y="5052725"/>
                  <a:ext cx="306848" cy="138614"/>
                </a:xfrm>
                <a:custGeom>
                  <a:rect b="b" l="l" r="r" t="t"/>
                  <a:pathLst>
                    <a:path extrusionOk="0" h="759530" w="1681359">
                      <a:moveTo>
                        <a:pt x="0" y="759530"/>
                      </a:moveTo>
                      <a:lnTo>
                        <a:pt x="767141" y="0"/>
                      </a:lnTo>
                      <a:lnTo>
                        <a:pt x="1681359" y="0"/>
                      </a:lnTo>
                    </a:path>
                  </a:pathLst>
                </a:custGeom>
                <a:noFill/>
                <a:ln cap="flat" cmpd="sng" w="9525">
                  <a:solidFill>
                    <a:schemeClr val="dk2"/>
                  </a:solidFill>
                  <a:prstDash val="solid"/>
                  <a:miter lim="8000"/>
                  <a:headEnd len="sm" w="sm" type="oval"/>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32" name="Google Shape;4932;p353"/>
                <p:cNvSpPr/>
                <p:nvPr/>
              </p:nvSpPr>
              <p:spPr>
                <a:xfrm flipH="1">
                  <a:off x="6677721" y="5052725"/>
                  <a:ext cx="306848" cy="138614"/>
                </a:xfrm>
                <a:custGeom>
                  <a:rect b="b" l="l" r="r" t="t"/>
                  <a:pathLst>
                    <a:path extrusionOk="0" h="759530" w="1681359">
                      <a:moveTo>
                        <a:pt x="0" y="759530"/>
                      </a:moveTo>
                      <a:lnTo>
                        <a:pt x="767141" y="0"/>
                      </a:lnTo>
                      <a:lnTo>
                        <a:pt x="1681359" y="0"/>
                      </a:lnTo>
                    </a:path>
                  </a:pathLst>
                </a:custGeom>
                <a:noFill/>
                <a:ln cap="flat" cmpd="sng" w="9525">
                  <a:solidFill>
                    <a:schemeClr val="dk2"/>
                  </a:solidFill>
                  <a:prstDash val="solid"/>
                  <a:miter lim="8000"/>
                  <a:headEnd len="sm" w="sm" type="oval"/>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33" name="Google Shape;4933;p353"/>
                <p:cNvSpPr/>
                <p:nvPr/>
              </p:nvSpPr>
              <p:spPr>
                <a:xfrm flipH="1" rot="10800000">
                  <a:off x="7339871" y="5283475"/>
                  <a:ext cx="306848" cy="138614"/>
                </a:xfrm>
                <a:custGeom>
                  <a:rect b="b" l="l" r="r" t="t"/>
                  <a:pathLst>
                    <a:path extrusionOk="0" h="759530" w="1681359">
                      <a:moveTo>
                        <a:pt x="0" y="759530"/>
                      </a:moveTo>
                      <a:lnTo>
                        <a:pt x="767141" y="0"/>
                      </a:lnTo>
                      <a:lnTo>
                        <a:pt x="1681359" y="0"/>
                      </a:lnTo>
                    </a:path>
                  </a:pathLst>
                </a:custGeom>
                <a:noFill/>
                <a:ln cap="flat" cmpd="sng" w="9525">
                  <a:solidFill>
                    <a:schemeClr val="dk2"/>
                  </a:solidFill>
                  <a:prstDash val="solid"/>
                  <a:miter lim="8000"/>
                  <a:headEnd len="sm" w="sm" type="oval"/>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34" name="Google Shape;4934;p353"/>
                <p:cNvSpPr/>
                <p:nvPr/>
              </p:nvSpPr>
              <p:spPr>
                <a:xfrm rot="10800000">
                  <a:off x="6677721" y="5283475"/>
                  <a:ext cx="306848" cy="138614"/>
                </a:xfrm>
                <a:custGeom>
                  <a:rect b="b" l="l" r="r" t="t"/>
                  <a:pathLst>
                    <a:path extrusionOk="0" h="759530" w="1681359">
                      <a:moveTo>
                        <a:pt x="0" y="759530"/>
                      </a:moveTo>
                      <a:lnTo>
                        <a:pt x="767141" y="0"/>
                      </a:lnTo>
                      <a:lnTo>
                        <a:pt x="1681359" y="0"/>
                      </a:lnTo>
                    </a:path>
                  </a:pathLst>
                </a:custGeom>
                <a:noFill/>
                <a:ln cap="flat" cmpd="sng" w="9525">
                  <a:solidFill>
                    <a:schemeClr val="dk2"/>
                  </a:solidFill>
                  <a:prstDash val="solid"/>
                  <a:miter lim="8000"/>
                  <a:headEnd len="sm" w="sm" type="oval"/>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nvGrpSpPr>
              <p:cNvPr id="4935" name="Google Shape;4935;p353"/>
              <p:cNvGrpSpPr/>
              <p:nvPr/>
            </p:nvGrpSpPr>
            <p:grpSpPr>
              <a:xfrm>
                <a:off x="6733056" y="5270883"/>
                <a:ext cx="865119" cy="6"/>
                <a:chOff x="6756488" y="5229794"/>
                <a:chExt cx="865119" cy="6"/>
              </a:xfrm>
            </p:grpSpPr>
            <p:cxnSp>
              <p:nvCxnSpPr>
                <p:cNvPr id="4936" name="Google Shape;4936;p353"/>
                <p:cNvCxnSpPr>
                  <a:stCxn id="4925" idx="3"/>
                </p:cNvCxnSpPr>
                <p:nvPr/>
              </p:nvCxnSpPr>
              <p:spPr>
                <a:xfrm>
                  <a:off x="6756488" y="5229800"/>
                  <a:ext cx="296100" cy="0"/>
                </a:xfrm>
                <a:prstGeom prst="straightConnector1">
                  <a:avLst/>
                </a:prstGeom>
                <a:noFill/>
                <a:ln cap="flat" cmpd="sng" w="9525">
                  <a:solidFill>
                    <a:schemeClr val="dk2"/>
                  </a:solidFill>
                  <a:prstDash val="solid"/>
                  <a:round/>
                  <a:headEnd len="med" w="med" type="none"/>
                  <a:tailEnd len="med" w="med" type="oval"/>
                </a:ln>
              </p:spPr>
            </p:cxnSp>
            <p:cxnSp>
              <p:nvCxnSpPr>
                <p:cNvPr id="4937" name="Google Shape;4937;p353"/>
                <p:cNvCxnSpPr/>
                <p:nvPr/>
              </p:nvCxnSpPr>
              <p:spPr>
                <a:xfrm rot="10800000">
                  <a:off x="7325506" y="5229794"/>
                  <a:ext cx="296100" cy="0"/>
                </a:xfrm>
                <a:prstGeom prst="straightConnector1">
                  <a:avLst/>
                </a:prstGeom>
                <a:noFill/>
                <a:ln cap="flat" cmpd="sng" w="9525">
                  <a:solidFill>
                    <a:schemeClr val="dk2"/>
                  </a:solidFill>
                  <a:prstDash val="solid"/>
                  <a:round/>
                  <a:headEnd len="med" w="med" type="none"/>
                  <a:tailEnd len="med" w="med" type="oval"/>
                </a:ln>
              </p:spPr>
            </p:cxnSp>
          </p:grpSp>
        </p:grpSp>
      </p:grpSp>
      <p:sp>
        <p:nvSpPr>
          <p:cNvPr id="4938" name="Google Shape;4938;p353"/>
          <p:cNvSpPr/>
          <p:nvPr/>
        </p:nvSpPr>
        <p:spPr>
          <a:xfrm>
            <a:off x="1696050" y="3350375"/>
            <a:ext cx="7082400" cy="960000"/>
          </a:xfrm>
          <a:prstGeom prst="rect">
            <a:avLst/>
          </a:prstGeom>
          <a:solidFill>
            <a:srgbClr val="EBF1F3">
              <a:alpha val="50000"/>
            </a:srgbClr>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nvGrpSpPr>
          <p:cNvPr id="4939" name="Google Shape;4939;p353"/>
          <p:cNvGrpSpPr/>
          <p:nvPr/>
        </p:nvGrpSpPr>
        <p:grpSpPr>
          <a:xfrm>
            <a:off x="365500" y="3351825"/>
            <a:ext cx="1558945" cy="957300"/>
            <a:chOff x="393271" y="3274040"/>
            <a:chExt cx="1558945" cy="957300"/>
          </a:xfrm>
        </p:grpSpPr>
        <p:sp>
          <p:nvSpPr>
            <p:cNvPr id="4940" name="Google Shape;4940;p353"/>
            <p:cNvSpPr/>
            <p:nvPr/>
          </p:nvSpPr>
          <p:spPr>
            <a:xfrm>
              <a:off x="393271" y="3274040"/>
              <a:ext cx="1344000" cy="957300"/>
            </a:xfrm>
            <a:prstGeom prst="rect">
              <a:avLst/>
            </a:prstGeom>
            <a:solidFill>
              <a:schemeClr val="accent5"/>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nvGrpSpPr>
            <p:cNvPr id="4941" name="Google Shape;4941;p353"/>
            <p:cNvGrpSpPr/>
            <p:nvPr/>
          </p:nvGrpSpPr>
          <p:grpSpPr>
            <a:xfrm>
              <a:off x="1723666" y="3274085"/>
              <a:ext cx="228549" cy="957061"/>
              <a:chOff x="5768788" y="3596075"/>
              <a:chExt cx="304773" cy="1188600"/>
            </a:xfrm>
          </p:grpSpPr>
          <p:sp>
            <p:nvSpPr>
              <p:cNvPr id="4942" name="Google Shape;4942;p353"/>
              <p:cNvSpPr/>
              <p:nvPr/>
            </p:nvSpPr>
            <p:spPr>
              <a:xfrm>
                <a:off x="5878300" y="3992204"/>
                <a:ext cx="195261" cy="396342"/>
              </a:xfrm>
              <a:custGeom>
                <a:rect b="b" l="l" r="r" t="t"/>
                <a:pathLst>
                  <a:path extrusionOk="0" h="3603105" w="1775098">
                    <a:moveTo>
                      <a:pt x="1734563" y="1755823"/>
                    </a:moveTo>
                    <a:cubicBezTo>
                      <a:pt x="826856" y="1649927"/>
                      <a:pt x="97439" y="911851"/>
                      <a:pt x="0" y="0"/>
                    </a:cubicBezTo>
                    <a:lnTo>
                      <a:pt x="0" y="3603106"/>
                    </a:lnTo>
                    <a:cubicBezTo>
                      <a:pt x="96780" y="2691255"/>
                      <a:pt x="826197" y="1953179"/>
                      <a:pt x="1734563" y="1847283"/>
                    </a:cubicBezTo>
                    <a:cubicBezTo>
                      <a:pt x="1757961" y="1844749"/>
                      <a:pt x="1775098" y="1825024"/>
                      <a:pt x="1775098" y="1801553"/>
                    </a:cubicBezTo>
                    <a:cubicBezTo>
                      <a:pt x="1775098" y="1778082"/>
                      <a:pt x="1758071" y="1758357"/>
                      <a:pt x="1734563" y="1755823"/>
                    </a:cubicBezTo>
                    <a:close/>
                  </a:path>
                </a:pathLst>
              </a:custGeom>
              <a:solidFill>
                <a:schemeClr val="accent5"/>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43" name="Google Shape;4943;p353"/>
              <p:cNvSpPr/>
              <p:nvPr/>
            </p:nvSpPr>
            <p:spPr>
              <a:xfrm>
                <a:off x="5768788" y="3596075"/>
                <a:ext cx="110700" cy="1188600"/>
              </a:xfrm>
              <a:prstGeom prst="rightBracket">
                <a:avLst>
                  <a:gd fmla="val 137719" name="adj"/>
                </a:avLst>
              </a:prstGeom>
              <a:solidFill>
                <a:schemeClr val="accent5"/>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grpSp>
      <p:sp>
        <p:nvSpPr>
          <p:cNvPr id="4944" name="Google Shape;4944;p353"/>
          <p:cNvSpPr txBox="1"/>
          <p:nvPr/>
        </p:nvSpPr>
        <p:spPr>
          <a:xfrm>
            <a:off x="4168404" y="4152188"/>
            <a:ext cx="2338500" cy="1077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i="1" lang="en-US" sz="700">
                <a:solidFill>
                  <a:schemeClr val="accent2"/>
                </a:solidFill>
                <a:latin typeface="Roboto"/>
                <a:ea typeface="Roboto"/>
                <a:cs typeface="Roboto"/>
                <a:sym typeface="Roboto"/>
              </a:rPr>
              <a:t>Patented Lite Integration – Bi-Directional and Real Time</a:t>
            </a:r>
            <a:endParaRPr i="1" sz="700">
              <a:solidFill>
                <a:schemeClr val="accent2"/>
              </a:solidFill>
              <a:latin typeface="Roboto"/>
              <a:ea typeface="Roboto"/>
              <a:cs typeface="Roboto"/>
              <a:sym typeface="Roboto"/>
            </a:endParaRPr>
          </a:p>
        </p:txBody>
      </p:sp>
      <p:sp>
        <p:nvSpPr>
          <p:cNvPr id="4945" name="Google Shape;4945;p353"/>
          <p:cNvSpPr txBox="1"/>
          <p:nvPr/>
        </p:nvSpPr>
        <p:spPr>
          <a:xfrm>
            <a:off x="624118" y="3433801"/>
            <a:ext cx="835800" cy="528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lang="en-US" sz="1100">
                <a:solidFill>
                  <a:schemeClr val="lt2"/>
                </a:solidFill>
                <a:latin typeface="Roboto"/>
                <a:ea typeface="Roboto"/>
                <a:cs typeface="Roboto"/>
                <a:sym typeface="Roboto"/>
              </a:rPr>
              <a:t>Data First</a:t>
            </a:r>
            <a:endParaRPr sz="700">
              <a:solidFill>
                <a:schemeClr val="lt2"/>
              </a:solidFill>
              <a:latin typeface="Roboto Medium"/>
              <a:ea typeface="Roboto Medium"/>
              <a:cs typeface="Roboto Medium"/>
              <a:sym typeface="Roboto Medium"/>
            </a:endParaRPr>
          </a:p>
          <a:p>
            <a:pPr indent="0" lvl="0" marL="0" marR="0" rtl="0" algn="ctr">
              <a:lnSpc>
                <a:spcPct val="100000"/>
              </a:lnSpc>
              <a:spcBef>
                <a:spcPts val="200"/>
              </a:spcBef>
              <a:spcAft>
                <a:spcPts val="200"/>
              </a:spcAft>
              <a:buClr>
                <a:srgbClr val="000000"/>
              </a:buClr>
              <a:buSzPts val="800"/>
              <a:buFont typeface="Arial"/>
              <a:buNone/>
            </a:pPr>
            <a:r>
              <a:rPr lang="en-US" sz="800">
                <a:solidFill>
                  <a:schemeClr val="lt2"/>
                </a:solidFill>
                <a:latin typeface="Roboto Medium"/>
                <a:ea typeface="Roboto Medium"/>
                <a:cs typeface="Roboto Medium"/>
                <a:sym typeface="Roboto Medium"/>
              </a:rPr>
              <a:t>Connect to </a:t>
            </a:r>
            <a:br>
              <a:rPr lang="en-US" sz="800">
                <a:solidFill>
                  <a:schemeClr val="lt2"/>
                </a:solidFill>
                <a:latin typeface="Roboto Medium"/>
                <a:ea typeface="Roboto Medium"/>
                <a:cs typeface="Roboto Medium"/>
                <a:sym typeface="Roboto Medium"/>
              </a:rPr>
            </a:br>
            <a:r>
              <a:rPr b="1" i="1" lang="en-US" sz="800">
                <a:solidFill>
                  <a:schemeClr val="lt2"/>
                </a:solidFill>
                <a:latin typeface="Roboto"/>
                <a:ea typeface="Roboto"/>
                <a:cs typeface="Roboto"/>
                <a:sym typeface="Roboto"/>
              </a:rPr>
              <a:t>ANY</a:t>
            </a:r>
            <a:r>
              <a:rPr i="1" lang="en-US" sz="800">
                <a:solidFill>
                  <a:schemeClr val="lt2"/>
                </a:solidFill>
                <a:latin typeface="Roboto Medium"/>
                <a:ea typeface="Roboto Medium"/>
                <a:cs typeface="Roboto Medium"/>
                <a:sym typeface="Roboto Medium"/>
              </a:rPr>
              <a:t> </a:t>
            </a:r>
            <a:r>
              <a:rPr lang="en-US" sz="800">
                <a:solidFill>
                  <a:schemeClr val="lt2"/>
                </a:solidFill>
                <a:latin typeface="Roboto Medium"/>
                <a:ea typeface="Roboto Medium"/>
                <a:cs typeface="Roboto Medium"/>
                <a:sym typeface="Roboto Medium"/>
              </a:rPr>
              <a:t>Data Source</a:t>
            </a:r>
            <a:endParaRPr sz="800">
              <a:solidFill>
                <a:schemeClr val="lt2"/>
              </a:solidFill>
              <a:latin typeface="Roboto Medium"/>
              <a:ea typeface="Roboto Medium"/>
              <a:cs typeface="Roboto Medium"/>
              <a:sym typeface="Roboto Medium"/>
            </a:endParaRPr>
          </a:p>
        </p:txBody>
      </p:sp>
      <p:sp>
        <p:nvSpPr>
          <p:cNvPr id="4946" name="Google Shape;4946;p353"/>
          <p:cNvSpPr txBox="1"/>
          <p:nvPr/>
        </p:nvSpPr>
        <p:spPr>
          <a:xfrm>
            <a:off x="4660844" y="3832963"/>
            <a:ext cx="782100" cy="2310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b="1" lang="en-US" sz="800">
                <a:latin typeface="Roboto"/>
                <a:ea typeface="Roboto"/>
                <a:cs typeface="Roboto"/>
                <a:sym typeface="Roboto"/>
              </a:rPr>
              <a:t>On-Premise</a:t>
            </a:r>
            <a:br>
              <a:rPr lang="en-US" sz="800">
                <a:latin typeface="Roboto"/>
                <a:ea typeface="Roboto"/>
                <a:cs typeface="Roboto"/>
                <a:sym typeface="Roboto"/>
              </a:rPr>
            </a:br>
            <a:r>
              <a:rPr lang="en-US" sz="700">
                <a:latin typeface="Roboto"/>
                <a:ea typeface="Roboto"/>
                <a:cs typeface="Roboto"/>
                <a:sym typeface="Roboto"/>
              </a:rPr>
              <a:t>ERP, HR, Financial</a:t>
            </a:r>
            <a:endParaRPr sz="700">
              <a:latin typeface="Roboto"/>
              <a:ea typeface="Roboto"/>
              <a:cs typeface="Roboto"/>
              <a:sym typeface="Roboto"/>
            </a:endParaRPr>
          </a:p>
        </p:txBody>
      </p:sp>
      <p:grpSp>
        <p:nvGrpSpPr>
          <p:cNvPr id="4947" name="Google Shape;4947;p353"/>
          <p:cNvGrpSpPr/>
          <p:nvPr/>
        </p:nvGrpSpPr>
        <p:grpSpPr>
          <a:xfrm>
            <a:off x="4941045" y="3506343"/>
            <a:ext cx="221834" cy="274364"/>
            <a:chOff x="1023410" y="673848"/>
            <a:chExt cx="666368" cy="814863"/>
          </a:xfrm>
        </p:grpSpPr>
        <p:sp>
          <p:nvSpPr>
            <p:cNvPr id="4948" name="Google Shape;4948;p353"/>
            <p:cNvSpPr/>
            <p:nvPr/>
          </p:nvSpPr>
          <p:spPr>
            <a:xfrm>
              <a:off x="1023410" y="673848"/>
              <a:ext cx="666368" cy="248983"/>
            </a:xfrm>
            <a:custGeom>
              <a:rect b="b" l="l" r="r" t="t"/>
              <a:pathLst>
                <a:path extrusionOk="0" h="248983" w="666368">
                  <a:moveTo>
                    <a:pt x="666369" y="124492"/>
                  </a:moveTo>
                  <a:cubicBezTo>
                    <a:pt x="666369" y="193247"/>
                    <a:pt x="517197" y="248984"/>
                    <a:pt x="333185" y="248984"/>
                  </a:cubicBezTo>
                  <a:cubicBezTo>
                    <a:pt x="149172" y="248984"/>
                    <a:pt x="0" y="193247"/>
                    <a:pt x="0" y="124492"/>
                  </a:cubicBezTo>
                  <a:cubicBezTo>
                    <a:pt x="0" y="55737"/>
                    <a:pt x="149172" y="0"/>
                    <a:pt x="333185" y="0"/>
                  </a:cubicBezTo>
                  <a:cubicBezTo>
                    <a:pt x="517197" y="0"/>
                    <a:pt x="666369" y="55737"/>
                    <a:pt x="666369" y="124492"/>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49" name="Google Shape;4949;p353"/>
            <p:cNvSpPr/>
            <p:nvPr/>
          </p:nvSpPr>
          <p:spPr>
            <a:xfrm>
              <a:off x="1023410" y="986934"/>
              <a:ext cx="666368" cy="124491"/>
            </a:xfrm>
            <a:custGeom>
              <a:rect b="b" l="l" r="r" t="t"/>
              <a:pathLst>
                <a:path extrusionOk="0" h="124491" w="666368">
                  <a:moveTo>
                    <a:pt x="666369" y="0"/>
                  </a:moveTo>
                  <a:cubicBezTo>
                    <a:pt x="666369" y="68771"/>
                    <a:pt x="517208" y="124492"/>
                    <a:pt x="333185" y="124492"/>
                  </a:cubicBezTo>
                  <a:cubicBezTo>
                    <a:pt x="149162" y="124492"/>
                    <a:pt x="0" y="6877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50" name="Google Shape;4950;p353"/>
            <p:cNvSpPr/>
            <p:nvPr/>
          </p:nvSpPr>
          <p:spPr>
            <a:xfrm>
              <a:off x="1023410" y="1175625"/>
              <a:ext cx="666368" cy="124491"/>
            </a:xfrm>
            <a:custGeom>
              <a:rect b="b" l="l" r="r" t="t"/>
              <a:pathLst>
                <a:path extrusionOk="0" h="124491" w="666368">
                  <a:moveTo>
                    <a:pt x="666369" y="0"/>
                  </a:moveTo>
                  <a:cubicBezTo>
                    <a:pt x="666369" y="68771"/>
                    <a:pt x="517208" y="124492"/>
                    <a:pt x="333185" y="124492"/>
                  </a:cubicBezTo>
                  <a:cubicBezTo>
                    <a:pt x="149162" y="124492"/>
                    <a:pt x="0" y="6877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51" name="Google Shape;4951;p353"/>
            <p:cNvSpPr/>
            <p:nvPr/>
          </p:nvSpPr>
          <p:spPr>
            <a:xfrm>
              <a:off x="1023410" y="798339"/>
              <a:ext cx="666368" cy="690372"/>
            </a:xfrm>
            <a:custGeom>
              <a:rect b="b" l="l" r="r" t="t"/>
              <a:pathLst>
                <a:path extrusionOk="0" h="690372" w="666368">
                  <a:moveTo>
                    <a:pt x="0" y="565880"/>
                  </a:moveTo>
                  <a:cubicBezTo>
                    <a:pt x="0" y="634651"/>
                    <a:pt x="149162" y="690372"/>
                    <a:pt x="333185" y="690372"/>
                  </a:cubicBezTo>
                  <a:cubicBezTo>
                    <a:pt x="517208" y="690372"/>
                    <a:pt x="666369" y="634651"/>
                    <a:pt x="666369" y="565880"/>
                  </a:cubicBezTo>
                  <a:lnTo>
                    <a:pt x="666369"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52" name="Google Shape;4952;p353"/>
            <p:cNvSpPr/>
            <p:nvPr/>
          </p:nvSpPr>
          <p:spPr>
            <a:xfrm>
              <a:off x="1023410" y="798340"/>
              <a:ext cx="9525" cy="565880"/>
            </a:xfrm>
            <a:custGeom>
              <a:rect b="b" l="l" r="r" t="t"/>
              <a:pathLst>
                <a:path extrusionOk="0" h="565880" w="9525">
                  <a:moveTo>
                    <a:pt x="0" y="0"/>
                  </a:moveTo>
                  <a:lnTo>
                    <a:pt x="0" y="56588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53" name="Google Shape;4953;p353"/>
            <p:cNvSpPr/>
            <p:nvPr/>
          </p:nvSpPr>
          <p:spPr>
            <a:xfrm>
              <a:off x="1122946" y="977219"/>
              <a:ext cx="35242" cy="11239"/>
            </a:xfrm>
            <a:custGeom>
              <a:rect b="b" l="l" r="r" t="t"/>
              <a:pathLst>
                <a:path extrusionOk="0" h="11239" w="35242">
                  <a:moveTo>
                    <a:pt x="35243" y="11240"/>
                  </a:moveTo>
                  <a:cubicBezTo>
                    <a:pt x="22765" y="7810"/>
                    <a:pt x="11049" y="400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54" name="Google Shape;4954;p353"/>
            <p:cNvSpPr/>
            <p:nvPr/>
          </p:nvSpPr>
          <p:spPr>
            <a:xfrm>
              <a:off x="1231436" y="1003889"/>
              <a:ext cx="125158" cy="9048"/>
            </a:xfrm>
            <a:custGeom>
              <a:rect b="b" l="l" r="r" t="t"/>
              <a:pathLst>
                <a:path extrusionOk="0" h="9048" w="125158">
                  <a:moveTo>
                    <a:pt x="125158" y="9049"/>
                  </a:moveTo>
                  <a:cubicBezTo>
                    <a:pt x="80867" y="9049"/>
                    <a:pt x="38671" y="581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55" name="Google Shape;4955;p353"/>
            <p:cNvSpPr/>
            <p:nvPr/>
          </p:nvSpPr>
          <p:spPr>
            <a:xfrm>
              <a:off x="1122946" y="1164290"/>
              <a:ext cx="35242" cy="11239"/>
            </a:xfrm>
            <a:custGeom>
              <a:rect b="b" l="l" r="r" t="t"/>
              <a:pathLst>
                <a:path extrusionOk="0" h="11239" w="35242">
                  <a:moveTo>
                    <a:pt x="35243" y="11239"/>
                  </a:moveTo>
                  <a:cubicBezTo>
                    <a:pt x="22765" y="7810"/>
                    <a:pt x="11049" y="400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56" name="Google Shape;4956;p353"/>
            <p:cNvSpPr/>
            <p:nvPr/>
          </p:nvSpPr>
          <p:spPr>
            <a:xfrm>
              <a:off x="1231436" y="1190960"/>
              <a:ext cx="125158" cy="9048"/>
            </a:xfrm>
            <a:custGeom>
              <a:rect b="b" l="l" r="r" t="t"/>
              <a:pathLst>
                <a:path extrusionOk="0" h="9048" w="125158">
                  <a:moveTo>
                    <a:pt x="125158" y="9049"/>
                  </a:moveTo>
                  <a:cubicBezTo>
                    <a:pt x="80867" y="9049"/>
                    <a:pt x="38671" y="581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57" name="Google Shape;4957;p353"/>
            <p:cNvSpPr/>
            <p:nvPr/>
          </p:nvSpPr>
          <p:spPr>
            <a:xfrm>
              <a:off x="1122946" y="1351361"/>
              <a:ext cx="35242" cy="11239"/>
            </a:xfrm>
            <a:custGeom>
              <a:rect b="b" l="l" r="r" t="t"/>
              <a:pathLst>
                <a:path extrusionOk="0" h="11239" w="35242">
                  <a:moveTo>
                    <a:pt x="35243" y="11240"/>
                  </a:moveTo>
                  <a:cubicBezTo>
                    <a:pt x="22765" y="7810"/>
                    <a:pt x="11049" y="4001"/>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58" name="Google Shape;4958;p353"/>
            <p:cNvSpPr/>
            <p:nvPr/>
          </p:nvSpPr>
          <p:spPr>
            <a:xfrm>
              <a:off x="1231436" y="1378031"/>
              <a:ext cx="125158" cy="9048"/>
            </a:xfrm>
            <a:custGeom>
              <a:rect b="b" l="l" r="r" t="t"/>
              <a:pathLst>
                <a:path extrusionOk="0" h="9048" w="125158">
                  <a:moveTo>
                    <a:pt x="125158" y="9049"/>
                  </a:moveTo>
                  <a:cubicBezTo>
                    <a:pt x="80867" y="9049"/>
                    <a:pt x="38671" y="5810"/>
                    <a:pt x="0" y="0"/>
                  </a:cubicBez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sp>
        <p:nvSpPr>
          <p:cNvPr id="4959" name="Google Shape;4959;p353"/>
          <p:cNvSpPr txBox="1"/>
          <p:nvPr/>
        </p:nvSpPr>
        <p:spPr>
          <a:xfrm>
            <a:off x="7544435" y="3833682"/>
            <a:ext cx="995400" cy="3387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b="1" lang="en-US" sz="800">
                <a:latin typeface="Roboto"/>
                <a:ea typeface="Roboto"/>
                <a:cs typeface="Roboto"/>
                <a:sym typeface="Roboto"/>
              </a:rPr>
              <a:t>New Data Models</a:t>
            </a:r>
            <a:br>
              <a:rPr lang="en-US" sz="800">
                <a:latin typeface="Roboto"/>
                <a:ea typeface="Roboto"/>
                <a:cs typeface="Roboto"/>
                <a:sym typeface="Roboto"/>
              </a:rPr>
            </a:br>
            <a:r>
              <a:rPr lang="en-US" sz="700">
                <a:latin typeface="Roboto"/>
                <a:ea typeface="Roboto"/>
                <a:cs typeface="Roboto"/>
                <a:sym typeface="Roboto"/>
              </a:rPr>
              <a:t>Augmented or Standalone</a:t>
            </a:r>
            <a:endParaRPr i="0" sz="700" u="none" cap="none" strike="noStrike">
              <a:solidFill>
                <a:srgbClr val="000000"/>
              </a:solidFill>
              <a:latin typeface="Roboto"/>
              <a:ea typeface="Roboto"/>
              <a:cs typeface="Roboto"/>
              <a:sym typeface="Roboto"/>
            </a:endParaRPr>
          </a:p>
        </p:txBody>
      </p:sp>
      <p:grpSp>
        <p:nvGrpSpPr>
          <p:cNvPr id="4960" name="Google Shape;4960;p353"/>
          <p:cNvGrpSpPr/>
          <p:nvPr/>
        </p:nvGrpSpPr>
        <p:grpSpPr>
          <a:xfrm>
            <a:off x="7855550" y="3506334"/>
            <a:ext cx="373171" cy="274267"/>
            <a:chOff x="919347" y="798363"/>
            <a:chExt cx="1169449" cy="863560"/>
          </a:xfrm>
        </p:grpSpPr>
        <p:sp>
          <p:nvSpPr>
            <p:cNvPr id="4961" name="Google Shape;4961;p353"/>
            <p:cNvSpPr/>
            <p:nvPr/>
          </p:nvSpPr>
          <p:spPr>
            <a:xfrm>
              <a:off x="1171276" y="798363"/>
              <a:ext cx="665685" cy="179691"/>
            </a:xfrm>
            <a:custGeom>
              <a:rect b="b" l="l" r="r" t="t"/>
              <a:pathLst>
                <a:path extrusionOk="0" h="179691" w="665685">
                  <a:moveTo>
                    <a:pt x="0" y="0"/>
                  </a:moveTo>
                  <a:lnTo>
                    <a:pt x="665686" y="0"/>
                  </a:lnTo>
                  <a:lnTo>
                    <a:pt x="665686" y="179691"/>
                  </a:lnTo>
                  <a:lnTo>
                    <a:pt x="0" y="179691"/>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62" name="Google Shape;4962;p353"/>
            <p:cNvSpPr/>
            <p:nvPr/>
          </p:nvSpPr>
          <p:spPr>
            <a:xfrm>
              <a:off x="1271707" y="888209"/>
              <a:ext cx="29087" cy="9457"/>
            </a:xfrm>
            <a:custGeom>
              <a:rect b="b" l="l" r="r" t="t"/>
              <a:pathLst>
                <a:path extrusionOk="0" h="9457" w="29087">
                  <a:moveTo>
                    <a:pt x="0" y="0"/>
                  </a:moveTo>
                  <a:lnTo>
                    <a:pt x="29087"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63" name="Google Shape;4963;p353"/>
            <p:cNvSpPr/>
            <p:nvPr/>
          </p:nvSpPr>
          <p:spPr>
            <a:xfrm>
              <a:off x="1342388" y="888209"/>
              <a:ext cx="29181" cy="9457"/>
            </a:xfrm>
            <a:custGeom>
              <a:rect b="b" l="l" r="r" t="t"/>
              <a:pathLst>
                <a:path extrusionOk="0" h="9457" w="29181">
                  <a:moveTo>
                    <a:pt x="0" y="0"/>
                  </a:moveTo>
                  <a:lnTo>
                    <a:pt x="29182"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64" name="Google Shape;4964;p353"/>
            <p:cNvSpPr/>
            <p:nvPr/>
          </p:nvSpPr>
          <p:spPr>
            <a:xfrm>
              <a:off x="1454757" y="888209"/>
              <a:ext cx="281774" cy="9457"/>
            </a:xfrm>
            <a:custGeom>
              <a:rect b="b" l="l" r="r" t="t"/>
              <a:pathLst>
                <a:path extrusionOk="0" h="9457" w="281774">
                  <a:moveTo>
                    <a:pt x="0" y="0"/>
                  </a:moveTo>
                  <a:lnTo>
                    <a:pt x="28177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65" name="Google Shape;4965;p353"/>
            <p:cNvSpPr/>
            <p:nvPr/>
          </p:nvSpPr>
          <p:spPr>
            <a:xfrm>
              <a:off x="1171276" y="980608"/>
              <a:ext cx="665685" cy="179691"/>
            </a:xfrm>
            <a:custGeom>
              <a:rect b="b" l="l" r="r" t="t"/>
              <a:pathLst>
                <a:path extrusionOk="0" h="179691" w="665685">
                  <a:moveTo>
                    <a:pt x="0" y="0"/>
                  </a:moveTo>
                  <a:lnTo>
                    <a:pt x="665686" y="0"/>
                  </a:lnTo>
                  <a:lnTo>
                    <a:pt x="665686" y="179692"/>
                  </a:lnTo>
                  <a:lnTo>
                    <a:pt x="0" y="179692"/>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66" name="Google Shape;4966;p353"/>
            <p:cNvSpPr/>
            <p:nvPr/>
          </p:nvSpPr>
          <p:spPr>
            <a:xfrm>
              <a:off x="1271707" y="1070454"/>
              <a:ext cx="29087" cy="9457"/>
            </a:xfrm>
            <a:custGeom>
              <a:rect b="b" l="l" r="r" t="t"/>
              <a:pathLst>
                <a:path extrusionOk="0" h="9457" w="29087">
                  <a:moveTo>
                    <a:pt x="0" y="0"/>
                  </a:moveTo>
                  <a:lnTo>
                    <a:pt x="29087"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67" name="Google Shape;4967;p353"/>
            <p:cNvSpPr/>
            <p:nvPr/>
          </p:nvSpPr>
          <p:spPr>
            <a:xfrm>
              <a:off x="1342388" y="1070454"/>
              <a:ext cx="29181" cy="9457"/>
            </a:xfrm>
            <a:custGeom>
              <a:rect b="b" l="l" r="r" t="t"/>
              <a:pathLst>
                <a:path extrusionOk="0" h="9457" w="29181">
                  <a:moveTo>
                    <a:pt x="0" y="0"/>
                  </a:moveTo>
                  <a:lnTo>
                    <a:pt x="29182"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68" name="Google Shape;4968;p353"/>
            <p:cNvSpPr/>
            <p:nvPr/>
          </p:nvSpPr>
          <p:spPr>
            <a:xfrm>
              <a:off x="1454757" y="1070454"/>
              <a:ext cx="281774" cy="9457"/>
            </a:xfrm>
            <a:custGeom>
              <a:rect b="b" l="l" r="r" t="t"/>
              <a:pathLst>
                <a:path extrusionOk="0" h="9457" w="281774">
                  <a:moveTo>
                    <a:pt x="0" y="0"/>
                  </a:moveTo>
                  <a:lnTo>
                    <a:pt x="28177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69" name="Google Shape;4969;p353"/>
            <p:cNvSpPr/>
            <p:nvPr/>
          </p:nvSpPr>
          <p:spPr>
            <a:xfrm>
              <a:off x="1338787" y="1428135"/>
              <a:ext cx="330568" cy="233788"/>
            </a:xfrm>
            <a:custGeom>
              <a:rect b="b" l="l" r="r" t="t"/>
              <a:pathLst>
                <a:path extrusionOk="0" h="233788" w="330568">
                  <a:moveTo>
                    <a:pt x="0" y="0"/>
                  </a:moveTo>
                  <a:lnTo>
                    <a:pt x="330569" y="0"/>
                  </a:lnTo>
                  <a:lnTo>
                    <a:pt x="330569" y="233788"/>
                  </a:lnTo>
                  <a:lnTo>
                    <a:pt x="0" y="233788"/>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70" name="Google Shape;4970;p353"/>
            <p:cNvSpPr/>
            <p:nvPr/>
          </p:nvSpPr>
          <p:spPr>
            <a:xfrm>
              <a:off x="919347" y="1428135"/>
              <a:ext cx="330568" cy="233788"/>
            </a:xfrm>
            <a:custGeom>
              <a:rect b="b" l="l" r="r" t="t"/>
              <a:pathLst>
                <a:path extrusionOk="0" h="233788" w="330568">
                  <a:moveTo>
                    <a:pt x="0" y="0"/>
                  </a:moveTo>
                  <a:lnTo>
                    <a:pt x="330569" y="0"/>
                  </a:lnTo>
                  <a:lnTo>
                    <a:pt x="330569" y="233788"/>
                  </a:lnTo>
                  <a:lnTo>
                    <a:pt x="0" y="233788"/>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71" name="Google Shape;4971;p353"/>
            <p:cNvSpPr/>
            <p:nvPr/>
          </p:nvSpPr>
          <p:spPr>
            <a:xfrm>
              <a:off x="1758228" y="1428135"/>
              <a:ext cx="330568" cy="233788"/>
            </a:xfrm>
            <a:custGeom>
              <a:rect b="b" l="l" r="r" t="t"/>
              <a:pathLst>
                <a:path extrusionOk="0" h="233788" w="330568">
                  <a:moveTo>
                    <a:pt x="0" y="0"/>
                  </a:moveTo>
                  <a:lnTo>
                    <a:pt x="330569" y="0"/>
                  </a:lnTo>
                  <a:lnTo>
                    <a:pt x="330569" y="233788"/>
                  </a:lnTo>
                  <a:lnTo>
                    <a:pt x="0" y="233788"/>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72" name="Google Shape;4972;p353"/>
            <p:cNvSpPr/>
            <p:nvPr/>
          </p:nvSpPr>
          <p:spPr>
            <a:xfrm>
              <a:off x="1084679" y="1290907"/>
              <a:ext cx="838881" cy="137227"/>
            </a:xfrm>
            <a:custGeom>
              <a:rect b="b" l="l" r="r" t="t"/>
              <a:pathLst>
                <a:path extrusionOk="0" h="137227" w="838881">
                  <a:moveTo>
                    <a:pt x="0" y="137228"/>
                  </a:moveTo>
                  <a:lnTo>
                    <a:pt x="0" y="0"/>
                  </a:lnTo>
                  <a:lnTo>
                    <a:pt x="838881" y="0"/>
                  </a:lnTo>
                  <a:lnTo>
                    <a:pt x="838881" y="137228"/>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73" name="Google Shape;4973;p353"/>
            <p:cNvSpPr/>
            <p:nvPr/>
          </p:nvSpPr>
          <p:spPr>
            <a:xfrm>
              <a:off x="1504119" y="1160300"/>
              <a:ext cx="9474" cy="267834"/>
            </a:xfrm>
            <a:custGeom>
              <a:rect b="b" l="l" r="r" t="t"/>
              <a:pathLst>
                <a:path extrusionOk="0" h="267834" w="9474">
                  <a:moveTo>
                    <a:pt x="0" y="0"/>
                  </a:moveTo>
                  <a:lnTo>
                    <a:pt x="0" y="267835"/>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nvGrpSpPr>
          <p:cNvPr id="4974" name="Google Shape;4974;p353"/>
          <p:cNvGrpSpPr/>
          <p:nvPr/>
        </p:nvGrpSpPr>
        <p:grpSpPr>
          <a:xfrm>
            <a:off x="3017913" y="3506325"/>
            <a:ext cx="500175" cy="577013"/>
            <a:chOff x="4550314" y="1835649"/>
            <a:chExt cx="666900" cy="769351"/>
          </a:xfrm>
        </p:grpSpPr>
        <p:sp>
          <p:nvSpPr>
            <p:cNvPr id="4975" name="Google Shape;4975;p353"/>
            <p:cNvSpPr txBox="1"/>
            <p:nvPr/>
          </p:nvSpPr>
          <p:spPr>
            <a:xfrm>
              <a:off x="4550314" y="2276500"/>
              <a:ext cx="666900" cy="3285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b="1" lang="en-US" sz="800">
                  <a:latin typeface="Roboto"/>
                  <a:ea typeface="Roboto"/>
                  <a:cs typeface="Roboto"/>
                  <a:sym typeface="Roboto"/>
                </a:rPr>
                <a:t>APIs</a:t>
              </a:r>
              <a:endParaRPr b="1" sz="800">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lang="en-US" sz="700">
                  <a:latin typeface="Roboto"/>
                  <a:ea typeface="Roboto"/>
                  <a:cs typeface="Roboto"/>
                  <a:sym typeface="Roboto"/>
                </a:rPr>
                <a:t>REST, SOAP</a:t>
              </a:r>
              <a:r>
                <a:rPr lang="en-US" sz="800">
                  <a:latin typeface="Roboto"/>
                  <a:ea typeface="Roboto"/>
                  <a:cs typeface="Roboto"/>
                  <a:sym typeface="Roboto"/>
                </a:rPr>
                <a:t> </a:t>
              </a:r>
              <a:endParaRPr i="0" sz="800" u="none" cap="none" strike="noStrike">
                <a:solidFill>
                  <a:srgbClr val="000000"/>
                </a:solidFill>
                <a:latin typeface="Roboto"/>
                <a:ea typeface="Roboto"/>
                <a:cs typeface="Roboto"/>
                <a:sym typeface="Roboto"/>
              </a:endParaRPr>
            </a:p>
          </p:txBody>
        </p:sp>
        <p:grpSp>
          <p:nvGrpSpPr>
            <p:cNvPr id="4976" name="Google Shape;4976;p353"/>
            <p:cNvGrpSpPr/>
            <p:nvPr/>
          </p:nvGrpSpPr>
          <p:grpSpPr>
            <a:xfrm>
              <a:off x="4623656" y="1835649"/>
              <a:ext cx="520220" cy="365796"/>
              <a:chOff x="1101126" y="992758"/>
              <a:chExt cx="1108738" cy="776473"/>
            </a:xfrm>
          </p:grpSpPr>
          <p:sp>
            <p:nvSpPr>
              <p:cNvPr id="4977" name="Google Shape;4977;p353"/>
              <p:cNvSpPr/>
              <p:nvPr/>
            </p:nvSpPr>
            <p:spPr>
              <a:xfrm>
                <a:off x="1199054" y="992758"/>
                <a:ext cx="912883" cy="657023"/>
              </a:xfrm>
              <a:custGeom>
                <a:rect b="b" l="l" r="r" t="t"/>
                <a:pathLst>
                  <a:path extrusionOk="0" h="657023" w="912883">
                    <a:moveTo>
                      <a:pt x="0" y="0"/>
                    </a:moveTo>
                    <a:lnTo>
                      <a:pt x="912883" y="0"/>
                    </a:lnTo>
                    <a:lnTo>
                      <a:pt x="912883" y="657023"/>
                    </a:lnTo>
                    <a:lnTo>
                      <a:pt x="0" y="657023"/>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78" name="Google Shape;4978;p353"/>
              <p:cNvSpPr/>
              <p:nvPr/>
            </p:nvSpPr>
            <p:spPr>
              <a:xfrm>
                <a:off x="1101126" y="1705788"/>
                <a:ext cx="1108738" cy="63443"/>
              </a:xfrm>
              <a:custGeom>
                <a:rect b="b" l="l" r="r" t="t"/>
                <a:pathLst>
                  <a:path extrusionOk="0" h="63443" w="1108738">
                    <a:moveTo>
                      <a:pt x="1108739" y="63443"/>
                    </a:moveTo>
                    <a:lnTo>
                      <a:pt x="0" y="63443"/>
                    </a:lnTo>
                    <a:lnTo>
                      <a:pt x="76936" y="0"/>
                    </a:lnTo>
                    <a:lnTo>
                      <a:pt x="1031802" y="0"/>
                    </a:lnTo>
                    <a:lnTo>
                      <a:pt x="1108739" y="63443"/>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79" name="Google Shape;4979;p353"/>
              <p:cNvSpPr/>
              <p:nvPr/>
            </p:nvSpPr>
            <p:spPr>
              <a:xfrm>
                <a:off x="1427489" y="1095359"/>
                <a:ext cx="455919" cy="451821"/>
              </a:xfrm>
              <a:custGeom>
                <a:rect b="b" l="l" r="r" t="t"/>
                <a:pathLst>
                  <a:path extrusionOk="0" h="451821" w="455919">
                    <a:moveTo>
                      <a:pt x="455919" y="225911"/>
                    </a:moveTo>
                    <a:cubicBezTo>
                      <a:pt x="455919" y="350678"/>
                      <a:pt x="353858" y="451821"/>
                      <a:pt x="227960" y="451821"/>
                    </a:cubicBezTo>
                    <a:cubicBezTo>
                      <a:pt x="102061" y="451821"/>
                      <a:pt x="0" y="350678"/>
                      <a:pt x="0" y="225911"/>
                    </a:cubicBezTo>
                    <a:cubicBezTo>
                      <a:pt x="0" y="101144"/>
                      <a:pt x="102061" y="0"/>
                      <a:pt x="227960" y="0"/>
                    </a:cubicBezTo>
                    <a:cubicBezTo>
                      <a:pt x="353858" y="0"/>
                      <a:pt x="455919" y="101144"/>
                      <a:pt x="455919" y="225911"/>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80" name="Google Shape;4980;p353"/>
              <p:cNvSpPr/>
              <p:nvPr/>
            </p:nvSpPr>
            <p:spPr>
              <a:xfrm>
                <a:off x="1541468" y="1095359"/>
                <a:ext cx="227959" cy="451821"/>
              </a:xfrm>
              <a:custGeom>
                <a:rect b="b" l="l" r="r" t="t"/>
                <a:pathLst>
                  <a:path extrusionOk="0" h="451821" w="227959">
                    <a:moveTo>
                      <a:pt x="227960" y="225911"/>
                    </a:moveTo>
                    <a:cubicBezTo>
                      <a:pt x="227960" y="350678"/>
                      <a:pt x="176929" y="451821"/>
                      <a:pt x="113980" y="451821"/>
                    </a:cubicBezTo>
                    <a:cubicBezTo>
                      <a:pt x="51031" y="451821"/>
                      <a:pt x="0" y="350678"/>
                      <a:pt x="0" y="225911"/>
                    </a:cubicBezTo>
                    <a:cubicBezTo>
                      <a:pt x="0" y="101144"/>
                      <a:pt x="51031" y="0"/>
                      <a:pt x="113980" y="0"/>
                    </a:cubicBezTo>
                    <a:cubicBezTo>
                      <a:pt x="176929" y="0"/>
                      <a:pt x="227960" y="101144"/>
                      <a:pt x="227960" y="225911"/>
                    </a:cubicBez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81" name="Google Shape;4981;p353"/>
              <p:cNvSpPr/>
              <p:nvPr/>
            </p:nvSpPr>
            <p:spPr>
              <a:xfrm>
                <a:off x="1655448" y="1095359"/>
                <a:ext cx="9498" cy="451821"/>
              </a:xfrm>
              <a:custGeom>
                <a:rect b="b" l="l" r="r" t="t"/>
                <a:pathLst>
                  <a:path extrusionOk="0" h="451821" w="9498">
                    <a:moveTo>
                      <a:pt x="0" y="0"/>
                    </a:moveTo>
                    <a:lnTo>
                      <a:pt x="0" y="451821"/>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82" name="Google Shape;4982;p353"/>
              <p:cNvSpPr/>
              <p:nvPr/>
            </p:nvSpPr>
            <p:spPr>
              <a:xfrm>
                <a:off x="1427489" y="1321269"/>
                <a:ext cx="455919" cy="9412"/>
              </a:xfrm>
              <a:custGeom>
                <a:rect b="b" l="l" r="r" t="t"/>
                <a:pathLst>
                  <a:path extrusionOk="0" h="9412" w="455919">
                    <a:moveTo>
                      <a:pt x="455919" y="0"/>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83" name="Google Shape;4983;p353"/>
              <p:cNvSpPr/>
              <p:nvPr/>
            </p:nvSpPr>
            <p:spPr>
              <a:xfrm>
                <a:off x="1459213" y="1208314"/>
                <a:ext cx="392565" cy="9412"/>
              </a:xfrm>
              <a:custGeom>
                <a:rect b="b" l="l" r="r" t="t"/>
                <a:pathLst>
                  <a:path extrusionOk="0" h="9412" w="392565">
                    <a:moveTo>
                      <a:pt x="392566" y="0"/>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84" name="Google Shape;4984;p353"/>
              <p:cNvSpPr/>
              <p:nvPr/>
            </p:nvSpPr>
            <p:spPr>
              <a:xfrm>
                <a:off x="1459213" y="1434225"/>
                <a:ext cx="392565" cy="9412"/>
              </a:xfrm>
              <a:custGeom>
                <a:rect b="b" l="l" r="r" t="t"/>
                <a:pathLst>
                  <a:path extrusionOk="0" h="9412" w="392565">
                    <a:moveTo>
                      <a:pt x="392566" y="0"/>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grpSp>
        <p:nvGrpSpPr>
          <p:cNvPr id="4985" name="Google Shape;4985;p353"/>
          <p:cNvGrpSpPr/>
          <p:nvPr/>
        </p:nvGrpSpPr>
        <p:grpSpPr>
          <a:xfrm>
            <a:off x="3806247" y="3523489"/>
            <a:ext cx="650250" cy="539687"/>
            <a:chOff x="5657189" y="1858534"/>
            <a:chExt cx="867000" cy="719583"/>
          </a:xfrm>
        </p:grpSpPr>
        <p:sp>
          <p:nvSpPr>
            <p:cNvPr id="4986" name="Google Shape;4986;p353"/>
            <p:cNvSpPr txBox="1"/>
            <p:nvPr/>
          </p:nvSpPr>
          <p:spPr>
            <a:xfrm>
              <a:off x="5657189" y="2270317"/>
              <a:ext cx="867000" cy="3078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b="1" lang="en-US" sz="800">
                  <a:latin typeface="Roboto"/>
                  <a:ea typeface="Roboto"/>
                  <a:cs typeface="Roboto"/>
                  <a:sym typeface="Roboto"/>
                </a:rPr>
                <a:t>File Systems</a:t>
              </a:r>
              <a:br>
                <a:rPr lang="en-US" sz="800">
                  <a:latin typeface="Roboto"/>
                  <a:ea typeface="Roboto"/>
                  <a:cs typeface="Roboto"/>
                  <a:sym typeface="Roboto"/>
                </a:rPr>
              </a:br>
              <a:r>
                <a:rPr lang="en-US" sz="700">
                  <a:latin typeface="Roboto"/>
                  <a:ea typeface="Roboto"/>
                  <a:cs typeface="Roboto"/>
                  <a:sym typeface="Roboto"/>
                </a:rPr>
                <a:t>Local, Cloud</a:t>
              </a:r>
              <a:endParaRPr i="0" sz="700" u="none" cap="none" strike="noStrike">
                <a:solidFill>
                  <a:srgbClr val="000000"/>
                </a:solidFill>
                <a:latin typeface="Roboto"/>
                <a:ea typeface="Roboto"/>
                <a:cs typeface="Roboto"/>
                <a:sym typeface="Roboto"/>
              </a:endParaRPr>
            </a:p>
          </p:txBody>
        </p:sp>
        <p:grpSp>
          <p:nvGrpSpPr>
            <p:cNvPr id="4987" name="Google Shape;4987;p353"/>
            <p:cNvGrpSpPr/>
            <p:nvPr/>
          </p:nvGrpSpPr>
          <p:grpSpPr>
            <a:xfrm>
              <a:off x="5893319" y="1858534"/>
              <a:ext cx="394740" cy="320026"/>
              <a:chOff x="1447908" y="1244435"/>
              <a:chExt cx="712141" cy="576624"/>
            </a:xfrm>
          </p:grpSpPr>
          <p:sp>
            <p:nvSpPr>
              <p:cNvPr id="4988" name="Google Shape;4988;p353"/>
              <p:cNvSpPr/>
              <p:nvPr/>
            </p:nvSpPr>
            <p:spPr>
              <a:xfrm>
                <a:off x="1447908" y="1244435"/>
                <a:ext cx="712141" cy="576624"/>
              </a:xfrm>
              <a:custGeom>
                <a:rect b="b" l="l" r="r" t="t"/>
                <a:pathLst>
                  <a:path extrusionOk="0" h="576624" w="712141">
                    <a:moveTo>
                      <a:pt x="712141" y="576624"/>
                    </a:moveTo>
                    <a:lnTo>
                      <a:pt x="0" y="576624"/>
                    </a:lnTo>
                    <a:lnTo>
                      <a:pt x="0" y="0"/>
                    </a:lnTo>
                    <a:lnTo>
                      <a:pt x="220980" y="0"/>
                    </a:lnTo>
                    <a:lnTo>
                      <a:pt x="266687" y="90009"/>
                    </a:lnTo>
                    <a:lnTo>
                      <a:pt x="712141" y="90009"/>
                    </a:lnTo>
                    <a:lnTo>
                      <a:pt x="712141" y="576624"/>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89" name="Google Shape;4989;p353"/>
              <p:cNvSpPr/>
              <p:nvPr/>
            </p:nvSpPr>
            <p:spPr>
              <a:xfrm>
                <a:off x="1684659" y="1275417"/>
                <a:ext cx="417595" cy="59026"/>
              </a:xfrm>
              <a:custGeom>
                <a:rect b="b" l="l" r="r" t="t"/>
                <a:pathLst>
                  <a:path extrusionOk="0" h="59026" w="417595">
                    <a:moveTo>
                      <a:pt x="0" y="0"/>
                    </a:moveTo>
                    <a:lnTo>
                      <a:pt x="417596" y="0"/>
                    </a:lnTo>
                    <a:lnTo>
                      <a:pt x="417596" y="59027"/>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sp>
        <p:nvSpPr>
          <p:cNvPr id="4990" name="Google Shape;4990;p353"/>
          <p:cNvSpPr txBox="1"/>
          <p:nvPr/>
        </p:nvSpPr>
        <p:spPr>
          <a:xfrm>
            <a:off x="6659726" y="3834863"/>
            <a:ext cx="695100" cy="2310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b="1" lang="en-US" sz="800">
                <a:latin typeface="Roboto"/>
                <a:ea typeface="Roboto"/>
                <a:cs typeface="Roboto"/>
                <a:sym typeface="Roboto"/>
              </a:rPr>
              <a:t>No SQL</a:t>
            </a:r>
            <a:br>
              <a:rPr b="1" lang="en-US" sz="800">
                <a:latin typeface="Roboto"/>
                <a:ea typeface="Roboto"/>
                <a:cs typeface="Roboto"/>
                <a:sym typeface="Roboto"/>
              </a:rPr>
            </a:br>
            <a:r>
              <a:rPr lang="en-US" sz="700">
                <a:latin typeface="Roboto"/>
                <a:ea typeface="Roboto"/>
                <a:cs typeface="Roboto"/>
                <a:sym typeface="Roboto"/>
              </a:rPr>
              <a:t>Social, Audit, IoT</a:t>
            </a:r>
            <a:endParaRPr sz="700">
              <a:latin typeface="Roboto"/>
              <a:ea typeface="Roboto"/>
              <a:cs typeface="Roboto"/>
              <a:sym typeface="Roboto"/>
            </a:endParaRPr>
          </a:p>
        </p:txBody>
      </p:sp>
      <p:grpSp>
        <p:nvGrpSpPr>
          <p:cNvPr id="4991" name="Google Shape;4991;p353"/>
          <p:cNvGrpSpPr/>
          <p:nvPr/>
        </p:nvGrpSpPr>
        <p:grpSpPr>
          <a:xfrm>
            <a:off x="6869972" y="3506246"/>
            <a:ext cx="274291" cy="274291"/>
            <a:chOff x="2047908" y="1774546"/>
            <a:chExt cx="713557" cy="713557"/>
          </a:xfrm>
        </p:grpSpPr>
        <p:sp>
          <p:nvSpPr>
            <p:cNvPr id="4992" name="Google Shape;4992;p353"/>
            <p:cNvSpPr/>
            <p:nvPr/>
          </p:nvSpPr>
          <p:spPr>
            <a:xfrm>
              <a:off x="2131673" y="1858311"/>
              <a:ext cx="546028" cy="546028"/>
            </a:xfrm>
            <a:custGeom>
              <a:rect b="b" l="l" r="r" t="t"/>
              <a:pathLst>
                <a:path extrusionOk="0" h="546028" w="546028">
                  <a:moveTo>
                    <a:pt x="0" y="0"/>
                  </a:moveTo>
                  <a:lnTo>
                    <a:pt x="546028" y="0"/>
                  </a:lnTo>
                  <a:lnTo>
                    <a:pt x="546028" y="546028"/>
                  </a:lnTo>
                  <a:lnTo>
                    <a:pt x="0" y="546028"/>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93" name="Google Shape;4993;p353"/>
            <p:cNvSpPr/>
            <p:nvPr/>
          </p:nvSpPr>
          <p:spPr>
            <a:xfrm>
              <a:off x="2231303" y="1957941"/>
              <a:ext cx="346768" cy="346768"/>
            </a:xfrm>
            <a:custGeom>
              <a:rect b="b" l="l" r="r" t="t"/>
              <a:pathLst>
                <a:path extrusionOk="0" h="346768" w="346768">
                  <a:moveTo>
                    <a:pt x="0" y="0"/>
                  </a:moveTo>
                  <a:lnTo>
                    <a:pt x="346769" y="0"/>
                  </a:lnTo>
                  <a:lnTo>
                    <a:pt x="346769" y="346769"/>
                  </a:lnTo>
                  <a:lnTo>
                    <a:pt x="0" y="346769"/>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94" name="Google Shape;4994;p353"/>
            <p:cNvSpPr/>
            <p:nvPr/>
          </p:nvSpPr>
          <p:spPr>
            <a:xfrm>
              <a:off x="2197967" y="1774546"/>
              <a:ext cx="9443" cy="83764"/>
            </a:xfrm>
            <a:custGeom>
              <a:rect b="b" l="l" r="r" t="t"/>
              <a:pathLst>
                <a:path extrusionOk="0" h="83764" w="9443">
                  <a:moveTo>
                    <a:pt x="0" y="83765"/>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95" name="Google Shape;4995;p353"/>
            <p:cNvSpPr/>
            <p:nvPr/>
          </p:nvSpPr>
          <p:spPr>
            <a:xfrm>
              <a:off x="2301280" y="1774546"/>
              <a:ext cx="9443" cy="83764"/>
            </a:xfrm>
            <a:custGeom>
              <a:rect b="b" l="l" r="r" t="t"/>
              <a:pathLst>
                <a:path extrusionOk="0" h="83764" w="9443">
                  <a:moveTo>
                    <a:pt x="0" y="83765"/>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96" name="Google Shape;4996;p353"/>
            <p:cNvSpPr/>
            <p:nvPr/>
          </p:nvSpPr>
          <p:spPr>
            <a:xfrm>
              <a:off x="2404687" y="1774546"/>
              <a:ext cx="9443" cy="83764"/>
            </a:xfrm>
            <a:custGeom>
              <a:rect b="b" l="l" r="r" t="t"/>
              <a:pathLst>
                <a:path extrusionOk="0" h="83764" w="9443">
                  <a:moveTo>
                    <a:pt x="0" y="83765"/>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97" name="Google Shape;4997;p353"/>
            <p:cNvSpPr/>
            <p:nvPr/>
          </p:nvSpPr>
          <p:spPr>
            <a:xfrm>
              <a:off x="2508094" y="1774546"/>
              <a:ext cx="9443" cy="83764"/>
            </a:xfrm>
            <a:custGeom>
              <a:rect b="b" l="l" r="r" t="t"/>
              <a:pathLst>
                <a:path extrusionOk="0" h="83764" w="9443">
                  <a:moveTo>
                    <a:pt x="0" y="83765"/>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98" name="Google Shape;4998;p353"/>
            <p:cNvSpPr/>
            <p:nvPr/>
          </p:nvSpPr>
          <p:spPr>
            <a:xfrm>
              <a:off x="2611407" y="1774546"/>
              <a:ext cx="9443" cy="83764"/>
            </a:xfrm>
            <a:custGeom>
              <a:rect b="b" l="l" r="r" t="t"/>
              <a:pathLst>
                <a:path extrusionOk="0" h="83764" w="9443">
                  <a:moveTo>
                    <a:pt x="0" y="83765"/>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4999" name="Google Shape;4999;p353"/>
            <p:cNvSpPr/>
            <p:nvPr/>
          </p:nvSpPr>
          <p:spPr>
            <a:xfrm>
              <a:off x="2197967" y="2404339"/>
              <a:ext cx="9443" cy="83764"/>
            </a:xfrm>
            <a:custGeom>
              <a:rect b="b" l="l" r="r" t="t"/>
              <a:pathLst>
                <a:path extrusionOk="0" h="83764" w="9443">
                  <a:moveTo>
                    <a:pt x="0" y="83765"/>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00" name="Google Shape;5000;p353"/>
            <p:cNvSpPr/>
            <p:nvPr/>
          </p:nvSpPr>
          <p:spPr>
            <a:xfrm>
              <a:off x="2301280" y="2404339"/>
              <a:ext cx="9443" cy="83764"/>
            </a:xfrm>
            <a:custGeom>
              <a:rect b="b" l="l" r="r" t="t"/>
              <a:pathLst>
                <a:path extrusionOk="0" h="83764" w="9443">
                  <a:moveTo>
                    <a:pt x="0" y="83765"/>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01" name="Google Shape;5001;p353"/>
            <p:cNvSpPr/>
            <p:nvPr/>
          </p:nvSpPr>
          <p:spPr>
            <a:xfrm>
              <a:off x="2404687" y="2404339"/>
              <a:ext cx="9443" cy="83764"/>
            </a:xfrm>
            <a:custGeom>
              <a:rect b="b" l="l" r="r" t="t"/>
              <a:pathLst>
                <a:path extrusionOk="0" h="83764" w="9443">
                  <a:moveTo>
                    <a:pt x="0" y="83765"/>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02" name="Google Shape;5002;p353"/>
            <p:cNvSpPr/>
            <p:nvPr/>
          </p:nvSpPr>
          <p:spPr>
            <a:xfrm>
              <a:off x="2508094" y="2404339"/>
              <a:ext cx="9443" cy="83764"/>
            </a:xfrm>
            <a:custGeom>
              <a:rect b="b" l="l" r="r" t="t"/>
              <a:pathLst>
                <a:path extrusionOk="0" h="83764" w="9443">
                  <a:moveTo>
                    <a:pt x="0" y="83765"/>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03" name="Google Shape;5003;p353"/>
            <p:cNvSpPr/>
            <p:nvPr/>
          </p:nvSpPr>
          <p:spPr>
            <a:xfrm>
              <a:off x="2611407" y="2404339"/>
              <a:ext cx="9443" cy="83764"/>
            </a:xfrm>
            <a:custGeom>
              <a:rect b="b" l="l" r="r" t="t"/>
              <a:pathLst>
                <a:path extrusionOk="0" h="83764" w="9443">
                  <a:moveTo>
                    <a:pt x="0" y="83765"/>
                  </a:moveTo>
                  <a:lnTo>
                    <a:pt x="0"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04" name="Google Shape;5004;p353"/>
            <p:cNvSpPr/>
            <p:nvPr/>
          </p:nvSpPr>
          <p:spPr>
            <a:xfrm>
              <a:off x="2677701" y="1924605"/>
              <a:ext cx="83764" cy="9443"/>
            </a:xfrm>
            <a:custGeom>
              <a:rect b="b" l="l" r="r" t="t"/>
              <a:pathLst>
                <a:path extrusionOk="0" h="9443" w="83764">
                  <a:moveTo>
                    <a:pt x="0" y="0"/>
                  </a:moveTo>
                  <a:lnTo>
                    <a:pt x="8376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05" name="Google Shape;5005;p353"/>
            <p:cNvSpPr/>
            <p:nvPr/>
          </p:nvSpPr>
          <p:spPr>
            <a:xfrm>
              <a:off x="2677701" y="2027918"/>
              <a:ext cx="83764" cy="9443"/>
            </a:xfrm>
            <a:custGeom>
              <a:rect b="b" l="l" r="r" t="t"/>
              <a:pathLst>
                <a:path extrusionOk="0" h="9443" w="83764">
                  <a:moveTo>
                    <a:pt x="0" y="0"/>
                  </a:moveTo>
                  <a:lnTo>
                    <a:pt x="8376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06" name="Google Shape;5006;p353"/>
            <p:cNvSpPr/>
            <p:nvPr/>
          </p:nvSpPr>
          <p:spPr>
            <a:xfrm>
              <a:off x="2677701" y="2131325"/>
              <a:ext cx="83764" cy="9443"/>
            </a:xfrm>
            <a:custGeom>
              <a:rect b="b" l="l" r="r" t="t"/>
              <a:pathLst>
                <a:path extrusionOk="0" h="9443" w="83764">
                  <a:moveTo>
                    <a:pt x="0" y="0"/>
                  </a:moveTo>
                  <a:lnTo>
                    <a:pt x="8376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07" name="Google Shape;5007;p353"/>
            <p:cNvSpPr/>
            <p:nvPr/>
          </p:nvSpPr>
          <p:spPr>
            <a:xfrm>
              <a:off x="2677701" y="2234732"/>
              <a:ext cx="83764" cy="9443"/>
            </a:xfrm>
            <a:custGeom>
              <a:rect b="b" l="l" r="r" t="t"/>
              <a:pathLst>
                <a:path extrusionOk="0" h="9443" w="83764">
                  <a:moveTo>
                    <a:pt x="0" y="0"/>
                  </a:moveTo>
                  <a:lnTo>
                    <a:pt x="8376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08" name="Google Shape;5008;p353"/>
            <p:cNvSpPr/>
            <p:nvPr/>
          </p:nvSpPr>
          <p:spPr>
            <a:xfrm>
              <a:off x="2677701" y="2338045"/>
              <a:ext cx="83764" cy="9443"/>
            </a:xfrm>
            <a:custGeom>
              <a:rect b="b" l="l" r="r" t="t"/>
              <a:pathLst>
                <a:path extrusionOk="0" h="9443" w="83764">
                  <a:moveTo>
                    <a:pt x="0" y="0"/>
                  </a:moveTo>
                  <a:lnTo>
                    <a:pt x="8376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09" name="Google Shape;5009;p353"/>
            <p:cNvSpPr/>
            <p:nvPr/>
          </p:nvSpPr>
          <p:spPr>
            <a:xfrm>
              <a:off x="2047908" y="1924605"/>
              <a:ext cx="83764" cy="9443"/>
            </a:xfrm>
            <a:custGeom>
              <a:rect b="b" l="l" r="r" t="t"/>
              <a:pathLst>
                <a:path extrusionOk="0" h="9443" w="83764">
                  <a:moveTo>
                    <a:pt x="0" y="0"/>
                  </a:moveTo>
                  <a:lnTo>
                    <a:pt x="8376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10" name="Google Shape;5010;p353"/>
            <p:cNvSpPr/>
            <p:nvPr/>
          </p:nvSpPr>
          <p:spPr>
            <a:xfrm>
              <a:off x="2047908" y="2027918"/>
              <a:ext cx="83764" cy="9443"/>
            </a:xfrm>
            <a:custGeom>
              <a:rect b="b" l="l" r="r" t="t"/>
              <a:pathLst>
                <a:path extrusionOk="0" h="9443" w="83764">
                  <a:moveTo>
                    <a:pt x="0" y="0"/>
                  </a:moveTo>
                  <a:lnTo>
                    <a:pt x="8376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11" name="Google Shape;5011;p353"/>
            <p:cNvSpPr/>
            <p:nvPr/>
          </p:nvSpPr>
          <p:spPr>
            <a:xfrm>
              <a:off x="2047908" y="2131325"/>
              <a:ext cx="83764" cy="9443"/>
            </a:xfrm>
            <a:custGeom>
              <a:rect b="b" l="l" r="r" t="t"/>
              <a:pathLst>
                <a:path extrusionOk="0" h="9443" w="83764">
                  <a:moveTo>
                    <a:pt x="0" y="0"/>
                  </a:moveTo>
                  <a:lnTo>
                    <a:pt x="8376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12" name="Google Shape;5012;p353"/>
            <p:cNvSpPr/>
            <p:nvPr/>
          </p:nvSpPr>
          <p:spPr>
            <a:xfrm>
              <a:off x="2047908" y="2234732"/>
              <a:ext cx="83764" cy="9443"/>
            </a:xfrm>
            <a:custGeom>
              <a:rect b="b" l="l" r="r" t="t"/>
              <a:pathLst>
                <a:path extrusionOk="0" h="9443" w="83764">
                  <a:moveTo>
                    <a:pt x="0" y="0"/>
                  </a:moveTo>
                  <a:lnTo>
                    <a:pt x="8376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sp>
          <p:nvSpPr>
            <p:cNvPr id="5013" name="Google Shape;5013;p353"/>
            <p:cNvSpPr/>
            <p:nvPr/>
          </p:nvSpPr>
          <p:spPr>
            <a:xfrm>
              <a:off x="2047908" y="2338045"/>
              <a:ext cx="83764" cy="9443"/>
            </a:xfrm>
            <a:custGeom>
              <a:rect b="b" l="l" r="r" t="t"/>
              <a:pathLst>
                <a:path extrusionOk="0" h="9443" w="83764">
                  <a:moveTo>
                    <a:pt x="0" y="0"/>
                  </a:moveTo>
                  <a:lnTo>
                    <a:pt x="83765" y="0"/>
                  </a:lnTo>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sp>
        <p:nvSpPr>
          <p:cNvPr id="5014" name="Google Shape;5014;p353"/>
          <p:cNvSpPr txBox="1"/>
          <p:nvPr/>
        </p:nvSpPr>
        <p:spPr>
          <a:xfrm>
            <a:off x="5638366" y="3832332"/>
            <a:ext cx="896700" cy="2310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b="1" lang="en-US" sz="800">
                <a:latin typeface="Roboto"/>
                <a:ea typeface="Roboto"/>
                <a:cs typeface="Roboto"/>
                <a:sym typeface="Roboto"/>
              </a:rPr>
              <a:t>Cloud</a:t>
            </a:r>
            <a:br>
              <a:rPr lang="en-US" sz="800">
                <a:latin typeface="Roboto"/>
                <a:ea typeface="Roboto"/>
                <a:cs typeface="Roboto"/>
                <a:sym typeface="Roboto"/>
              </a:rPr>
            </a:br>
            <a:r>
              <a:rPr lang="en-US" sz="700">
                <a:latin typeface="Roboto"/>
                <a:ea typeface="Roboto"/>
                <a:cs typeface="Roboto"/>
                <a:sym typeface="Roboto"/>
              </a:rPr>
              <a:t>CRM, Marketing, Email </a:t>
            </a:r>
            <a:endParaRPr sz="700">
              <a:latin typeface="Roboto"/>
              <a:ea typeface="Roboto"/>
              <a:cs typeface="Roboto"/>
              <a:sym typeface="Roboto"/>
            </a:endParaRPr>
          </a:p>
        </p:txBody>
      </p:sp>
      <p:sp>
        <p:nvSpPr>
          <p:cNvPr id="5015" name="Google Shape;5015;p353"/>
          <p:cNvSpPr/>
          <p:nvPr/>
        </p:nvSpPr>
        <p:spPr>
          <a:xfrm>
            <a:off x="5909114" y="3540663"/>
            <a:ext cx="355204" cy="205988"/>
          </a:xfrm>
          <a:custGeom>
            <a:rect b="b" l="l" r="r" t="t"/>
            <a:pathLst>
              <a:path extrusionOk="0" h="505491" w="861100">
                <a:moveTo>
                  <a:pt x="718009" y="505301"/>
                </a:moveTo>
                <a:cubicBezTo>
                  <a:pt x="797074" y="505301"/>
                  <a:pt x="861101" y="440722"/>
                  <a:pt x="861101" y="361188"/>
                </a:cubicBezTo>
                <a:cubicBezTo>
                  <a:pt x="861101" y="281654"/>
                  <a:pt x="801046" y="221361"/>
                  <a:pt x="725481" y="217456"/>
                </a:cubicBezTo>
                <a:cubicBezTo>
                  <a:pt x="709403" y="137351"/>
                  <a:pt x="639229" y="77057"/>
                  <a:pt x="554963" y="77057"/>
                </a:cubicBezTo>
                <a:cubicBezTo>
                  <a:pt x="545127" y="77057"/>
                  <a:pt x="535575" y="78105"/>
                  <a:pt x="526212" y="79629"/>
                </a:cubicBezTo>
                <a:cubicBezTo>
                  <a:pt x="486680" y="31052"/>
                  <a:pt x="426625" y="0"/>
                  <a:pt x="359383" y="0"/>
                </a:cubicBezTo>
                <a:cubicBezTo>
                  <a:pt x="251474" y="0"/>
                  <a:pt x="162384" y="79915"/>
                  <a:pt x="146590" y="184214"/>
                </a:cubicBezTo>
                <a:cubicBezTo>
                  <a:pt x="64500" y="190976"/>
                  <a:pt x="0" y="260128"/>
                  <a:pt x="0" y="344519"/>
                </a:cubicBezTo>
                <a:cubicBezTo>
                  <a:pt x="0" y="433387"/>
                  <a:pt x="71498" y="505492"/>
                  <a:pt x="159831" y="505492"/>
                </a:cubicBezTo>
                <a:lnTo>
                  <a:pt x="718104" y="505492"/>
                </a:lnTo>
                <a:close/>
              </a:path>
            </a:pathLst>
          </a:custGeom>
          <a:noFill/>
          <a:ln cap="rnd" cmpd="sng" w="9525">
            <a:solidFill>
              <a:schemeClr val="accen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nvGrpSpPr>
          <p:cNvPr id="5016" name="Google Shape;5016;p353"/>
          <p:cNvGrpSpPr/>
          <p:nvPr/>
        </p:nvGrpSpPr>
        <p:grpSpPr>
          <a:xfrm>
            <a:off x="2103466" y="3486876"/>
            <a:ext cx="602325" cy="562543"/>
            <a:chOff x="2853636" y="1901692"/>
            <a:chExt cx="803100" cy="750058"/>
          </a:xfrm>
        </p:grpSpPr>
        <p:grpSp>
          <p:nvGrpSpPr>
            <p:cNvPr id="5017" name="Google Shape;5017;p353"/>
            <p:cNvGrpSpPr/>
            <p:nvPr/>
          </p:nvGrpSpPr>
          <p:grpSpPr>
            <a:xfrm>
              <a:off x="3072306" y="1901692"/>
              <a:ext cx="365760" cy="365760"/>
              <a:chOff x="7175130" y="1072471"/>
              <a:chExt cx="2031999" cy="2031999"/>
            </a:xfrm>
          </p:grpSpPr>
          <p:sp>
            <p:nvSpPr>
              <p:cNvPr id="5018" name="Google Shape;5018;p353"/>
              <p:cNvSpPr/>
              <p:nvPr/>
            </p:nvSpPr>
            <p:spPr>
              <a:xfrm>
                <a:off x="8191130" y="2088471"/>
                <a:ext cx="852395" cy="852395"/>
              </a:xfrm>
              <a:custGeom>
                <a:rect b="b" l="l" r="r" t="t"/>
                <a:pathLst>
                  <a:path extrusionOk="0" h="852395" w="852395">
                    <a:moveTo>
                      <a:pt x="0" y="300052"/>
                    </a:moveTo>
                    <a:cubicBezTo>
                      <a:pt x="48521" y="529175"/>
                      <a:pt x="107867" y="652804"/>
                      <a:pt x="163699" y="852396"/>
                    </a:cubicBezTo>
                    <a:cubicBezTo>
                      <a:pt x="163699" y="472677"/>
                      <a:pt x="472677" y="163699"/>
                      <a:pt x="852396" y="163699"/>
                    </a:cubicBezTo>
                    <a:cubicBezTo>
                      <a:pt x="555382" y="76152"/>
                      <a:pt x="443432" y="35987"/>
                      <a:pt x="300052" y="0"/>
                    </a:cubicBezTo>
                    <a:cubicBezTo>
                      <a:pt x="180316" y="77862"/>
                      <a:pt x="77957" y="180221"/>
                      <a:pt x="0" y="300052"/>
                    </a:cubicBezTo>
                  </a:path>
                </a:pathLst>
              </a:custGeom>
              <a:solidFill>
                <a:srgbClr val="FF6629"/>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19" name="Google Shape;5019;p353"/>
              <p:cNvSpPr/>
              <p:nvPr/>
            </p:nvSpPr>
            <p:spPr>
              <a:xfrm>
                <a:off x="7338734" y="1236075"/>
                <a:ext cx="852395" cy="852395"/>
              </a:xfrm>
              <a:custGeom>
                <a:rect b="b" l="l" r="r" t="t"/>
                <a:pathLst>
                  <a:path extrusionOk="0" h="852395" w="852395">
                    <a:moveTo>
                      <a:pt x="852396" y="552343"/>
                    </a:moveTo>
                    <a:cubicBezTo>
                      <a:pt x="803115" y="342117"/>
                      <a:pt x="741300" y="183355"/>
                      <a:pt x="688696" y="0"/>
                    </a:cubicBezTo>
                    <a:cubicBezTo>
                      <a:pt x="688696" y="379718"/>
                      <a:pt x="379718" y="688696"/>
                      <a:pt x="0" y="688696"/>
                    </a:cubicBezTo>
                    <a:cubicBezTo>
                      <a:pt x="188672" y="755068"/>
                      <a:pt x="370318" y="797797"/>
                      <a:pt x="552343" y="852396"/>
                    </a:cubicBezTo>
                    <a:cubicBezTo>
                      <a:pt x="672079" y="774534"/>
                      <a:pt x="774439" y="672174"/>
                      <a:pt x="852396" y="552343"/>
                    </a:cubicBezTo>
                  </a:path>
                </a:pathLst>
              </a:custGeom>
              <a:solidFill>
                <a:srgbClr val="1D5066"/>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20" name="Google Shape;5020;p353"/>
              <p:cNvSpPr/>
              <p:nvPr/>
            </p:nvSpPr>
            <p:spPr>
              <a:xfrm>
                <a:off x="7338734" y="2088471"/>
                <a:ext cx="817927" cy="637611"/>
              </a:xfrm>
              <a:custGeom>
                <a:rect b="b" l="l" r="r" t="t"/>
                <a:pathLst>
                  <a:path extrusionOk="0" h="637611" w="817927">
                    <a:moveTo>
                      <a:pt x="552343" y="0"/>
                    </a:moveTo>
                    <a:cubicBezTo>
                      <a:pt x="418174" y="7881"/>
                      <a:pt x="68841" y="110526"/>
                      <a:pt x="0" y="163699"/>
                    </a:cubicBezTo>
                    <a:cubicBezTo>
                      <a:pt x="304705" y="163699"/>
                      <a:pt x="563738" y="362721"/>
                      <a:pt x="654228" y="637611"/>
                    </a:cubicBezTo>
                    <a:cubicBezTo>
                      <a:pt x="682999" y="496606"/>
                      <a:pt x="739591" y="365570"/>
                      <a:pt x="817928" y="250487"/>
                    </a:cubicBezTo>
                    <a:cubicBezTo>
                      <a:pt x="745193" y="151925"/>
                      <a:pt x="655178" y="66942"/>
                      <a:pt x="552343" y="0"/>
                    </a:cubicBezTo>
                  </a:path>
                </a:pathLst>
              </a:custGeom>
              <a:solidFill>
                <a:srgbClr val="1D5066"/>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21" name="Google Shape;5021;p353"/>
              <p:cNvSpPr/>
              <p:nvPr/>
            </p:nvSpPr>
            <p:spPr>
              <a:xfrm>
                <a:off x="8225598" y="1450954"/>
                <a:ext cx="817927" cy="637516"/>
              </a:xfrm>
              <a:custGeom>
                <a:rect b="b" l="l" r="r" t="t"/>
                <a:pathLst>
                  <a:path extrusionOk="0" h="637516" w="817927">
                    <a:moveTo>
                      <a:pt x="163699" y="0"/>
                    </a:moveTo>
                    <a:cubicBezTo>
                      <a:pt x="134929" y="141006"/>
                      <a:pt x="78336" y="272041"/>
                      <a:pt x="0" y="387030"/>
                    </a:cubicBezTo>
                    <a:cubicBezTo>
                      <a:pt x="72734" y="485591"/>
                      <a:pt x="162750" y="570574"/>
                      <a:pt x="265584" y="637516"/>
                    </a:cubicBezTo>
                    <a:cubicBezTo>
                      <a:pt x="480748" y="583773"/>
                      <a:pt x="600010" y="553483"/>
                      <a:pt x="817928" y="473912"/>
                    </a:cubicBezTo>
                    <a:cubicBezTo>
                      <a:pt x="513222" y="473912"/>
                      <a:pt x="254190" y="274890"/>
                      <a:pt x="163699" y="0"/>
                    </a:cubicBezTo>
                  </a:path>
                </a:pathLst>
              </a:custGeom>
              <a:solidFill>
                <a:srgbClr val="FF6629"/>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22" name="Google Shape;5022;p353"/>
              <p:cNvSpPr/>
              <p:nvPr/>
            </p:nvSpPr>
            <p:spPr>
              <a:xfrm>
                <a:off x="7175130" y="1924771"/>
                <a:ext cx="716042" cy="327398"/>
              </a:xfrm>
              <a:custGeom>
                <a:rect b="b" l="l" r="r" t="t"/>
                <a:pathLst>
                  <a:path extrusionOk="0" h="327398" w="716042">
                    <a:moveTo>
                      <a:pt x="163699" y="0"/>
                    </a:moveTo>
                    <a:cubicBezTo>
                      <a:pt x="73304" y="0"/>
                      <a:pt x="0" y="73304"/>
                      <a:pt x="0" y="163699"/>
                    </a:cubicBezTo>
                    <a:cubicBezTo>
                      <a:pt x="0" y="254095"/>
                      <a:pt x="73304" y="327399"/>
                      <a:pt x="163699" y="327399"/>
                    </a:cubicBezTo>
                    <a:cubicBezTo>
                      <a:pt x="367184" y="327399"/>
                      <a:pt x="556901" y="267199"/>
                      <a:pt x="716043" y="163699"/>
                    </a:cubicBezTo>
                    <a:cubicBezTo>
                      <a:pt x="556901" y="60295"/>
                      <a:pt x="367279" y="0"/>
                      <a:pt x="163699" y="0"/>
                    </a:cubicBezTo>
                  </a:path>
                </a:pathLst>
              </a:custGeom>
              <a:solidFill>
                <a:srgbClr val="1B3E51"/>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23" name="Google Shape;5023;p353"/>
              <p:cNvSpPr/>
              <p:nvPr/>
            </p:nvSpPr>
            <p:spPr>
              <a:xfrm>
                <a:off x="8027335" y="1072471"/>
                <a:ext cx="327398" cy="716042"/>
              </a:xfrm>
              <a:custGeom>
                <a:rect b="b" l="l" r="r" t="t"/>
                <a:pathLst>
                  <a:path extrusionOk="0" h="716042" w="327398">
                    <a:moveTo>
                      <a:pt x="327399" y="163699"/>
                    </a:moveTo>
                    <a:cubicBezTo>
                      <a:pt x="327399" y="73304"/>
                      <a:pt x="254095" y="0"/>
                      <a:pt x="163699" y="0"/>
                    </a:cubicBezTo>
                    <a:cubicBezTo>
                      <a:pt x="73304" y="0"/>
                      <a:pt x="0" y="73304"/>
                      <a:pt x="0" y="163699"/>
                    </a:cubicBezTo>
                    <a:cubicBezTo>
                      <a:pt x="0" y="367184"/>
                      <a:pt x="60200" y="556901"/>
                      <a:pt x="163699" y="716043"/>
                    </a:cubicBezTo>
                    <a:cubicBezTo>
                      <a:pt x="267199" y="556901"/>
                      <a:pt x="327399" y="367184"/>
                      <a:pt x="327399" y="163699"/>
                    </a:cubicBezTo>
                  </a:path>
                </a:pathLst>
              </a:custGeom>
              <a:solidFill>
                <a:srgbClr val="1B3E51"/>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24" name="Google Shape;5024;p353"/>
              <p:cNvSpPr/>
              <p:nvPr/>
            </p:nvSpPr>
            <p:spPr>
              <a:xfrm>
                <a:off x="8491087" y="1924771"/>
                <a:ext cx="716042" cy="327398"/>
              </a:xfrm>
              <a:custGeom>
                <a:rect b="b" l="l" r="r" t="t"/>
                <a:pathLst>
                  <a:path extrusionOk="0" h="327398" w="716042">
                    <a:moveTo>
                      <a:pt x="552343" y="0"/>
                    </a:moveTo>
                    <a:cubicBezTo>
                      <a:pt x="348858" y="0"/>
                      <a:pt x="159142" y="60200"/>
                      <a:pt x="0" y="163699"/>
                    </a:cubicBezTo>
                    <a:cubicBezTo>
                      <a:pt x="159142" y="267199"/>
                      <a:pt x="348858" y="327399"/>
                      <a:pt x="552343" y="327399"/>
                    </a:cubicBezTo>
                    <a:cubicBezTo>
                      <a:pt x="642739" y="327399"/>
                      <a:pt x="716043" y="254095"/>
                      <a:pt x="716043" y="163699"/>
                    </a:cubicBezTo>
                    <a:cubicBezTo>
                      <a:pt x="716043" y="73304"/>
                      <a:pt x="642739" y="0"/>
                      <a:pt x="552343" y="0"/>
                    </a:cubicBezTo>
                  </a:path>
                </a:pathLst>
              </a:custGeom>
              <a:solidFill>
                <a:srgbClr val="F44414"/>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25" name="Google Shape;5025;p353"/>
              <p:cNvSpPr/>
              <p:nvPr/>
            </p:nvSpPr>
            <p:spPr>
              <a:xfrm>
                <a:off x="8027430" y="2388428"/>
                <a:ext cx="327398" cy="716042"/>
              </a:xfrm>
              <a:custGeom>
                <a:rect b="b" l="l" r="r" t="t"/>
                <a:pathLst>
                  <a:path extrusionOk="0" h="716042" w="327398">
                    <a:moveTo>
                      <a:pt x="0" y="552343"/>
                    </a:moveTo>
                    <a:cubicBezTo>
                      <a:pt x="0" y="642739"/>
                      <a:pt x="73304" y="716043"/>
                      <a:pt x="163699" y="716043"/>
                    </a:cubicBezTo>
                    <a:cubicBezTo>
                      <a:pt x="254095" y="716043"/>
                      <a:pt x="327399" y="642739"/>
                      <a:pt x="327399" y="552343"/>
                    </a:cubicBezTo>
                    <a:cubicBezTo>
                      <a:pt x="327399" y="348858"/>
                      <a:pt x="267199" y="159142"/>
                      <a:pt x="163699" y="0"/>
                    </a:cubicBezTo>
                    <a:cubicBezTo>
                      <a:pt x="60200" y="159142"/>
                      <a:pt x="0" y="348763"/>
                      <a:pt x="0" y="552343"/>
                    </a:cubicBezTo>
                  </a:path>
                </a:pathLst>
              </a:custGeom>
              <a:solidFill>
                <a:srgbClr val="F44414"/>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grpSp>
          <p:nvGrpSpPr>
            <p:cNvPr id="5026" name="Google Shape;5026;p353"/>
            <p:cNvGrpSpPr/>
            <p:nvPr/>
          </p:nvGrpSpPr>
          <p:grpSpPr>
            <a:xfrm>
              <a:off x="2853636" y="2342517"/>
              <a:ext cx="803100" cy="309233"/>
              <a:chOff x="3091174" y="2116650"/>
              <a:chExt cx="803100" cy="309233"/>
            </a:xfrm>
          </p:grpSpPr>
          <p:sp>
            <p:nvSpPr>
              <p:cNvPr id="5027" name="Google Shape;5027;p353"/>
              <p:cNvSpPr txBox="1"/>
              <p:nvPr/>
            </p:nvSpPr>
            <p:spPr>
              <a:xfrm>
                <a:off x="3091174" y="2282183"/>
                <a:ext cx="803100" cy="1437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800"/>
                  <a:buFont typeface="Arial"/>
                  <a:buNone/>
                </a:pPr>
                <a:r>
                  <a:rPr i="0" lang="en-US" sz="700" u="none" cap="none" strike="noStrike">
                    <a:solidFill>
                      <a:srgbClr val="000000"/>
                    </a:solidFill>
                    <a:latin typeface="Roboto"/>
                    <a:ea typeface="Roboto"/>
                    <a:cs typeface="Roboto"/>
                    <a:sym typeface="Roboto"/>
                  </a:rPr>
                  <a:t>Endpoint APIs</a:t>
                </a:r>
                <a:endParaRPr i="0" sz="700" u="none" cap="none" strike="noStrike">
                  <a:solidFill>
                    <a:srgbClr val="000000"/>
                  </a:solidFill>
                  <a:latin typeface="Roboto"/>
                  <a:ea typeface="Roboto"/>
                  <a:cs typeface="Roboto"/>
                  <a:sym typeface="Roboto"/>
                </a:endParaRPr>
              </a:p>
            </p:txBody>
          </p:sp>
          <p:sp>
            <p:nvSpPr>
              <p:cNvPr id="5028" name="Google Shape;5028;p353"/>
              <p:cNvSpPr/>
              <p:nvPr/>
            </p:nvSpPr>
            <p:spPr>
              <a:xfrm>
                <a:off x="3163791" y="2116650"/>
                <a:ext cx="657866" cy="165526"/>
              </a:xfrm>
              <a:custGeom>
                <a:rect b="b" l="l" r="r" t="t"/>
                <a:pathLst>
                  <a:path extrusionOk="0" h="838104" w="3508619">
                    <a:moveTo>
                      <a:pt x="2888323" y="156686"/>
                    </a:moveTo>
                    <a:cubicBezTo>
                      <a:pt x="2860110" y="156686"/>
                      <a:pt x="2834463" y="163449"/>
                      <a:pt x="2811475" y="176784"/>
                    </a:cubicBezTo>
                    <a:cubicBezTo>
                      <a:pt x="2788486" y="190214"/>
                      <a:pt x="2769203" y="208883"/>
                      <a:pt x="2753624" y="232791"/>
                    </a:cubicBezTo>
                    <a:lnTo>
                      <a:pt x="2747925" y="165449"/>
                    </a:lnTo>
                    <a:lnTo>
                      <a:pt x="2608002" y="165449"/>
                    </a:lnTo>
                    <a:lnTo>
                      <a:pt x="2608002" y="644462"/>
                    </a:lnTo>
                    <a:lnTo>
                      <a:pt x="2756759" y="644462"/>
                    </a:lnTo>
                    <a:lnTo>
                      <a:pt x="2756759" y="300133"/>
                    </a:lnTo>
                    <a:cubicBezTo>
                      <a:pt x="2764453" y="291275"/>
                      <a:pt x="2773573" y="284321"/>
                      <a:pt x="2784307" y="279368"/>
                    </a:cubicBezTo>
                    <a:cubicBezTo>
                      <a:pt x="2795041" y="274320"/>
                      <a:pt x="2807295" y="271844"/>
                      <a:pt x="2821164" y="271844"/>
                    </a:cubicBezTo>
                    <a:cubicBezTo>
                      <a:pt x="2843202" y="271844"/>
                      <a:pt x="2859920" y="277559"/>
                      <a:pt x="2871319" y="288893"/>
                    </a:cubicBezTo>
                    <a:cubicBezTo>
                      <a:pt x="2882623" y="300228"/>
                      <a:pt x="2888323" y="319659"/>
                      <a:pt x="2888323" y="347091"/>
                    </a:cubicBezTo>
                    <a:lnTo>
                      <a:pt x="2888323" y="644652"/>
                    </a:lnTo>
                    <a:lnTo>
                      <a:pt x="3037555" y="644652"/>
                    </a:lnTo>
                    <a:lnTo>
                      <a:pt x="3037555" y="347567"/>
                    </a:lnTo>
                    <a:cubicBezTo>
                      <a:pt x="3037555" y="281178"/>
                      <a:pt x="3024351" y="232791"/>
                      <a:pt x="2998038" y="202311"/>
                    </a:cubicBezTo>
                    <a:cubicBezTo>
                      <a:pt x="2971726" y="171926"/>
                      <a:pt x="2935154" y="156686"/>
                      <a:pt x="2888323" y="156686"/>
                    </a:cubicBezTo>
                    <a:close/>
                    <a:moveTo>
                      <a:pt x="1298159" y="156686"/>
                    </a:moveTo>
                    <a:cubicBezTo>
                      <a:pt x="1276121" y="156686"/>
                      <a:pt x="1256837" y="163640"/>
                      <a:pt x="1240309" y="177451"/>
                    </a:cubicBezTo>
                    <a:cubicBezTo>
                      <a:pt x="1223780" y="191357"/>
                      <a:pt x="1210576" y="210788"/>
                      <a:pt x="1200602" y="235934"/>
                    </a:cubicBezTo>
                    <a:lnTo>
                      <a:pt x="1195283" y="165544"/>
                    </a:lnTo>
                    <a:lnTo>
                      <a:pt x="1054885" y="165544"/>
                    </a:lnTo>
                    <a:lnTo>
                      <a:pt x="1054885" y="644557"/>
                    </a:lnTo>
                    <a:lnTo>
                      <a:pt x="1204117" y="644557"/>
                    </a:lnTo>
                    <a:lnTo>
                      <a:pt x="1204117" y="330232"/>
                    </a:lnTo>
                    <a:cubicBezTo>
                      <a:pt x="1209437" y="319564"/>
                      <a:pt x="1217511" y="311372"/>
                      <a:pt x="1228435" y="305657"/>
                    </a:cubicBezTo>
                    <a:cubicBezTo>
                      <a:pt x="1239359" y="299942"/>
                      <a:pt x="1253323" y="296990"/>
                      <a:pt x="1270421" y="296990"/>
                    </a:cubicBezTo>
                    <a:lnTo>
                      <a:pt x="1324757" y="297466"/>
                    </a:lnTo>
                    <a:lnTo>
                      <a:pt x="1339290" y="162020"/>
                    </a:lnTo>
                    <a:cubicBezTo>
                      <a:pt x="1333686" y="160592"/>
                      <a:pt x="1327226" y="159258"/>
                      <a:pt x="1319817" y="158210"/>
                    </a:cubicBezTo>
                    <a:cubicBezTo>
                      <a:pt x="1312503" y="157163"/>
                      <a:pt x="1305283" y="156686"/>
                      <a:pt x="1298159" y="156686"/>
                    </a:cubicBezTo>
                    <a:close/>
                    <a:moveTo>
                      <a:pt x="3270760" y="437007"/>
                    </a:moveTo>
                    <a:lnTo>
                      <a:pt x="3268100" y="437007"/>
                    </a:lnTo>
                    <a:lnTo>
                      <a:pt x="3267625" y="433483"/>
                    </a:lnTo>
                    <a:lnTo>
                      <a:pt x="3196572" y="165640"/>
                    </a:lnTo>
                    <a:lnTo>
                      <a:pt x="3038030" y="165640"/>
                    </a:lnTo>
                    <a:lnTo>
                      <a:pt x="3203126" y="649986"/>
                    </a:lnTo>
                    <a:lnTo>
                      <a:pt x="3191252" y="681133"/>
                    </a:lnTo>
                    <a:cubicBezTo>
                      <a:pt x="3185933" y="695135"/>
                      <a:pt x="3177858" y="705517"/>
                      <a:pt x="3166934" y="712565"/>
                    </a:cubicBezTo>
                    <a:cubicBezTo>
                      <a:pt x="3156010" y="719519"/>
                      <a:pt x="3138816" y="723043"/>
                      <a:pt x="3115259" y="723043"/>
                    </a:cubicBezTo>
                    <a:cubicBezTo>
                      <a:pt x="3112029" y="723043"/>
                      <a:pt x="3109369" y="722852"/>
                      <a:pt x="3107279" y="722376"/>
                    </a:cubicBezTo>
                    <a:cubicBezTo>
                      <a:pt x="3105189" y="721900"/>
                      <a:pt x="3102150" y="721233"/>
                      <a:pt x="3097970" y="720376"/>
                    </a:cubicBezTo>
                    <a:lnTo>
                      <a:pt x="3079827" y="826675"/>
                    </a:lnTo>
                    <a:cubicBezTo>
                      <a:pt x="3097495" y="831056"/>
                      <a:pt x="3110414" y="834104"/>
                      <a:pt x="3118678" y="835724"/>
                    </a:cubicBezTo>
                    <a:cubicBezTo>
                      <a:pt x="3126942" y="837343"/>
                      <a:pt x="3137487" y="838105"/>
                      <a:pt x="3150501" y="838105"/>
                    </a:cubicBezTo>
                    <a:cubicBezTo>
                      <a:pt x="3201131" y="838105"/>
                      <a:pt x="3238083" y="826580"/>
                      <a:pt x="3261356" y="803529"/>
                    </a:cubicBezTo>
                    <a:cubicBezTo>
                      <a:pt x="3284629" y="780479"/>
                      <a:pt x="3303627" y="751332"/>
                      <a:pt x="3318351" y="715899"/>
                    </a:cubicBezTo>
                    <a:lnTo>
                      <a:pt x="3508620" y="165544"/>
                    </a:lnTo>
                    <a:lnTo>
                      <a:pt x="3349698" y="165544"/>
                    </a:lnTo>
                    <a:lnTo>
                      <a:pt x="3270665" y="436912"/>
                    </a:lnTo>
                    <a:close/>
                    <a:moveTo>
                      <a:pt x="2336230" y="156686"/>
                    </a:moveTo>
                    <a:cubicBezTo>
                      <a:pt x="2263561" y="156686"/>
                      <a:pt x="2206851" y="179356"/>
                      <a:pt x="2166195" y="224600"/>
                    </a:cubicBezTo>
                    <a:cubicBezTo>
                      <a:pt x="2125538" y="269939"/>
                      <a:pt x="2105305" y="328613"/>
                      <a:pt x="2105305" y="400622"/>
                    </a:cubicBezTo>
                    <a:lnTo>
                      <a:pt x="2105305" y="409956"/>
                    </a:lnTo>
                    <a:cubicBezTo>
                      <a:pt x="2105305" y="482251"/>
                      <a:pt x="2125633" y="541020"/>
                      <a:pt x="2166195" y="586169"/>
                    </a:cubicBezTo>
                    <a:cubicBezTo>
                      <a:pt x="2206851" y="631317"/>
                      <a:pt x="2263751" y="653891"/>
                      <a:pt x="2337085" y="653891"/>
                    </a:cubicBezTo>
                    <a:cubicBezTo>
                      <a:pt x="2410419" y="653891"/>
                      <a:pt x="2465989" y="631317"/>
                      <a:pt x="2506646" y="586169"/>
                    </a:cubicBezTo>
                    <a:cubicBezTo>
                      <a:pt x="2547302" y="541020"/>
                      <a:pt x="2567535" y="482251"/>
                      <a:pt x="2567535" y="409956"/>
                    </a:cubicBezTo>
                    <a:lnTo>
                      <a:pt x="2567535" y="400622"/>
                    </a:lnTo>
                    <a:cubicBezTo>
                      <a:pt x="2567535" y="328613"/>
                      <a:pt x="2547207" y="269939"/>
                      <a:pt x="2506646" y="224600"/>
                    </a:cubicBezTo>
                    <a:cubicBezTo>
                      <a:pt x="2465989" y="179261"/>
                      <a:pt x="2409184" y="156686"/>
                      <a:pt x="2336230" y="156686"/>
                    </a:cubicBezTo>
                    <a:close/>
                    <a:moveTo>
                      <a:pt x="2418778" y="409956"/>
                    </a:moveTo>
                    <a:cubicBezTo>
                      <a:pt x="2418778" y="449771"/>
                      <a:pt x="2412414" y="481203"/>
                      <a:pt x="2399780" y="504254"/>
                    </a:cubicBezTo>
                    <a:cubicBezTo>
                      <a:pt x="2387146" y="527304"/>
                      <a:pt x="2366248" y="538829"/>
                      <a:pt x="2337085" y="538829"/>
                    </a:cubicBezTo>
                    <a:cubicBezTo>
                      <a:pt x="2307923" y="538829"/>
                      <a:pt x="2285790" y="527399"/>
                      <a:pt x="2273251" y="504539"/>
                    </a:cubicBezTo>
                    <a:cubicBezTo>
                      <a:pt x="2260712" y="481679"/>
                      <a:pt x="2254442" y="450151"/>
                      <a:pt x="2254442" y="410051"/>
                    </a:cubicBezTo>
                    <a:lnTo>
                      <a:pt x="2254442" y="400717"/>
                    </a:lnTo>
                    <a:cubicBezTo>
                      <a:pt x="2254442" y="362045"/>
                      <a:pt x="2260712" y="330899"/>
                      <a:pt x="2273251" y="307276"/>
                    </a:cubicBezTo>
                    <a:cubicBezTo>
                      <a:pt x="2285790" y="283655"/>
                      <a:pt x="2306688" y="271844"/>
                      <a:pt x="2336135" y="271844"/>
                    </a:cubicBezTo>
                    <a:cubicBezTo>
                      <a:pt x="2365583" y="271844"/>
                      <a:pt x="2387051" y="283559"/>
                      <a:pt x="2399685" y="307086"/>
                    </a:cubicBezTo>
                    <a:cubicBezTo>
                      <a:pt x="2412319" y="330518"/>
                      <a:pt x="2418683" y="361760"/>
                      <a:pt x="2418683" y="400717"/>
                    </a:cubicBezTo>
                    <a:lnTo>
                      <a:pt x="2418683" y="410051"/>
                    </a:lnTo>
                    <a:close/>
                    <a:moveTo>
                      <a:pt x="990005" y="508254"/>
                    </a:moveTo>
                    <a:lnTo>
                      <a:pt x="990005" y="327660"/>
                    </a:lnTo>
                    <a:cubicBezTo>
                      <a:pt x="990005" y="272796"/>
                      <a:pt x="971672" y="230600"/>
                      <a:pt x="935005" y="201073"/>
                    </a:cubicBezTo>
                    <a:cubicBezTo>
                      <a:pt x="898338" y="171545"/>
                      <a:pt x="850557" y="156781"/>
                      <a:pt x="791757" y="156781"/>
                    </a:cubicBezTo>
                    <a:cubicBezTo>
                      <a:pt x="728778" y="156781"/>
                      <a:pt x="678147" y="171450"/>
                      <a:pt x="639865" y="200787"/>
                    </a:cubicBezTo>
                    <a:cubicBezTo>
                      <a:pt x="601584" y="230124"/>
                      <a:pt x="583535" y="266700"/>
                      <a:pt x="585530" y="310325"/>
                    </a:cubicBezTo>
                    <a:lnTo>
                      <a:pt x="586385" y="312992"/>
                    </a:lnTo>
                    <a:lnTo>
                      <a:pt x="730772" y="313468"/>
                    </a:lnTo>
                    <a:cubicBezTo>
                      <a:pt x="730772" y="296323"/>
                      <a:pt x="734952" y="283750"/>
                      <a:pt x="743311" y="275654"/>
                    </a:cubicBezTo>
                    <a:cubicBezTo>
                      <a:pt x="751671" y="267557"/>
                      <a:pt x="764400" y="263462"/>
                      <a:pt x="781498" y="263462"/>
                    </a:cubicBezTo>
                    <a:cubicBezTo>
                      <a:pt x="801541" y="263462"/>
                      <a:pt x="816265" y="268891"/>
                      <a:pt x="825859" y="279845"/>
                    </a:cubicBezTo>
                    <a:cubicBezTo>
                      <a:pt x="835453" y="290798"/>
                      <a:pt x="840203" y="306419"/>
                      <a:pt x="840203" y="326803"/>
                    </a:cubicBezTo>
                    <a:lnTo>
                      <a:pt x="840203" y="360902"/>
                    </a:lnTo>
                    <a:lnTo>
                      <a:pt x="785868" y="360902"/>
                    </a:lnTo>
                    <a:cubicBezTo>
                      <a:pt x="713484" y="360902"/>
                      <a:pt x="659529" y="373856"/>
                      <a:pt x="624002" y="399669"/>
                    </a:cubicBezTo>
                    <a:cubicBezTo>
                      <a:pt x="588570" y="425482"/>
                      <a:pt x="570806" y="462153"/>
                      <a:pt x="570806" y="509683"/>
                    </a:cubicBezTo>
                    <a:cubicBezTo>
                      <a:pt x="570806" y="553403"/>
                      <a:pt x="585055" y="588359"/>
                      <a:pt x="613458" y="614648"/>
                    </a:cubicBezTo>
                    <a:cubicBezTo>
                      <a:pt x="641860" y="640937"/>
                      <a:pt x="678717" y="654082"/>
                      <a:pt x="724028" y="654082"/>
                    </a:cubicBezTo>
                    <a:cubicBezTo>
                      <a:pt x="752621" y="654082"/>
                      <a:pt x="776844" y="648272"/>
                      <a:pt x="796887" y="636556"/>
                    </a:cubicBezTo>
                    <a:cubicBezTo>
                      <a:pt x="816930" y="624935"/>
                      <a:pt x="833934" y="609219"/>
                      <a:pt x="848087" y="589407"/>
                    </a:cubicBezTo>
                    <a:cubicBezTo>
                      <a:pt x="850462" y="599408"/>
                      <a:pt x="853312" y="609219"/>
                      <a:pt x="856732" y="618649"/>
                    </a:cubicBezTo>
                    <a:cubicBezTo>
                      <a:pt x="860151" y="628079"/>
                      <a:pt x="863856" y="636651"/>
                      <a:pt x="868036" y="644366"/>
                    </a:cubicBezTo>
                    <a:lnTo>
                      <a:pt x="1015558" y="644843"/>
                    </a:lnTo>
                    <a:cubicBezTo>
                      <a:pt x="1007009" y="623316"/>
                      <a:pt x="1000644" y="601599"/>
                      <a:pt x="996370" y="579787"/>
                    </a:cubicBezTo>
                    <a:cubicBezTo>
                      <a:pt x="992095" y="557975"/>
                      <a:pt x="990005" y="534162"/>
                      <a:pt x="990005" y="508540"/>
                    </a:cubicBezTo>
                    <a:close/>
                    <a:moveTo>
                      <a:pt x="840298" y="515398"/>
                    </a:moveTo>
                    <a:cubicBezTo>
                      <a:pt x="832604" y="524828"/>
                      <a:pt x="822630" y="532543"/>
                      <a:pt x="810281" y="538448"/>
                    </a:cubicBezTo>
                    <a:cubicBezTo>
                      <a:pt x="797932" y="544354"/>
                      <a:pt x="784348" y="547307"/>
                      <a:pt x="769624" y="547307"/>
                    </a:cubicBezTo>
                    <a:cubicBezTo>
                      <a:pt x="754900" y="547307"/>
                      <a:pt x="742931" y="543116"/>
                      <a:pt x="733622" y="534734"/>
                    </a:cubicBezTo>
                    <a:cubicBezTo>
                      <a:pt x="724313" y="526352"/>
                      <a:pt x="719753" y="515303"/>
                      <a:pt x="719753" y="501777"/>
                    </a:cubicBezTo>
                    <a:cubicBezTo>
                      <a:pt x="719753" y="484061"/>
                      <a:pt x="725168" y="469487"/>
                      <a:pt x="735902" y="457962"/>
                    </a:cubicBezTo>
                    <a:cubicBezTo>
                      <a:pt x="746636" y="446437"/>
                      <a:pt x="763830" y="440722"/>
                      <a:pt x="787388" y="440722"/>
                    </a:cubicBezTo>
                    <a:lnTo>
                      <a:pt x="840393" y="440722"/>
                    </a:lnTo>
                    <a:lnTo>
                      <a:pt x="840393" y="515588"/>
                    </a:lnTo>
                    <a:close/>
                    <a:moveTo>
                      <a:pt x="387662" y="270034"/>
                    </a:moveTo>
                    <a:lnTo>
                      <a:pt x="149707" y="270034"/>
                    </a:lnTo>
                    <a:lnTo>
                      <a:pt x="149707" y="0"/>
                    </a:lnTo>
                    <a:lnTo>
                      <a:pt x="0" y="0"/>
                    </a:lnTo>
                    <a:lnTo>
                      <a:pt x="0" y="644652"/>
                    </a:lnTo>
                    <a:lnTo>
                      <a:pt x="149707" y="644652"/>
                    </a:lnTo>
                    <a:lnTo>
                      <a:pt x="149707" y="385191"/>
                    </a:lnTo>
                    <a:lnTo>
                      <a:pt x="387662" y="385191"/>
                    </a:lnTo>
                    <a:lnTo>
                      <a:pt x="387662" y="644652"/>
                    </a:lnTo>
                    <a:lnTo>
                      <a:pt x="536419" y="644652"/>
                    </a:lnTo>
                    <a:lnTo>
                      <a:pt x="536419" y="0"/>
                    </a:lnTo>
                    <a:lnTo>
                      <a:pt x="387662" y="0"/>
                    </a:lnTo>
                    <a:lnTo>
                      <a:pt x="387662" y="270034"/>
                    </a:lnTo>
                    <a:close/>
                    <a:moveTo>
                      <a:pt x="1915036" y="156686"/>
                    </a:moveTo>
                    <a:cubicBezTo>
                      <a:pt x="1884164" y="156686"/>
                      <a:pt x="1857091" y="163544"/>
                      <a:pt x="1834008" y="177260"/>
                    </a:cubicBezTo>
                    <a:cubicBezTo>
                      <a:pt x="1810925" y="190976"/>
                      <a:pt x="1792022" y="210407"/>
                      <a:pt x="1777298" y="235458"/>
                    </a:cubicBezTo>
                    <a:cubicBezTo>
                      <a:pt x="1766374" y="208883"/>
                      <a:pt x="1750225" y="189167"/>
                      <a:pt x="1728757" y="176117"/>
                    </a:cubicBezTo>
                    <a:cubicBezTo>
                      <a:pt x="1707289" y="163163"/>
                      <a:pt x="1681641" y="156591"/>
                      <a:pt x="1651909" y="156591"/>
                    </a:cubicBezTo>
                    <a:cubicBezTo>
                      <a:pt x="1622176" y="156591"/>
                      <a:pt x="1596338" y="162878"/>
                      <a:pt x="1573540" y="175451"/>
                    </a:cubicBezTo>
                    <a:cubicBezTo>
                      <a:pt x="1550742" y="188024"/>
                      <a:pt x="1531839" y="205740"/>
                      <a:pt x="1516830" y="228791"/>
                    </a:cubicBezTo>
                    <a:lnTo>
                      <a:pt x="1511511" y="165449"/>
                    </a:lnTo>
                    <a:lnTo>
                      <a:pt x="1371113" y="165449"/>
                    </a:lnTo>
                    <a:lnTo>
                      <a:pt x="1371113" y="644462"/>
                    </a:lnTo>
                    <a:lnTo>
                      <a:pt x="1520345" y="644462"/>
                    </a:lnTo>
                    <a:lnTo>
                      <a:pt x="1520345" y="301085"/>
                    </a:lnTo>
                    <a:cubicBezTo>
                      <a:pt x="1528039" y="291941"/>
                      <a:pt x="1537348" y="284798"/>
                      <a:pt x="1548368" y="279654"/>
                    </a:cubicBezTo>
                    <a:cubicBezTo>
                      <a:pt x="1559387" y="274511"/>
                      <a:pt x="1571736" y="271939"/>
                      <a:pt x="1585224" y="271939"/>
                    </a:cubicBezTo>
                    <a:cubicBezTo>
                      <a:pt x="1604983" y="271939"/>
                      <a:pt x="1619517" y="277654"/>
                      <a:pt x="1628921" y="289179"/>
                    </a:cubicBezTo>
                    <a:cubicBezTo>
                      <a:pt x="1638325" y="300704"/>
                      <a:pt x="1643074" y="321945"/>
                      <a:pt x="1643074" y="352901"/>
                    </a:cubicBezTo>
                    <a:lnTo>
                      <a:pt x="1643074" y="644652"/>
                    </a:lnTo>
                    <a:lnTo>
                      <a:pt x="1792307" y="644652"/>
                    </a:lnTo>
                    <a:lnTo>
                      <a:pt x="1792307" y="324993"/>
                    </a:lnTo>
                    <a:cubicBezTo>
                      <a:pt x="1792307" y="321469"/>
                      <a:pt x="1792117" y="317849"/>
                      <a:pt x="1791832" y="314135"/>
                    </a:cubicBezTo>
                    <a:cubicBezTo>
                      <a:pt x="1791547" y="310420"/>
                      <a:pt x="1791357" y="306134"/>
                      <a:pt x="1791357" y="301085"/>
                    </a:cubicBezTo>
                    <a:cubicBezTo>
                      <a:pt x="1799051" y="291941"/>
                      <a:pt x="1808360" y="284798"/>
                      <a:pt x="1819379" y="279654"/>
                    </a:cubicBezTo>
                    <a:cubicBezTo>
                      <a:pt x="1830398" y="274511"/>
                      <a:pt x="1843127" y="271939"/>
                      <a:pt x="1857566" y="271939"/>
                    </a:cubicBezTo>
                    <a:cubicBezTo>
                      <a:pt x="1876659" y="271939"/>
                      <a:pt x="1891003" y="277654"/>
                      <a:pt x="1900597" y="289179"/>
                    </a:cubicBezTo>
                    <a:cubicBezTo>
                      <a:pt x="1910192" y="300704"/>
                      <a:pt x="1914941" y="321945"/>
                      <a:pt x="1914941" y="352901"/>
                    </a:cubicBezTo>
                    <a:lnTo>
                      <a:pt x="1914941" y="644652"/>
                    </a:lnTo>
                    <a:lnTo>
                      <a:pt x="2064648" y="644652"/>
                    </a:lnTo>
                    <a:lnTo>
                      <a:pt x="2064648" y="352901"/>
                    </a:lnTo>
                    <a:cubicBezTo>
                      <a:pt x="2064648" y="286226"/>
                      <a:pt x="2051349" y="236792"/>
                      <a:pt x="2024657" y="204788"/>
                    </a:cubicBezTo>
                    <a:cubicBezTo>
                      <a:pt x="1998059" y="172784"/>
                      <a:pt x="1961487" y="156781"/>
                      <a:pt x="1914941" y="156781"/>
                    </a:cubicBezTo>
                    <a:close/>
                  </a:path>
                </a:pathLst>
              </a:custGeom>
              <a:solidFill>
                <a:srgbClr val="1B3E51"/>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t/>
                </a:r>
                <a:endParaRPr sz="1100">
                  <a:solidFill>
                    <a:srgbClr val="1B3E51"/>
                  </a:solidFill>
                  <a:latin typeface="Arial"/>
                  <a:ea typeface="Arial"/>
                  <a:cs typeface="Arial"/>
                  <a:sym typeface="Arial"/>
                </a:endParaRPr>
              </a:p>
            </p:txBody>
          </p:sp>
        </p:grpSp>
      </p:grpSp>
      <p:sp>
        <p:nvSpPr>
          <p:cNvPr id="5029" name="Google Shape;5029;p353"/>
          <p:cNvSpPr/>
          <p:nvPr/>
        </p:nvSpPr>
        <p:spPr>
          <a:xfrm rot="-5400000">
            <a:off x="10209013" y="2621644"/>
            <a:ext cx="2985600" cy="2364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n-US" sz="1100">
                <a:solidFill>
                  <a:schemeClr val="lt1"/>
                </a:solidFill>
                <a:latin typeface="Roboto"/>
                <a:ea typeface="Roboto"/>
                <a:cs typeface="Roboto"/>
                <a:sym typeface="Roboto"/>
              </a:rPr>
              <a:t>AI-infused </a:t>
            </a:r>
            <a:endParaRPr b="1" sz="1100">
              <a:solidFill>
                <a:schemeClr val="lt1"/>
              </a:solidFill>
              <a:latin typeface="Roboto"/>
              <a:ea typeface="Roboto"/>
              <a:cs typeface="Roboto"/>
              <a:sym typeface="Roboto"/>
            </a:endParaRPr>
          </a:p>
        </p:txBody>
      </p:sp>
      <p:grpSp>
        <p:nvGrpSpPr>
          <p:cNvPr id="5030" name="Google Shape;5030;p353"/>
          <p:cNvGrpSpPr/>
          <p:nvPr/>
        </p:nvGrpSpPr>
        <p:grpSpPr>
          <a:xfrm>
            <a:off x="690034" y="1909268"/>
            <a:ext cx="708152" cy="190392"/>
            <a:chOff x="6474574" y="975127"/>
            <a:chExt cx="959426" cy="257948"/>
          </a:xfrm>
        </p:grpSpPr>
        <p:sp>
          <p:nvSpPr>
            <p:cNvPr id="5031" name="Google Shape;5031;p353"/>
            <p:cNvSpPr/>
            <p:nvPr/>
          </p:nvSpPr>
          <p:spPr>
            <a:xfrm>
              <a:off x="6474600" y="975375"/>
              <a:ext cx="959400" cy="2577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032" name="Google Shape;5032;p353"/>
            <p:cNvSpPr/>
            <p:nvPr/>
          </p:nvSpPr>
          <p:spPr>
            <a:xfrm>
              <a:off x="6474574" y="975127"/>
              <a:ext cx="959309" cy="257604"/>
            </a:xfrm>
            <a:custGeom>
              <a:rect b="b" l="l" r="r" t="t"/>
              <a:pathLst>
                <a:path extrusionOk="0" h="413822" w="1541059">
                  <a:moveTo>
                    <a:pt x="1479907" y="60807"/>
                  </a:moveTo>
                  <a:cubicBezTo>
                    <a:pt x="1440514" y="21637"/>
                    <a:pt x="1388318" y="0"/>
                    <a:pt x="1332973" y="0"/>
                  </a:cubicBezTo>
                  <a:lnTo>
                    <a:pt x="208087" y="0"/>
                  </a:lnTo>
                  <a:cubicBezTo>
                    <a:pt x="152742" y="0"/>
                    <a:pt x="100615" y="21568"/>
                    <a:pt x="61153" y="60807"/>
                  </a:cubicBezTo>
                  <a:cubicBezTo>
                    <a:pt x="21690" y="99977"/>
                    <a:pt x="0" y="151879"/>
                    <a:pt x="0" y="206911"/>
                  </a:cubicBezTo>
                  <a:cubicBezTo>
                    <a:pt x="0" y="261944"/>
                    <a:pt x="21690" y="313776"/>
                    <a:pt x="61153" y="353015"/>
                  </a:cubicBezTo>
                  <a:cubicBezTo>
                    <a:pt x="100545" y="392185"/>
                    <a:pt x="152742" y="413823"/>
                    <a:pt x="208087" y="413823"/>
                  </a:cubicBezTo>
                  <a:lnTo>
                    <a:pt x="1332973" y="413823"/>
                  </a:lnTo>
                  <a:cubicBezTo>
                    <a:pt x="1388318" y="413823"/>
                    <a:pt x="1440444" y="392255"/>
                    <a:pt x="1479907" y="353015"/>
                  </a:cubicBezTo>
                  <a:cubicBezTo>
                    <a:pt x="1519369" y="313776"/>
                    <a:pt x="1541059" y="261944"/>
                    <a:pt x="1541059" y="206911"/>
                  </a:cubicBezTo>
                  <a:cubicBezTo>
                    <a:pt x="1541059" y="151879"/>
                    <a:pt x="1519369" y="100047"/>
                    <a:pt x="1479907" y="60807"/>
                  </a:cubicBezTo>
                  <a:close/>
                  <a:moveTo>
                    <a:pt x="245730" y="268553"/>
                  </a:moveTo>
                  <a:cubicBezTo>
                    <a:pt x="214594" y="272171"/>
                    <a:pt x="189615" y="297218"/>
                    <a:pt x="186257" y="328247"/>
                  </a:cubicBezTo>
                  <a:cubicBezTo>
                    <a:pt x="186187" y="329013"/>
                    <a:pt x="185487" y="329639"/>
                    <a:pt x="184717" y="329639"/>
                  </a:cubicBezTo>
                  <a:cubicBezTo>
                    <a:pt x="183948" y="329639"/>
                    <a:pt x="183248" y="329082"/>
                    <a:pt x="183108" y="328247"/>
                  </a:cubicBezTo>
                  <a:cubicBezTo>
                    <a:pt x="179819" y="297287"/>
                    <a:pt x="154771" y="272171"/>
                    <a:pt x="123635" y="268623"/>
                  </a:cubicBezTo>
                  <a:cubicBezTo>
                    <a:pt x="122795" y="268553"/>
                    <a:pt x="122235" y="267858"/>
                    <a:pt x="122235" y="267092"/>
                  </a:cubicBezTo>
                  <a:cubicBezTo>
                    <a:pt x="122235" y="266327"/>
                    <a:pt x="122865" y="265631"/>
                    <a:pt x="123635" y="265562"/>
                  </a:cubicBezTo>
                  <a:cubicBezTo>
                    <a:pt x="154771" y="261944"/>
                    <a:pt x="179819" y="236897"/>
                    <a:pt x="183108" y="205868"/>
                  </a:cubicBezTo>
                  <a:cubicBezTo>
                    <a:pt x="183178" y="205102"/>
                    <a:pt x="183878" y="204476"/>
                    <a:pt x="184717" y="204476"/>
                  </a:cubicBezTo>
                  <a:cubicBezTo>
                    <a:pt x="185557" y="204476"/>
                    <a:pt x="186187" y="205033"/>
                    <a:pt x="186326" y="205868"/>
                  </a:cubicBezTo>
                  <a:cubicBezTo>
                    <a:pt x="189685" y="236828"/>
                    <a:pt x="214664" y="261944"/>
                    <a:pt x="245800" y="265562"/>
                  </a:cubicBezTo>
                  <a:cubicBezTo>
                    <a:pt x="246639" y="265631"/>
                    <a:pt x="247199" y="266327"/>
                    <a:pt x="247199" y="267092"/>
                  </a:cubicBezTo>
                  <a:cubicBezTo>
                    <a:pt x="247199" y="267858"/>
                    <a:pt x="246569" y="268553"/>
                    <a:pt x="245800" y="268623"/>
                  </a:cubicBezTo>
                  <a:close/>
                  <a:moveTo>
                    <a:pt x="259864" y="233906"/>
                  </a:moveTo>
                  <a:cubicBezTo>
                    <a:pt x="259724" y="234949"/>
                    <a:pt x="258884" y="235715"/>
                    <a:pt x="257834" y="235715"/>
                  </a:cubicBezTo>
                  <a:cubicBezTo>
                    <a:pt x="256785" y="235715"/>
                    <a:pt x="255945" y="234949"/>
                    <a:pt x="255805" y="233906"/>
                  </a:cubicBezTo>
                  <a:cubicBezTo>
                    <a:pt x="251467" y="193762"/>
                    <a:pt x="219072" y="161271"/>
                    <a:pt x="178770" y="156610"/>
                  </a:cubicBezTo>
                  <a:cubicBezTo>
                    <a:pt x="177790" y="156471"/>
                    <a:pt x="176951" y="155636"/>
                    <a:pt x="176951" y="154592"/>
                  </a:cubicBezTo>
                  <a:cubicBezTo>
                    <a:pt x="176951" y="153548"/>
                    <a:pt x="177720" y="152714"/>
                    <a:pt x="178770" y="152574"/>
                  </a:cubicBezTo>
                  <a:cubicBezTo>
                    <a:pt x="219072" y="147913"/>
                    <a:pt x="251537" y="115422"/>
                    <a:pt x="255805" y="75278"/>
                  </a:cubicBezTo>
                  <a:cubicBezTo>
                    <a:pt x="255945" y="74235"/>
                    <a:pt x="256785" y="73470"/>
                    <a:pt x="257834" y="73470"/>
                  </a:cubicBezTo>
                  <a:cubicBezTo>
                    <a:pt x="258884" y="73470"/>
                    <a:pt x="259724" y="74235"/>
                    <a:pt x="259864" y="75278"/>
                  </a:cubicBezTo>
                  <a:cubicBezTo>
                    <a:pt x="264202" y="115422"/>
                    <a:pt x="296597" y="147913"/>
                    <a:pt x="336899" y="152574"/>
                  </a:cubicBezTo>
                  <a:cubicBezTo>
                    <a:pt x="337949" y="152714"/>
                    <a:pt x="338718" y="153548"/>
                    <a:pt x="338718" y="154592"/>
                  </a:cubicBezTo>
                  <a:cubicBezTo>
                    <a:pt x="338718" y="155636"/>
                    <a:pt x="337949" y="156471"/>
                    <a:pt x="336899" y="156610"/>
                  </a:cubicBezTo>
                  <a:cubicBezTo>
                    <a:pt x="296527" y="161271"/>
                    <a:pt x="264132" y="193762"/>
                    <a:pt x="259864" y="233906"/>
                  </a:cubicBezTo>
                  <a:close/>
                  <a:moveTo>
                    <a:pt x="391265" y="235019"/>
                  </a:moveTo>
                  <a:cubicBezTo>
                    <a:pt x="367755" y="237732"/>
                    <a:pt x="348864" y="256656"/>
                    <a:pt x="346345" y="280102"/>
                  </a:cubicBezTo>
                  <a:cubicBezTo>
                    <a:pt x="346345" y="280729"/>
                    <a:pt x="345785" y="281146"/>
                    <a:pt x="345155" y="281146"/>
                  </a:cubicBezTo>
                  <a:cubicBezTo>
                    <a:pt x="344526" y="281146"/>
                    <a:pt x="344036" y="280729"/>
                    <a:pt x="343966" y="280102"/>
                  </a:cubicBezTo>
                  <a:cubicBezTo>
                    <a:pt x="341447" y="256726"/>
                    <a:pt x="322555" y="237732"/>
                    <a:pt x="299046" y="235019"/>
                  </a:cubicBezTo>
                  <a:cubicBezTo>
                    <a:pt x="298416" y="235019"/>
                    <a:pt x="297996" y="234462"/>
                    <a:pt x="297996" y="233836"/>
                  </a:cubicBezTo>
                  <a:cubicBezTo>
                    <a:pt x="297996" y="233210"/>
                    <a:pt x="298486" y="232723"/>
                    <a:pt x="299046" y="232653"/>
                  </a:cubicBezTo>
                  <a:cubicBezTo>
                    <a:pt x="322555" y="229940"/>
                    <a:pt x="341447" y="211016"/>
                    <a:pt x="343966" y="187570"/>
                  </a:cubicBezTo>
                  <a:cubicBezTo>
                    <a:pt x="343966" y="186944"/>
                    <a:pt x="344526" y="186526"/>
                    <a:pt x="345155" y="186526"/>
                  </a:cubicBezTo>
                  <a:cubicBezTo>
                    <a:pt x="345785" y="186526"/>
                    <a:pt x="346275" y="186944"/>
                    <a:pt x="346345" y="187570"/>
                  </a:cubicBezTo>
                  <a:cubicBezTo>
                    <a:pt x="348864" y="210947"/>
                    <a:pt x="367755" y="229940"/>
                    <a:pt x="391265" y="232653"/>
                  </a:cubicBezTo>
                  <a:cubicBezTo>
                    <a:pt x="391824" y="232723"/>
                    <a:pt x="392314" y="233210"/>
                    <a:pt x="392314" y="233836"/>
                  </a:cubicBezTo>
                  <a:cubicBezTo>
                    <a:pt x="392314" y="234462"/>
                    <a:pt x="391824" y="234949"/>
                    <a:pt x="391265" y="235019"/>
                  </a:cubicBezTo>
                  <a:close/>
                  <a:moveTo>
                    <a:pt x="562548" y="266257"/>
                  </a:moveTo>
                  <a:lnTo>
                    <a:pt x="553032" y="238150"/>
                  </a:lnTo>
                  <a:lnTo>
                    <a:pt x="503424" y="238150"/>
                  </a:lnTo>
                  <a:lnTo>
                    <a:pt x="493979" y="266257"/>
                  </a:lnTo>
                  <a:lnTo>
                    <a:pt x="463892" y="266257"/>
                  </a:lnTo>
                  <a:lnTo>
                    <a:pt x="515039" y="129754"/>
                  </a:lnTo>
                  <a:lnTo>
                    <a:pt x="541277" y="129754"/>
                  </a:lnTo>
                  <a:lnTo>
                    <a:pt x="592704" y="266257"/>
                  </a:lnTo>
                  <a:lnTo>
                    <a:pt x="562618" y="266257"/>
                  </a:lnTo>
                  <a:close/>
                  <a:moveTo>
                    <a:pt x="635525" y="266257"/>
                  </a:moveTo>
                  <a:lnTo>
                    <a:pt x="607258" y="266257"/>
                  </a:lnTo>
                  <a:lnTo>
                    <a:pt x="607258" y="129754"/>
                  </a:lnTo>
                  <a:lnTo>
                    <a:pt x="635525" y="129754"/>
                  </a:lnTo>
                  <a:lnTo>
                    <a:pt x="635525" y="266257"/>
                  </a:lnTo>
                  <a:close/>
                  <a:moveTo>
                    <a:pt x="716759" y="218739"/>
                  </a:moveTo>
                  <a:lnTo>
                    <a:pt x="663653" y="218739"/>
                  </a:lnTo>
                  <a:lnTo>
                    <a:pt x="663653" y="196893"/>
                  </a:lnTo>
                  <a:lnTo>
                    <a:pt x="716759" y="196893"/>
                  </a:lnTo>
                  <a:lnTo>
                    <a:pt x="716759" y="218739"/>
                  </a:lnTo>
                  <a:close/>
                  <a:moveTo>
                    <a:pt x="778261" y="266257"/>
                  </a:moveTo>
                  <a:lnTo>
                    <a:pt x="749994" y="266257"/>
                  </a:lnTo>
                  <a:lnTo>
                    <a:pt x="749994" y="129754"/>
                  </a:lnTo>
                  <a:lnTo>
                    <a:pt x="778261" y="129754"/>
                  </a:lnTo>
                  <a:lnTo>
                    <a:pt x="778261" y="266257"/>
                  </a:lnTo>
                  <a:close/>
                  <a:moveTo>
                    <a:pt x="890211" y="266257"/>
                  </a:moveTo>
                  <a:lnTo>
                    <a:pt x="862923" y="266257"/>
                  </a:lnTo>
                  <a:lnTo>
                    <a:pt x="862923" y="201345"/>
                  </a:lnTo>
                  <a:cubicBezTo>
                    <a:pt x="862923" y="195571"/>
                    <a:pt x="861664" y="191396"/>
                    <a:pt x="859145" y="188822"/>
                  </a:cubicBezTo>
                  <a:cubicBezTo>
                    <a:pt x="856626" y="186248"/>
                    <a:pt x="852428" y="184926"/>
                    <a:pt x="846621" y="184926"/>
                  </a:cubicBezTo>
                  <a:cubicBezTo>
                    <a:pt x="838924" y="184926"/>
                    <a:pt x="833187" y="188196"/>
                    <a:pt x="829338" y="194666"/>
                  </a:cubicBezTo>
                  <a:lnTo>
                    <a:pt x="829338" y="266188"/>
                  </a:lnTo>
                  <a:lnTo>
                    <a:pt x="802050" y="266188"/>
                  </a:lnTo>
                  <a:lnTo>
                    <a:pt x="802050" y="164750"/>
                  </a:lnTo>
                  <a:lnTo>
                    <a:pt x="827729" y="164750"/>
                  </a:lnTo>
                  <a:lnTo>
                    <a:pt x="828569" y="176438"/>
                  </a:lnTo>
                  <a:cubicBezTo>
                    <a:pt x="835845" y="167394"/>
                    <a:pt x="845641" y="162871"/>
                    <a:pt x="857885" y="162871"/>
                  </a:cubicBezTo>
                  <a:cubicBezTo>
                    <a:pt x="868731" y="162871"/>
                    <a:pt x="876777" y="166002"/>
                    <a:pt x="882025" y="172333"/>
                  </a:cubicBezTo>
                  <a:cubicBezTo>
                    <a:pt x="887272" y="178664"/>
                    <a:pt x="890001" y="188057"/>
                    <a:pt x="890141" y="200650"/>
                  </a:cubicBezTo>
                  <a:lnTo>
                    <a:pt x="890141" y="266188"/>
                  </a:lnTo>
                  <a:close/>
                  <a:moveTo>
                    <a:pt x="973194" y="143112"/>
                  </a:moveTo>
                  <a:cubicBezTo>
                    <a:pt x="970955" y="142556"/>
                    <a:pt x="968156" y="142278"/>
                    <a:pt x="964867" y="142278"/>
                  </a:cubicBezTo>
                  <a:cubicBezTo>
                    <a:pt x="954652" y="142278"/>
                    <a:pt x="949474" y="147078"/>
                    <a:pt x="949474" y="156610"/>
                  </a:cubicBezTo>
                  <a:lnTo>
                    <a:pt x="949474" y="164750"/>
                  </a:lnTo>
                  <a:lnTo>
                    <a:pt x="969765" y="164750"/>
                  </a:lnTo>
                  <a:lnTo>
                    <a:pt x="969765" y="184648"/>
                  </a:lnTo>
                  <a:lnTo>
                    <a:pt x="949474" y="184648"/>
                  </a:lnTo>
                  <a:lnTo>
                    <a:pt x="949474" y="266257"/>
                  </a:lnTo>
                  <a:lnTo>
                    <a:pt x="922117" y="266257"/>
                  </a:lnTo>
                  <a:lnTo>
                    <a:pt x="922117" y="184648"/>
                  </a:lnTo>
                  <a:lnTo>
                    <a:pt x="906933" y="184648"/>
                  </a:lnTo>
                  <a:lnTo>
                    <a:pt x="906933" y="164750"/>
                  </a:lnTo>
                  <a:lnTo>
                    <a:pt x="922117" y="164750"/>
                  </a:lnTo>
                  <a:lnTo>
                    <a:pt x="922117" y="156123"/>
                  </a:lnTo>
                  <a:cubicBezTo>
                    <a:pt x="922117" y="144713"/>
                    <a:pt x="925405" y="135946"/>
                    <a:pt x="931982" y="129615"/>
                  </a:cubicBezTo>
                  <a:cubicBezTo>
                    <a:pt x="938559" y="123354"/>
                    <a:pt x="947725" y="120223"/>
                    <a:pt x="959550" y="120223"/>
                  </a:cubicBezTo>
                  <a:cubicBezTo>
                    <a:pt x="963328" y="120223"/>
                    <a:pt x="967946" y="120849"/>
                    <a:pt x="973404" y="122101"/>
                  </a:cubicBezTo>
                  <a:lnTo>
                    <a:pt x="973124" y="143112"/>
                  </a:lnTo>
                  <a:close/>
                  <a:moveTo>
                    <a:pt x="1071430" y="266257"/>
                  </a:moveTo>
                  <a:lnTo>
                    <a:pt x="1045751" y="266257"/>
                  </a:lnTo>
                  <a:lnTo>
                    <a:pt x="1044982" y="255961"/>
                  </a:lnTo>
                  <a:cubicBezTo>
                    <a:pt x="1038265" y="264101"/>
                    <a:pt x="1028959" y="268136"/>
                    <a:pt x="1017064" y="268136"/>
                  </a:cubicBezTo>
                  <a:cubicBezTo>
                    <a:pt x="1006149" y="268136"/>
                    <a:pt x="997753" y="265005"/>
                    <a:pt x="992015" y="258743"/>
                  </a:cubicBezTo>
                  <a:cubicBezTo>
                    <a:pt x="986278" y="252482"/>
                    <a:pt x="983339" y="243368"/>
                    <a:pt x="983199" y="231262"/>
                  </a:cubicBezTo>
                  <a:lnTo>
                    <a:pt x="983199" y="164750"/>
                  </a:lnTo>
                  <a:lnTo>
                    <a:pt x="1010487" y="164750"/>
                  </a:lnTo>
                  <a:lnTo>
                    <a:pt x="1010487" y="230358"/>
                  </a:lnTo>
                  <a:cubicBezTo>
                    <a:pt x="1010487" y="240933"/>
                    <a:pt x="1015315" y="246220"/>
                    <a:pt x="1025041" y="246220"/>
                  </a:cubicBezTo>
                  <a:cubicBezTo>
                    <a:pt x="1034766" y="246220"/>
                    <a:pt x="1040644" y="243020"/>
                    <a:pt x="1044072" y="236619"/>
                  </a:cubicBezTo>
                  <a:lnTo>
                    <a:pt x="1044072" y="164680"/>
                  </a:lnTo>
                  <a:lnTo>
                    <a:pt x="1071430" y="164680"/>
                  </a:lnTo>
                  <a:lnTo>
                    <a:pt x="1071430" y="266118"/>
                  </a:lnTo>
                  <a:close/>
                  <a:moveTo>
                    <a:pt x="1165608" y="259509"/>
                  </a:moveTo>
                  <a:cubicBezTo>
                    <a:pt x="1157631" y="265214"/>
                    <a:pt x="1147346" y="268066"/>
                    <a:pt x="1134681" y="268066"/>
                  </a:cubicBezTo>
                  <a:cubicBezTo>
                    <a:pt x="1126145" y="268066"/>
                    <a:pt x="1118519" y="266536"/>
                    <a:pt x="1111942" y="263544"/>
                  </a:cubicBezTo>
                  <a:cubicBezTo>
                    <a:pt x="1105295" y="260483"/>
                    <a:pt x="1100117" y="256378"/>
                    <a:pt x="1096339" y="251090"/>
                  </a:cubicBezTo>
                  <a:cubicBezTo>
                    <a:pt x="1092560" y="245803"/>
                    <a:pt x="1090671" y="240098"/>
                    <a:pt x="1090671" y="233975"/>
                  </a:cubicBezTo>
                  <a:lnTo>
                    <a:pt x="1116490" y="233975"/>
                  </a:lnTo>
                  <a:cubicBezTo>
                    <a:pt x="1116769" y="238776"/>
                    <a:pt x="1118519" y="242463"/>
                    <a:pt x="1121877" y="245037"/>
                  </a:cubicBezTo>
                  <a:cubicBezTo>
                    <a:pt x="1125236" y="247612"/>
                    <a:pt x="1129644" y="248864"/>
                    <a:pt x="1135241" y="248864"/>
                  </a:cubicBezTo>
                  <a:cubicBezTo>
                    <a:pt x="1140489" y="248864"/>
                    <a:pt x="1144407" y="247890"/>
                    <a:pt x="1147066" y="245942"/>
                  </a:cubicBezTo>
                  <a:cubicBezTo>
                    <a:pt x="1149725" y="243994"/>
                    <a:pt x="1151054" y="241420"/>
                    <a:pt x="1151054" y="238219"/>
                  </a:cubicBezTo>
                  <a:cubicBezTo>
                    <a:pt x="1151054" y="235019"/>
                    <a:pt x="1149375" y="232306"/>
                    <a:pt x="1146086" y="230358"/>
                  </a:cubicBezTo>
                  <a:cubicBezTo>
                    <a:pt x="1142798" y="228479"/>
                    <a:pt x="1137480" y="226740"/>
                    <a:pt x="1130203" y="225279"/>
                  </a:cubicBezTo>
                  <a:cubicBezTo>
                    <a:pt x="1105924" y="220200"/>
                    <a:pt x="1093820" y="209973"/>
                    <a:pt x="1093820" y="194527"/>
                  </a:cubicBezTo>
                  <a:cubicBezTo>
                    <a:pt x="1093820" y="185552"/>
                    <a:pt x="1097598" y="178038"/>
                    <a:pt x="1105085" y="171985"/>
                  </a:cubicBezTo>
                  <a:cubicBezTo>
                    <a:pt x="1112571" y="165933"/>
                    <a:pt x="1122437" y="162941"/>
                    <a:pt x="1134541" y="162941"/>
                  </a:cubicBezTo>
                  <a:cubicBezTo>
                    <a:pt x="1147486" y="162941"/>
                    <a:pt x="1157841" y="166002"/>
                    <a:pt x="1165608" y="172055"/>
                  </a:cubicBezTo>
                  <a:cubicBezTo>
                    <a:pt x="1173374" y="178108"/>
                    <a:pt x="1177222" y="185970"/>
                    <a:pt x="1177222" y="195710"/>
                  </a:cubicBezTo>
                  <a:lnTo>
                    <a:pt x="1149935" y="195710"/>
                  </a:lnTo>
                  <a:cubicBezTo>
                    <a:pt x="1149935" y="191814"/>
                    <a:pt x="1148675" y="188613"/>
                    <a:pt x="1146156" y="186109"/>
                  </a:cubicBezTo>
                  <a:cubicBezTo>
                    <a:pt x="1143637" y="183604"/>
                    <a:pt x="1139719" y="182282"/>
                    <a:pt x="1134402" y="182282"/>
                  </a:cubicBezTo>
                  <a:cubicBezTo>
                    <a:pt x="1129784" y="182282"/>
                    <a:pt x="1126285" y="183326"/>
                    <a:pt x="1123766" y="185344"/>
                  </a:cubicBezTo>
                  <a:cubicBezTo>
                    <a:pt x="1121247" y="187431"/>
                    <a:pt x="1119988" y="190005"/>
                    <a:pt x="1119988" y="193205"/>
                  </a:cubicBezTo>
                  <a:cubicBezTo>
                    <a:pt x="1119988" y="196197"/>
                    <a:pt x="1121387" y="198632"/>
                    <a:pt x="1124256" y="200441"/>
                  </a:cubicBezTo>
                  <a:cubicBezTo>
                    <a:pt x="1127125" y="202319"/>
                    <a:pt x="1131953" y="203850"/>
                    <a:pt x="1138740" y="205242"/>
                  </a:cubicBezTo>
                  <a:cubicBezTo>
                    <a:pt x="1145527" y="206563"/>
                    <a:pt x="1151264" y="208094"/>
                    <a:pt x="1155882" y="209764"/>
                  </a:cubicBezTo>
                  <a:cubicBezTo>
                    <a:pt x="1170295" y="214982"/>
                    <a:pt x="1177502" y="224096"/>
                    <a:pt x="1177502" y="237037"/>
                  </a:cubicBezTo>
                  <a:cubicBezTo>
                    <a:pt x="1177502" y="246290"/>
                    <a:pt x="1173514" y="253804"/>
                    <a:pt x="1165538" y="259509"/>
                  </a:cubicBezTo>
                  <a:close/>
                  <a:moveTo>
                    <a:pt x="1284065" y="224305"/>
                  </a:moveTo>
                  <a:lnTo>
                    <a:pt x="1219064" y="224305"/>
                  </a:lnTo>
                  <a:cubicBezTo>
                    <a:pt x="1219973" y="230914"/>
                    <a:pt x="1222632" y="236271"/>
                    <a:pt x="1227040" y="240237"/>
                  </a:cubicBezTo>
                  <a:cubicBezTo>
                    <a:pt x="1231448" y="244272"/>
                    <a:pt x="1237116" y="246220"/>
                    <a:pt x="1243902" y="246220"/>
                  </a:cubicBezTo>
                  <a:cubicBezTo>
                    <a:pt x="1254398" y="246220"/>
                    <a:pt x="1262584" y="242463"/>
                    <a:pt x="1268531" y="234880"/>
                  </a:cubicBezTo>
                  <a:lnTo>
                    <a:pt x="1281895" y="249768"/>
                  </a:lnTo>
                  <a:cubicBezTo>
                    <a:pt x="1277837" y="255543"/>
                    <a:pt x="1272310" y="259996"/>
                    <a:pt x="1265313" y="263196"/>
                  </a:cubicBezTo>
                  <a:cubicBezTo>
                    <a:pt x="1258316" y="266397"/>
                    <a:pt x="1250620" y="267997"/>
                    <a:pt x="1242083" y="267997"/>
                  </a:cubicBezTo>
                  <a:cubicBezTo>
                    <a:pt x="1227110" y="267997"/>
                    <a:pt x="1214935" y="263405"/>
                    <a:pt x="1205560" y="254291"/>
                  </a:cubicBezTo>
                  <a:cubicBezTo>
                    <a:pt x="1196184" y="245177"/>
                    <a:pt x="1191496" y="233001"/>
                    <a:pt x="1191496" y="217834"/>
                  </a:cubicBezTo>
                  <a:lnTo>
                    <a:pt x="1191496" y="215191"/>
                  </a:lnTo>
                  <a:cubicBezTo>
                    <a:pt x="1191496" y="205033"/>
                    <a:pt x="1193455" y="195919"/>
                    <a:pt x="1197443" y="187848"/>
                  </a:cubicBezTo>
                  <a:cubicBezTo>
                    <a:pt x="1201432" y="179847"/>
                    <a:pt x="1207029" y="173655"/>
                    <a:pt x="1214306" y="169272"/>
                  </a:cubicBezTo>
                  <a:cubicBezTo>
                    <a:pt x="1221582" y="164959"/>
                    <a:pt x="1229839" y="162732"/>
                    <a:pt x="1239145" y="162732"/>
                  </a:cubicBezTo>
                  <a:cubicBezTo>
                    <a:pt x="1253068" y="162732"/>
                    <a:pt x="1264053" y="167115"/>
                    <a:pt x="1272100" y="175882"/>
                  </a:cubicBezTo>
                  <a:cubicBezTo>
                    <a:pt x="1280146" y="184648"/>
                    <a:pt x="1284134" y="197032"/>
                    <a:pt x="1284134" y="213103"/>
                  </a:cubicBezTo>
                  <a:lnTo>
                    <a:pt x="1284134" y="224165"/>
                  </a:lnTo>
                  <a:close/>
                  <a:moveTo>
                    <a:pt x="1387268" y="266257"/>
                  </a:moveTo>
                  <a:lnTo>
                    <a:pt x="1362639" y="266257"/>
                  </a:lnTo>
                  <a:lnTo>
                    <a:pt x="1361310" y="255474"/>
                  </a:lnTo>
                  <a:cubicBezTo>
                    <a:pt x="1354523" y="263892"/>
                    <a:pt x="1345777" y="268136"/>
                    <a:pt x="1335072" y="268136"/>
                  </a:cubicBezTo>
                  <a:cubicBezTo>
                    <a:pt x="1323037" y="268136"/>
                    <a:pt x="1313451" y="263405"/>
                    <a:pt x="1306175" y="254012"/>
                  </a:cubicBezTo>
                  <a:cubicBezTo>
                    <a:pt x="1298898" y="244620"/>
                    <a:pt x="1295259" y="231540"/>
                    <a:pt x="1295259" y="214773"/>
                  </a:cubicBezTo>
                  <a:cubicBezTo>
                    <a:pt x="1295259" y="198980"/>
                    <a:pt x="1298828" y="186387"/>
                    <a:pt x="1305965" y="176995"/>
                  </a:cubicBezTo>
                  <a:cubicBezTo>
                    <a:pt x="1313101" y="167602"/>
                    <a:pt x="1322827" y="162941"/>
                    <a:pt x="1335212" y="162941"/>
                  </a:cubicBezTo>
                  <a:cubicBezTo>
                    <a:pt x="1345147" y="162941"/>
                    <a:pt x="1353333" y="166628"/>
                    <a:pt x="1359841" y="174003"/>
                  </a:cubicBezTo>
                  <a:lnTo>
                    <a:pt x="1359841" y="122240"/>
                  </a:lnTo>
                  <a:lnTo>
                    <a:pt x="1387198" y="122240"/>
                  </a:lnTo>
                  <a:lnTo>
                    <a:pt x="1387198" y="266257"/>
                  </a:lnTo>
                  <a:close/>
                  <a:moveTo>
                    <a:pt x="1342278" y="184926"/>
                  </a:moveTo>
                  <a:cubicBezTo>
                    <a:pt x="1329124" y="184926"/>
                    <a:pt x="1322547" y="195571"/>
                    <a:pt x="1322547" y="216791"/>
                  </a:cubicBezTo>
                  <a:cubicBezTo>
                    <a:pt x="1322547" y="226322"/>
                    <a:pt x="1324226" y="233627"/>
                    <a:pt x="1327515" y="238637"/>
                  </a:cubicBezTo>
                  <a:cubicBezTo>
                    <a:pt x="1330874" y="243716"/>
                    <a:pt x="1335701" y="246220"/>
                    <a:pt x="1342068" y="246220"/>
                  </a:cubicBezTo>
                  <a:cubicBezTo>
                    <a:pt x="1350465" y="246220"/>
                    <a:pt x="1356412" y="242672"/>
                    <a:pt x="1359910" y="235576"/>
                  </a:cubicBezTo>
                  <a:lnTo>
                    <a:pt x="1359910" y="195501"/>
                  </a:lnTo>
                  <a:cubicBezTo>
                    <a:pt x="1356552" y="188405"/>
                    <a:pt x="1350605" y="184857"/>
                    <a:pt x="1342278" y="184857"/>
                  </a:cubicBezTo>
                  <a:close/>
                  <a:moveTo>
                    <a:pt x="1239005" y="184787"/>
                  </a:moveTo>
                  <a:cubicBezTo>
                    <a:pt x="1233617" y="184787"/>
                    <a:pt x="1229209" y="186596"/>
                    <a:pt x="1225851" y="190283"/>
                  </a:cubicBezTo>
                  <a:cubicBezTo>
                    <a:pt x="1222492" y="193901"/>
                    <a:pt x="1220323" y="199119"/>
                    <a:pt x="1219413" y="205937"/>
                  </a:cubicBezTo>
                  <a:lnTo>
                    <a:pt x="1257336" y="205937"/>
                  </a:lnTo>
                  <a:lnTo>
                    <a:pt x="1257336" y="203780"/>
                  </a:lnTo>
                  <a:cubicBezTo>
                    <a:pt x="1257196" y="197728"/>
                    <a:pt x="1255587" y="193066"/>
                    <a:pt x="1252439" y="189796"/>
                  </a:cubicBezTo>
                  <a:cubicBezTo>
                    <a:pt x="1249290" y="186526"/>
                    <a:pt x="1244812" y="184857"/>
                    <a:pt x="1239075" y="184857"/>
                  </a:cubicBezTo>
                  <a:close/>
                  <a:moveTo>
                    <a:pt x="511051" y="215330"/>
                  </a:moveTo>
                  <a:lnTo>
                    <a:pt x="545406" y="215330"/>
                  </a:lnTo>
                  <a:lnTo>
                    <a:pt x="528123" y="164193"/>
                  </a:lnTo>
                  <a:lnTo>
                    <a:pt x="511051" y="215330"/>
                  </a:ln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nvGrpSpPr>
          <p:cNvPr id="5033" name="Google Shape;5033;p353"/>
          <p:cNvGrpSpPr/>
          <p:nvPr/>
        </p:nvGrpSpPr>
        <p:grpSpPr>
          <a:xfrm>
            <a:off x="690034" y="2934656"/>
            <a:ext cx="708152" cy="190392"/>
            <a:chOff x="6474574" y="975127"/>
            <a:chExt cx="959426" cy="257948"/>
          </a:xfrm>
        </p:grpSpPr>
        <p:sp>
          <p:nvSpPr>
            <p:cNvPr id="5034" name="Google Shape;5034;p353"/>
            <p:cNvSpPr/>
            <p:nvPr/>
          </p:nvSpPr>
          <p:spPr>
            <a:xfrm>
              <a:off x="6474600" y="975375"/>
              <a:ext cx="959400" cy="2577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035" name="Google Shape;5035;p353"/>
            <p:cNvSpPr/>
            <p:nvPr/>
          </p:nvSpPr>
          <p:spPr>
            <a:xfrm>
              <a:off x="6474574" y="975127"/>
              <a:ext cx="959309" cy="257604"/>
            </a:xfrm>
            <a:custGeom>
              <a:rect b="b" l="l" r="r" t="t"/>
              <a:pathLst>
                <a:path extrusionOk="0" h="413822" w="1541059">
                  <a:moveTo>
                    <a:pt x="1479907" y="60807"/>
                  </a:moveTo>
                  <a:cubicBezTo>
                    <a:pt x="1440514" y="21637"/>
                    <a:pt x="1388318" y="0"/>
                    <a:pt x="1332973" y="0"/>
                  </a:cubicBezTo>
                  <a:lnTo>
                    <a:pt x="208087" y="0"/>
                  </a:lnTo>
                  <a:cubicBezTo>
                    <a:pt x="152742" y="0"/>
                    <a:pt x="100615" y="21568"/>
                    <a:pt x="61153" y="60807"/>
                  </a:cubicBezTo>
                  <a:cubicBezTo>
                    <a:pt x="21690" y="99977"/>
                    <a:pt x="0" y="151879"/>
                    <a:pt x="0" y="206911"/>
                  </a:cubicBezTo>
                  <a:cubicBezTo>
                    <a:pt x="0" y="261944"/>
                    <a:pt x="21690" y="313776"/>
                    <a:pt x="61153" y="353015"/>
                  </a:cubicBezTo>
                  <a:cubicBezTo>
                    <a:pt x="100545" y="392185"/>
                    <a:pt x="152742" y="413823"/>
                    <a:pt x="208087" y="413823"/>
                  </a:cubicBezTo>
                  <a:lnTo>
                    <a:pt x="1332973" y="413823"/>
                  </a:lnTo>
                  <a:cubicBezTo>
                    <a:pt x="1388318" y="413823"/>
                    <a:pt x="1440444" y="392255"/>
                    <a:pt x="1479907" y="353015"/>
                  </a:cubicBezTo>
                  <a:cubicBezTo>
                    <a:pt x="1519369" y="313776"/>
                    <a:pt x="1541059" y="261944"/>
                    <a:pt x="1541059" y="206911"/>
                  </a:cubicBezTo>
                  <a:cubicBezTo>
                    <a:pt x="1541059" y="151879"/>
                    <a:pt x="1519369" y="100047"/>
                    <a:pt x="1479907" y="60807"/>
                  </a:cubicBezTo>
                  <a:close/>
                  <a:moveTo>
                    <a:pt x="245730" y="268553"/>
                  </a:moveTo>
                  <a:cubicBezTo>
                    <a:pt x="214594" y="272171"/>
                    <a:pt x="189615" y="297218"/>
                    <a:pt x="186257" y="328247"/>
                  </a:cubicBezTo>
                  <a:cubicBezTo>
                    <a:pt x="186187" y="329013"/>
                    <a:pt x="185487" y="329639"/>
                    <a:pt x="184717" y="329639"/>
                  </a:cubicBezTo>
                  <a:cubicBezTo>
                    <a:pt x="183948" y="329639"/>
                    <a:pt x="183248" y="329082"/>
                    <a:pt x="183108" y="328247"/>
                  </a:cubicBezTo>
                  <a:cubicBezTo>
                    <a:pt x="179819" y="297287"/>
                    <a:pt x="154771" y="272171"/>
                    <a:pt x="123635" y="268623"/>
                  </a:cubicBezTo>
                  <a:cubicBezTo>
                    <a:pt x="122795" y="268553"/>
                    <a:pt x="122235" y="267858"/>
                    <a:pt x="122235" y="267092"/>
                  </a:cubicBezTo>
                  <a:cubicBezTo>
                    <a:pt x="122235" y="266327"/>
                    <a:pt x="122865" y="265631"/>
                    <a:pt x="123635" y="265562"/>
                  </a:cubicBezTo>
                  <a:cubicBezTo>
                    <a:pt x="154771" y="261944"/>
                    <a:pt x="179819" y="236897"/>
                    <a:pt x="183108" y="205868"/>
                  </a:cubicBezTo>
                  <a:cubicBezTo>
                    <a:pt x="183178" y="205102"/>
                    <a:pt x="183878" y="204476"/>
                    <a:pt x="184717" y="204476"/>
                  </a:cubicBezTo>
                  <a:cubicBezTo>
                    <a:pt x="185557" y="204476"/>
                    <a:pt x="186187" y="205033"/>
                    <a:pt x="186326" y="205868"/>
                  </a:cubicBezTo>
                  <a:cubicBezTo>
                    <a:pt x="189685" y="236828"/>
                    <a:pt x="214664" y="261944"/>
                    <a:pt x="245800" y="265562"/>
                  </a:cubicBezTo>
                  <a:cubicBezTo>
                    <a:pt x="246639" y="265631"/>
                    <a:pt x="247199" y="266327"/>
                    <a:pt x="247199" y="267092"/>
                  </a:cubicBezTo>
                  <a:cubicBezTo>
                    <a:pt x="247199" y="267858"/>
                    <a:pt x="246569" y="268553"/>
                    <a:pt x="245800" y="268623"/>
                  </a:cubicBezTo>
                  <a:close/>
                  <a:moveTo>
                    <a:pt x="259864" y="233906"/>
                  </a:moveTo>
                  <a:cubicBezTo>
                    <a:pt x="259724" y="234949"/>
                    <a:pt x="258884" y="235715"/>
                    <a:pt x="257834" y="235715"/>
                  </a:cubicBezTo>
                  <a:cubicBezTo>
                    <a:pt x="256785" y="235715"/>
                    <a:pt x="255945" y="234949"/>
                    <a:pt x="255805" y="233906"/>
                  </a:cubicBezTo>
                  <a:cubicBezTo>
                    <a:pt x="251467" y="193762"/>
                    <a:pt x="219072" y="161271"/>
                    <a:pt x="178770" y="156610"/>
                  </a:cubicBezTo>
                  <a:cubicBezTo>
                    <a:pt x="177790" y="156471"/>
                    <a:pt x="176951" y="155636"/>
                    <a:pt x="176951" y="154592"/>
                  </a:cubicBezTo>
                  <a:cubicBezTo>
                    <a:pt x="176951" y="153548"/>
                    <a:pt x="177720" y="152714"/>
                    <a:pt x="178770" y="152574"/>
                  </a:cubicBezTo>
                  <a:cubicBezTo>
                    <a:pt x="219072" y="147913"/>
                    <a:pt x="251537" y="115422"/>
                    <a:pt x="255805" y="75278"/>
                  </a:cubicBezTo>
                  <a:cubicBezTo>
                    <a:pt x="255945" y="74235"/>
                    <a:pt x="256785" y="73470"/>
                    <a:pt x="257834" y="73470"/>
                  </a:cubicBezTo>
                  <a:cubicBezTo>
                    <a:pt x="258884" y="73470"/>
                    <a:pt x="259724" y="74235"/>
                    <a:pt x="259864" y="75278"/>
                  </a:cubicBezTo>
                  <a:cubicBezTo>
                    <a:pt x="264202" y="115422"/>
                    <a:pt x="296597" y="147913"/>
                    <a:pt x="336899" y="152574"/>
                  </a:cubicBezTo>
                  <a:cubicBezTo>
                    <a:pt x="337949" y="152714"/>
                    <a:pt x="338718" y="153548"/>
                    <a:pt x="338718" y="154592"/>
                  </a:cubicBezTo>
                  <a:cubicBezTo>
                    <a:pt x="338718" y="155636"/>
                    <a:pt x="337949" y="156471"/>
                    <a:pt x="336899" y="156610"/>
                  </a:cubicBezTo>
                  <a:cubicBezTo>
                    <a:pt x="296527" y="161271"/>
                    <a:pt x="264132" y="193762"/>
                    <a:pt x="259864" y="233906"/>
                  </a:cubicBezTo>
                  <a:close/>
                  <a:moveTo>
                    <a:pt x="391265" y="235019"/>
                  </a:moveTo>
                  <a:cubicBezTo>
                    <a:pt x="367755" y="237732"/>
                    <a:pt x="348864" y="256656"/>
                    <a:pt x="346345" y="280102"/>
                  </a:cubicBezTo>
                  <a:cubicBezTo>
                    <a:pt x="346345" y="280729"/>
                    <a:pt x="345785" y="281146"/>
                    <a:pt x="345155" y="281146"/>
                  </a:cubicBezTo>
                  <a:cubicBezTo>
                    <a:pt x="344526" y="281146"/>
                    <a:pt x="344036" y="280729"/>
                    <a:pt x="343966" y="280102"/>
                  </a:cubicBezTo>
                  <a:cubicBezTo>
                    <a:pt x="341447" y="256726"/>
                    <a:pt x="322555" y="237732"/>
                    <a:pt x="299046" y="235019"/>
                  </a:cubicBezTo>
                  <a:cubicBezTo>
                    <a:pt x="298416" y="235019"/>
                    <a:pt x="297996" y="234462"/>
                    <a:pt x="297996" y="233836"/>
                  </a:cubicBezTo>
                  <a:cubicBezTo>
                    <a:pt x="297996" y="233210"/>
                    <a:pt x="298486" y="232723"/>
                    <a:pt x="299046" y="232653"/>
                  </a:cubicBezTo>
                  <a:cubicBezTo>
                    <a:pt x="322555" y="229940"/>
                    <a:pt x="341447" y="211016"/>
                    <a:pt x="343966" y="187570"/>
                  </a:cubicBezTo>
                  <a:cubicBezTo>
                    <a:pt x="343966" y="186944"/>
                    <a:pt x="344526" y="186526"/>
                    <a:pt x="345155" y="186526"/>
                  </a:cubicBezTo>
                  <a:cubicBezTo>
                    <a:pt x="345785" y="186526"/>
                    <a:pt x="346275" y="186944"/>
                    <a:pt x="346345" y="187570"/>
                  </a:cubicBezTo>
                  <a:cubicBezTo>
                    <a:pt x="348864" y="210947"/>
                    <a:pt x="367755" y="229940"/>
                    <a:pt x="391265" y="232653"/>
                  </a:cubicBezTo>
                  <a:cubicBezTo>
                    <a:pt x="391824" y="232723"/>
                    <a:pt x="392314" y="233210"/>
                    <a:pt x="392314" y="233836"/>
                  </a:cubicBezTo>
                  <a:cubicBezTo>
                    <a:pt x="392314" y="234462"/>
                    <a:pt x="391824" y="234949"/>
                    <a:pt x="391265" y="235019"/>
                  </a:cubicBezTo>
                  <a:close/>
                  <a:moveTo>
                    <a:pt x="562548" y="266257"/>
                  </a:moveTo>
                  <a:lnTo>
                    <a:pt x="553032" y="238150"/>
                  </a:lnTo>
                  <a:lnTo>
                    <a:pt x="503424" y="238150"/>
                  </a:lnTo>
                  <a:lnTo>
                    <a:pt x="493979" y="266257"/>
                  </a:lnTo>
                  <a:lnTo>
                    <a:pt x="463892" y="266257"/>
                  </a:lnTo>
                  <a:lnTo>
                    <a:pt x="515039" y="129754"/>
                  </a:lnTo>
                  <a:lnTo>
                    <a:pt x="541277" y="129754"/>
                  </a:lnTo>
                  <a:lnTo>
                    <a:pt x="592704" y="266257"/>
                  </a:lnTo>
                  <a:lnTo>
                    <a:pt x="562618" y="266257"/>
                  </a:lnTo>
                  <a:close/>
                  <a:moveTo>
                    <a:pt x="635525" y="266257"/>
                  </a:moveTo>
                  <a:lnTo>
                    <a:pt x="607258" y="266257"/>
                  </a:lnTo>
                  <a:lnTo>
                    <a:pt x="607258" y="129754"/>
                  </a:lnTo>
                  <a:lnTo>
                    <a:pt x="635525" y="129754"/>
                  </a:lnTo>
                  <a:lnTo>
                    <a:pt x="635525" y="266257"/>
                  </a:lnTo>
                  <a:close/>
                  <a:moveTo>
                    <a:pt x="716759" y="218739"/>
                  </a:moveTo>
                  <a:lnTo>
                    <a:pt x="663653" y="218739"/>
                  </a:lnTo>
                  <a:lnTo>
                    <a:pt x="663653" y="196893"/>
                  </a:lnTo>
                  <a:lnTo>
                    <a:pt x="716759" y="196893"/>
                  </a:lnTo>
                  <a:lnTo>
                    <a:pt x="716759" y="218739"/>
                  </a:lnTo>
                  <a:close/>
                  <a:moveTo>
                    <a:pt x="778261" y="266257"/>
                  </a:moveTo>
                  <a:lnTo>
                    <a:pt x="749994" y="266257"/>
                  </a:lnTo>
                  <a:lnTo>
                    <a:pt x="749994" y="129754"/>
                  </a:lnTo>
                  <a:lnTo>
                    <a:pt x="778261" y="129754"/>
                  </a:lnTo>
                  <a:lnTo>
                    <a:pt x="778261" y="266257"/>
                  </a:lnTo>
                  <a:close/>
                  <a:moveTo>
                    <a:pt x="890211" y="266257"/>
                  </a:moveTo>
                  <a:lnTo>
                    <a:pt x="862923" y="266257"/>
                  </a:lnTo>
                  <a:lnTo>
                    <a:pt x="862923" y="201345"/>
                  </a:lnTo>
                  <a:cubicBezTo>
                    <a:pt x="862923" y="195571"/>
                    <a:pt x="861664" y="191396"/>
                    <a:pt x="859145" y="188822"/>
                  </a:cubicBezTo>
                  <a:cubicBezTo>
                    <a:pt x="856626" y="186248"/>
                    <a:pt x="852428" y="184926"/>
                    <a:pt x="846621" y="184926"/>
                  </a:cubicBezTo>
                  <a:cubicBezTo>
                    <a:pt x="838924" y="184926"/>
                    <a:pt x="833187" y="188196"/>
                    <a:pt x="829338" y="194666"/>
                  </a:cubicBezTo>
                  <a:lnTo>
                    <a:pt x="829338" y="266188"/>
                  </a:lnTo>
                  <a:lnTo>
                    <a:pt x="802050" y="266188"/>
                  </a:lnTo>
                  <a:lnTo>
                    <a:pt x="802050" y="164750"/>
                  </a:lnTo>
                  <a:lnTo>
                    <a:pt x="827729" y="164750"/>
                  </a:lnTo>
                  <a:lnTo>
                    <a:pt x="828569" y="176438"/>
                  </a:lnTo>
                  <a:cubicBezTo>
                    <a:pt x="835845" y="167394"/>
                    <a:pt x="845641" y="162871"/>
                    <a:pt x="857885" y="162871"/>
                  </a:cubicBezTo>
                  <a:cubicBezTo>
                    <a:pt x="868731" y="162871"/>
                    <a:pt x="876777" y="166002"/>
                    <a:pt x="882025" y="172333"/>
                  </a:cubicBezTo>
                  <a:cubicBezTo>
                    <a:pt x="887272" y="178664"/>
                    <a:pt x="890001" y="188057"/>
                    <a:pt x="890141" y="200650"/>
                  </a:cubicBezTo>
                  <a:lnTo>
                    <a:pt x="890141" y="266188"/>
                  </a:lnTo>
                  <a:close/>
                  <a:moveTo>
                    <a:pt x="973194" y="143112"/>
                  </a:moveTo>
                  <a:cubicBezTo>
                    <a:pt x="970955" y="142556"/>
                    <a:pt x="968156" y="142278"/>
                    <a:pt x="964867" y="142278"/>
                  </a:cubicBezTo>
                  <a:cubicBezTo>
                    <a:pt x="954652" y="142278"/>
                    <a:pt x="949474" y="147078"/>
                    <a:pt x="949474" y="156610"/>
                  </a:cubicBezTo>
                  <a:lnTo>
                    <a:pt x="949474" y="164750"/>
                  </a:lnTo>
                  <a:lnTo>
                    <a:pt x="969765" y="164750"/>
                  </a:lnTo>
                  <a:lnTo>
                    <a:pt x="969765" y="184648"/>
                  </a:lnTo>
                  <a:lnTo>
                    <a:pt x="949474" y="184648"/>
                  </a:lnTo>
                  <a:lnTo>
                    <a:pt x="949474" y="266257"/>
                  </a:lnTo>
                  <a:lnTo>
                    <a:pt x="922117" y="266257"/>
                  </a:lnTo>
                  <a:lnTo>
                    <a:pt x="922117" y="184648"/>
                  </a:lnTo>
                  <a:lnTo>
                    <a:pt x="906933" y="184648"/>
                  </a:lnTo>
                  <a:lnTo>
                    <a:pt x="906933" y="164750"/>
                  </a:lnTo>
                  <a:lnTo>
                    <a:pt x="922117" y="164750"/>
                  </a:lnTo>
                  <a:lnTo>
                    <a:pt x="922117" y="156123"/>
                  </a:lnTo>
                  <a:cubicBezTo>
                    <a:pt x="922117" y="144713"/>
                    <a:pt x="925405" y="135946"/>
                    <a:pt x="931982" y="129615"/>
                  </a:cubicBezTo>
                  <a:cubicBezTo>
                    <a:pt x="938559" y="123354"/>
                    <a:pt x="947725" y="120223"/>
                    <a:pt x="959550" y="120223"/>
                  </a:cubicBezTo>
                  <a:cubicBezTo>
                    <a:pt x="963328" y="120223"/>
                    <a:pt x="967946" y="120849"/>
                    <a:pt x="973404" y="122101"/>
                  </a:cubicBezTo>
                  <a:lnTo>
                    <a:pt x="973124" y="143112"/>
                  </a:lnTo>
                  <a:close/>
                  <a:moveTo>
                    <a:pt x="1071430" y="266257"/>
                  </a:moveTo>
                  <a:lnTo>
                    <a:pt x="1045751" y="266257"/>
                  </a:lnTo>
                  <a:lnTo>
                    <a:pt x="1044982" y="255961"/>
                  </a:lnTo>
                  <a:cubicBezTo>
                    <a:pt x="1038265" y="264101"/>
                    <a:pt x="1028959" y="268136"/>
                    <a:pt x="1017064" y="268136"/>
                  </a:cubicBezTo>
                  <a:cubicBezTo>
                    <a:pt x="1006149" y="268136"/>
                    <a:pt x="997753" y="265005"/>
                    <a:pt x="992015" y="258743"/>
                  </a:cubicBezTo>
                  <a:cubicBezTo>
                    <a:pt x="986278" y="252482"/>
                    <a:pt x="983339" y="243368"/>
                    <a:pt x="983199" y="231262"/>
                  </a:cubicBezTo>
                  <a:lnTo>
                    <a:pt x="983199" y="164750"/>
                  </a:lnTo>
                  <a:lnTo>
                    <a:pt x="1010487" y="164750"/>
                  </a:lnTo>
                  <a:lnTo>
                    <a:pt x="1010487" y="230358"/>
                  </a:lnTo>
                  <a:cubicBezTo>
                    <a:pt x="1010487" y="240933"/>
                    <a:pt x="1015315" y="246220"/>
                    <a:pt x="1025041" y="246220"/>
                  </a:cubicBezTo>
                  <a:cubicBezTo>
                    <a:pt x="1034766" y="246220"/>
                    <a:pt x="1040644" y="243020"/>
                    <a:pt x="1044072" y="236619"/>
                  </a:cubicBezTo>
                  <a:lnTo>
                    <a:pt x="1044072" y="164680"/>
                  </a:lnTo>
                  <a:lnTo>
                    <a:pt x="1071430" y="164680"/>
                  </a:lnTo>
                  <a:lnTo>
                    <a:pt x="1071430" y="266118"/>
                  </a:lnTo>
                  <a:close/>
                  <a:moveTo>
                    <a:pt x="1165608" y="259509"/>
                  </a:moveTo>
                  <a:cubicBezTo>
                    <a:pt x="1157631" y="265214"/>
                    <a:pt x="1147346" y="268066"/>
                    <a:pt x="1134681" y="268066"/>
                  </a:cubicBezTo>
                  <a:cubicBezTo>
                    <a:pt x="1126145" y="268066"/>
                    <a:pt x="1118519" y="266536"/>
                    <a:pt x="1111942" y="263544"/>
                  </a:cubicBezTo>
                  <a:cubicBezTo>
                    <a:pt x="1105295" y="260483"/>
                    <a:pt x="1100117" y="256378"/>
                    <a:pt x="1096339" y="251090"/>
                  </a:cubicBezTo>
                  <a:cubicBezTo>
                    <a:pt x="1092560" y="245803"/>
                    <a:pt x="1090671" y="240098"/>
                    <a:pt x="1090671" y="233975"/>
                  </a:cubicBezTo>
                  <a:lnTo>
                    <a:pt x="1116490" y="233975"/>
                  </a:lnTo>
                  <a:cubicBezTo>
                    <a:pt x="1116769" y="238776"/>
                    <a:pt x="1118519" y="242463"/>
                    <a:pt x="1121877" y="245037"/>
                  </a:cubicBezTo>
                  <a:cubicBezTo>
                    <a:pt x="1125236" y="247612"/>
                    <a:pt x="1129644" y="248864"/>
                    <a:pt x="1135241" y="248864"/>
                  </a:cubicBezTo>
                  <a:cubicBezTo>
                    <a:pt x="1140489" y="248864"/>
                    <a:pt x="1144407" y="247890"/>
                    <a:pt x="1147066" y="245942"/>
                  </a:cubicBezTo>
                  <a:cubicBezTo>
                    <a:pt x="1149725" y="243994"/>
                    <a:pt x="1151054" y="241420"/>
                    <a:pt x="1151054" y="238219"/>
                  </a:cubicBezTo>
                  <a:cubicBezTo>
                    <a:pt x="1151054" y="235019"/>
                    <a:pt x="1149375" y="232306"/>
                    <a:pt x="1146086" y="230358"/>
                  </a:cubicBezTo>
                  <a:cubicBezTo>
                    <a:pt x="1142798" y="228479"/>
                    <a:pt x="1137480" y="226740"/>
                    <a:pt x="1130203" y="225279"/>
                  </a:cubicBezTo>
                  <a:cubicBezTo>
                    <a:pt x="1105924" y="220200"/>
                    <a:pt x="1093820" y="209973"/>
                    <a:pt x="1093820" y="194527"/>
                  </a:cubicBezTo>
                  <a:cubicBezTo>
                    <a:pt x="1093820" y="185552"/>
                    <a:pt x="1097598" y="178038"/>
                    <a:pt x="1105085" y="171985"/>
                  </a:cubicBezTo>
                  <a:cubicBezTo>
                    <a:pt x="1112571" y="165933"/>
                    <a:pt x="1122437" y="162941"/>
                    <a:pt x="1134541" y="162941"/>
                  </a:cubicBezTo>
                  <a:cubicBezTo>
                    <a:pt x="1147486" y="162941"/>
                    <a:pt x="1157841" y="166002"/>
                    <a:pt x="1165608" y="172055"/>
                  </a:cubicBezTo>
                  <a:cubicBezTo>
                    <a:pt x="1173374" y="178108"/>
                    <a:pt x="1177222" y="185970"/>
                    <a:pt x="1177222" y="195710"/>
                  </a:cubicBezTo>
                  <a:lnTo>
                    <a:pt x="1149935" y="195710"/>
                  </a:lnTo>
                  <a:cubicBezTo>
                    <a:pt x="1149935" y="191814"/>
                    <a:pt x="1148675" y="188613"/>
                    <a:pt x="1146156" y="186109"/>
                  </a:cubicBezTo>
                  <a:cubicBezTo>
                    <a:pt x="1143637" y="183604"/>
                    <a:pt x="1139719" y="182282"/>
                    <a:pt x="1134402" y="182282"/>
                  </a:cubicBezTo>
                  <a:cubicBezTo>
                    <a:pt x="1129784" y="182282"/>
                    <a:pt x="1126285" y="183326"/>
                    <a:pt x="1123766" y="185344"/>
                  </a:cubicBezTo>
                  <a:cubicBezTo>
                    <a:pt x="1121247" y="187431"/>
                    <a:pt x="1119988" y="190005"/>
                    <a:pt x="1119988" y="193205"/>
                  </a:cubicBezTo>
                  <a:cubicBezTo>
                    <a:pt x="1119988" y="196197"/>
                    <a:pt x="1121387" y="198632"/>
                    <a:pt x="1124256" y="200441"/>
                  </a:cubicBezTo>
                  <a:cubicBezTo>
                    <a:pt x="1127125" y="202319"/>
                    <a:pt x="1131953" y="203850"/>
                    <a:pt x="1138740" y="205242"/>
                  </a:cubicBezTo>
                  <a:cubicBezTo>
                    <a:pt x="1145527" y="206563"/>
                    <a:pt x="1151264" y="208094"/>
                    <a:pt x="1155882" y="209764"/>
                  </a:cubicBezTo>
                  <a:cubicBezTo>
                    <a:pt x="1170295" y="214982"/>
                    <a:pt x="1177502" y="224096"/>
                    <a:pt x="1177502" y="237037"/>
                  </a:cubicBezTo>
                  <a:cubicBezTo>
                    <a:pt x="1177502" y="246290"/>
                    <a:pt x="1173514" y="253804"/>
                    <a:pt x="1165538" y="259509"/>
                  </a:cubicBezTo>
                  <a:close/>
                  <a:moveTo>
                    <a:pt x="1284065" y="224305"/>
                  </a:moveTo>
                  <a:lnTo>
                    <a:pt x="1219064" y="224305"/>
                  </a:lnTo>
                  <a:cubicBezTo>
                    <a:pt x="1219973" y="230914"/>
                    <a:pt x="1222632" y="236271"/>
                    <a:pt x="1227040" y="240237"/>
                  </a:cubicBezTo>
                  <a:cubicBezTo>
                    <a:pt x="1231448" y="244272"/>
                    <a:pt x="1237116" y="246220"/>
                    <a:pt x="1243902" y="246220"/>
                  </a:cubicBezTo>
                  <a:cubicBezTo>
                    <a:pt x="1254398" y="246220"/>
                    <a:pt x="1262584" y="242463"/>
                    <a:pt x="1268531" y="234880"/>
                  </a:cubicBezTo>
                  <a:lnTo>
                    <a:pt x="1281895" y="249768"/>
                  </a:lnTo>
                  <a:cubicBezTo>
                    <a:pt x="1277837" y="255543"/>
                    <a:pt x="1272310" y="259996"/>
                    <a:pt x="1265313" y="263196"/>
                  </a:cubicBezTo>
                  <a:cubicBezTo>
                    <a:pt x="1258316" y="266397"/>
                    <a:pt x="1250620" y="267997"/>
                    <a:pt x="1242083" y="267997"/>
                  </a:cubicBezTo>
                  <a:cubicBezTo>
                    <a:pt x="1227110" y="267997"/>
                    <a:pt x="1214935" y="263405"/>
                    <a:pt x="1205560" y="254291"/>
                  </a:cubicBezTo>
                  <a:cubicBezTo>
                    <a:pt x="1196184" y="245177"/>
                    <a:pt x="1191496" y="233001"/>
                    <a:pt x="1191496" y="217834"/>
                  </a:cubicBezTo>
                  <a:lnTo>
                    <a:pt x="1191496" y="215191"/>
                  </a:lnTo>
                  <a:cubicBezTo>
                    <a:pt x="1191496" y="205033"/>
                    <a:pt x="1193455" y="195919"/>
                    <a:pt x="1197443" y="187848"/>
                  </a:cubicBezTo>
                  <a:cubicBezTo>
                    <a:pt x="1201432" y="179847"/>
                    <a:pt x="1207029" y="173655"/>
                    <a:pt x="1214306" y="169272"/>
                  </a:cubicBezTo>
                  <a:cubicBezTo>
                    <a:pt x="1221582" y="164959"/>
                    <a:pt x="1229839" y="162732"/>
                    <a:pt x="1239145" y="162732"/>
                  </a:cubicBezTo>
                  <a:cubicBezTo>
                    <a:pt x="1253068" y="162732"/>
                    <a:pt x="1264053" y="167115"/>
                    <a:pt x="1272100" y="175882"/>
                  </a:cubicBezTo>
                  <a:cubicBezTo>
                    <a:pt x="1280146" y="184648"/>
                    <a:pt x="1284134" y="197032"/>
                    <a:pt x="1284134" y="213103"/>
                  </a:cubicBezTo>
                  <a:lnTo>
                    <a:pt x="1284134" y="224165"/>
                  </a:lnTo>
                  <a:close/>
                  <a:moveTo>
                    <a:pt x="1387268" y="266257"/>
                  </a:moveTo>
                  <a:lnTo>
                    <a:pt x="1362639" y="266257"/>
                  </a:lnTo>
                  <a:lnTo>
                    <a:pt x="1361310" y="255474"/>
                  </a:lnTo>
                  <a:cubicBezTo>
                    <a:pt x="1354523" y="263892"/>
                    <a:pt x="1345777" y="268136"/>
                    <a:pt x="1335072" y="268136"/>
                  </a:cubicBezTo>
                  <a:cubicBezTo>
                    <a:pt x="1323037" y="268136"/>
                    <a:pt x="1313451" y="263405"/>
                    <a:pt x="1306175" y="254012"/>
                  </a:cubicBezTo>
                  <a:cubicBezTo>
                    <a:pt x="1298898" y="244620"/>
                    <a:pt x="1295259" y="231540"/>
                    <a:pt x="1295259" y="214773"/>
                  </a:cubicBezTo>
                  <a:cubicBezTo>
                    <a:pt x="1295259" y="198980"/>
                    <a:pt x="1298828" y="186387"/>
                    <a:pt x="1305965" y="176995"/>
                  </a:cubicBezTo>
                  <a:cubicBezTo>
                    <a:pt x="1313101" y="167602"/>
                    <a:pt x="1322827" y="162941"/>
                    <a:pt x="1335212" y="162941"/>
                  </a:cubicBezTo>
                  <a:cubicBezTo>
                    <a:pt x="1345147" y="162941"/>
                    <a:pt x="1353333" y="166628"/>
                    <a:pt x="1359841" y="174003"/>
                  </a:cubicBezTo>
                  <a:lnTo>
                    <a:pt x="1359841" y="122240"/>
                  </a:lnTo>
                  <a:lnTo>
                    <a:pt x="1387198" y="122240"/>
                  </a:lnTo>
                  <a:lnTo>
                    <a:pt x="1387198" y="266257"/>
                  </a:lnTo>
                  <a:close/>
                  <a:moveTo>
                    <a:pt x="1342278" y="184926"/>
                  </a:moveTo>
                  <a:cubicBezTo>
                    <a:pt x="1329124" y="184926"/>
                    <a:pt x="1322547" y="195571"/>
                    <a:pt x="1322547" y="216791"/>
                  </a:cubicBezTo>
                  <a:cubicBezTo>
                    <a:pt x="1322547" y="226322"/>
                    <a:pt x="1324226" y="233627"/>
                    <a:pt x="1327515" y="238637"/>
                  </a:cubicBezTo>
                  <a:cubicBezTo>
                    <a:pt x="1330874" y="243716"/>
                    <a:pt x="1335701" y="246220"/>
                    <a:pt x="1342068" y="246220"/>
                  </a:cubicBezTo>
                  <a:cubicBezTo>
                    <a:pt x="1350465" y="246220"/>
                    <a:pt x="1356412" y="242672"/>
                    <a:pt x="1359910" y="235576"/>
                  </a:cubicBezTo>
                  <a:lnTo>
                    <a:pt x="1359910" y="195501"/>
                  </a:lnTo>
                  <a:cubicBezTo>
                    <a:pt x="1356552" y="188405"/>
                    <a:pt x="1350605" y="184857"/>
                    <a:pt x="1342278" y="184857"/>
                  </a:cubicBezTo>
                  <a:close/>
                  <a:moveTo>
                    <a:pt x="1239005" y="184787"/>
                  </a:moveTo>
                  <a:cubicBezTo>
                    <a:pt x="1233617" y="184787"/>
                    <a:pt x="1229209" y="186596"/>
                    <a:pt x="1225851" y="190283"/>
                  </a:cubicBezTo>
                  <a:cubicBezTo>
                    <a:pt x="1222492" y="193901"/>
                    <a:pt x="1220323" y="199119"/>
                    <a:pt x="1219413" y="205937"/>
                  </a:cubicBezTo>
                  <a:lnTo>
                    <a:pt x="1257336" y="205937"/>
                  </a:lnTo>
                  <a:lnTo>
                    <a:pt x="1257336" y="203780"/>
                  </a:lnTo>
                  <a:cubicBezTo>
                    <a:pt x="1257196" y="197728"/>
                    <a:pt x="1255587" y="193066"/>
                    <a:pt x="1252439" y="189796"/>
                  </a:cubicBezTo>
                  <a:cubicBezTo>
                    <a:pt x="1249290" y="186526"/>
                    <a:pt x="1244812" y="184857"/>
                    <a:pt x="1239075" y="184857"/>
                  </a:cubicBezTo>
                  <a:close/>
                  <a:moveTo>
                    <a:pt x="511051" y="215330"/>
                  </a:moveTo>
                  <a:lnTo>
                    <a:pt x="545406" y="215330"/>
                  </a:lnTo>
                  <a:lnTo>
                    <a:pt x="528123" y="164193"/>
                  </a:lnTo>
                  <a:lnTo>
                    <a:pt x="511051" y="215330"/>
                  </a:ln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nvGrpSpPr>
          <p:cNvPr id="5036" name="Google Shape;5036;p353"/>
          <p:cNvGrpSpPr/>
          <p:nvPr/>
        </p:nvGrpSpPr>
        <p:grpSpPr>
          <a:xfrm>
            <a:off x="690034" y="3983543"/>
            <a:ext cx="708152" cy="190392"/>
            <a:chOff x="6474574" y="975127"/>
            <a:chExt cx="959426" cy="257948"/>
          </a:xfrm>
        </p:grpSpPr>
        <p:sp>
          <p:nvSpPr>
            <p:cNvPr id="5037" name="Google Shape;5037;p353"/>
            <p:cNvSpPr/>
            <p:nvPr/>
          </p:nvSpPr>
          <p:spPr>
            <a:xfrm>
              <a:off x="6474600" y="975375"/>
              <a:ext cx="959400" cy="2577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038" name="Google Shape;5038;p353"/>
            <p:cNvSpPr/>
            <p:nvPr/>
          </p:nvSpPr>
          <p:spPr>
            <a:xfrm>
              <a:off x="6474574" y="975127"/>
              <a:ext cx="959309" cy="257604"/>
            </a:xfrm>
            <a:custGeom>
              <a:rect b="b" l="l" r="r" t="t"/>
              <a:pathLst>
                <a:path extrusionOk="0" h="413822" w="1541059">
                  <a:moveTo>
                    <a:pt x="1479907" y="60807"/>
                  </a:moveTo>
                  <a:cubicBezTo>
                    <a:pt x="1440514" y="21637"/>
                    <a:pt x="1388318" y="0"/>
                    <a:pt x="1332973" y="0"/>
                  </a:cubicBezTo>
                  <a:lnTo>
                    <a:pt x="208087" y="0"/>
                  </a:lnTo>
                  <a:cubicBezTo>
                    <a:pt x="152742" y="0"/>
                    <a:pt x="100615" y="21568"/>
                    <a:pt x="61153" y="60807"/>
                  </a:cubicBezTo>
                  <a:cubicBezTo>
                    <a:pt x="21690" y="99977"/>
                    <a:pt x="0" y="151879"/>
                    <a:pt x="0" y="206911"/>
                  </a:cubicBezTo>
                  <a:cubicBezTo>
                    <a:pt x="0" y="261944"/>
                    <a:pt x="21690" y="313776"/>
                    <a:pt x="61153" y="353015"/>
                  </a:cubicBezTo>
                  <a:cubicBezTo>
                    <a:pt x="100545" y="392185"/>
                    <a:pt x="152742" y="413823"/>
                    <a:pt x="208087" y="413823"/>
                  </a:cubicBezTo>
                  <a:lnTo>
                    <a:pt x="1332973" y="413823"/>
                  </a:lnTo>
                  <a:cubicBezTo>
                    <a:pt x="1388318" y="413823"/>
                    <a:pt x="1440444" y="392255"/>
                    <a:pt x="1479907" y="353015"/>
                  </a:cubicBezTo>
                  <a:cubicBezTo>
                    <a:pt x="1519369" y="313776"/>
                    <a:pt x="1541059" y="261944"/>
                    <a:pt x="1541059" y="206911"/>
                  </a:cubicBezTo>
                  <a:cubicBezTo>
                    <a:pt x="1541059" y="151879"/>
                    <a:pt x="1519369" y="100047"/>
                    <a:pt x="1479907" y="60807"/>
                  </a:cubicBezTo>
                  <a:close/>
                  <a:moveTo>
                    <a:pt x="245730" y="268553"/>
                  </a:moveTo>
                  <a:cubicBezTo>
                    <a:pt x="214594" y="272171"/>
                    <a:pt x="189615" y="297218"/>
                    <a:pt x="186257" y="328247"/>
                  </a:cubicBezTo>
                  <a:cubicBezTo>
                    <a:pt x="186187" y="329013"/>
                    <a:pt x="185487" y="329639"/>
                    <a:pt x="184717" y="329639"/>
                  </a:cubicBezTo>
                  <a:cubicBezTo>
                    <a:pt x="183948" y="329639"/>
                    <a:pt x="183248" y="329082"/>
                    <a:pt x="183108" y="328247"/>
                  </a:cubicBezTo>
                  <a:cubicBezTo>
                    <a:pt x="179819" y="297287"/>
                    <a:pt x="154771" y="272171"/>
                    <a:pt x="123635" y="268623"/>
                  </a:cubicBezTo>
                  <a:cubicBezTo>
                    <a:pt x="122795" y="268553"/>
                    <a:pt x="122235" y="267858"/>
                    <a:pt x="122235" y="267092"/>
                  </a:cubicBezTo>
                  <a:cubicBezTo>
                    <a:pt x="122235" y="266327"/>
                    <a:pt x="122865" y="265631"/>
                    <a:pt x="123635" y="265562"/>
                  </a:cubicBezTo>
                  <a:cubicBezTo>
                    <a:pt x="154771" y="261944"/>
                    <a:pt x="179819" y="236897"/>
                    <a:pt x="183108" y="205868"/>
                  </a:cubicBezTo>
                  <a:cubicBezTo>
                    <a:pt x="183178" y="205102"/>
                    <a:pt x="183878" y="204476"/>
                    <a:pt x="184717" y="204476"/>
                  </a:cubicBezTo>
                  <a:cubicBezTo>
                    <a:pt x="185557" y="204476"/>
                    <a:pt x="186187" y="205033"/>
                    <a:pt x="186326" y="205868"/>
                  </a:cubicBezTo>
                  <a:cubicBezTo>
                    <a:pt x="189685" y="236828"/>
                    <a:pt x="214664" y="261944"/>
                    <a:pt x="245800" y="265562"/>
                  </a:cubicBezTo>
                  <a:cubicBezTo>
                    <a:pt x="246639" y="265631"/>
                    <a:pt x="247199" y="266327"/>
                    <a:pt x="247199" y="267092"/>
                  </a:cubicBezTo>
                  <a:cubicBezTo>
                    <a:pt x="247199" y="267858"/>
                    <a:pt x="246569" y="268553"/>
                    <a:pt x="245800" y="268623"/>
                  </a:cubicBezTo>
                  <a:close/>
                  <a:moveTo>
                    <a:pt x="259864" y="233906"/>
                  </a:moveTo>
                  <a:cubicBezTo>
                    <a:pt x="259724" y="234949"/>
                    <a:pt x="258884" y="235715"/>
                    <a:pt x="257834" y="235715"/>
                  </a:cubicBezTo>
                  <a:cubicBezTo>
                    <a:pt x="256785" y="235715"/>
                    <a:pt x="255945" y="234949"/>
                    <a:pt x="255805" y="233906"/>
                  </a:cubicBezTo>
                  <a:cubicBezTo>
                    <a:pt x="251467" y="193762"/>
                    <a:pt x="219072" y="161271"/>
                    <a:pt x="178770" y="156610"/>
                  </a:cubicBezTo>
                  <a:cubicBezTo>
                    <a:pt x="177790" y="156471"/>
                    <a:pt x="176951" y="155636"/>
                    <a:pt x="176951" y="154592"/>
                  </a:cubicBezTo>
                  <a:cubicBezTo>
                    <a:pt x="176951" y="153548"/>
                    <a:pt x="177720" y="152714"/>
                    <a:pt x="178770" y="152574"/>
                  </a:cubicBezTo>
                  <a:cubicBezTo>
                    <a:pt x="219072" y="147913"/>
                    <a:pt x="251537" y="115422"/>
                    <a:pt x="255805" y="75278"/>
                  </a:cubicBezTo>
                  <a:cubicBezTo>
                    <a:pt x="255945" y="74235"/>
                    <a:pt x="256785" y="73470"/>
                    <a:pt x="257834" y="73470"/>
                  </a:cubicBezTo>
                  <a:cubicBezTo>
                    <a:pt x="258884" y="73470"/>
                    <a:pt x="259724" y="74235"/>
                    <a:pt x="259864" y="75278"/>
                  </a:cubicBezTo>
                  <a:cubicBezTo>
                    <a:pt x="264202" y="115422"/>
                    <a:pt x="296597" y="147913"/>
                    <a:pt x="336899" y="152574"/>
                  </a:cubicBezTo>
                  <a:cubicBezTo>
                    <a:pt x="337949" y="152714"/>
                    <a:pt x="338718" y="153548"/>
                    <a:pt x="338718" y="154592"/>
                  </a:cubicBezTo>
                  <a:cubicBezTo>
                    <a:pt x="338718" y="155636"/>
                    <a:pt x="337949" y="156471"/>
                    <a:pt x="336899" y="156610"/>
                  </a:cubicBezTo>
                  <a:cubicBezTo>
                    <a:pt x="296527" y="161271"/>
                    <a:pt x="264132" y="193762"/>
                    <a:pt x="259864" y="233906"/>
                  </a:cubicBezTo>
                  <a:close/>
                  <a:moveTo>
                    <a:pt x="391265" y="235019"/>
                  </a:moveTo>
                  <a:cubicBezTo>
                    <a:pt x="367755" y="237732"/>
                    <a:pt x="348864" y="256656"/>
                    <a:pt x="346345" y="280102"/>
                  </a:cubicBezTo>
                  <a:cubicBezTo>
                    <a:pt x="346345" y="280729"/>
                    <a:pt x="345785" y="281146"/>
                    <a:pt x="345155" y="281146"/>
                  </a:cubicBezTo>
                  <a:cubicBezTo>
                    <a:pt x="344526" y="281146"/>
                    <a:pt x="344036" y="280729"/>
                    <a:pt x="343966" y="280102"/>
                  </a:cubicBezTo>
                  <a:cubicBezTo>
                    <a:pt x="341447" y="256726"/>
                    <a:pt x="322555" y="237732"/>
                    <a:pt x="299046" y="235019"/>
                  </a:cubicBezTo>
                  <a:cubicBezTo>
                    <a:pt x="298416" y="235019"/>
                    <a:pt x="297996" y="234462"/>
                    <a:pt x="297996" y="233836"/>
                  </a:cubicBezTo>
                  <a:cubicBezTo>
                    <a:pt x="297996" y="233210"/>
                    <a:pt x="298486" y="232723"/>
                    <a:pt x="299046" y="232653"/>
                  </a:cubicBezTo>
                  <a:cubicBezTo>
                    <a:pt x="322555" y="229940"/>
                    <a:pt x="341447" y="211016"/>
                    <a:pt x="343966" y="187570"/>
                  </a:cubicBezTo>
                  <a:cubicBezTo>
                    <a:pt x="343966" y="186944"/>
                    <a:pt x="344526" y="186526"/>
                    <a:pt x="345155" y="186526"/>
                  </a:cubicBezTo>
                  <a:cubicBezTo>
                    <a:pt x="345785" y="186526"/>
                    <a:pt x="346275" y="186944"/>
                    <a:pt x="346345" y="187570"/>
                  </a:cubicBezTo>
                  <a:cubicBezTo>
                    <a:pt x="348864" y="210947"/>
                    <a:pt x="367755" y="229940"/>
                    <a:pt x="391265" y="232653"/>
                  </a:cubicBezTo>
                  <a:cubicBezTo>
                    <a:pt x="391824" y="232723"/>
                    <a:pt x="392314" y="233210"/>
                    <a:pt x="392314" y="233836"/>
                  </a:cubicBezTo>
                  <a:cubicBezTo>
                    <a:pt x="392314" y="234462"/>
                    <a:pt x="391824" y="234949"/>
                    <a:pt x="391265" y="235019"/>
                  </a:cubicBezTo>
                  <a:close/>
                  <a:moveTo>
                    <a:pt x="562548" y="266257"/>
                  </a:moveTo>
                  <a:lnTo>
                    <a:pt x="553032" y="238150"/>
                  </a:lnTo>
                  <a:lnTo>
                    <a:pt x="503424" y="238150"/>
                  </a:lnTo>
                  <a:lnTo>
                    <a:pt x="493979" y="266257"/>
                  </a:lnTo>
                  <a:lnTo>
                    <a:pt x="463892" y="266257"/>
                  </a:lnTo>
                  <a:lnTo>
                    <a:pt x="515039" y="129754"/>
                  </a:lnTo>
                  <a:lnTo>
                    <a:pt x="541277" y="129754"/>
                  </a:lnTo>
                  <a:lnTo>
                    <a:pt x="592704" y="266257"/>
                  </a:lnTo>
                  <a:lnTo>
                    <a:pt x="562618" y="266257"/>
                  </a:lnTo>
                  <a:close/>
                  <a:moveTo>
                    <a:pt x="635525" y="266257"/>
                  </a:moveTo>
                  <a:lnTo>
                    <a:pt x="607258" y="266257"/>
                  </a:lnTo>
                  <a:lnTo>
                    <a:pt x="607258" y="129754"/>
                  </a:lnTo>
                  <a:lnTo>
                    <a:pt x="635525" y="129754"/>
                  </a:lnTo>
                  <a:lnTo>
                    <a:pt x="635525" y="266257"/>
                  </a:lnTo>
                  <a:close/>
                  <a:moveTo>
                    <a:pt x="716759" y="218739"/>
                  </a:moveTo>
                  <a:lnTo>
                    <a:pt x="663653" y="218739"/>
                  </a:lnTo>
                  <a:lnTo>
                    <a:pt x="663653" y="196893"/>
                  </a:lnTo>
                  <a:lnTo>
                    <a:pt x="716759" y="196893"/>
                  </a:lnTo>
                  <a:lnTo>
                    <a:pt x="716759" y="218739"/>
                  </a:lnTo>
                  <a:close/>
                  <a:moveTo>
                    <a:pt x="778261" y="266257"/>
                  </a:moveTo>
                  <a:lnTo>
                    <a:pt x="749994" y="266257"/>
                  </a:lnTo>
                  <a:lnTo>
                    <a:pt x="749994" y="129754"/>
                  </a:lnTo>
                  <a:lnTo>
                    <a:pt x="778261" y="129754"/>
                  </a:lnTo>
                  <a:lnTo>
                    <a:pt x="778261" y="266257"/>
                  </a:lnTo>
                  <a:close/>
                  <a:moveTo>
                    <a:pt x="890211" y="266257"/>
                  </a:moveTo>
                  <a:lnTo>
                    <a:pt x="862923" y="266257"/>
                  </a:lnTo>
                  <a:lnTo>
                    <a:pt x="862923" y="201345"/>
                  </a:lnTo>
                  <a:cubicBezTo>
                    <a:pt x="862923" y="195571"/>
                    <a:pt x="861664" y="191396"/>
                    <a:pt x="859145" y="188822"/>
                  </a:cubicBezTo>
                  <a:cubicBezTo>
                    <a:pt x="856626" y="186248"/>
                    <a:pt x="852428" y="184926"/>
                    <a:pt x="846621" y="184926"/>
                  </a:cubicBezTo>
                  <a:cubicBezTo>
                    <a:pt x="838924" y="184926"/>
                    <a:pt x="833187" y="188196"/>
                    <a:pt x="829338" y="194666"/>
                  </a:cubicBezTo>
                  <a:lnTo>
                    <a:pt x="829338" y="266188"/>
                  </a:lnTo>
                  <a:lnTo>
                    <a:pt x="802050" y="266188"/>
                  </a:lnTo>
                  <a:lnTo>
                    <a:pt x="802050" y="164750"/>
                  </a:lnTo>
                  <a:lnTo>
                    <a:pt x="827729" y="164750"/>
                  </a:lnTo>
                  <a:lnTo>
                    <a:pt x="828569" y="176438"/>
                  </a:lnTo>
                  <a:cubicBezTo>
                    <a:pt x="835845" y="167394"/>
                    <a:pt x="845641" y="162871"/>
                    <a:pt x="857885" y="162871"/>
                  </a:cubicBezTo>
                  <a:cubicBezTo>
                    <a:pt x="868731" y="162871"/>
                    <a:pt x="876777" y="166002"/>
                    <a:pt x="882025" y="172333"/>
                  </a:cubicBezTo>
                  <a:cubicBezTo>
                    <a:pt x="887272" y="178664"/>
                    <a:pt x="890001" y="188057"/>
                    <a:pt x="890141" y="200650"/>
                  </a:cubicBezTo>
                  <a:lnTo>
                    <a:pt x="890141" y="266188"/>
                  </a:lnTo>
                  <a:close/>
                  <a:moveTo>
                    <a:pt x="973194" y="143112"/>
                  </a:moveTo>
                  <a:cubicBezTo>
                    <a:pt x="970955" y="142556"/>
                    <a:pt x="968156" y="142278"/>
                    <a:pt x="964867" y="142278"/>
                  </a:cubicBezTo>
                  <a:cubicBezTo>
                    <a:pt x="954652" y="142278"/>
                    <a:pt x="949474" y="147078"/>
                    <a:pt x="949474" y="156610"/>
                  </a:cubicBezTo>
                  <a:lnTo>
                    <a:pt x="949474" y="164750"/>
                  </a:lnTo>
                  <a:lnTo>
                    <a:pt x="969765" y="164750"/>
                  </a:lnTo>
                  <a:lnTo>
                    <a:pt x="969765" y="184648"/>
                  </a:lnTo>
                  <a:lnTo>
                    <a:pt x="949474" y="184648"/>
                  </a:lnTo>
                  <a:lnTo>
                    <a:pt x="949474" y="266257"/>
                  </a:lnTo>
                  <a:lnTo>
                    <a:pt x="922117" y="266257"/>
                  </a:lnTo>
                  <a:lnTo>
                    <a:pt x="922117" y="184648"/>
                  </a:lnTo>
                  <a:lnTo>
                    <a:pt x="906933" y="184648"/>
                  </a:lnTo>
                  <a:lnTo>
                    <a:pt x="906933" y="164750"/>
                  </a:lnTo>
                  <a:lnTo>
                    <a:pt x="922117" y="164750"/>
                  </a:lnTo>
                  <a:lnTo>
                    <a:pt x="922117" y="156123"/>
                  </a:lnTo>
                  <a:cubicBezTo>
                    <a:pt x="922117" y="144713"/>
                    <a:pt x="925405" y="135946"/>
                    <a:pt x="931982" y="129615"/>
                  </a:cubicBezTo>
                  <a:cubicBezTo>
                    <a:pt x="938559" y="123354"/>
                    <a:pt x="947725" y="120223"/>
                    <a:pt x="959550" y="120223"/>
                  </a:cubicBezTo>
                  <a:cubicBezTo>
                    <a:pt x="963328" y="120223"/>
                    <a:pt x="967946" y="120849"/>
                    <a:pt x="973404" y="122101"/>
                  </a:cubicBezTo>
                  <a:lnTo>
                    <a:pt x="973124" y="143112"/>
                  </a:lnTo>
                  <a:close/>
                  <a:moveTo>
                    <a:pt x="1071430" y="266257"/>
                  </a:moveTo>
                  <a:lnTo>
                    <a:pt x="1045751" y="266257"/>
                  </a:lnTo>
                  <a:lnTo>
                    <a:pt x="1044982" y="255961"/>
                  </a:lnTo>
                  <a:cubicBezTo>
                    <a:pt x="1038265" y="264101"/>
                    <a:pt x="1028959" y="268136"/>
                    <a:pt x="1017064" y="268136"/>
                  </a:cubicBezTo>
                  <a:cubicBezTo>
                    <a:pt x="1006149" y="268136"/>
                    <a:pt x="997753" y="265005"/>
                    <a:pt x="992015" y="258743"/>
                  </a:cubicBezTo>
                  <a:cubicBezTo>
                    <a:pt x="986278" y="252482"/>
                    <a:pt x="983339" y="243368"/>
                    <a:pt x="983199" y="231262"/>
                  </a:cubicBezTo>
                  <a:lnTo>
                    <a:pt x="983199" y="164750"/>
                  </a:lnTo>
                  <a:lnTo>
                    <a:pt x="1010487" y="164750"/>
                  </a:lnTo>
                  <a:lnTo>
                    <a:pt x="1010487" y="230358"/>
                  </a:lnTo>
                  <a:cubicBezTo>
                    <a:pt x="1010487" y="240933"/>
                    <a:pt x="1015315" y="246220"/>
                    <a:pt x="1025041" y="246220"/>
                  </a:cubicBezTo>
                  <a:cubicBezTo>
                    <a:pt x="1034766" y="246220"/>
                    <a:pt x="1040644" y="243020"/>
                    <a:pt x="1044072" y="236619"/>
                  </a:cubicBezTo>
                  <a:lnTo>
                    <a:pt x="1044072" y="164680"/>
                  </a:lnTo>
                  <a:lnTo>
                    <a:pt x="1071430" y="164680"/>
                  </a:lnTo>
                  <a:lnTo>
                    <a:pt x="1071430" y="266118"/>
                  </a:lnTo>
                  <a:close/>
                  <a:moveTo>
                    <a:pt x="1165608" y="259509"/>
                  </a:moveTo>
                  <a:cubicBezTo>
                    <a:pt x="1157631" y="265214"/>
                    <a:pt x="1147346" y="268066"/>
                    <a:pt x="1134681" y="268066"/>
                  </a:cubicBezTo>
                  <a:cubicBezTo>
                    <a:pt x="1126145" y="268066"/>
                    <a:pt x="1118519" y="266536"/>
                    <a:pt x="1111942" y="263544"/>
                  </a:cubicBezTo>
                  <a:cubicBezTo>
                    <a:pt x="1105295" y="260483"/>
                    <a:pt x="1100117" y="256378"/>
                    <a:pt x="1096339" y="251090"/>
                  </a:cubicBezTo>
                  <a:cubicBezTo>
                    <a:pt x="1092560" y="245803"/>
                    <a:pt x="1090671" y="240098"/>
                    <a:pt x="1090671" y="233975"/>
                  </a:cubicBezTo>
                  <a:lnTo>
                    <a:pt x="1116490" y="233975"/>
                  </a:lnTo>
                  <a:cubicBezTo>
                    <a:pt x="1116769" y="238776"/>
                    <a:pt x="1118519" y="242463"/>
                    <a:pt x="1121877" y="245037"/>
                  </a:cubicBezTo>
                  <a:cubicBezTo>
                    <a:pt x="1125236" y="247612"/>
                    <a:pt x="1129644" y="248864"/>
                    <a:pt x="1135241" y="248864"/>
                  </a:cubicBezTo>
                  <a:cubicBezTo>
                    <a:pt x="1140489" y="248864"/>
                    <a:pt x="1144407" y="247890"/>
                    <a:pt x="1147066" y="245942"/>
                  </a:cubicBezTo>
                  <a:cubicBezTo>
                    <a:pt x="1149725" y="243994"/>
                    <a:pt x="1151054" y="241420"/>
                    <a:pt x="1151054" y="238219"/>
                  </a:cubicBezTo>
                  <a:cubicBezTo>
                    <a:pt x="1151054" y="235019"/>
                    <a:pt x="1149375" y="232306"/>
                    <a:pt x="1146086" y="230358"/>
                  </a:cubicBezTo>
                  <a:cubicBezTo>
                    <a:pt x="1142798" y="228479"/>
                    <a:pt x="1137480" y="226740"/>
                    <a:pt x="1130203" y="225279"/>
                  </a:cubicBezTo>
                  <a:cubicBezTo>
                    <a:pt x="1105924" y="220200"/>
                    <a:pt x="1093820" y="209973"/>
                    <a:pt x="1093820" y="194527"/>
                  </a:cubicBezTo>
                  <a:cubicBezTo>
                    <a:pt x="1093820" y="185552"/>
                    <a:pt x="1097598" y="178038"/>
                    <a:pt x="1105085" y="171985"/>
                  </a:cubicBezTo>
                  <a:cubicBezTo>
                    <a:pt x="1112571" y="165933"/>
                    <a:pt x="1122437" y="162941"/>
                    <a:pt x="1134541" y="162941"/>
                  </a:cubicBezTo>
                  <a:cubicBezTo>
                    <a:pt x="1147486" y="162941"/>
                    <a:pt x="1157841" y="166002"/>
                    <a:pt x="1165608" y="172055"/>
                  </a:cubicBezTo>
                  <a:cubicBezTo>
                    <a:pt x="1173374" y="178108"/>
                    <a:pt x="1177222" y="185970"/>
                    <a:pt x="1177222" y="195710"/>
                  </a:cubicBezTo>
                  <a:lnTo>
                    <a:pt x="1149935" y="195710"/>
                  </a:lnTo>
                  <a:cubicBezTo>
                    <a:pt x="1149935" y="191814"/>
                    <a:pt x="1148675" y="188613"/>
                    <a:pt x="1146156" y="186109"/>
                  </a:cubicBezTo>
                  <a:cubicBezTo>
                    <a:pt x="1143637" y="183604"/>
                    <a:pt x="1139719" y="182282"/>
                    <a:pt x="1134402" y="182282"/>
                  </a:cubicBezTo>
                  <a:cubicBezTo>
                    <a:pt x="1129784" y="182282"/>
                    <a:pt x="1126285" y="183326"/>
                    <a:pt x="1123766" y="185344"/>
                  </a:cubicBezTo>
                  <a:cubicBezTo>
                    <a:pt x="1121247" y="187431"/>
                    <a:pt x="1119988" y="190005"/>
                    <a:pt x="1119988" y="193205"/>
                  </a:cubicBezTo>
                  <a:cubicBezTo>
                    <a:pt x="1119988" y="196197"/>
                    <a:pt x="1121387" y="198632"/>
                    <a:pt x="1124256" y="200441"/>
                  </a:cubicBezTo>
                  <a:cubicBezTo>
                    <a:pt x="1127125" y="202319"/>
                    <a:pt x="1131953" y="203850"/>
                    <a:pt x="1138740" y="205242"/>
                  </a:cubicBezTo>
                  <a:cubicBezTo>
                    <a:pt x="1145527" y="206563"/>
                    <a:pt x="1151264" y="208094"/>
                    <a:pt x="1155882" y="209764"/>
                  </a:cubicBezTo>
                  <a:cubicBezTo>
                    <a:pt x="1170295" y="214982"/>
                    <a:pt x="1177502" y="224096"/>
                    <a:pt x="1177502" y="237037"/>
                  </a:cubicBezTo>
                  <a:cubicBezTo>
                    <a:pt x="1177502" y="246290"/>
                    <a:pt x="1173514" y="253804"/>
                    <a:pt x="1165538" y="259509"/>
                  </a:cubicBezTo>
                  <a:close/>
                  <a:moveTo>
                    <a:pt x="1284065" y="224305"/>
                  </a:moveTo>
                  <a:lnTo>
                    <a:pt x="1219064" y="224305"/>
                  </a:lnTo>
                  <a:cubicBezTo>
                    <a:pt x="1219973" y="230914"/>
                    <a:pt x="1222632" y="236271"/>
                    <a:pt x="1227040" y="240237"/>
                  </a:cubicBezTo>
                  <a:cubicBezTo>
                    <a:pt x="1231448" y="244272"/>
                    <a:pt x="1237116" y="246220"/>
                    <a:pt x="1243902" y="246220"/>
                  </a:cubicBezTo>
                  <a:cubicBezTo>
                    <a:pt x="1254398" y="246220"/>
                    <a:pt x="1262584" y="242463"/>
                    <a:pt x="1268531" y="234880"/>
                  </a:cubicBezTo>
                  <a:lnTo>
                    <a:pt x="1281895" y="249768"/>
                  </a:lnTo>
                  <a:cubicBezTo>
                    <a:pt x="1277837" y="255543"/>
                    <a:pt x="1272310" y="259996"/>
                    <a:pt x="1265313" y="263196"/>
                  </a:cubicBezTo>
                  <a:cubicBezTo>
                    <a:pt x="1258316" y="266397"/>
                    <a:pt x="1250620" y="267997"/>
                    <a:pt x="1242083" y="267997"/>
                  </a:cubicBezTo>
                  <a:cubicBezTo>
                    <a:pt x="1227110" y="267997"/>
                    <a:pt x="1214935" y="263405"/>
                    <a:pt x="1205560" y="254291"/>
                  </a:cubicBezTo>
                  <a:cubicBezTo>
                    <a:pt x="1196184" y="245177"/>
                    <a:pt x="1191496" y="233001"/>
                    <a:pt x="1191496" y="217834"/>
                  </a:cubicBezTo>
                  <a:lnTo>
                    <a:pt x="1191496" y="215191"/>
                  </a:lnTo>
                  <a:cubicBezTo>
                    <a:pt x="1191496" y="205033"/>
                    <a:pt x="1193455" y="195919"/>
                    <a:pt x="1197443" y="187848"/>
                  </a:cubicBezTo>
                  <a:cubicBezTo>
                    <a:pt x="1201432" y="179847"/>
                    <a:pt x="1207029" y="173655"/>
                    <a:pt x="1214306" y="169272"/>
                  </a:cubicBezTo>
                  <a:cubicBezTo>
                    <a:pt x="1221582" y="164959"/>
                    <a:pt x="1229839" y="162732"/>
                    <a:pt x="1239145" y="162732"/>
                  </a:cubicBezTo>
                  <a:cubicBezTo>
                    <a:pt x="1253068" y="162732"/>
                    <a:pt x="1264053" y="167115"/>
                    <a:pt x="1272100" y="175882"/>
                  </a:cubicBezTo>
                  <a:cubicBezTo>
                    <a:pt x="1280146" y="184648"/>
                    <a:pt x="1284134" y="197032"/>
                    <a:pt x="1284134" y="213103"/>
                  </a:cubicBezTo>
                  <a:lnTo>
                    <a:pt x="1284134" y="224165"/>
                  </a:lnTo>
                  <a:close/>
                  <a:moveTo>
                    <a:pt x="1387268" y="266257"/>
                  </a:moveTo>
                  <a:lnTo>
                    <a:pt x="1362639" y="266257"/>
                  </a:lnTo>
                  <a:lnTo>
                    <a:pt x="1361310" y="255474"/>
                  </a:lnTo>
                  <a:cubicBezTo>
                    <a:pt x="1354523" y="263892"/>
                    <a:pt x="1345777" y="268136"/>
                    <a:pt x="1335072" y="268136"/>
                  </a:cubicBezTo>
                  <a:cubicBezTo>
                    <a:pt x="1323037" y="268136"/>
                    <a:pt x="1313451" y="263405"/>
                    <a:pt x="1306175" y="254012"/>
                  </a:cubicBezTo>
                  <a:cubicBezTo>
                    <a:pt x="1298898" y="244620"/>
                    <a:pt x="1295259" y="231540"/>
                    <a:pt x="1295259" y="214773"/>
                  </a:cubicBezTo>
                  <a:cubicBezTo>
                    <a:pt x="1295259" y="198980"/>
                    <a:pt x="1298828" y="186387"/>
                    <a:pt x="1305965" y="176995"/>
                  </a:cubicBezTo>
                  <a:cubicBezTo>
                    <a:pt x="1313101" y="167602"/>
                    <a:pt x="1322827" y="162941"/>
                    <a:pt x="1335212" y="162941"/>
                  </a:cubicBezTo>
                  <a:cubicBezTo>
                    <a:pt x="1345147" y="162941"/>
                    <a:pt x="1353333" y="166628"/>
                    <a:pt x="1359841" y="174003"/>
                  </a:cubicBezTo>
                  <a:lnTo>
                    <a:pt x="1359841" y="122240"/>
                  </a:lnTo>
                  <a:lnTo>
                    <a:pt x="1387198" y="122240"/>
                  </a:lnTo>
                  <a:lnTo>
                    <a:pt x="1387198" y="266257"/>
                  </a:lnTo>
                  <a:close/>
                  <a:moveTo>
                    <a:pt x="1342278" y="184926"/>
                  </a:moveTo>
                  <a:cubicBezTo>
                    <a:pt x="1329124" y="184926"/>
                    <a:pt x="1322547" y="195571"/>
                    <a:pt x="1322547" y="216791"/>
                  </a:cubicBezTo>
                  <a:cubicBezTo>
                    <a:pt x="1322547" y="226322"/>
                    <a:pt x="1324226" y="233627"/>
                    <a:pt x="1327515" y="238637"/>
                  </a:cubicBezTo>
                  <a:cubicBezTo>
                    <a:pt x="1330874" y="243716"/>
                    <a:pt x="1335701" y="246220"/>
                    <a:pt x="1342068" y="246220"/>
                  </a:cubicBezTo>
                  <a:cubicBezTo>
                    <a:pt x="1350465" y="246220"/>
                    <a:pt x="1356412" y="242672"/>
                    <a:pt x="1359910" y="235576"/>
                  </a:cubicBezTo>
                  <a:lnTo>
                    <a:pt x="1359910" y="195501"/>
                  </a:lnTo>
                  <a:cubicBezTo>
                    <a:pt x="1356552" y="188405"/>
                    <a:pt x="1350605" y="184857"/>
                    <a:pt x="1342278" y="184857"/>
                  </a:cubicBezTo>
                  <a:close/>
                  <a:moveTo>
                    <a:pt x="1239005" y="184787"/>
                  </a:moveTo>
                  <a:cubicBezTo>
                    <a:pt x="1233617" y="184787"/>
                    <a:pt x="1229209" y="186596"/>
                    <a:pt x="1225851" y="190283"/>
                  </a:cubicBezTo>
                  <a:cubicBezTo>
                    <a:pt x="1222492" y="193901"/>
                    <a:pt x="1220323" y="199119"/>
                    <a:pt x="1219413" y="205937"/>
                  </a:cubicBezTo>
                  <a:lnTo>
                    <a:pt x="1257336" y="205937"/>
                  </a:lnTo>
                  <a:lnTo>
                    <a:pt x="1257336" y="203780"/>
                  </a:lnTo>
                  <a:cubicBezTo>
                    <a:pt x="1257196" y="197728"/>
                    <a:pt x="1255587" y="193066"/>
                    <a:pt x="1252439" y="189796"/>
                  </a:cubicBezTo>
                  <a:cubicBezTo>
                    <a:pt x="1249290" y="186526"/>
                    <a:pt x="1244812" y="184857"/>
                    <a:pt x="1239075" y="184857"/>
                  </a:cubicBezTo>
                  <a:close/>
                  <a:moveTo>
                    <a:pt x="511051" y="215330"/>
                  </a:moveTo>
                  <a:lnTo>
                    <a:pt x="545406" y="215330"/>
                  </a:lnTo>
                  <a:lnTo>
                    <a:pt x="528123" y="164193"/>
                  </a:lnTo>
                  <a:lnTo>
                    <a:pt x="511051" y="215330"/>
                  </a:ln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3" name="Shape 5043"/>
        <p:cNvGrpSpPr/>
        <p:nvPr/>
      </p:nvGrpSpPr>
      <p:grpSpPr>
        <a:xfrm>
          <a:off x="0" y="0"/>
          <a:ext cx="0" cy="0"/>
          <a:chOff x="0" y="0"/>
          <a:chExt cx="0" cy="0"/>
        </a:xfrm>
      </p:grpSpPr>
      <p:sp>
        <p:nvSpPr>
          <p:cNvPr id="5044" name="Google Shape;5044;p354"/>
          <p:cNvSpPr txBox="1"/>
          <p:nvPr>
            <p:ph type="title"/>
          </p:nvPr>
        </p:nvSpPr>
        <p:spPr>
          <a:xfrm>
            <a:off x="365700" y="274350"/>
            <a:ext cx="74706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Making app development accessible to everyone </a:t>
            </a:r>
            <a:endParaRPr/>
          </a:p>
        </p:txBody>
      </p:sp>
      <p:pic>
        <p:nvPicPr>
          <p:cNvPr id="5045" name="Google Shape;5045;p354"/>
          <p:cNvPicPr preferRelativeResize="0"/>
          <p:nvPr/>
        </p:nvPicPr>
        <p:blipFill rotWithShape="1">
          <a:blip r:embed="rId3">
            <a:alphaModFix/>
          </a:blip>
          <a:srcRect b="0" l="0" r="0" t="0"/>
          <a:stretch/>
        </p:blipFill>
        <p:spPr>
          <a:xfrm>
            <a:off x="1197406" y="1515159"/>
            <a:ext cx="745040" cy="745040"/>
          </a:xfrm>
          <a:prstGeom prst="rect">
            <a:avLst/>
          </a:prstGeom>
          <a:noFill/>
          <a:ln>
            <a:noFill/>
          </a:ln>
        </p:spPr>
      </p:pic>
      <p:pic>
        <p:nvPicPr>
          <p:cNvPr id="5046" name="Google Shape;5046;p354"/>
          <p:cNvPicPr preferRelativeResize="0"/>
          <p:nvPr/>
        </p:nvPicPr>
        <p:blipFill rotWithShape="1">
          <a:blip r:embed="rId4">
            <a:alphaModFix/>
          </a:blip>
          <a:srcRect b="0" l="0" r="0" t="0"/>
          <a:stretch/>
        </p:blipFill>
        <p:spPr>
          <a:xfrm>
            <a:off x="4231040" y="1515158"/>
            <a:ext cx="680469" cy="745040"/>
          </a:xfrm>
          <a:prstGeom prst="rect">
            <a:avLst/>
          </a:prstGeom>
          <a:noFill/>
          <a:ln>
            <a:noFill/>
          </a:ln>
        </p:spPr>
      </p:pic>
      <p:sp>
        <p:nvSpPr>
          <p:cNvPr id="5047" name="Google Shape;5047;p354"/>
          <p:cNvSpPr txBox="1"/>
          <p:nvPr>
            <p:ph idx="1" type="body"/>
          </p:nvPr>
        </p:nvSpPr>
        <p:spPr>
          <a:xfrm>
            <a:off x="445972" y="2571550"/>
            <a:ext cx="2498400" cy="1295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800">
                <a:solidFill>
                  <a:schemeClr val="accent6"/>
                </a:solidFill>
                <a:latin typeface="Roboto"/>
                <a:ea typeface="Roboto"/>
                <a:cs typeface="Roboto"/>
                <a:sym typeface="Roboto"/>
              </a:rPr>
              <a:t>Developer</a:t>
            </a:r>
            <a:endParaRPr b="1" sz="1800">
              <a:solidFill>
                <a:schemeClr val="accent6"/>
              </a:solidFill>
              <a:latin typeface="Roboto"/>
              <a:ea typeface="Roboto"/>
              <a:cs typeface="Roboto"/>
              <a:sym typeface="Roboto"/>
            </a:endParaRPr>
          </a:p>
          <a:p>
            <a:pPr indent="0" lvl="0" marL="685800" rtl="0" algn="l">
              <a:lnSpc>
                <a:spcPct val="115000"/>
              </a:lnSpc>
              <a:spcBef>
                <a:spcPts val="0"/>
              </a:spcBef>
              <a:spcAft>
                <a:spcPts val="0"/>
              </a:spcAft>
              <a:buSzPts val="1800"/>
              <a:buNone/>
            </a:pPr>
            <a:r>
              <a:t/>
            </a:r>
            <a:endParaRPr sz="1100">
              <a:solidFill>
                <a:schemeClr val="dk1"/>
              </a:solidFill>
              <a:latin typeface="Poppins"/>
              <a:ea typeface="Poppins"/>
              <a:cs typeface="Poppins"/>
              <a:sym typeface="Poppins"/>
            </a:endParaRPr>
          </a:p>
          <a:p>
            <a:pPr indent="0" lvl="0" marL="0" rtl="0" algn="ctr">
              <a:spcBef>
                <a:spcPts val="0"/>
              </a:spcBef>
              <a:spcAft>
                <a:spcPts val="0"/>
              </a:spcAft>
              <a:buNone/>
            </a:pPr>
            <a:r>
              <a:rPr lang="en-US" sz="1600"/>
              <a:t>helps build and connect applications with ease</a:t>
            </a:r>
            <a:endParaRPr sz="1100">
              <a:solidFill>
                <a:schemeClr val="dk1"/>
              </a:solidFill>
              <a:latin typeface="Poppins"/>
              <a:ea typeface="Poppins"/>
              <a:cs typeface="Poppins"/>
              <a:sym typeface="Poppins"/>
            </a:endParaRPr>
          </a:p>
          <a:p>
            <a:pPr indent="0" lvl="0" marL="342900" rtl="0" algn="l">
              <a:lnSpc>
                <a:spcPct val="115000"/>
              </a:lnSpc>
              <a:spcBef>
                <a:spcPts val="0"/>
              </a:spcBef>
              <a:spcAft>
                <a:spcPts val="0"/>
              </a:spcAft>
              <a:buSzPts val="1800"/>
              <a:buNone/>
            </a:pPr>
            <a:r>
              <a:t/>
            </a:r>
            <a:endParaRPr>
              <a:solidFill>
                <a:schemeClr val="dk1"/>
              </a:solidFill>
              <a:latin typeface="Poppins"/>
              <a:ea typeface="Poppins"/>
              <a:cs typeface="Poppins"/>
              <a:sym typeface="Poppins"/>
            </a:endParaRPr>
          </a:p>
        </p:txBody>
      </p:sp>
      <p:sp>
        <p:nvSpPr>
          <p:cNvPr id="5048" name="Google Shape;5048;p354"/>
          <p:cNvSpPr txBox="1"/>
          <p:nvPr>
            <p:ph idx="1" type="body"/>
          </p:nvPr>
        </p:nvSpPr>
        <p:spPr>
          <a:xfrm>
            <a:off x="3428388" y="2571560"/>
            <a:ext cx="2287200" cy="1655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800">
                <a:solidFill>
                  <a:schemeClr val="accent6"/>
                </a:solidFill>
                <a:latin typeface="Roboto"/>
                <a:ea typeface="Roboto"/>
                <a:cs typeface="Roboto"/>
                <a:sym typeface="Roboto"/>
              </a:rPr>
              <a:t>End-users</a:t>
            </a:r>
            <a:endParaRPr b="1" sz="1400">
              <a:solidFill>
                <a:schemeClr val="accent6"/>
              </a:solidFill>
              <a:latin typeface="Poppins SemiBold"/>
              <a:ea typeface="Poppins SemiBold"/>
              <a:cs typeface="Poppins SemiBold"/>
              <a:sym typeface="Poppins SemiBold"/>
            </a:endParaRPr>
          </a:p>
          <a:p>
            <a:pPr indent="0" lvl="0" marL="685800" rtl="0" algn="l">
              <a:lnSpc>
                <a:spcPct val="115000"/>
              </a:lnSpc>
              <a:spcBef>
                <a:spcPts val="0"/>
              </a:spcBef>
              <a:spcAft>
                <a:spcPts val="0"/>
              </a:spcAft>
              <a:buSzPts val="1800"/>
              <a:buNone/>
            </a:pPr>
            <a:r>
              <a:t/>
            </a:r>
            <a:endParaRPr sz="1100">
              <a:solidFill>
                <a:schemeClr val="dk1"/>
              </a:solidFill>
              <a:latin typeface="Poppins"/>
              <a:ea typeface="Poppins"/>
              <a:cs typeface="Poppins"/>
              <a:sym typeface="Poppins"/>
            </a:endParaRPr>
          </a:p>
          <a:p>
            <a:pPr indent="0" lvl="0" marL="0" rtl="0" algn="ctr">
              <a:spcBef>
                <a:spcPts val="0"/>
              </a:spcBef>
              <a:spcAft>
                <a:spcPts val="0"/>
              </a:spcAft>
              <a:buNone/>
            </a:pPr>
            <a:r>
              <a:rPr lang="en-US" sz="1600"/>
              <a:t>creates great customer and employee experiences</a:t>
            </a:r>
            <a:endParaRPr sz="1100">
              <a:solidFill>
                <a:schemeClr val="dk1"/>
              </a:solidFill>
              <a:latin typeface="Poppins"/>
              <a:ea typeface="Poppins"/>
              <a:cs typeface="Poppins"/>
              <a:sym typeface="Poppins"/>
            </a:endParaRPr>
          </a:p>
          <a:p>
            <a:pPr indent="0" lvl="0" marL="342900" rtl="0" algn="l">
              <a:lnSpc>
                <a:spcPct val="115000"/>
              </a:lnSpc>
              <a:spcBef>
                <a:spcPts val="600"/>
              </a:spcBef>
              <a:spcAft>
                <a:spcPts val="0"/>
              </a:spcAft>
              <a:buSzPts val="1800"/>
              <a:buNone/>
            </a:pPr>
            <a:r>
              <a:t/>
            </a:r>
            <a:endParaRPr>
              <a:solidFill>
                <a:schemeClr val="dk1"/>
              </a:solidFill>
              <a:latin typeface="Poppins"/>
              <a:ea typeface="Poppins"/>
              <a:cs typeface="Poppins"/>
              <a:sym typeface="Poppins"/>
            </a:endParaRPr>
          </a:p>
        </p:txBody>
      </p:sp>
      <p:sp>
        <p:nvSpPr>
          <p:cNvPr id="5049" name="Google Shape;5049;p354"/>
          <p:cNvSpPr txBox="1"/>
          <p:nvPr>
            <p:ph idx="1" type="body"/>
          </p:nvPr>
        </p:nvSpPr>
        <p:spPr>
          <a:xfrm>
            <a:off x="6277682" y="2571560"/>
            <a:ext cx="2378400" cy="1531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800">
                <a:solidFill>
                  <a:schemeClr val="accent6"/>
                </a:solidFill>
                <a:latin typeface="Roboto"/>
                <a:ea typeface="Roboto"/>
                <a:cs typeface="Roboto"/>
                <a:sym typeface="Roboto"/>
              </a:rPr>
              <a:t>Administrators</a:t>
            </a:r>
            <a:endParaRPr sz="1100">
              <a:solidFill>
                <a:schemeClr val="accent6"/>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a:p>
            <a:pPr indent="0" lvl="0" marL="0" rtl="0" algn="ctr">
              <a:lnSpc>
                <a:spcPct val="100000"/>
              </a:lnSpc>
              <a:spcBef>
                <a:spcPts val="0"/>
              </a:spcBef>
              <a:spcAft>
                <a:spcPts val="0"/>
              </a:spcAft>
              <a:buNone/>
            </a:pPr>
            <a:r>
              <a:rPr lang="en-US" sz="1600"/>
              <a:t>provides flexibility to administer and secure applications with ease</a:t>
            </a:r>
            <a:endParaRPr sz="1200">
              <a:latin typeface="Roboto"/>
              <a:ea typeface="Roboto"/>
              <a:cs typeface="Roboto"/>
              <a:sym typeface="Roboto"/>
            </a:endParaRPr>
          </a:p>
          <a:p>
            <a:pPr indent="0" lvl="0" marL="342900" rtl="0" algn="l">
              <a:lnSpc>
                <a:spcPct val="115000"/>
              </a:lnSpc>
              <a:spcBef>
                <a:spcPts val="600"/>
              </a:spcBef>
              <a:spcAft>
                <a:spcPts val="0"/>
              </a:spcAft>
              <a:buSzPts val="1800"/>
              <a:buNone/>
            </a:pPr>
            <a:r>
              <a:t/>
            </a:r>
            <a:endParaRPr sz="1200">
              <a:solidFill>
                <a:schemeClr val="dk1"/>
              </a:solidFill>
              <a:latin typeface="Roboto"/>
              <a:ea typeface="Roboto"/>
              <a:cs typeface="Roboto"/>
              <a:sym typeface="Roboto"/>
            </a:endParaRPr>
          </a:p>
        </p:txBody>
      </p:sp>
      <p:pic>
        <p:nvPicPr>
          <p:cNvPr id="5050" name="Google Shape;5050;p354"/>
          <p:cNvPicPr preferRelativeResize="0"/>
          <p:nvPr/>
        </p:nvPicPr>
        <p:blipFill rotWithShape="1">
          <a:blip r:embed="rId5">
            <a:alphaModFix/>
          </a:blip>
          <a:srcRect b="0" l="0" r="0" t="0"/>
          <a:stretch/>
        </p:blipFill>
        <p:spPr>
          <a:xfrm>
            <a:off x="7077967" y="1494679"/>
            <a:ext cx="758590" cy="75859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5" name="Shape 5055"/>
        <p:cNvGrpSpPr/>
        <p:nvPr/>
      </p:nvGrpSpPr>
      <p:grpSpPr>
        <a:xfrm>
          <a:off x="0" y="0"/>
          <a:ext cx="0" cy="0"/>
          <a:chOff x="0" y="0"/>
          <a:chExt cx="0" cy="0"/>
        </a:xfrm>
      </p:grpSpPr>
      <p:sp>
        <p:nvSpPr>
          <p:cNvPr id="5056" name="Google Shape;5056;p355"/>
          <p:cNvSpPr txBox="1"/>
          <p:nvPr>
            <p:ph type="title"/>
          </p:nvPr>
        </p:nvSpPr>
        <p:spPr>
          <a:xfrm>
            <a:off x="365512" y="274988"/>
            <a:ext cx="83532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solidFill>
                  <a:schemeClr val="accent1"/>
                </a:solidFill>
              </a:rPr>
              <a:t>Build and connect applications with ease</a:t>
            </a:r>
            <a:endParaRPr/>
          </a:p>
        </p:txBody>
      </p:sp>
      <p:sp>
        <p:nvSpPr>
          <p:cNvPr id="5057" name="Google Shape;5057;p355"/>
          <p:cNvSpPr txBox="1"/>
          <p:nvPr>
            <p:ph idx="1" type="body"/>
          </p:nvPr>
        </p:nvSpPr>
        <p:spPr>
          <a:xfrm>
            <a:off x="365525" y="1001700"/>
            <a:ext cx="3841800" cy="3848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1200"/>
              </a:spcBef>
              <a:spcAft>
                <a:spcPts val="0"/>
              </a:spcAft>
              <a:buSzPts val="1400"/>
              <a:buNone/>
            </a:pPr>
            <a:r>
              <a:rPr b="1" lang="en-US" sz="1200">
                <a:solidFill>
                  <a:schemeClr val="dk1"/>
                </a:solidFill>
                <a:latin typeface="Roboto"/>
                <a:ea typeface="Roboto"/>
                <a:cs typeface="Roboto"/>
                <a:sym typeface="Roboto"/>
              </a:rPr>
              <a:t>Key Features</a:t>
            </a:r>
            <a:endParaRPr sz="1200">
              <a:solidFill>
                <a:schemeClr val="dk1"/>
              </a:solidFill>
            </a:endParaRPr>
          </a:p>
          <a:p>
            <a:pPr indent="-133350" lvl="0" marL="13970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Build and modify apps in </a:t>
            </a:r>
            <a:r>
              <a:rPr b="1" lang="en-US" sz="1100">
                <a:solidFill>
                  <a:schemeClr val="dk1"/>
                </a:solidFill>
                <a:latin typeface="Roboto"/>
                <a:ea typeface="Roboto"/>
                <a:cs typeface="Roboto"/>
                <a:sym typeface="Roboto"/>
              </a:rPr>
              <a:t>natural language with AI</a:t>
            </a:r>
            <a:endParaRPr b="1" sz="1100">
              <a:solidFill>
                <a:schemeClr val="dk1"/>
              </a:solidFill>
              <a:latin typeface="Roboto"/>
              <a:ea typeface="Roboto"/>
              <a:cs typeface="Roboto"/>
              <a:sym typeface="Roboto"/>
            </a:endParaRPr>
          </a:p>
          <a:p>
            <a:pPr indent="-133350" lvl="0" marL="13970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Create applications easily using an </a:t>
            </a:r>
            <a:r>
              <a:rPr b="1" lang="en-US" sz="1100">
                <a:solidFill>
                  <a:schemeClr val="dk1"/>
                </a:solidFill>
                <a:latin typeface="Roboto"/>
                <a:ea typeface="Roboto"/>
                <a:cs typeface="Roboto"/>
                <a:sym typeface="Roboto"/>
              </a:rPr>
              <a:t>intuitive design interface</a:t>
            </a:r>
            <a:endParaRPr b="1"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Built-in integration to </a:t>
            </a:r>
            <a:r>
              <a:rPr b="1" lang="en-US" sz="1100">
                <a:solidFill>
                  <a:schemeClr val="dk1"/>
                </a:solidFill>
                <a:latin typeface="Roboto"/>
                <a:ea typeface="Roboto"/>
                <a:cs typeface="Roboto"/>
                <a:sym typeface="Roboto"/>
              </a:rPr>
              <a:t>connect to all systems and all data</a:t>
            </a:r>
            <a:r>
              <a:rPr lang="en-US" sz="1100">
                <a:solidFill>
                  <a:schemeClr val="dk1"/>
                </a:solidFill>
                <a:latin typeface="Roboto"/>
                <a:ea typeface="Roboto"/>
                <a:cs typeface="Roboto"/>
                <a:sym typeface="Roboto"/>
              </a:rPr>
              <a:t>, </a:t>
            </a:r>
            <a:br>
              <a:rPr lang="en-US" sz="1100">
                <a:solidFill>
                  <a:schemeClr val="dk1"/>
                </a:solidFill>
                <a:latin typeface="Roboto"/>
                <a:ea typeface="Roboto"/>
                <a:cs typeface="Roboto"/>
                <a:sym typeface="Roboto"/>
              </a:rPr>
            </a:br>
            <a:r>
              <a:rPr lang="en-US" sz="1100">
                <a:solidFill>
                  <a:schemeClr val="dk1"/>
                </a:solidFill>
                <a:latin typeface="Roboto"/>
                <a:ea typeface="Roboto"/>
                <a:cs typeface="Roboto"/>
                <a:sym typeface="Roboto"/>
              </a:rPr>
              <a:t>in real time</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Define business logic on any data source </a:t>
            </a:r>
            <a:r>
              <a:rPr b="1" lang="en-US" sz="1100">
                <a:solidFill>
                  <a:schemeClr val="dk1"/>
                </a:solidFill>
                <a:latin typeface="Roboto"/>
                <a:ea typeface="Roboto"/>
                <a:cs typeface="Roboto"/>
                <a:sym typeface="Roboto"/>
              </a:rPr>
              <a:t>without coding</a:t>
            </a:r>
            <a:r>
              <a:rPr lang="en-US" sz="1100">
                <a:solidFill>
                  <a:schemeClr val="dk1"/>
                </a:solidFill>
                <a:latin typeface="Roboto"/>
                <a:ea typeface="Roboto"/>
                <a:cs typeface="Roboto"/>
                <a:sym typeface="Roboto"/>
              </a:rPr>
              <a:t> using standardized syntax</a:t>
            </a:r>
            <a:endParaRPr sz="1100">
              <a:solidFill>
                <a:schemeClr val="dk1"/>
              </a:solidFill>
              <a:latin typeface="Roboto"/>
              <a:ea typeface="Roboto"/>
              <a:cs typeface="Roboto"/>
              <a:sym typeface="Roboto"/>
            </a:endParaRPr>
          </a:p>
          <a:p>
            <a:pPr indent="0" lvl="0" marL="0" rtl="0" algn="l">
              <a:lnSpc>
                <a:spcPct val="100000"/>
              </a:lnSpc>
              <a:spcBef>
                <a:spcPts val="1200"/>
              </a:spcBef>
              <a:spcAft>
                <a:spcPts val="0"/>
              </a:spcAft>
              <a:buSzPts val="1400"/>
              <a:buNone/>
            </a:pPr>
            <a:r>
              <a:rPr b="1" lang="en-US" sz="1200">
                <a:solidFill>
                  <a:schemeClr val="dk1"/>
                </a:solidFill>
                <a:latin typeface="Roboto"/>
                <a:ea typeface="Roboto"/>
                <a:cs typeface="Roboto"/>
                <a:sym typeface="Roboto"/>
              </a:rPr>
              <a:t>Benefits</a:t>
            </a:r>
            <a:endParaRPr b="1">
              <a:solidFill>
                <a:srgbClr val="000000"/>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Make it easy for </a:t>
            </a:r>
            <a:r>
              <a:rPr i="1" lang="en-US" sz="1100">
                <a:solidFill>
                  <a:schemeClr val="dk1"/>
                </a:solidFill>
                <a:latin typeface="Roboto"/>
                <a:ea typeface="Roboto"/>
                <a:cs typeface="Roboto"/>
                <a:sym typeface="Roboto"/>
              </a:rPr>
              <a:t>anyone</a:t>
            </a:r>
            <a:r>
              <a:rPr lang="en-US" sz="1100">
                <a:solidFill>
                  <a:schemeClr val="dk1"/>
                </a:solidFill>
                <a:latin typeface="Roboto"/>
                <a:ea typeface="Roboto"/>
                <a:cs typeface="Roboto"/>
                <a:sym typeface="Roboto"/>
              </a:rPr>
              <a:t> to create professional applications, saving time and </a:t>
            </a:r>
            <a:r>
              <a:rPr b="1" lang="en-US" sz="1100">
                <a:solidFill>
                  <a:schemeClr val="dk1"/>
                </a:solidFill>
                <a:latin typeface="Roboto"/>
                <a:ea typeface="Roboto"/>
                <a:cs typeface="Roboto"/>
                <a:sym typeface="Roboto"/>
              </a:rPr>
              <a:t>simplifying the development, prototyping and testing process</a:t>
            </a:r>
            <a:endParaRPr b="1"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Turn your ideas into apps instantly — just by describing them in </a:t>
            </a:r>
            <a:r>
              <a:rPr b="1" lang="en-US" sz="1100">
                <a:solidFill>
                  <a:schemeClr val="dk1"/>
                </a:solidFill>
                <a:latin typeface="Roboto"/>
                <a:ea typeface="Roboto"/>
                <a:cs typeface="Roboto"/>
                <a:sym typeface="Roboto"/>
              </a:rPr>
              <a:t>plain language</a:t>
            </a:r>
            <a:endParaRPr b="1"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b="1" lang="en-US" sz="1100">
                <a:solidFill>
                  <a:schemeClr val="dk1"/>
                </a:solidFill>
                <a:latin typeface="Roboto"/>
                <a:ea typeface="Roboto"/>
                <a:cs typeface="Roboto"/>
                <a:sym typeface="Roboto"/>
              </a:rPr>
              <a:t>No more manual updates</a:t>
            </a:r>
            <a:r>
              <a:rPr lang="en-US" sz="1100">
                <a:solidFill>
                  <a:schemeClr val="dk1"/>
                </a:solidFill>
                <a:latin typeface="Roboto"/>
                <a:ea typeface="Roboto"/>
                <a:cs typeface="Roboto"/>
                <a:sym typeface="Roboto"/>
              </a:rPr>
              <a:t> or data silos — get accurate, up-to-date information whenever you need it</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600"/>
              </a:spcAft>
              <a:buClr>
                <a:schemeClr val="dk2"/>
              </a:buClr>
              <a:buSzPts val="900"/>
              <a:buFont typeface="Roboto"/>
              <a:buChar char="●"/>
            </a:pPr>
            <a:r>
              <a:rPr lang="en-US" sz="1100">
                <a:solidFill>
                  <a:schemeClr val="dk1"/>
                </a:solidFill>
                <a:latin typeface="Roboto"/>
                <a:ea typeface="Roboto"/>
                <a:cs typeface="Roboto"/>
                <a:sym typeface="Roboto"/>
              </a:rPr>
              <a:t>Easily create complex business logic </a:t>
            </a:r>
            <a:r>
              <a:rPr b="1" lang="en-US" sz="1100">
                <a:solidFill>
                  <a:schemeClr val="dk1"/>
                </a:solidFill>
                <a:latin typeface="Roboto"/>
                <a:ea typeface="Roboto"/>
                <a:cs typeface="Roboto"/>
                <a:sym typeface="Roboto"/>
              </a:rPr>
              <a:t>without needing to code</a:t>
            </a:r>
            <a:endParaRPr b="1" sz="1100">
              <a:solidFill>
                <a:schemeClr val="dk1"/>
              </a:solidFill>
              <a:latin typeface="Roboto"/>
              <a:ea typeface="Roboto"/>
              <a:cs typeface="Roboto"/>
              <a:sym typeface="Roboto"/>
            </a:endParaRPr>
          </a:p>
        </p:txBody>
      </p:sp>
      <p:pic>
        <p:nvPicPr>
          <p:cNvPr id="5058" name="Google Shape;5058;p355"/>
          <p:cNvPicPr preferRelativeResize="0"/>
          <p:nvPr/>
        </p:nvPicPr>
        <p:blipFill rotWithShape="1">
          <a:blip r:embed="rId3">
            <a:alphaModFix/>
          </a:blip>
          <a:srcRect b="23934" l="2095" r="0" t="2193"/>
          <a:stretch/>
        </p:blipFill>
        <p:spPr>
          <a:xfrm>
            <a:off x="6379073" y="832249"/>
            <a:ext cx="2399427" cy="2005993"/>
          </a:xfrm>
          <a:prstGeom prst="rect">
            <a:avLst/>
          </a:prstGeom>
          <a:noFill/>
          <a:ln>
            <a:noFill/>
          </a:ln>
        </p:spPr>
      </p:pic>
      <p:pic>
        <p:nvPicPr>
          <p:cNvPr id="5059" name="Google Shape;5059;p355"/>
          <p:cNvPicPr preferRelativeResize="0"/>
          <p:nvPr/>
        </p:nvPicPr>
        <p:blipFill>
          <a:blip r:embed="rId4">
            <a:alphaModFix/>
          </a:blip>
          <a:stretch>
            <a:fillRect/>
          </a:stretch>
        </p:blipFill>
        <p:spPr>
          <a:xfrm>
            <a:off x="6379073" y="2965980"/>
            <a:ext cx="2399426" cy="1727403"/>
          </a:xfrm>
          <a:prstGeom prst="rect">
            <a:avLst/>
          </a:prstGeom>
          <a:noFill/>
          <a:ln>
            <a:noFill/>
          </a:ln>
        </p:spPr>
      </p:pic>
      <p:pic>
        <p:nvPicPr>
          <p:cNvPr id="5060" name="Google Shape;5060;p355"/>
          <p:cNvPicPr preferRelativeResize="0"/>
          <p:nvPr/>
        </p:nvPicPr>
        <p:blipFill rotWithShape="1">
          <a:blip r:embed="rId5">
            <a:alphaModFix/>
          </a:blip>
          <a:srcRect b="2298" l="3170" r="3038" t="2317"/>
          <a:stretch/>
        </p:blipFill>
        <p:spPr>
          <a:xfrm>
            <a:off x="4379224" y="1193730"/>
            <a:ext cx="1896460" cy="266544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5" name="Shape 5065"/>
        <p:cNvGrpSpPr/>
        <p:nvPr/>
      </p:nvGrpSpPr>
      <p:grpSpPr>
        <a:xfrm>
          <a:off x="0" y="0"/>
          <a:ext cx="0" cy="0"/>
          <a:chOff x="0" y="0"/>
          <a:chExt cx="0" cy="0"/>
        </a:xfrm>
      </p:grpSpPr>
      <p:sp>
        <p:nvSpPr>
          <p:cNvPr id="5066" name="Google Shape;5066;p356"/>
          <p:cNvSpPr txBox="1"/>
          <p:nvPr>
            <p:ph type="title"/>
          </p:nvPr>
        </p:nvSpPr>
        <p:spPr>
          <a:xfrm>
            <a:off x="365700" y="274350"/>
            <a:ext cx="85962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AI Assistant: Use natural language to build apps and connect systems</a:t>
            </a:r>
            <a:endParaRPr/>
          </a:p>
        </p:txBody>
      </p:sp>
      <p:sp>
        <p:nvSpPr>
          <p:cNvPr id="5067" name="Google Shape;5067;p356"/>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US"/>
              <a:t>‹#›</a:t>
            </a:fld>
            <a:endParaRPr/>
          </a:p>
        </p:txBody>
      </p:sp>
      <p:grpSp>
        <p:nvGrpSpPr>
          <p:cNvPr id="5068" name="Google Shape;5068;p356"/>
          <p:cNvGrpSpPr/>
          <p:nvPr/>
        </p:nvGrpSpPr>
        <p:grpSpPr>
          <a:xfrm>
            <a:off x="5062816" y="1009272"/>
            <a:ext cx="3715487" cy="3399626"/>
            <a:chOff x="2482300" y="825462"/>
            <a:chExt cx="4179400" cy="3824101"/>
          </a:xfrm>
        </p:grpSpPr>
        <p:pic>
          <p:nvPicPr>
            <p:cNvPr id="5069" name="Google Shape;5069;p356" title="1.png"/>
            <p:cNvPicPr preferRelativeResize="0"/>
            <p:nvPr/>
          </p:nvPicPr>
          <p:blipFill rotWithShape="1">
            <a:blip r:embed="rId3">
              <a:alphaModFix/>
            </a:blip>
            <a:srcRect b="0" l="0" r="0" t="0"/>
            <a:stretch/>
          </p:blipFill>
          <p:spPr>
            <a:xfrm>
              <a:off x="2482300" y="941200"/>
              <a:ext cx="4179400" cy="3707710"/>
            </a:xfrm>
            <a:prstGeom prst="rect">
              <a:avLst/>
            </a:prstGeom>
            <a:noFill/>
            <a:ln>
              <a:noFill/>
            </a:ln>
          </p:spPr>
        </p:pic>
        <p:pic>
          <p:nvPicPr>
            <p:cNvPr id="5070" name="Google Shape;5070;p356"/>
            <p:cNvPicPr preferRelativeResize="0"/>
            <p:nvPr/>
          </p:nvPicPr>
          <p:blipFill rotWithShape="1">
            <a:blip r:embed="rId4">
              <a:alphaModFix/>
            </a:blip>
            <a:srcRect b="0" l="0" r="0" t="0"/>
            <a:stretch/>
          </p:blipFill>
          <p:spPr>
            <a:xfrm>
              <a:off x="3161313" y="825462"/>
              <a:ext cx="2767075" cy="3824101"/>
            </a:xfrm>
            <a:prstGeom prst="rect">
              <a:avLst/>
            </a:prstGeom>
            <a:noFill/>
            <a:ln>
              <a:noFill/>
            </a:ln>
          </p:spPr>
        </p:pic>
      </p:grpSp>
      <p:cxnSp>
        <p:nvCxnSpPr>
          <p:cNvPr id="5071" name="Google Shape;5071;p356"/>
          <p:cNvCxnSpPr/>
          <p:nvPr/>
        </p:nvCxnSpPr>
        <p:spPr>
          <a:xfrm>
            <a:off x="3986375" y="2864550"/>
            <a:ext cx="451500" cy="0"/>
          </a:xfrm>
          <a:prstGeom prst="straightConnector1">
            <a:avLst/>
          </a:prstGeom>
          <a:noFill/>
          <a:ln cap="flat" cmpd="sng" w="76200">
            <a:solidFill>
              <a:schemeClr val="dk2"/>
            </a:solidFill>
            <a:prstDash val="solid"/>
            <a:round/>
            <a:headEnd len="sm" w="sm" type="none"/>
            <a:tailEnd len="med" w="med" type="triangle"/>
          </a:ln>
        </p:spPr>
      </p:cxnSp>
      <p:sp>
        <p:nvSpPr>
          <p:cNvPr id="5072" name="Google Shape;5072;p356"/>
          <p:cNvSpPr/>
          <p:nvPr/>
        </p:nvSpPr>
        <p:spPr>
          <a:xfrm>
            <a:off x="402175" y="1735675"/>
            <a:ext cx="3436200" cy="2673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073" name="Google Shape;5073;p356"/>
          <p:cNvSpPr/>
          <p:nvPr/>
        </p:nvSpPr>
        <p:spPr>
          <a:xfrm>
            <a:off x="402175" y="1093600"/>
            <a:ext cx="3436200" cy="1233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074" name="Google Shape;5074;p356"/>
          <p:cNvSpPr txBox="1"/>
          <p:nvPr/>
        </p:nvSpPr>
        <p:spPr>
          <a:xfrm>
            <a:off x="521425" y="2409950"/>
            <a:ext cx="31977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6"/>
                </a:solidFill>
                <a:latin typeface="Roboto"/>
                <a:ea typeface="Roboto"/>
                <a:cs typeface="Roboto"/>
                <a:sym typeface="Roboto"/>
              </a:rPr>
              <a:t>Turn low-code into ‘absolutely no code’ </a:t>
            </a:r>
            <a:br>
              <a:rPr b="0" i="0" lang="en-US" sz="1400" u="none" cap="none" strike="noStrike">
                <a:solidFill>
                  <a:schemeClr val="accent6"/>
                </a:solidFill>
                <a:latin typeface="Roboto"/>
                <a:ea typeface="Roboto"/>
                <a:cs typeface="Roboto"/>
                <a:sym typeface="Roboto"/>
              </a:rPr>
            </a:br>
            <a:r>
              <a:rPr b="0" i="0" lang="en-US" sz="1400" u="none" cap="none" strike="noStrike">
                <a:solidFill>
                  <a:schemeClr val="accent6"/>
                </a:solidFill>
                <a:latin typeface="Roboto"/>
                <a:ea typeface="Roboto"/>
                <a:cs typeface="Roboto"/>
                <a:sym typeface="Roboto"/>
              </a:rPr>
              <a:t>using natural language.</a:t>
            </a:r>
            <a:endParaRPr b="0" i="0" sz="1400" u="none" cap="none" strike="noStrike">
              <a:solidFill>
                <a:schemeClr val="accent6"/>
              </a:solidFill>
              <a:latin typeface="Roboto"/>
              <a:ea typeface="Roboto"/>
              <a:cs typeface="Roboto"/>
              <a:sym typeface="Roboto"/>
            </a:endParaRPr>
          </a:p>
        </p:txBody>
      </p:sp>
      <p:pic>
        <p:nvPicPr>
          <p:cNvPr id="5075" name="Google Shape;5075;p356" title="AB.png"/>
          <p:cNvPicPr preferRelativeResize="0"/>
          <p:nvPr/>
        </p:nvPicPr>
        <p:blipFill rotWithShape="1">
          <a:blip r:embed="rId5">
            <a:alphaModFix/>
          </a:blip>
          <a:srcRect b="0" l="0" r="0" t="0"/>
          <a:stretch/>
        </p:blipFill>
        <p:spPr>
          <a:xfrm>
            <a:off x="1203645" y="1735675"/>
            <a:ext cx="1648456" cy="393600"/>
          </a:xfrm>
          <a:prstGeom prst="rect">
            <a:avLst/>
          </a:prstGeom>
          <a:noFill/>
          <a:ln>
            <a:noFill/>
          </a:ln>
        </p:spPr>
      </p:pic>
      <p:sp>
        <p:nvSpPr>
          <p:cNvPr id="5076" name="Google Shape;5076;p356"/>
          <p:cNvSpPr txBox="1"/>
          <p:nvPr/>
        </p:nvSpPr>
        <p:spPr>
          <a:xfrm>
            <a:off x="1128975" y="1215700"/>
            <a:ext cx="24822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lt1"/>
                </a:solidFill>
                <a:latin typeface="Roboto"/>
                <a:ea typeface="Roboto"/>
                <a:cs typeface="Roboto"/>
                <a:sym typeface="Roboto"/>
              </a:rPr>
              <a:t>App Builder AI Assistant</a:t>
            </a:r>
            <a:endParaRPr b="1" i="0" sz="1500" u="none" cap="none" strike="noStrike">
              <a:solidFill>
                <a:schemeClr val="lt1"/>
              </a:solidFill>
              <a:latin typeface="Roboto"/>
              <a:ea typeface="Roboto"/>
              <a:cs typeface="Roboto"/>
              <a:sym typeface="Roboto"/>
            </a:endParaRPr>
          </a:p>
        </p:txBody>
      </p:sp>
      <p:pic>
        <p:nvPicPr>
          <p:cNvPr id="5077" name="Google Shape;5077;p356" title="Stars-01.png"/>
          <p:cNvPicPr preferRelativeResize="0"/>
          <p:nvPr/>
        </p:nvPicPr>
        <p:blipFill rotWithShape="1">
          <a:blip r:embed="rId6">
            <a:alphaModFix/>
          </a:blip>
          <a:srcRect b="0" l="0" r="0" t="0"/>
          <a:stretch/>
        </p:blipFill>
        <p:spPr>
          <a:xfrm>
            <a:off x="629350" y="1207898"/>
            <a:ext cx="423024" cy="431100"/>
          </a:xfrm>
          <a:prstGeom prst="rect">
            <a:avLst/>
          </a:prstGeom>
          <a:noFill/>
          <a:ln>
            <a:noFill/>
          </a:ln>
        </p:spPr>
      </p:pic>
      <p:grpSp>
        <p:nvGrpSpPr>
          <p:cNvPr id="5078" name="Google Shape;5078;p356"/>
          <p:cNvGrpSpPr/>
          <p:nvPr/>
        </p:nvGrpSpPr>
        <p:grpSpPr>
          <a:xfrm>
            <a:off x="1204700" y="2980500"/>
            <a:ext cx="2013525" cy="1262100"/>
            <a:chOff x="1020550" y="2980500"/>
            <a:chExt cx="2013525" cy="1262100"/>
          </a:xfrm>
        </p:grpSpPr>
        <p:sp>
          <p:nvSpPr>
            <p:cNvPr id="5079" name="Google Shape;5079;p356"/>
            <p:cNvSpPr txBox="1"/>
            <p:nvPr/>
          </p:nvSpPr>
          <p:spPr>
            <a:xfrm>
              <a:off x="1206475" y="2980500"/>
              <a:ext cx="18276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Roboto"/>
                  <a:ea typeface="Roboto"/>
                  <a:cs typeface="Roboto"/>
                  <a:sym typeface="Roboto"/>
                </a:rPr>
                <a:t>Build applications</a:t>
              </a:r>
              <a:br>
                <a:rPr b="1" i="0" lang="en-US" sz="1400" u="none" cap="none" strike="noStrike">
                  <a:solidFill>
                    <a:schemeClr val="accent1"/>
                  </a:solidFill>
                  <a:latin typeface="Roboto"/>
                  <a:ea typeface="Roboto"/>
                  <a:cs typeface="Roboto"/>
                  <a:sym typeface="Roboto"/>
                </a:rPr>
              </a:br>
              <a:endParaRPr b="0" i="0" sz="1400" u="none" cap="none" strike="noStrike">
                <a:solidFill>
                  <a:schemeClr val="accen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Roboto"/>
                  <a:ea typeface="Roboto"/>
                  <a:cs typeface="Roboto"/>
                  <a:sym typeface="Roboto"/>
                </a:rPr>
                <a:t>Create app UI</a:t>
              </a:r>
              <a:br>
                <a:rPr b="1" i="0" lang="en-US" sz="1400" u="none" cap="none" strike="noStrike">
                  <a:solidFill>
                    <a:schemeClr val="accent1"/>
                  </a:solidFill>
                  <a:latin typeface="Roboto"/>
                  <a:ea typeface="Roboto"/>
                  <a:cs typeface="Roboto"/>
                  <a:sym typeface="Roboto"/>
                </a:rPr>
              </a:br>
              <a:endParaRPr b="0" i="0" sz="1400" u="none" cap="none" strike="noStrike">
                <a:solidFill>
                  <a:schemeClr val="accen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Roboto"/>
                  <a:ea typeface="Roboto"/>
                  <a:cs typeface="Roboto"/>
                  <a:sym typeface="Roboto"/>
                </a:rPr>
                <a:t>Modify apps</a:t>
              </a:r>
              <a:endParaRPr b="0" i="0" sz="1400" u="none" cap="none" strike="noStrike">
                <a:solidFill>
                  <a:schemeClr val="accent1"/>
                </a:solidFill>
                <a:latin typeface="Arial"/>
                <a:ea typeface="Arial"/>
                <a:cs typeface="Arial"/>
                <a:sym typeface="Arial"/>
              </a:endParaRPr>
            </a:p>
          </p:txBody>
        </p:sp>
        <p:pic>
          <p:nvPicPr>
            <p:cNvPr id="5080" name="Google Shape;5080;p356" title="Stars-01.png"/>
            <p:cNvPicPr preferRelativeResize="0"/>
            <p:nvPr/>
          </p:nvPicPr>
          <p:blipFill rotWithShape="1">
            <a:blip r:embed="rId6">
              <a:alphaModFix/>
            </a:blip>
            <a:srcRect b="0" l="0" r="0" t="0"/>
            <a:stretch/>
          </p:blipFill>
          <p:spPr>
            <a:xfrm>
              <a:off x="1020550" y="3075500"/>
              <a:ext cx="228050" cy="232425"/>
            </a:xfrm>
            <a:prstGeom prst="rect">
              <a:avLst/>
            </a:prstGeom>
            <a:noFill/>
            <a:ln>
              <a:noFill/>
            </a:ln>
          </p:spPr>
        </p:pic>
        <p:pic>
          <p:nvPicPr>
            <p:cNvPr id="5081" name="Google Shape;5081;p356" title="Stars-01.png"/>
            <p:cNvPicPr preferRelativeResize="0"/>
            <p:nvPr/>
          </p:nvPicPr>
          <p:blipFill rotWithShape="1">
            <a:blip r:embed="rId6">
              <a:alphaModFix/>
            </a:blip>
            <a:srcRect b="0" l="0" r="0" t="0"/>
            <a:stretch/>
          </p:blipFill>
          <p:spPr>
            <a:xfrm>
              <a:off x="1020550" y="3495338"/>
              <a:ext cx="228050" cy="232425"/>
            </a:xfrm>
            <a:prstGeom prst="rect">
              <a:avLst/>
            </a:prstGeom>
            <a:noFill/>
            <a:ln>
              <a:noFill/>
            </a:ln>
          </p:spPr>
        </p:pic>
        <p:pic>
          <p:nvPicPr>
            <p:cNvPr id="5082" name="Google Shape;5082;p356" title="Stars-01.png"/>
            <p:cNvPicPr preferRelativeResize="0"/>
            <p:nvPr/>
          </p:nvPicPr>
          <p:blipFill rotWithShape="1">
            <a:blip r:embed="rId6">
              <a:alphaModFix/>
            </a:blip>
            <a:srcRect b="0" l="0" r="0" t="0"/>
            <a:stretch/>
          </p:blipFill>
          <p:spPr>
            <a:xfrm>
              <a:off x="1020550" y="3915188"/>
              <a:ext cx="228050" cy="232425"/>
            </a:xfrm>
            <a:prstGeom prst="rect">
              <a:avLst/>
            </a:prstGeom>
            <a:noFill/>
            <a:ln>
              <a:noFill/>
            </a:ln>
          </p:spPr>
        </p:pic>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7" name="Shape 5087"/>
        <p:cNvGrpSpPr/>
        <p:nvPr/>
      </p:nvGrpSpPr>
      <p:grpSpPr>
        <a:xfrm>
          <a:off x="0" y="0"/>
          <a:ext cx="0" cy="0"/>
          <a:chOff x="0" y="0"/>
          <a:chExt cx="0" cy="0"/>
        </a:xfrm>
      </p:grpSpPr>
      <p:sp>
        <p:nvSpPr>
          <p:cNvPr id="5088" name="Google Shape;5088;p357"/>
          <p:cNvSpPr txBox="1"/>
          <p:nvPr>
            <p:ph type="title"/>
          </p:nvPr>
        </p:nvSpPr>
        <p:spPr>
          <a:xfrm>
            <a:off x="365512" y="274988"/>
            <a:ext cx="83532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solidFill>
                  <a:schemeClr val="accent1"/>
                </a:solidFill>
              </a:rPr>
              <a:t>Create great experiences for end-users</a:t>
            </a:r>
            <a:endParaRPr/>
          </a:p>
        </p:txBody>
      </p:sp>
      <p:sp>
        <p:nvSpPr>
          <p:cNvPr id="5089" name="Google Shape;5089;p357"/>
          <p:cNvSpPr txBox="1"/>
          <p:nvPr>
            <p:ph idx="1" type="body"/>
          </p:nvPr>
        </p:nvSpPr>
        <p:spPr>
          <a:xfrm>
            <a:off x="365525" y="1003950"/>
            <a:ext cx="3983400" cy="3509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1200"/>
              </a:spcBef>
              <a:spcAft>
                <a:spcPts val="0"/>
              </a:spcAft>
              <a:buSzPts val="1400"/>
              <a:buNone/>
            </a:pPr>
            <a:r>
              <a:rPr b="1" lang="en-US" sz="1200">
                <a:solidFill>
                  <a:schemeClr val="dk1"/>
                </a:solidFill>
                <a:latin typeface="Roboto"/>
                <a:ea typeface="Roboto"/>
                <a:cs typeface="Roboto"/>
                <a:sym typeface="Roboto"/>
              </a:rPr>
              <a:t>Key Features</a:t>
            </a:r>
            <a:endParaRPr>
              <a:solidFill>
                <a:srgbClr val="000000"/>
              </a:solidFill>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Use applications on any device using a single code base that adapts to any screen size</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Run your apps without an internet connection with Offline Mode</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Automatic language translation</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Customize the ‘look and feel’ of the applications </a:t>
            </a:r>
            <a:endParaRPr sz="1100">
              <a:solidFill>
                <a:schemeClr val="dk1"/>
              </a:solidFill>
              <a:latin typeface="Roboto"/>
              <a:ea typeface="Roboto"/>
              <a:cs typeface="Roboto"/>
              <a:sym typeface="Roboto"/>
            </a:endParaRPr>
          </a:p>
          <a:p>
            <a:pPr indent="0" lvl="0" marL="0" rtl="0" algn="l">
              <a:lnSpc>
                <a:spcPct val="100000"/>
              </a:lnSpc>
              <a:spcBef>
                <a:spcPts val="1200"/>
              </a:spcBef>
              <a:spcAft>
                <a:spcPts val="0"/>
              </a:spcAft>
              <a:buSzPts val="1400"/>
              <a:buNone/>
            </a:pPr>
            <a:r>
              <a:rPr b="1" lang="en-US" sz="1200">
                <a:solidFill>
                  <a:schemeClr val="dk1"/>
                </a:solidFill>
                <a:latin typeface="Roboto"/>
                <a:ea typeface="Roboto"/>
                <a:cs typeface="Roboto"/>
                <a:sym typeface="Roboto"/>
              </a:rPr>
              <a:t>Benefits</a:t>
            </a:r>
            <a:endParaRPr b="1">
              <a:solidFill>
                <a:srgbClr val="000000"/>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Create a seamless experience on any screen size — </a:t>
            </a:r>
            <a:br>
              <a:rPr lang="en-US" sz="1100">
                <a:solidFill>
                  <a:schemeClr val="dk1"/>
                </a:solidFill>
                <a:latin typeface="Roboto"/>
                <a:ea typeface="Roboto"/>
                <a:cs typeface="Roboto"/>
                <a:sym typeface="Roboto"/>
              </a:rPr>
            </a:br>
            <a:r>
              <a:rPr lang="en-US" sz="1100">
                <a:solidFill>
                  <a:schemeClr val="dk1"/>
                </a:solidFill>
                <a:latin typeface="Roboto"/>
                <a:ea typeface="Roboto"/>
                <a:cs typeface="Roboto"/>
                <a:sym typeface="Roboto"/>
              </a:rPr>
              <a:t>no extra development needed</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Stay productive anywhere, even without an internet connection</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Access your app in the language you prefer for greater ease and clarity</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600"/>
              </a:spcAft>
              <a:buClr>
                <a:schemeClr val="dk2"/>
              </a:buClr>
              <a:buSzPts val="900"/>
              <a:buFont typeface="Roboto"/>
              <a:buChar char="●"/>
            </a:pPr>
            <a:r>
              <a:rPr lang="en-US" sz="1100">
                <a:solidFill>
                  <a:schemeClr val="dk1"/>
                </a:solidFill>
                <a:latin typeface="Roboto"/>
                <a:ea typeface="Roboto"/>
                <a:cs typeface="Roboto"/>
                <a:sym typeface="Roboto"/>
              </a:rPr>
              <a:t>Create a personalized user experience that aligns with your brand</a:t>
            </a:r>
            <a:endParaRPr sz="1100">
              <a:solidFill>
                <a:schemeClr val="dk1"/>
              </a:solidFill>
              <a:latin typeface="Roboto"/>
              <a:ea typeface="Roboto"/>
              <a:cs typeface="Roboto"/>
              <a:sym typeface="Roboto"/>
            </a:endParaRPr>
          </a:p>
        </p:txBody>
      </p:sp>
      <p:grpSp>
        <p:nvGrpSpPr>
          <p:cNvPr id="5090" name="Google Shape;5090;p357"/>
          <p:cNvGrpSpPr/>
          <p:nvPr/>
        </p:nvGrpSpPr>
        <p:grpSpPr>
          <a:xfrm>
            <a:off x="4196903" y="799069"/>
            <a:ext cx="4581584" cy="3679238"/>
            <a:chOff x="6743423" y="1296720"/>
            <a:chExt cx="5266189" cy="4229009"/>
          </a:xfrm>
        </p:grpSpPr>
        <p:pic>
          <p:nvPicPr>
            <p:cNvPr id="5091" name="Google Shape;5091;p357"/>
            <p:cNvPicPr preferRelativeResize="0"/>
            <p:nvPr/>
          </p:nvPicPr>
          <p:blipFill rotWithShape="1">
            <a:blip r:embed="rId3">
              <a:alphaModFix/>
            </a:blip>
            <a:srcRect b="0" l="0" r="0" t="0"/>
            <a:stretch/>
          </p:blipFill>
          <p:spPr>
            <a:xfrm>
              <a:off x="6834525" y="1296720"/>
              <a:ext cx="4819395" cy="3383614"/>
            </a:xfrm>
            <a:prstGeom prst="rect">
              <a:avLst/>
            </a:prstGeom>
            <a:noFill/>
            <a:ln>
              <a:noFill/>
            </a:ln>
          </p:spPr>
        </p:pic>
        <p:pic>
          <p:nvPicPr>
            <p:cNvPr id="5092" name="Google Shape;5092;p357"/>
            <p:cNvPicPr preferRelativeResize="0"/>
            <p:nvPr/>
          </p:nvPicPr>
          <p:blipFill rotWithShape="1">
            <a:blip r:embed="rId4">
              <a:alphaModFix/>
            </a:blip>
            <a:srcRect b="0" l="0" r="0" t="0"/>
            <a:stretch/>
          </p:blipFill>
          <p:spPr>
            <a:xfrm>
              <a:off x="10336810" y="3136893"/>
              <a:ext cx="1672802" cy="2298814"/>
            </a:xfrm>
            <a:prstGeom prst="rect">
              <a:avLst/>
            </a:prstGeom>
            <a:noFill/>
            <a:ln>
              <a:noFill/>
            </a:ln>
          </p:spPr>
        </p:pic>
        <p:pic>
          <p:nvPicPr>
            <p:cNvPr id="5093" name="Google Shape;5093;p357"/>
            <p:cNvPicPr preferRelativeResize="0"/>
            <p:nvPr/>
          </p:nvPicPr>
          <p:blipFill rotWithShape="1">
            <a:blip r:embed="rId5">
              <a:alphaModFix/>
            </a:blip>
            <a:srcRect b="0" l="0" r="0" t="0"/>
            <a:stretch/>
          </p:blipFill>
          <p:spPr>
            <a:xfrm>
              <a:off x="6743423" y="2957927"/>
              <a:ext cx="2362203" cy="2567802"/>
            </a:xfrm>
            <a:prstGeom prst="rect">
              <a:avLst/>
            </a:prstGeom>
            <a:noFill/>
            <a:ln>
              <a:noFill/>
            </a:ln>
          </p:spPr>
        </p:pic>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8" name="Shape 5098"/>
        <p:cNvGrpSpPr/>
        <p:nvPr/>
      </p:nvGrpSpPr>
      <p:grpSpPr>
        <a:xfrm>
          <a:off x="0" y="0"/>
          <a:ext cx="0" cy="0"/>
          <a:chOff x="0" y="0"/>
          <a:chExt cx="0" cy="0"/>
        </a:xfrm>
      </p:grpSpPr>
      <p:sp>
        <p:nvSpPr>
          <p:cNvPr id="5099" name="Google Shape;5099;p358"/>
          <p:cNvSpPr txBox="1"/>
          <p:nvPr>
            <p:ph type="title"/>
          </p:nvPr>
        </p:nvSpPr>
        <p:spPr>
          <a:xfrm>
            <a:off x="365513" y="274988"/>
            <a:ext cx="8667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700"/>
              <a:buNone/>
            </a:pPr>
            <a:r>
              <a:rPr lang="en-US" sz="2000">
                <a:solidFill>
                  <a:schemeClr val="accent1"/>
                </a:solidFill>
              </a:rPr>
              <a:t>Administer and secure applications flexibly</a:t>
            </a:r>
            <a:endParaRPr sz="2000">
              <a:solidFill>
                <a:schemeClr val="accent1"/>
              </a:solidFill>
            </a:endParaRPr>
          </a:p>
        </p:txBody>
      </p:sp>
      <p:sp>
        <p:nvSpPr>
          <p:cNvPr id="5100" name="Google Shape;5100;p358"/>
          <p:cNvSpPr txBox="1"/>
          <p:nvPr>
            <p:ph idx="1" type="body"/>
          </p:nvPr>
        </p:nvSpPr>
        <p:spPr>
          <a:xfrm>
            <a:off x="365513" y="960113"/>
            <a:ext cx="3765300" cy="3509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1200"/>
              </a:spcBef>
              <a:spcAft>
                <a:spcPts val="0"/>
              </a:spcAft>
              <a:buSzPts val="1400"/>
              <a:buNone/>
            </a:pPr>
            <a:r>
              <a:rPr b="1" lang="en-US" sz="1200">
                <a:solidFill>
                  <a:schemeClr val="dk1"/>
                </a:solidFill>
                <a:latin typeface="Roboto"/>
                <a:ea typeface="Roboto"/>
                <a:cs typeface="Roboto"/>
                <a:sym typeface="Roboto"/>
              </a:rPr>
              <a:t>Key Features</a:t>
            </a:r>
            <a:endParaRPr>
              <a:solidFill>
                <a:srgbClr val="000000"/>
              </a:solidFill>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Comply with stringent compliance and security requirements</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Customizable role-based access controls and encryption of data in-transit and at-rest</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Easily manage and monitor servers and schedules, and access logs for troubleshooting</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Deploy in your enterprise cloud or on-premise</a:t>
            </a:r>
            <a:endParaRPr sz="1100">
              <a:solidFill>
                <a:schemeClr val="dk1"/>
              </a:solidFill>
              <a:latin typeface="Roboto"/>
              <a:ea typeface="Roboto"/>
              <a:cs typeface="Roboto"/>
              <a:sym typeface="Roboto"/>
            </a:endParaRPr>
          </a:p>
          <a:p>
            <a:pPr indent="0" lvl="0" marL="0" rtl="0" algn="l">
              <a:lnSpc>
                <a:spcPct val="100000"/>
              </a:lnSpc>
              <a:spcBef>
                <a:spcPts val="1200"/>
              </a:spcBef>
              <a:spcAft>
                <a:spcPts val="0"/>
              </a:spcAft>
              <a:buSzPts val="1400"/>
              <a:buNone/>
            </a:pPr>
            <a:r>
              <a:rPr b="1" lang="en-US" sz="1200">
                <a:solidFill>
                  <a:schemeClr val="dk1"/>
                </a:solidFill>
                <a:latin typeface="Roboto"/>
                <a:ea typeface="Roboto"/>
                <a:cs typeface="Roboto"/>
                <a:sym typeface="Roboto"/>
              </a:rPr>
              <a:t>Benefits</a:t>
            </a:r>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Protect sensitive data and meet industry standards and compliances for peace of mind</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Prevent unauthorized access and protect data with robust security features provided</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0"/>
              </a:spcAft>
              <a:buClr>
                <a:schemeClr val="dk2"/>
              </a:buClr>
              <a:buSzPts val="900"/>
              <a:buFont typeface="Roboto"/>
              <a:buChar char="●"/>
            </a:pPr>
            <a:r>
              <a:rPr lang="en-US" sz="1100">
                <a:solidFill>
                  <a:schemeClr val="dk1"/>
                </a:solidFill>
                <a:latin typeface="Roboto"/>
                <a:ea typeface="Roboto"/>
                <a:cs typeface="Roboto"/>
                <a:sym typeface="Roboto"/>
              </a:rPr>
              <a:t>Simplify troubleshooting and ensure smooth operations with clear monitoring tools.</a:t>
            </a:r>
            <a:endParaRPr sz="1100">
              <a:solidFill>
                <a:schemeClr val="dk1"/>
              </a:solidFill>
              <a:latin typeface="Roboto"/>
              <a:ea typeface="Roboto"/>
              <a:cs typeface="Roboto"/>
              <a:sym typeface="Roboto"/>
            </a:endParaRPr>
          </a:p>
          <a:p>
            <a:pPr indent="-133350" lvl="0" marL="139700" marR="0" rtl="0" algn="l">
              <a:lnSpc>
                <a:spcPct val="100000"/>
              </a:lnSpc>
              <a:spcBef>
                <a:spcPts val="600"/>
              </a:spcBef>
              <a:spcAft>
                <a:spcPts val="600"/>
              </a:spcAft>
              <a:buClr>
                <a:schemeClr val="dk2"/>
              </a:buClr>
              <a:buSzPts val="900"/>
              <a:buFont typeface="Roboto"/>
              <a:buChar char="●"/>
            </a:pPr>
            <a:r>
              <a:rPr lang="en-US" sz="1100">
                <a:solidFill>
                  <a:schemeClr val="dk1"/>
                </a:solidFill>
                <a:latin typeface="Roboto"/>
                <a:ea typeface="Roboto"/>
                <a:cs typeface="Roboto"/>
                <a:sym typeface="Roboto"/>
              </a:rPr>
              <a:t>Deploy flexibly where it works best for your business</a:t>
            </a:r>
            <a:endParaRPr sz="1100">
              <a:solidFill>
                <a:schemeClr val="dk1"/>
              </a:solidFill>
              <a:latin typeface="Roboto"/>
              <a:ea typeface="Roboto"/>
              <a:cs typeface="Roboto"/>
              <a:sym typeface="Roboto"/>
            </a:endParaRPr>
          </a:p>
        </p:txBody>
      </p:sp>
      <p:pic>
        <p:nvPicPr>
          <p:cNvPr id="5101" name="Google Shape;5101;p358"/>
          <p:cNvPicPr preferRelativeResize="0"/>
          <p:nvPr/>
        </p:nvPicPr>
        <p:blipFill rotWithShape="1">
          <a:blip r:embed="rId3">
            <a:alphaModFix/>
          </a:blip>
          <a:srcRect b="3222" l="1412" r="1809" t="0"/>
          <a:stretch/>
        </p:blipFill>
        <p:spPr>
          <a:xfrm>
            <a:off x="4495728" y="835819"/>
            <a:ext cx="4282779" cy="1655134"/>
          </a:xfrm>
          <a:prstGeom prst="rect">
            <a:avLst/>
          </a:prstGeom>
          <a:noFill/>
          <a:ln cap="flat" cmpd="sng" w="19050">
            <a:solidFill>
              <a:schemeClr val="dk2"/>
            </a:solidFill>
            <a:prstDash val="solid"/>
            <a:round/>
            <a:headEnd len="sm" w="sm" type="none"/>
            <a:tailEnd len="sm" w="sm" type="none"/>
          </a:ln>
        </p:spPr>
      </p:pic>
      <p:pic>
        <p:nvPicPr>
          <p:cNvPr id="5102" name="Google Shape;5102;p358"/>
          <p:cNvPicPr preferRelativeResize="0"/>
          <p:nvPr/>
        </p:nvPicPr>
        <p:blipFill>
          <a:blip r:embed="rId4">
            <a:alphaModFix/>
          </a:blip>
          <a:stretch>
            <a:fillRect/>
          </a:stretch>
        </p:blipFill>
        <p:spPr>
          <a:xfrm>
            <a:off x="4484799" y="2538965"/>
            <a:ext cx="1874594" cy="2037336"/>
          </a:xfrm>
          <a:prstGeom prst="rect">
            <a:avLst/>
          </a:prstGeom>
          <a:noFill/>
          <a:ln cap="flat" cmpd="sng" w="19050">
            <a:solidFill>
              <a:schemeClr val="dk2"/>
            </a:solidFill>
            <a:prstDash val="solid"/>
            <a:round/>
            <a:headEnd len="sm" w="sm" type="none"/>
            <a:tailEnd len="sm" w="sm" type="none"/>
          </a:ln>
        </p:spPr>
      </p:pic>
      <p:pic>
        <p:nvPicPr>
          <p:cNvPr id="5103" name="Google Shape;5103;p358"/>
          <p:cNvPicPr preferRelativeResize="0"/>
          <p:nvPr/>
        </p:nvPicPr>
        <p:blipFill>
          <a:blip r:embed="rId5">
            <a:alphaModFix/>
          </a:blip>
          <a:stretch>
            <a:fillRect/>
          </a:stretch>
        </p:blipFill>
        <p:spPr>
          <a:xfrm>
            <a:off x="6512907" y="2538963"/>
            <a:ext cx="2254668" cy="2018082"/>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8" name="Shape 5108"/>
        <p:cNvGrpSpPr/>
        <p:nvPr/>
      </p:nvGrpSpPr>
      <p:grpSpPr>
        <a:xfrm>
          <a:off x="0" y="0"/>
          <a:ext cx="0" cy="0"/>
          <a:chOff x="0" y="0"/>
          <a:chExt cx="0" cy="0"/>
        </a:xfrm>
      </p:grpSpPr>
      <p:sp>
        <p:nvSpPr>
          <p:cNvPr id="5109" name="Google Shape;5109;p359"/>
          <p:cNvSpPr/>
          <p:nvPr/>
        </p:nvSpPr>
        <p:spPr>
          <a:xfrm>
            <a:off x="2439900" y="400985"/>
            <a:ext cx="4264500" cy="4342200"/>
          </a:xfrm>
          <a:prstGeom prst="donut">
            <a:avLst>
              <a:gd fmla="val 20424" name="adj"/>
            </a:avLst>
          </a:prstGeom>
          <a:solidFill>
            <a:schemeClr val="dk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nvGrpSpPr>
          <p:cNvPr id="5110" name="Google Shape;5110;p359"/>
          <p:cNvGrpSpPr/>
          <p:nvPr/>
        </p:nvGrpSpPr>
        <p:grpSpPr>
          <a:xfrm>
            <a:off x="114892" y="-499191"/>
            <a:ext cx="8914536" cy="6141708"/>
            <a:chOff x="-2146135" y="-1090950"/>
            <a:chExt cx="17074383" cy="9039900"/>
          </a:xfrm>
        </p:grpSpPr>
        <p:sp>
          <p:nvSpPr>
            <p:cNvPr id="5111" name="Google Shape;5111;p359"/>
            <p:cNvSpPr/>
            <p:nvPr/>
          </p:nvSpPr>
          <p:spPr>
            <a:xfrm flipH="1" rot="-2869652">
              <a:off x="-1106930" y="385551"/>
              <a:ext cx="6110690" cy="6086898"/>
            </a:xfrm>
            <a:prstGeom prst="arc">
              <a:avLst>
                <a:gd fmla="val 16200000" name="adj1"/>
                <a:gd fmla="val 0" name="adj2"/>
              </a:avLst>
            </a:prstGeom>
            <a:noFill/>
            <a:ln cap="flat" cmpd="sng" w="76200">
              <a:solidFill>
                <a:srgbClr val="A5BEC4"/>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sp>
          <p:nvSpPr>
            <p:cNvPr id="5112" name="Google Shape;5112;p359"/>
            <p:cNvSpPr/>
            <p:nvPr/>
          </p:nvSpPr>
          <p:spPr>
            <a:xfrm rot="2869652">
              <a:off x="7778354" y="385551"/>
              <a:ext cx="6110690" cy="6086898"/>
            </a:xfrm>
            <a:prstGeom prst="arc">
              <a:avLst>
                <a:gd fmla="val 16200000" name="adj1"/>
                <a:gd fmla="val 0" name="adj2"/>
              </a:avLst>
            </a:prstGeom>
            <a:noFill/>
            <a:ln cap="flat" cmpd="sng" w="76200">
              <a:solidFill>
                <a:srgbClr val="A5BEC4"/>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grpSp>
        <p:nvGrpSpPr>
          <p:cNvPr id="5113" name="Google Shape;5113;p359"/>
          <p:cNvGrpSpPr/>
          <p:nvPr/>
        </p:nvGrpSpPr>
        <p:grpSpPr>
          <a:xfrm>
            <a:off x="3449133" y="1448071"/>
            <a:ext cx="2245821" cy="2245821"/>
            <a:chOff x="4437344" y="1769288"/>
            <a:chExt cx="3317313" cy="3317313"/>
          </a:xfrm>
        </p:grpSpPr>
        <p:sp>
          <p:nvSpPr>
            <p:cNvPr id="5114" name="Google Shape;5114;p359"/>
            <p:cNvSpPr/>
            <p:nvPr/>
          </p:nvSpPr>
          <p:spPr>
            <a:xfrm>
              <a:off x="4587300" y="1920300"/>
              <a:ext cx="3017400" cy="3017400"/>
            </a:xfrm>
            <a:prstGeom prst="ellipse">
              <a:avLst/>
            </a:prstGeom>
            <a:solidFill>
              <a:schemeClr val="accent1"/>
            </a:solidFill>
            <a:ln>
              <a:noFill/>
            </a:ln>
          </p:spPr>
          <p:txBody>
            <a:bodyPr anchorCtr="0" anchor="ctr" bIns="51425" lIns="51425" spcFirstLastPara="1" rIns="51425" wrap="square" tIns="51425">
              <a:noAutofit/>
            </a:bodyPr>
            <a:lstStyle/>
            <a:p>
              <a:pPr indent="0" lvl="0" marL="0" rtl="0" algn="l">
                <a:spcBef>
                  <a:spcPts val="0"/>
                </a:spcBef>
                <a:spcAft>
                  <a:spcPts val="0"/>
                </a:spcAft>
                <a:buNone/>
              </a:pPr>
              <a:r>
                <a:t/>
              </a:r>
              <a:endParaRPr/>
            </a:p>
          </p:txBody>
        </p:sp>
        <p:grpSp>
          <p:nvGrpSpPr>
            <p:cNvPr id="5115" name="Google Shape;5115;p359"/>
            <p:cNvGrpSpPr/>
            <p:nvPr/>
          </p:nvGrpSpPr>
          <p:grpSpPr>
            <a:xfrm>
              <a:off x="5996200" y="1769288"/>
              <a:ext cx="199500" cy="3317313"/>
              <a:chOff x="5996200" y="1769288"/>
              <a:chExt cx="199500" cy="3317313"/>
            </a:xfrm>
          </p:grpSpPr>
          <p:sp>
            <p:nvSpPr>
              <p:cNvPr id="5116" name="Google Shape;5116;p359"/>
              <p:cNvSpPr/>
              <p:nvPr/>
            </p:nvSpPr>
            <p:spPr>
              <a:xfrm>
                <a:off x="5996200" y="1769288"/>
                <a:ext cx="199500" cy="172500"/>
              </a:xfrm>
              <a:prstGeom prst="triangle">
                <a:avLst>
                  <a:gd fmla="val 50000" name="adj"/>
                </a:avLst>
              </a:prstGeom>
              <a:solidFill>
                <a:schemeClr val="accen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sp>
            <p:nvSpPr>
              <p:cNvPr id="5117" name="Google Shape;5117;p359"/>
              <p:cNvSpPr/>
              <p:nvPr/>
            </p:nvSpPr>
            <p:spPr>
              <a:xfrm flipH="1" rot="10800000">
                <a:off x="5996200" y="4914100"/>
                <a:ext cx="199500" cy="172500"/>
              </a:xfrm>
              <a:prstGeom prst="triangle">
                <a:avLst>
                  <a:gd fmla="val 50000" name="adj"/>
                </a:avLst>
              </a:prstGeom>
              <a:solidFill>
                <a:schemeClr val="accen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grpSp>
          <p:nvGrpSpPr>
            <p:cNvPr id="5118" name="Google Shape;5118;p359"/>
            <p:cNvGrpSpPr/>
            <p:nvPr/>
          </p:nvGrpSpPr>
          <p:grpSpPr>
            <a:xfrm rot="5400000">
              <a:off x="5996250" y="1770344"/>
              <a:ext cx="199500" cy="3317313"/>
              <a:chOff x="5996200" y="1769288"/>
              <a:chExt cx="199500" cy="3317313"/>
            </a:xfrm>
          </p:grpSpPr>
          <p:sp>
            <p:nvSpPr>
              <p:cNvPr id="5119" name="Google Shape;5119;p359"/>
              <p:cNvSpPr/>
              <p:nvPr/>
            </p:nvSpPr>
            <p:spPr>
              <a:xfrm>
                <a:off x="5996200" y="1769288"/>
                <a:ext cx="199500" cy="172500"/>
              </a:xfrm>
              <a:prstGeom prst="triangle">
                <a:avLst>
                  <a:gd fmla="val 50000" name="adj"/>
                </a:avLst>
              </a:prstGeom>
              <a:solidFill>
                <a:schemeClr val="accen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sp>
            <p:nvSpPr>
              <p:cNvPr id="5120" name="Google Shape;5120;p359"/>
              <p:cNvSpPr/>
              <p:nvPr/>
            </p:nvSpPr>
            <p:spPr>
              <a:xfrm flipH="1" rot="10800000">
                <a:off x="5996200" y="4914100"/>
                <a:ext cx="199500" cy="172500"/>
              </a:xfrm>
              <a:prstGeom prst="triangle">
                <a:avLst>
                  <a:gd fmla="val 50000" name="adj"/>
                </a:avLst>
              </a:prstGeom>
              <a:solidFill>
                <a:schemeClr val="accen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sp>
          <p:nvSpPr>
            <p:cNvPr id="5121" name="Google Shape;5121;p359"/>
            <p:cNvSpPr/>
            <p:nvPr/>
          </p:nvSpPr>
          <p:spPr>
            <a:xfrm>
              <a:off x="4861500" y="2194500"/>
              <a:ext cx="2469000" cy="2469000"/>
            </a:xfrm>
            <a:prstGeom prst="ellipse">
              <a:avLst/>
            </a:prstGeom>
            <a:solidFill>
              <a:schemeClr val="lt2"/>
            </a:solidFill>
            <a:ln cap="flat" cmpd="sng" w="76200">
              <a:solidFill>
                <a:schemeClr val="lt1"/>
              </a:solidFill>
              <a:prstDash val="solid"/>
              <a:round/>
              <a:headEnd len="sm" w="sm" type="none"/>
              <a:tailEnd len="sm" w="sm" type="none"/>
            </a:ln>
          </p:spPr>
          <p:txBody>
            <a:bodyPr anchorCtr="0" anchor="ctr" bIns="51425" lIns="51425" spcFirstLastPara="1" rIns="51425" wrap="square" tIns="51425">
              <a:noAutofit/>
            </a:bodyPr>
            <a:lstStyle/>
            <a:p>
              <a:pPr indent="0" lvl="0" marL="0" rtl="0" algn="l">
                <a:spcBef>
                  <a:spcPts val="0"/>
                </a:spcBef>
                <a:spcAft>
                  <a:spcPts val="0"/>
                </a:spcAft>
                <a:buNone/>
              </a:pPr>
              <a:r>
                <a:t/>
              </a:r>
              <a:endParaRPr sz="1100"/>
            </a:p>
          </p:txBody>
        </p:sp>
        <p:grpSp>
          <p:nvGrpSpPr>
            <p:cNvPr id="5122" name="Google Shape;5122;p359"/>
            <p:cNvGrpSpPr/>
            <p:nvPr/>
          </p:nvGrpSpPr>
          <p:grpSpPr>
            <a:xfrm rot="2700000">
              <a:off x="5996251" y="1770360"/>
              <a:ext cx="199498" cy="3317281"/>
              <a:chOff x="5996200" y="1769288"/>
              <a:chExt cx="199500" cy="3317313"/>
            </a:xfrm>
          </p:grpSpPr>
          <p:sp>
            <p:nvSpPr>
              <p:cNvPr id="5123" name="Google Shape;5123;p359"/>
              <p:cNvSpPr/>
              <p:nvPr/>
            </p:nvSpPr>
            <p:spPr>
              <a:xfrm>
                <a:off x="5996200" y="1769288"/>
                <a:ext cx="199500" cy="172500"/>
              </a:xfrm>
              <a:prstGeom prst="triangle">
                <a:avLst>
                  <a:gd fmla="val 50000" name="adj"/>
                </a:avLst>
              </a:prstGeom>
              <a:solidFill>
                <a:schemeClr val="accen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sp>
            <p:nvSpPr>
              <p:cNvPr id="5124" name="Google Shape;5124;p359"/>
              <p:cNvSpPr/>
              <p:nvPr/>
            </p:nvSpPr>
            <p:spPr>
              <a:xfrm flipH="1" rot="10800000">
                <a:off x="5996200" y="4914100"/>
                <a:ext cx="199500" cy="172500"/>
              </a:xfrm>
              <a:prstGeom prst="triangle">
                <a:avLst>
                  <a:gd fmla="val 50000" name="adj"/>
                </a:avLst>
              </a:prstGeom>
              <a:solidFill>
                <a:schemeClr val="accen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grpSp>
          <p:nvGrpSpPr>
            <p:cNvPr id="5125" name="Google Shape;5125;p359"/>
            <p:cNvGrpSpPr/>
            <p:nvPr/>
          </p:nvGrpSpPr>
          <p:grpSpPr>
            <a:xfrm rot="-2700000">
              <a:off x="5996251" y="1770360"/>
              <a:ext cx="199498" cy="3317281"/>
              <a:chOff x="5996200" y="1769288"/>
              <a:chExt cx="199500" cy="3317313"/>
            </a:xfrm>
          </p:grpSpPr>
          <p:sp>
            <p:nvSpPr>
              <p:cNvPr id="5126" name="Google Shape;5126;p359"/>
              <p:cNvSpPr/>
              <p:nvPr/>
            </p:nvSpPr>
            <p:spPr>
              <a:xfrm>
                <a:off x="5996200" y="1769288"/>
                <a:ext cx="199500" cy="172500"/>
              </a:xfrm>
              <a:prstGeom prst="triangle">
                <a:avLst>
                  <a:gd fmla="val 50000" name="adj"/>
                </a:avLst>
              </a:prstGeom>
              <a:solidFill>
                <a:schemeClr val="accen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sp>
            <p:nvSpPr>
              <p:cNvPr id="5127" name="Google Shape;5127;p359"/>
              <p:cNvSpPr/>
              <p:nvPr/>
            </p:nvSpPr>
            <p:spPr>
              <a:xfrm flipH="1" rot="10800000">
                <a:off x="5996200" y="4914100"/>
                <a:ext cx="199500" cy="172500"/>
              </a:xfrm>
              <a:prstGeom prst="triangle">
                <a:avLst>
                  <a:gd fmla="val 50000" name="adj"/>
                </a:avLst>
              </a:prstGeom>
              <a:solidFill>
                <a:schemeClr val="accen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Roboto Light"/>
                  <a:ea typeface="Roboto Light"/>
                  <a:cs typeface="Roboto Light"/>
                  <a:sym typeface="Roboto Light"/>
                </a:endParaRPr>
              </a:p>
            </p:txBody>
          </p:sp>
        </p:grpSp>
      </p:grpSp>
      <p:sp>
        <p:nvSpPr>
          <p:cNvPr id="5128" name="Google Shape;5128;p359"/>
          <p:cNvSpPr txBox="1"/>
          <p:nvPr/>
        </p:nvSpPr>
        <p:spPr>
          <a:xfrm>
            <a:off x="4045133" y="2080650"/>
            <a:ext cx="10542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100">
                <a:solidFill>
                  <a:schemeClr val="accent1"/>
                </a:solidFill>
                <a:latin typeface="Roboto Slab"/>
                <a:ea typeface="Roboto Slab"/>
                <a:cs typeface="Roboto Slab"/>
                <a:sym typeface="Roboto Slab"/>
              </a:rPr>
              <a:t>TYPE OF APPS</a:t>
            </a:r>
            <a:endParaRPr b="1" sz="1100">
              <a:solidFill>
                <a:schemeClr val="accent1"/>
              </a:solidFill>
              <a:latin typeface="Roboto Slab"/>
              <a:ea typeface="Roboto Slab"/>
              <a:cs typeface="Roboto Slab"/>
              <a:sym typeface="Roboto Slab"/>
            </a:endParaRPr>
          </a:p>
        </p:txBody>
      </p:sp>
      <p:grpSp>
        <p:nvGrpSpPr>
          <p:cNvPr id="5129" name="Google Shape;5129;p359"/>
          <p:cNvGrpSpPr/>
          <p:nvPr/>
        </p:nvGrpSpPr>
        <p:grpSpPr>
          <a:xfrm>
            <a:off x="3876254" y="2336250"/>
            <a:ext cx="1391884" cy="522225"/>
            <a:chOff x="1374857" y="4237100"/>
            <a:chExt cx="1993818" cy="696300"/>
          </a:xfrm>
        </p:grpSpPr>
        <p:sp>
          <p:nvSpPr>
            <p:cNvPr id="5130" name="Google Shape;5130;p359"/>
            <p:cNvSpPr txBox="1"/>
            <p:nvPr/>
          </p:nvSpPr>
          <p:spPr>
            <a:xfrm>
              <a:off x="1374857" y="4237100"/>
              <a:ext cx="918300" cy="565200"/>
            </a:xfrm>
            <a:prstGeom prst="rect">
              <a:avLst/>
            </a:prstGeom>
            <a:noFill/>
            <a:ln>
              <a:noFill/>
            </a:ln>
          </p:spPr>
          <p:txBody>
            <a:bodyPr anchorCtr="0" anchor="t" bIns="0" lIns="0" spcFirstLastPara="1" rIns="0" wrap="square" tIns="0">
              <a:spAutoFit/>
            </a:bodyPr>
            <a:lstStyle/>
            <a:p>
              <a:pPr indent="-63500" lvl="0" marL="63500" rtl="0" algn="l">
                <a:lnSpc>
                  <a:spcPct val="80000"/>
                </a:lnSpc>
                <a:spcBef>
                  <a:spcPts val="0"/>
                </a:spcBef>
                <a:spcAft>
                  <a:spcPts val="0"/>
                </a:spcAft>
                <a:buClr>
                  <a:schemeClr val="accent1"/>
                </a:buClr>
                <a:buSzPts val="600"/>
                <a:buFont typeface="Roboto Medium"/>
                <a:buChar char="●"/>
              </a:pPr>
              <a:r>
                <a:rPr lang="en-US" sz="800">
                  <a:solidFill>
                    <a:schemeClr val="dk1"/>
                  </a:solidFill>
                  <a:latin typeface="Roboto Medium"/>
                  <a:ea typeface="Roboto Medium"/>
                  <a:cs typeface="Roboto Medium"/>
                  <a:sym typeface="Roboto Medium"/>
                </a:rPr>
                <a:t>Dashboards</a:t>
              </a:r>
              <a:endParaRPr sz="800">
                <a:solidFill>
                  <a:schemeClr val="dk1"/>
                </a:solidFill>
                <a:latin typeface="Roboto Medium"/>
                <a:ea typeface="Roboto Medium"/>
                <a:cs typeface="Roboto Medium"/>
                <a:sym typeface="Roboto Medium"/>
              </a:endParaRPr>
            </a:p>
            <a:p>
              <a:pPr indent="-63500" lvl="0" marL="63500" rtl="0" algn="l">
                <a:lnSpc>
                  <a:spcPct val="80000"/>
                </a:lnSpc>
                <a:spcBef>
                  <a:spcPts val="500"/>
                </a:spcBef>
                <a:spcAft>
                  <a:spcPts val="0"/>
                </a:spcAft>
                <a:buClr>
                  <a:schemeClr val="accent1"/>
                </a:buClr>
                <a:buSzPts val="600"/>
                <a:buFont typeface="Roboto Medium"/>
                <a:buChar char="●"/>
              </a:pPr>
              <a:r>
                <a:rPr lang="en-US" sz="800">
                  <a:solidFill>
                    <a:schemeClr val="dk1"/>
                  </a:solidFill>
                  <a:latin typeface="Roboto Medium"/>
                  <a:ea typeface="Roboto Medium"/>
                  <a:cs typeface="Roboto Medium"/>
                  <a:sym typeface="Roboto Medium"/>
                </a:rPr>
                <a:t>Analytics</a:t>
              </a:r>
              <a:endParaRPr sz="800">
                <a:solidFill>
                  <a:schemeClr val="dk1"/>
                </a:solidFill>
                <a:latin typeface="Roboto Medium"/>
                <a:ea typeface="Roboto Medium"/>
                <a:cs typeface="Roboto Medium"/>
                <a:sym typeface="Roboto Medium"/>
              </a:endParaRPr>
            </a:p>
            <a:p>
              <a:pPr indent="-63500" lvl="0" marL="63500" rtl="0" algn="l">
                <a:lnSpc>
                  <a:spcPct val="80000"/>
                </a:lnSpc>
                <a:spcBef>
                  <a:spcPts val="500"/>
                </a:spcBef>
                <a:spcAft>
                  <a:spcPts val="500"/>
                </a:spcAft>
                <a:buClr>
                  <a:schemeClr val="accent1"/>
                </a:buClr>
                <a:buSzPts val="600"/>
                <a:buFont typeface="Roboto Medium"/>
                <a:buChar char="●"/>
              </a:pPr>
              <a:r>
                <a:rPr lang="en-US" sz="800">
                  <a:solidFill>
                    <a:schemeClr val="dk1"/>
                  </a:solidFill>
                  <a:latin typeface="Roboto Medium"/>
                  <a:ea typeface="Roboto Medium"/>
                  <a:cs typeface="Roboto Medium"/>
                  <a:sym typeface="Roboto Medium"/>
                </a:rPr>
                <a:t>Forms</a:t>
              </a:r>
              <a:endParaRPr sz="800">
                <a:solidFill>
                  <a:schemeClr val="dk1"/>
                </a:solidFill>
                <a:latin typeface="Roboto Light"/>
                <a:ea typeface="Roboto Light"/>
                <a:cs typeface="Roboto Light"/>
                <a:sym typeface="Roboto Light"/>
              </a:endParaRPr>
            </a:p>
          </p:txBody>
        </p:sp>
        <p:sp>
          <p:nvSpPr>
            <p:cNvPr id="5131" name="Google Shape;5131;p359"/>
            <p:cNvSpPr txBox="1"/>
            <p:nvPr/>
          </p:nvSpPr>
          <p:spPr>
            <a:xfrm>
              <a:off x="2471375" y="4237100"/>
              <a:ext cx="897300" cy="696300"/>
            </a:xfrm>
            <a:prstGeom prst="rect">
              <a:avLst/>
            </a:prstGeom>
            <a:noFill/>
            <a:ln>
              <a:noFill/>
            </a:ln>
          </p:spPr>
          <p:txBody>
            <a:bodyPr anchorCtr="0" anchor="t" bIns="0" lIns="0" spcFirstLastPara="1" rIns="0" wrap="square" tIns="0">
              <a:spAutoFit/>
            </a:bodyPr>
            <a:lstStyle/>
            <a:p>
              <a:pPr indent="-63500" lvl="0" marL="63500" rtl="0" algn="l">
                <a:lnSpc>
                  <a:spcPct val="80000"/>
                </a:lnSpc>
                <a:spcBef>
                  <a:spcPts val="0"/>
                </a:spcBef>
                <a:spcAft>
                  <a:spcPts val="0"/>
                </a:spcAft>
                <a:buClr>
                  <a:schemeClr val="accent1"/>
                </a:buClr>
                <a:buSzPts val="600"/>
                <a:buFont typeface="Roboto Medium"/>
                <a:buChar char="●"/>
              </a:pPr>
              <a:r>
                <a:rPr lang="en-US" sz="800">
                  <a:solidFill>
                    <a:schemeClr val="dk1"/>
                  </a:solidFill>
                  <a:latin typeface="Roboto Medium"/>
                  <a:ea typeface="Roboto Medium"/>
                  <a:cs typeface="Roboto Medium"/>
                  <a:sym typeface="Roboto Medium"/>
                </a:rPr>
                <a:t>Workflow</a:t>
              </a:r>
              <a:endParaRPr sz="800">
                <a:solidFill>
                  <a:schemeClr val="dk1"/>
                </a:solidFill>
                <a:latin typeface="Roboto Medium"/>
                <a:ea typeface="Roboto Medium"/>
                <a:cs typeface="Roboto Medium"/>
                <a:sym typeface="Roboto Medium"/>
              </a:endParaRPr>
            </a:p>
            <a:p>
              <a:pPr indent="-63500" lvl="0" marL="63500" rtl="0" algn="l">
                <a:lnSpc>
                  <a:spcPct val="80000"/>
                </a:lnSpc>
                <a:spcBef>
                  <a:spcPts val="500"/>
                </a:spcBef>
                <a:spcAft>
                  <a:spcPts val="0"/>
                </a:spcAft>
                <a:buClr>
                  <a:schemeClr val="accent1"/>
                </a:buClr>
                <a:buSzPts val="600"/>
                <a:buFont typeface="Roboto Medium"/>
                <a:buChar char="●"/>
              </a:pPr>
              <a:r>
                <a:rPr lang="en-US" sz="800">
                  <a:solidFill>
                    <a:schemeClr val="dk1"/>
                  </a:solidFill>
                  <a:latin typeface="Roboto Medium"/>
                  <a:ea typeface="Roboto Medium"/>
                  <a:cs typeface="Roboto Medium"/>
                  <a:sym typeface="Roboto Medium"/>
                </a:rPr>
                <a:t>Mobile</a:t>
              </a:r>
              <a:endParaRPr sz="800">
                <a:solidFill>
                  <a:schemeClr val="dk1"/>
                </a:solidFill>
                <a:latin typeface="Roboto Medium"/>
                <a:ea typeface="Roboto Medium"/>
                <a:cs typeface="Roboto Medium"/>
                <a:sym typeface="Roboto Medium"/>
              </a:endParaRPr>
            </a:p>
            <a:p>
              <a:pPr indent="-63500" lvl="0" marL="63500" rtl="0" algn="l">
                <a:lnSpc>
                  <a:spcPct val="80000"/>
                </a:lnSpc>
                <a:spcBef>
                  <a:spcPts val="500"/>
                </a:spcBef>
                <a:spcAft>
                  <a:spcPts val="500"/>
                </a:spcAft>
                <a:buClr>
                  <a:schemeClr val="accent1"/>
                </a:buClr>
                <a:buSzPts val="600"/>
                <a:buFont typeface="Roboto Medium"/>
                <a:buChar char="●"/>
              </a:pPr>
              <a:r>
                <a:rPr lang="en-US" sz="800">
                  <a:solidFill>
                    <a:schemeClr val="dk1"/>
                  </a:solidFill>
                  <a:latin typeface="Roboto Medium"/>
                  <a:ea typeface="Roboto Medium"/>
                  <a:cs typeface="Roboto Medium"/>
                  <a:sym typeface="Roboto Medium"/>
                </a:rPr>
                <a:t>Complex Systems</a:t>
              </a:r>
              <a:endParaRPr sz="800">
                <a:solidFill>
                  <a:schemeClr val="dk1"/>
                </a:solidFill>
                <a:latin typeface="Roboto Medium"/>
                <a:ea typeface="Roboto Medium"/>
                <a:cs typeface="Roboto Medium"/>
                <a:sym typeface="Roboto Medium"/>
              </a:endParaRPr>
            </a:p>
          </p:txBody>
        </p:sp>
      </p:grpSp>
      <p:sp>
        <p:nvSpPr>
          <p:cNvPr id="5132" name="Google Shape;5132;p359"/>
          <p:cNvSpPr txBox="1"/>
          <p:nvPr>
            <p:ph type="title"/>
          </p:nvPr>
        </p:nvSpPr>
        <p:spPr>
          <a:xfrm>
            <a:off x="365512" y="274988"/>
            <a:ext cx="83532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solidFill>
                  <a:schemeClr val="accent1"/>
                </a:solidFill>
              </a:rPr>
              <a:t>Use case examples</a:t>
            </a:r>
            <a:endParaRPr>
              <a:solidFill>
                <a:schemeClr val="accent1"/>
              </a:solidFill>
            </a:endParaRPr>
          </a:p>
        </p:txBody>
      </p:sp>
      <p:sp>
        <p:nvSpPr>
          <p:cNvPr id="5133" name="Google Shape;5133;p359"/>
          <p:cNvSpPr txBox="1"/>
          <p:nvPr/>
        </p:nvSpPr>
        <p:spPr>
          <a:xfrm>
            <a:off x="4281863" y="808922"/>
            <a:ext cx="580200" cy="1356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200"/>
              </a:spcAft>
              <a:buNone/>
            </a:pPr>
            <a:r>
              <a:rPr lang="en-US" sz="1100">
                <a:solidFill>
                  <a:schemeClr val="lt2"/>
                </a:solidFill>
                <a:latin typeface="Roboto Slab SemiBold"/>
                <a:ea typeface="Roboto Slab SemiBold"/>
                <a:cs typeface="Roboto Slab SemiBold"/>
                <a:sym typeface="Roboto Slab SemiBold"/>
              </a:rPr>
              <a:t>Sales</a:t>
            </a:r>
            <a:endParaRPr sz="1100">
              <a:solidFill>
                <a:schemeClr val="lt2"/>
              </a:solidFill>
              <a:latin typeface="Roboto Slab SemiBold"/>
              <a:ea typeface="Roboto Slab SemiBold"/>
              <a:cs typeface="Roboto Slab SemiBold"/>
              <a:sym typeface="Roboto Slab SemiBold"/>
            </a:endParaRPr>
          </a:p>
        </p:txBody>
      </p:sp>
      <p:sp>
        <p:nvSpPr>
          <p:cNvPr id="5134" name="Google Shape;5134;p359"/>
          <p:cNvSpPr txBox="1"/>
          <p:nvPr/>
        </p:nvSpPr>
        <p:spPr>
          <a:xfrm>
            <a:off x="2883413" y="1413244"/>
            <a:ext cx="779100" cy="1356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200"/>
              </a:spcAft>
              <a:buNone/>
            </a:pPr>
            <a:r>
              <a:rPr lang="en-US" sz="1100">
                <a:solidFill>
                  <a:schemeClr val="lt2"/>
                </a:solidFill>
                <a:latin typeface="Roboto Slab SemiBold"/>
                <a:ea typeface="Roboto Slab SemiBold"/>
                <a:cs typeface="Roboto Slab SemiBold"/>
                <a:sym typeface="Roboto Slab SemiBold"/>
              </a:rPr>
              <a:t>Marketing</a:t>
            </a:r>
            <a:endParaRPr sz="1100">
              <a:solidFill>
                <a:schemeClr val="lt2"/>
              </a:solidFill>
              <a:latin typeface="Roboto Slab SemiBold"/>
              <a:ea typeface="Roboto Slab SemiBold"/>
              <a:cs typeface="Roboto Slab SemiBold"/>
              <a:sym typeface="Roboto Slab SemiBold"/>
            </a:endParaRPr>
          </a:p>
        </p:txBody>
      </p:sp>
      <p:sp>
        <p:nvSpPr>
          <p:cNvPr id="5135" name="Google Shape;5135;p359"/>
          <p:cNvSpPr txBox="1"/>
          <p:nvPr/>
        </p:nvSpPr>
        <p:spPr>
          <a:xfrm>
            <a:off x="5518444" y="1344056"/>
            <a:ext cx="712200" cy="2709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200"/>
              </a:spcAft>
              <a:buNone/>
            </a:pPr>
            <a:r>
              <a:rPr lang="en-US" sz="1100">
                <a:solidFill>
                  <a:schemeClr val="lt2"/>
                </a:solidFill>
                <a:latin typeface="Roboto Slab SemiBold"/>
                <a:ea typeface="Roboto Slab SemiBold"/>
                <a:cs typeface="Roboto Slab SemiBold"/>
                <a:sym typeface="Roboto Slab SemiBold"/>
              </a:rPr>
              <a:t>Customer</a:t>
            </a:r>
            <a:br>
              <a:rPr lang="en-US" sz="1100">
                <a:solidFill>
                  <a:schemeClr val="lt2"/>
                </a:solidFill>
                <a:latin typeface="Roboto Slab SemiBold"/>
                <a:ea typeface="Roboto Slab SemiBold"/>
                <a:cs typeface="Roboto Slab SemiBold"/>
                <a:sym typeface="Roboto Slab SemiBold"/>
              </a:rPr>
            </a:br>
            <a:r>
              <a:rPr lang="en-US" sz="1100">
                <a:solidFill>
                  <a:schemeClr val="lt2"/>
                </a:solidFill>
                <a:latin typeface="Roboto Slab SemiBold"/>
                <a:ea typeface="Roboto Slab SemiBold"/>
                <a:cs typeface="Roboto Slab SemiBold"/>
                <a:sym typeface="Roboto Slab SemiBold"/>
              </a:rPr>
              <a:t>Service</a:t>
            </a:r>
            <a:endParaRPr sz="1100">
              <a:solidFill>
                <a:schemeClr val="lt2"/>
              </a:solidFill>
              <a:latin typeface="Roboto Slab SemiBold"/>
              <a:ea typeface="Roboto Slab SemiBold"/>
              <a:cs typeface="Roboto Slab SemiBold"/>
              <a:sym typeface="Roboto Slab SemiBold"/>
            </a:endParaRPr>
          </a:p>
        </p:txBody>
      </p:sp>
      <p:sp>
        <p:nvSpPr>
          <p:cNvPr id="5136" name="Google Shape;5136;p359"/>
          <p:cNvSpPr txBox="1"/>
          <p:nvPr/>
        </p:nvSpPr>
        <p:spPr>
          <a:xfrm>
            <a:off x="2738681" y="2506931"/>
            <a:ext cx="339900" cy="1356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200"/>
              </a:spcAft>
              <a:buNone/>
            </a:pPr>
            <a:r>
              <a:rPr lang="en-US" sz="1100">
                <a:solidFill>
                  <a:schemeClr val="lt2"/>
                </a:solidFill>
                <a:latin typeface="Roboto Slab SemiBold"/>
                <a:ea typeface="Roboto Slab SemiBold"/>
                <a:cs typeface="Roboto Slab SemiBold"/>
                <a:sym typeface="Roboto Slab SemiBold"/>
              </a:rPr>
              <a:t>HR</a:t>
            </a:r>
            <a:endParaRPr sz="1100">
              <a:solidFill>
                <a:schemeClr val="lt2"/>
              </a:solidFill>
              <a:latin typeface="Roboto Slab SemiBold"/>
              <a:ea typeface="Roboto Slab SemiBold"/>
              <a:cs typeface="Roboto Slab SemiBold"/>
              <a:sym typeface="Roboto Slab SemiBold"/>
            </a:endParaRPr>
          </a:p>
        </p:txBody>
      </p:sp>
      <p:sp>
        <p:nvSpPr>
          <p:cNvPr id="5137" name="Google Shape;5137;p359"/>
          <p:cNvSpPr txBox="1"/>
          <p:nvPr/>
        </p:nvSpPr>
        <p:spPr>
          <a:xfrm>
            <a:off x="5906270" y="2507175"/>
            <a:ext cx="712200" cy="1356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200"/>
              </a:spcAft>
              <a:buNone/>
            </a:pPr>
            <a:r>
              <a:rPr lang="en-US" sz="1100">
                <a:solidFill>
                  <a:schemeClr val="lt2"/>
                </a:solidFill>
                <a:latin typeface="Roboto Slab SemiBold"/>
                <a:ea typeface="Roboto Slab SemiBold"/>
                <a:cs typeface="Roboto Slab SemiBold"/>
                <a:sym typeface="Roboto Slab SemiBold"/>
              </a:rPr>
              <a:t>Finance</a:t>
            </a:r>
            <a:endParaRPr sz="1100">
              <a:solidFill>
                <a:schemeClr val="lt2"/>
              </a:solidFill>
              <a:latin typeface="Roboto Slab SemiBold"/>
              <a:ea typeface="Roboto Slab SemiBold"/>
              <a:cs typeface="Roboto Slab SemiBold"/>
              <a:sym typeface="Roboto Slab SemiBold"/>
            </a:endParaRPr>
          </a:p>
        </p:txBody>
      </p:sp>
      <p:sp>
        <p:nvSpPr>
          <p:cNvPr id="5138" name="Google Shape;5138;p359"/>
          <p:cNvSpPr txBox="1"/>
          <p:nvPr/>
        </p:nvSpPr>
        <p:spPr>
          <a:xfrm>
            <a:off x="3078656" y="3600619"/>
            <a:ext cx="509700" cy="1356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200"/>
              </a:spcAft>
              <a:buNone/>
            </a:pPr>
            <a:r>
              <a:rPr lang="en-US" sz="1100">
                <a:solidFill>
                  <a:schemeClr val="lt2"/>
                </a:solidFill>
                <a:latin typeface="Roboto Slab SemiBold"/>
                <a:ea typeface="Roboto Slab SemiBold"/>
                <a:cs typeface="Roboto Slab SemiBold"/>
                <a:sym typeface="Roboto Slab SemiBold"/>
              </a:rPr>
              <a:t>IT Ops</a:t>
            </a:r>
            <a:endParaRPr sz="1100">
              <a:solidFill>
                <a:schemeClr val="lt2"/>
              </a:solidFill>
              <a:latin typeface="Roboto Slab SemiBold"/>
              <a:ea typeface="Roboto Slab SemiBold"/>
              <a:cs typeface="Roboto Slab SemiBold"/>
              <a:sym typeface="Roboto Slab SemiBold"/>
            </a:endParaRPr>
          </a:p>
        </p:txBody>
      </p:sp>
      <p:sp>
        <p:nvSpPr>
          <p:cNvPr id="5139" name="Google Shape;5139;p359"/>
          <p:cNvSpPr txBox="1"/>
          <p:nvPr/>
        </p:nvSpPr>
        <p:spPr>
          <a:xfrm>
            <a:off x="5458424" y="3600619"/>
            <a:ext cx="910200" cy="1356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200"/>
              </a:spcAft>
              <a:buNone/>
            </a:pPr>
            <a:r>
              <a:rPr lang="en-US" sz="1100">
                <a:solidFill>
                  <a:schemeClr val="lt2"/>
                </a:solidFill>
                <a:latin typeface="Roboto Slab SemiBold"/>
                <a:ea typeface="Roboto Slab SemiBold"/>
                <a:cs typeface="Roboto Slab SemiBold"/>
                <a:sym typeface="Roboto Slab SemiBold"/>
              </a:rPr>
              <a:t>Purchasing</a:t>
            </a:r>
            <a:endParaRPr sz="1100">
              <a:solidFill>
                <a:schemeClr val="lt2"/>
              </a:solidFill>
              <a:latin typeface="Roboto Slab SemiBold"/>
              <a:ea typeface="Roboto Slab SemiBold"/>
              <a:cs typeface="Roboto Slab SemiBold"/>
              <a:sym typeface="Roboto Slab SemiBold"/>
            </a:endParaRPr>
          </a:p>
        </p:txBody>
      </p:sp>
      <p:sp>
        <p:nvSpPr>
          <p:cNvPr id="5140" name="Google Shape;5140;p359"/>
          <p:cNvSpPr txBox="1"/>
          <p:nvPr/>
        </p:nvSpPr>
        <p:spPr>
          <a:xfrm>
            <a:off x="4182525" y="4195050"/>
            <a:ext cx="779100" cy="1356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200"/>
              </a:spcAft>
              <a:buNone/>
            </a:pPr>
            <a:r>
              <a:rPr lang="en-US" sz="1100">
                <a:solidFill>
                  <a:schemeClr val="lt2"/>
                </a:solidFill>
                <a:latin typeface="Roboto Slab SemiBold"/>
                <a:ea typeface="Roboto Slab SemiBold"/>
                <a:cs typeface="Roboto Slab SemiBold"/>
                <a:sym typeface="Roboto Slab SemiBold"/>
              </a:rPr>
              <a:t>Facilities</a:t>
            </a:r>
            <a:endParaRPr sz="1100">
              <a:solidFill>
                <a:schemeClr val="lt2"/>
              </a:solidFill>
              <a:latin typeface="Roboto Slab SemiBold"/>
              <a:ea typeface="Roboto Slab SemiBold"/>
              <a:cs typeface="Roboto Slab SemiBold"/>
              <a:sym typeface="Roboto Slab SemiBold"/>
            </a:endParaRPr>
          </a:p>
        </p:txBody>
      </p:sp>
      <p:sp>
        <p:nvSpPr>
          <p:cNvPr id="5141" name="Google Shape;5141;p359"/>
          <p:cNvSpPr txBox="1"/>
          <p:nvPr/>
        </p:nvSpPr>
        <p:spPr>
          <a:xfrm>
            <a:off x="2030119" y="1089713"/>
            <a:ext cx="4065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US" sz="1100">
                <a:solidFill>
                  <a:schemeClr val="dk1"/>
                </a:solidFill>
                <a:latin typeface="Roboto Medium"/>
                <a:ea typeface="Roboto Medium"/>
                <a:cs typeface="Roboto Medium"/>
                <a:sym typeface="Roboto Medium"/>
              </a:rPr>
              <a:t>Retail</a:t>
            </a:r>
            <a:endParaRPr sz="1100">
              <a:solidFill>
                <a:schemeClr val="dk1"/>
              </a:solidFill>
              <a:latin typeface="Roboto Medium"/>
              <a:ea typeface="Roboto Medium"/>
              <a:cs typeface="Roboto Medium"/>
              <a:sym typeface="Roboto Medium"/>
            </a:endParaRPr>
          </a:p>
        </p:txBody>
      </p:sp>
      <p:sp>
        <p:nvSpPr>
          <p:cNvPr id="5142" name="Google Shape;5142;p359"/>
          <p:cNvSpPr txBox="1"/>
          <p:nvPr/>
        </p:nvSpPr>
        <p:spPr>
          <a:xfrm>
            <a:off x="6704475" y="3878250"/>
            <a:ext cx="7122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dk1"/>
                </a:solidFill>
                <a:latin typeface="Roboto Medium"/>
                <a:ea typeface="Roboto Medium"/>
                <a:cs typeface="Roboto Medium"/>
                <a:sym typeface="Roboto Medium"/>
              </a:rPr>
              <a:t>Healthcare</a:t>
            </a:r>
            <a:endParaRPr sz="1100">
              <a:solidFill>
                <a:schemeClr val="dk1"/>
              </a:solidFill>
              <a:latin typeface="Roboto Medium"/>
              <a:ea typeface="Roboto Medium"/>
              <a:cs typeface="Roboto Medium"/>
              <a:sym typeface="Roboto Medium"/>
            </a:endParaRPr>
          </a:p>
        </p:txBody>
      </p:sp>
      <p:sp>
        <p:nvSpPr>
          <p:cNvPr id="5143" name="Google Shape;5143;p359"/>
          <p:cNvSpPr txBox="1"/>
          <p:nvPr/>
        </p:nvSpPr>
        <p:spPr>
          <a:xfrm>
            <a:off x="706838" y="2948738"/>
            <a:ext cx="13920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US" sz="1100">
                <a:solidFill>
                  <a:schemeClr val="dk1"/>
                </a:solidFill>
                <a:latin typeface="Roboto Medium"/>
                <a:ea typeface="Roboto Medium"/>
                <a:cs typeface="Roboto Medium"/>
                <a:sym typeface="Roboto Medium"/>
              </a:rPr>
              <a:t>Financial Services</a:t>
            </a:r>
            <a:endParaRPr sz="1100">
              <a:solidFill>
                <a:schemeClr val="dk1"/>
              </a:solidFill>
              <a:latin typeface="Roboto Medium"/>
              <a:ea typeface="Roboto Medium"/>
              <a:cs typeface="Roboto Medium"/>
              <a:sym typeface="Roboto Medium"/>
            </a:endParaRPr>
          </a:p>
        </p:txBody>
      </p:sp>
      <p:sp>
        <p:nvSpPr>
          <p:cNvPr id="5144" name="Google Shape;5144;p359"/>
          <p:cNvSpPr txBox="1"/>
          <p:nvPr/>
        </p:nvSpPr>
        <p:spPr>
          <a:xfrm>
            <a:off x="6994275" y="2019225"/>
            <a:ext cx="4065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dk1"/>
                </a:solidFill>
                <a:latin typeface="Roboto Medium"/>
                <a:ea typeface="Roboto Medium"/>
                <a:cs typeface="Roboto Medium"/>
                <a:sym typeface="Roboto Medium"/>
              </a:rPr>
              <a:t>Media</a:t>
            </a:r>
            <a:endParaRPr sz="1100">
              <a:solidFill>
                <a:schemeClr val="dk1"/>
              </a:solidFill>
              <a:latin typeface="Roboto Medium"/>
              <a:ea typeface="Roboto Medium"/>
              <a:cs typeface="Roboto Medium"/>
              <a:sym typeface="Roboto Medium"/>
            </a:endParaRPr>
          </a:p>
        </p:txBody>
      </p:sp>
      <p:sp>
        <p:nvSpPr>
          <p:cNvPr id="5145" name="Google Shape;5145;p359"/>
          <p:cNvSpPr txBox="1"/>
          <p:nvPr/>
        </p:nvSpPr>
        <p:spPr>
          <a:xfrm>
            <a:off x="6994275" y="2948738"/>
            <a:ext cx="10542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dk1"/>
                </a:solidFill>
                <a:latin typeface="Roboto Medium"/>
                <a:ea typeface="Roboto Medium"/>
                <a:cs typeface="Roboto Medium"/>
                <a:sym typeface="Roboto Medium"/>
              </a:rPr>
              <a:t>Lifesciences</a:t>
            </a:r>
            <a:endParaRPr sz="1100">
              <a:solidFill>
                <a:schemeClr val="dk1"/>
              </a:solidFill>
              <a:latin typeface="Roboto Medium"/>
              <a:ea typeface="Roboto Medium"/>
              <a:cs typeface="Roboto Medium"/>
              <a:sym typeface="Roboto Medium"/>
            </a:endParaRPr>
          </a:p>
        </p:txBody>
      </p:sp>
      <p:sp>
        <p:nvSpPr>
          <p:cNvPr id="5146" name="Google Shape;5146;p359"/>
          <p:cNvSpPr txBox="1"/>
          <p:nvPr/>
        </p:nvSpPr>
        <p:spPr>
          <a:xfrm>
            <a:off x="1352513" y="3878250"/>
            <a:ext cx="10842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US" sz="1100">
                <a:solidFill>
                  <a:schemeClr val="dk1"/>
                </a:solidFill>
                <a:latin typeface="Roboto Medium"/>
                <a:ea typeface="Roboto Medium"/>
                <a:cs typeface="Roboto Medium"/>
                <a:sym typeface="Roboto Medium"/>
              </a:rPr>
              <a:t>Entertainment</a:t>
            </a:r>
            <a:endParaRPr sz="1100">
              <a:solidFill>
                <a:schemeClr val="dk1"/>
              </a:solidFill>
              <a:latin typeface="Roboto Medium"/>
              <a:ea typeface="Roboto Medium"/>
              <a:cs typeface="Roboto Medium"/>
              <a:sym typeface="Roboto Medium"/>
            </a:endParaRPr>
          </a:p>
        </p:txBody>
      </p:sp>
      <p:sp>
        <p:nvSpPr>
          <p:cNvPr id="5147" name="Google Shape;5147;p359"/>
          <p:cNvSpPr txBox="1"/>
          <p:nvPr/>
        </p:nvSpPr>
        <p:spPr>
          <a:xfrm>
            <a:off x="1188544" y="2019225"/>
            <a:ext cx="9102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US" sz="1100">
                <a:solidFill>
                  <a:schemeClr val="dk1"/>
                </a:solidFill>
                <a:latin typeface="Roboto Medium"/>
                <a:ea typeface="Roboto Medium"/>
                <a:cs typeface="Roboto Medium"/>
                <a:sym typeface="Roboto Medium"/>
              </a:rPr>
              <a:t>Construction</a:t>
            </a:r>
            <a:endParaRPr sz="1100">
              <a:solidFill>
                <a:schemeClr val="dk1"/>
              </a:solidFill>
              <a:latin typeface="Roboto Medium"/>
              <a:ea typeface="Roboto Medium"/>
              <a:cs typeface="Roboto Medium"/>
              <a:sym typeface="Roboto Medium"/>
            </a:endParaRPr>
          </a:p>
        </p:txBody>
      </p:sp>
      <p:sp>
        <p:nvSpPr>
          <p:cNvPr id="5148" name="Google Shape;5148;p359"/>
          <p:cNvSpPr txBox="1"/>
          <p:nvPr/>
        </p:nvSpPr>
        <p:spPr>
          <a:xfrm>
            <a:off x="6704475" y="1089713"/>
            <a:ext cx="10287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dk1"/>
                </a:solidFill>
                <a:latin typeface="Roboto Medium"/>
                <a:ea typeface="Roboto Medium"/>
                <a:cs typeface="Roboto Medium"/>
                <a:sym typeface="Roboto Medium"/>
              </a:rPr>
              <a:t>Manufacturing</a:t>
            </a:r>
            <a:endParaRPr sz="1100">
              <a:solidFill>
                <a:schemeClr val="dk1"/>
              </a:solidFill>
              <a:latin typeface="Roboto Medium"/>
              <a:ea typeface="Roboto Medium"/>
              <a:cs typeface="Roboto Medium"/>
              <a:sym typeface="Roboto Medium"/>
            </a:endParaRPr>
          </a:p>
        </p:txBody>
      </p:sp>
      <p:sp>
        <p:nvSpPr>
          <p:cNvPr id="5149" name="Google Shape;5149;p359"/>
          <p:cNvSpPr txBox="1"/>
          <p:nvPr/>
        </p:nvSpPr>
        <p:spPr>
          <a:xfrm>
            <a:off x="4086308" y="2892131"/>
            <a:ext cx="9717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000">
                <a:solidFill>
                  <a:schemeClr val="accent2"/>
                </a:solidFill>
                <a:latin typeface="Roboto"/>
                <a:ea typeface="Roboto"/>
                <a:cs typeface="Roboto"/>
                <a:sym typeface="Roboto"/>
              </a:rPr>
              <a:t>and more…</a:t>
            </a:r>
            <a:endParaRPr sz="1000">
              <a:solidFill>
                <a:schemeClr val="accent2"/>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6" name="Shape 3696"/>
        <p:cNvGrpSpPr/>
        <p:nvPr/>
      </p:nvGrpSpPr>
      <p:grpSpPr>
        <a:xfrm>
          <a:off x="0" y="0"/>
          <a:ext cx="0" cy="0"/>
          <a:chOff x="0" y="0"/>
          <a:chExt cx="0" cy="0"/>
        </a:xfrm>
      </p:grpSpPr>
      <p:sp>
        <p:nvSpPr>
          <p:cNvPr id="3697" name="Google Shape;3697;p306"/>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Instructions</a:t>
            </a:r>
            <a:endParaRPr/>
          </a:p>
        </p:txBody>
      </p:sp>
      <p:sp>
        <p:nvSpPr>
          <p:cNvPr id="3698" name="Google Shape;3698;p306"/>
          <p:cNvSpPr txBox="1"/>
          <p:nvPr>
            <p:ph idx="1" type="body"/>
          </p:nvPr>
        </p:nvSpPr>
        <p:spPr>
          <a:xfrm>
            <a:off x="365700" y="750500"/>
            <a:ext cx="8139300" cy="3820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400"/>
              <a:buNone/>
            </a:pPr>
            <a:r>
              <a:rPr lang="en-US" sz="1200"/>
              <a:t>The deck is an extension of the Corporate POV deck for conversations that  require a deeper dive into Jitterbit iPaaS. It provides a </a:t>
            </a:r>
            <a:r>
              <a:rPr lang="en-US" sz="1200"/>
              <a:t>high-level overview </a:t>
            </a:r>
            <a:r>
              <a:rPr lang="en-US" sz="1200"/>
              <a:t>of Jitterbit iPaaS features, value props, and how it fits into the Harmony platform. </a:t>
            </a:r>
            <a:r>
              <a:rPr b="1" lang="en-US" sz="1200">
                <a:latin typeface="Roboto"/>
                <a:ea typeface="Roboto"/>
                <a:cs typeface="Roboto"/>
                <a:sym typeface="Roboto"/>
              </a:rPr>
              <a:t>What the deck covers: </a:t>
            </a:r>
            <a:endParaRPr b="1" sz="1200">
              <a:latin typeface="Roboto"/>
              <a:ea typeface="Roboto"/>
              <a:cs typeface="Roboto"/>
              <a:sym typeface="Roboto"/>
            </a:endParaRPr>
          </a:p>
          <a:p>
            <a:pPr indent="-304800" lvl="0" marL="457200" rtl="0" algn="l">
              <a:lnSpc>
                <a:spcPct val="115000"/>
              </a:lnSpc>
              <a:spcBef>
                <a:spcPts val="0"/>
              </a:spcBef>
              <a:spcAft>
                <a:spcPts val="0"/>
              </a:spcAft>
              <a:buSzPts val="1200"/>
              <a:buChar char="●"/>
            </a:pPr>
            <a:r>
              <a:rPr lang="en-US" sz="1200"/>
              <a:t>A brief overview of the Harmony platform</a:t>
            </a:r>
            <a:endParaRPr sz="1200"/>
          </a:p>
          <a:p>
            <a:pPr indent="-304800" lvl="0" marL="457200" rtl="0" algn="l">
              <a:lnSpc>
                <a:spcPct val="115000"/>
              </a:lnSpc>
              <a:spcBef>
                <a:spcPts val="0"/>
              </a:spcBef>
              <a:spcAft>
                <a:spcPts val="0"/>
              </a:spcAft>
              <a:buSzPts val="1200"/>
              <a:buChar char="●"/>
            </a:pPr>
            <a:r>
              <a:rPr lang="en-US" sz="1200"/>
              <a:t>Industry trends driving the need for iPaaS</a:t>
            </a:r>
            <a:endParaRPr sz="1200"/>
          </a:p>
          <a:p>
            <a:pPr indent="-304800" lvl="0" marL="457200" rtl="0" algn="l">
              <a:lnSpc>
                <a:spcPct val="115000"/>
              </a:lnSpc>
              <a:spcBef>
                <a:spcPts val="0"/>
              </a:spcBef>
              <a:spcAft>
                <a:spcPts val="0"/>
              </a:spcAft>
              <a:buSzPts val="1200"/>
              <a:buChar char="●"/>
            </a:pPr>
            <a:r>
              <a:rPr lang="en-US" sz="1200"/>
              <a:t>Features &amp; benefits</a:t>
            </a:r>
            <a:endParaRPr sz="1200"/>
          </a:p>
          <a:p>
            <a:pPr indent="-304800" lvl="0" marL="457200" rtl="0" algn="l">
              <a:lnSpc>
                <a:spcPct val="115000"/>
              </a:lnSpc>
              <a:spcBef>
                <a:spcPts val="0"/>
              </a:spcBef>
              <a:spcAft>
                <a:spcPts val="0"/>
              </a:spcAft>
              <a:buSzPts val="1200"/>
              <a:buChar char="●"/>
            </a:pPr>
            <a:r>
              <a:rPr lang="en-US" sz="1200"/>
              <a:t>Use case examples</a:t>
            </a:r>
            <a:endParaRPr sz="1200"/>
          </a:p>
          <a:p>
            <a:pPr indent="-304800" lvl="0" marL="457200" rtl="0" algn="l">
              <a:lnSpc>
                <a:spcPct val="115000"/>
              </a:lnSpc>
              <a:spcBef>
                <a:spcPts val="0"/>
              </a:spcBef>
              <a:spcAft>
                <a:spcPts val="0"/>
              </a:spcAft>
              <a:buSzPts val="1200"/>
              <a:buChar char="●"/>
            </a:pPr>
            <a:r>
              <a:rPr lang="en-US" sz="1200"/>
              <a:t>Proof points</a:t>
            </a:r>
            <a:endParaRPr sz="1200"/>
          </a:p>
          <a:p>
            <a:pPr indent="0" lvl="0" marL="0" rtl="0" algn="l">
              <a:lnSpc>
                <a:spcPct val="115000"/>
              </a:lnSpc>
              <a:spcBef>
                <a:spcPts val="0"/>
              </a:spcBef>
              <a:spcAft>
                <a:spcPts val="0"/>
              </a:spcAft>
              <a:buSzPts val="1400"/>
              <a:buNone/>
            </a:pPr>
            <a:r>
              <a:t/>
            </a:r>
            <a:endParaRPr sz="1300"/>
          </a:p>
          <a:p>
            <a:pPr indent="0" lvl="0" marL="0" rtl="0" algn="l">
              <a:lnSpc>
                <a:spcPct val="115000"/>
              </a:lnSpc>
              <a:spcBef>
                <a:spcPts val="0"/>
              </a:spcBef>
              <a:spcAft>
                <a:spcPts val="0"/>
              </a:spcAft>
              <a:buSzPts val="1400"/>
              <a:buNone/>
            </a:pPr>
            <a:r>
              <a:rPr b="1" lang="en-US" sz="1200">
                <a:latin typeface="Roboto"/>
                <a:ea typeface="Roboto"/>
                <a:cs typeface="Roboto"/>
                <a:sym typeface="Roboto"/>
              </a:rPr>
              <a:t>How to present it </a:t>
            </a:r>
            <a:endParaRPr b="1" sz="1200">
              <a:latin typeface="Roboto"/>
              <a:ea typeface="Roboto"/>
              <a:cs typeface="Roboto"/>
              <a:sym typeface="Roboto"/>
            </a:endParaRPr>
          </a:p>
          <a:p>
            <a:pPr indent="-304800" lvl="0" marL="457200" rtl="0" algn="l">
              <a:lnSpc>
                <a:spcPct val="115000"/>
              </a:lnSpc>
              <a:spcBef>
                <a:spcPts val="0"/>
              </a:spcBef>
              <a:spcAft>
                <a:spcPts val="0"/>
              </a:spcAft>
              <a:buSzPts val="1200"/>
              <a:buChar char="●"/>
            </a:pPr>
            <a:r>
              <a:rPr lang="en-US" sz="1200"/>
              <a:t>Check out the talking points outlined in the </a:t>
            </a:r>
            <a:r>
              <a:rPr b="1" lang="en-US" sz="1200">
                <a:latin typeface="Roboto"/>
                <a:ea typeface="Roboto"/>
                <a:cs typeface="Roboto"/>
                <a:sym typeface="Roboto"/>
              </a:rPr>
              <a:t>Speaker Notes</a:t>
            </a:r>
            <a:r>
              <a:rPr lang="en-US" sz="1200"/>
              <a:t> section of the deck. Use them as a guide to tailor your talk track to your audience and goals.</a:t>
            </a:r>
            <a:endParaRPr sz="1200"/>
          </a:p>
          <a:p>
            <a:pPr indent="-304800" lvl="0" marL="457200" rtl="0" algn="l">
              <a:lnSpc>
                <a:spcPct val="115000"/>
              </a:lnSpc>
              <a:spcBef>
                <a:spcPts val="0"/>
              </a:spcBef>
              <a:spcAft>
                <a:spcPts val="0"/>
              </a:spcAft>
              <a:buSzPts val="1200"/>
              <a:buChar char="●"/>
            </a:pPr>
            <a:r>
              <a:rPr lang="en-US" sz="1200"/>
              <a:t>Add your photo and contact information to the last slide in the appropriate space. </a:t>
            </a:r>
            <a:endParaRPr sz="1200"/>
          </a:p>
          <a:p>
            <a:pPr indent="0" lvl="0" marL="0" rtl="0" algn="l">
              <a:lnSpc>
                <a:spcPct val="115000"/>
              </a:lnSpc>
              <a:spcBef>
                <a:spcPts val="0"/>
              </a:spcBef>
              <a:spcAft>
                <a:spcPts val="0"/>
              </a:spcAft>
              <a:buSzPts val="1400"/>
              <a:buNone/>
            </a:pPr>
            <a:r>
              <a:t/>
            </a:r>
            <a:endParaRPr sz="1200"/>
          </a:p>
          <a:p>
            <a:pPr indent="0" lvl="0" marL="0" rtl="0" algn="l">
              <a:lnSpc>
                <a:spcPct val="115000"/>
              </a:lnSpc>
              <a:spcBef>
                <a:spcPts val="0"/>
              </a:spcBef>
              <a:spcAft>
                <a:spcPts val="0"/>
              </a:spcAft>
              <a:buSzPts val="1400"/>
              <a:buNone/>
            </a:pPr>
            <a:r>
              <a:rPr lang="en-US" sz="1200"/>
              <a:t>The </a:t>
            </a:r>
            <a:r>
              <a:rPr b="1" lang="en-US" sz="1200">
                <a:latin typeface="Roboto"/>
                <a:ea typeface="Roboto"/>
                <a:cs typeface="Roboto"/>
                <a:sym typeface="Roboto"/>
              </a:rPr>
              <a:t>appendix slides </a:t>
            </a:r>
            <a:r>
              <a:rPr lang="en-US" sz="1200"/>
              <a:t>include a </a:t>
            </a:r>
            <a:r>
              <a:rPr b="1" lang="en-US" sz="1200">
                <a:latin typeface="Roboto"/>
                <a:ea typeface="Roboto"/>
                <a:cs typeface="Roboto"/>
                <a:sym typeface="Roboto"/>
              </a:rPr>
              <a:t>customer case study and architecture slides</a:t>
            </a:r>
            <a:r>
              <a:rPr lang="en-US" sz="1200"/>
              <a:t>. Use them as appropriate to make the message more impactful.. </a:t>
            </a:r>
            <a:r>
              <a:rPr b="1" lang="en-US" sz="1200">
                <a:latin typeface="Roboto"/>
                <a:ea typeface="Roboto"/>
                <a:cs typeface="Roboto"/>
                <a:sym typeface="Roboto"/>
              </a:rPr>
              <a:t>Questions? Reach out to </a:t>
            </a:r>
            <a:r>
              <a:rPr b="1" lang="en-US" sz="1200" u="sng">
                <a:solidFill>
                  <a:schemeClr val="hlink"/>
                </a:solidFill>
                <a:latin typeface="Roboto"/>
                <a:ea typeface="Roboto"/>
                <a:cs typeface="Roboto"/>
                <a:sym typeface="Roboto"/>
                <a:hlinkClick r:id="rId3"/>
              </a:rPr>
              <a:t>productmarketing@jitterbit.com</a:t>
            </a:r>
            <a:r>
              <a:rPr b="1" lang="en-US" sz="1200">
                <a:latin typeface="Roboto"/>
                <a:ea typeface="Roboto"/>
                <a:cs typeface="Roboto"/>
                <a:sym typeface="Roboto"/>
              </a:rPr>
              <a:t>.</a:t>
            </a:r>
            <a:endParaRPr b="1" sz="1200">
              <a:latin typeface="Roboto"/>
              <a:ea typeface="Roboto"/>
              <a:cs typeface="Roboto"/>
              <a:sym typeface="Roboto"/>
            </a:endParaRPr>
          </a:p>
          <a:p>
            <a:pPr indent="0" lvl="0" marL="0" rtl="0" algn="l">
              <a:lnSpc>
                <a:spcPct val="115000"/>
              </a:lnSpc>
              <a:spcBef>
                <a:spcPts val="0"/>
              </a:spcBef>
              <a:spcAft>
                <a:spcPts val="0"/>
              </a:spcAft>
              <a:buSzPts val="1400"/>
              <a:buNone/>
            </a:pPr>
            <a:r>
              <a:t/>
            </a:r>
            <a:endParaRPr b="1" sz="1200">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3" name="Shape 5153"/>
        <p:cNvGrpSpPr/>
        <p:nvPr/>
      </p:nvGrpSpPr>
      <p:grpSpPr>
        <a:xfrm>
          <a:off x="0" y="0"/>
          <a:ext cx="0" cy="0"/>
          <a:chOff x="0" y="0"/>
          <a:chExt cx="0" cy="0"/>
        </a:xfrm>
      </p:grpSpPr>
      <p:sp>
        <p:nvSpPr>
          <p:cNvPr id="5154" name="Google Shape;5154;p360"/>
          <p:cNvSpPr txBox="1"/>
          <p:nvPr>
            <p:ph type="title"/>
          </p:nvPr>
        </p:nvSpPr>
        <p:spPr>
          <a:xfrm>
            <a:off x="365700" y="274350"/>
            <a:ext cx="8412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P</a:t>
            </a:r>
            <a:r>
              <a:rPr lang="en-US"/>
              <a:t>roven benefits</a:t>
            </a:r>
            <a:endParaRPr/>
          </a:p>
        </p:txBody>
      </p:sp>
      <p:cxnSp>
        <p:nvCxnSpPr>
          <p:cNvPr id="5155" name="Google Shape;5155;p360"/>
          <p:cNvCxnSpPr/>
          <p:nvPr/>
        </p:nvCxnSpPr>
        <p:spPr>
          <a:xfrm>
            <a:off x="3194850" y="1189850"/>
            <a:ext cx="0" cy="3551100"/>
          </a:xfrm>
          <a:prstGeom prst="straightConnector1">
            <a:avLst/>
          </a:prstGeom>
          <a:noFill/>
          <a:ln cap="flat" cmpd="sng" w="9525">
            <a:solidFill>
              <a:srgbClr val="A5BEC4"/>
            </a:solidFill>
            <a:prstDash val="solid"/>
            <a:round/>
            <a:headEnd len="med" w="med" type="none"/>
            <a:tailEnd len="med" w="med" type="none"/>
          </a:ln>
        </p:spPr>
      </p:cxnSp>
      <p:cxnSp>
        <p:nvCxnSpPr>
          <p:cNvPr id="5156" name="Google Shape;5156;p360"/>
          <p:cNvCxnSpPr/>
          <p:nvPr/>
        </p:nvCxnSpPr>
        <p:spPr>
          <a:xfrm>
            <a:off x="5954925" y="1189850"/>
            <a:ext cx="0" cy="3551100"/>
          </a:xfrm>
          <a:prstGeom prst="straightConnector1">
            <a:avLst/>
          </a:prstGeom>
          <a:noFill/>
          <a:ln cap="flat" cmpd="sng" w="9525">
            <a:solidFill>
              <a:srgbClr val="A5BEC4"/>
            </a:solidFill>
            <a:prstDash val="solid"/>
            <a:round/>
            <a:headEnd len="med" w="med" type="none"/>
            <a:tailEnd len="med" w="med" type="none"/>
          </a:ln>
        </p:spPr>
      </p:cxnSp>
      <p:cxnSp>
        <p:nvCxnSpPr>
          <p:cNvPr id="5157" name="Google Shape;5157;p360"/>
          <p:cNvCxnSpPr/>
          <p:nvPr/>
        </p:nvCxnSpPr>
        <p:spPr>
          <a:xfrm>
            <a:off x="463075" y="2762200"/>
            <a:ext cx="8266500" cy="0"/>
          </a:xfrm>
          <a:prstGeom prst="straightConnector1">
            <a:avLst/>
          </a:prstGeom>
          <a:noFill/>
          <a:ln cap="flat" cmpd="sng" w="9525">
            <a:solidFill>
              <a:srgbClr val="A5BEC4"/>
            </a:solidFill>
            <a:prstDash val="solid"/>
            <a:round/>
            <a:headEnd len="med" w="med" type="none"/>
            <a:tailEnd len="med" w="med" type="none"/>
          </a:ln>
        </p:spPr>
      </p:cxnSp>
      <p:sp>
        <p:nvSpPr>
          <p:cNvPr id="5158" name="Google Shape;5158;p360"/>
          <p:cNvSpPr txBox="1"/>
          <p:nvPr>
            <p:ph idx="1" type="body"/>
          </p:nvPr>
        </p:nvSpPr>
        <p:spPr>
          <a:xfrm>
            <a:off x="3353525" y="2013388"/>
            <a:ext cx="2573100" cy="784200"/>
          </a:xfrm>
          <a:prstGeom prst="rect">
            <a:avLst/>
          </a:prstGeom>
        </p:spPr>
        <p:txBody>
          <a:bodyPr anchorCtr="0" anchor="t" bIns="34275" lIns="68575" spcFirstLastPara="1" rIns="68575" wrap="square" tIns="34275">
            <a:normAutofit/>
          </a:bodyPr>
          <a:lstStyle/>
          <a:p>
            <a:pPr indent="0" lvl="0" marL="0" rtl="0" algn="ctr">
              <a:lnSpc>
                <a:spcPct val="90000"/>
              </a:lnSpc>
              <a:spcBef>
                <a:spcPts val="800"/>
              </a:spcBef>
              <a:spcAft>
                <a:spcPts val="1200"/>
              </a:spcAft>
              <a:buNone/>
            </a:pPr>
            <a:r>
              <a:rPr lang="en-US" sz="2000">
                <a:solidFill>
                  <a:schemeClr val="accent5"/>
                </a:solidFill>
              </a:rPr>
              <a:t>average months to go-live</a:t>
            </a:r>
            <a:endParaRPr sz="2000">
              <a:solidFill>
                <a:schemeClr val="accent5"/>
              </a:solidFill>
            </a:endParaRPr>
          </a:p>
        </p:txBody>
      </p:sp>
      <p:sp>
        <p:nvSpPr>
          <p:cNvPr id="5159" name="Google Shape;5159;p360"/>
          <p:cNvSpPr txBox="1"/>
          <p:nvPr/>
        </p:nvSpPr>
        <p:spPr>
          <a:xfrm>
            <a:off x="466425" y="982275"/>
            <a:ext cx="2410200" cy="140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800">
                <a:solidFill>
                  <a:schemeClr val="accent6"/>
                </a:solidFill>
                <a:latin typeface="Roboto"/>
                <a:ea typeface="Roboto"/>
                <a:cs typeface="Roboto"/>
                <a:sym typeface="Roboto"/>
              </a:rPr>
              <a:t>10.5</a:t>
            </a:r>
            <a:endParaRPr b="1" sz="6800">
              <a:solidFill>
                <a:schemeClr val="accent6"/>
              </a:solidFill>
              <a:latin typeface="Roboto"/>
              <a:ea typeface="Roboto"/>
              <a:cs typeface="Roboto"/>
              <a:sym typeface="Roboto"/>
            </a:endParaRPr>
          </a:p>
        </p:txBody>
      </p:sp>
      <p:sp>
        <p:nvSpPr>
          <p:cNvPr id="5160" name="Google Shape;5160;p360"/>
          <p:cNvSpPr txBox="1"/>
          <p:nvPr/>
        </p:nvSpPr>
        <p:spPr>
          <a:xfrm>
            <a:off x="3362025" y="982275"/>
            <a:ext cx="2410200" cy="140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800">
                <a:solidFill>
                  <a:schemeClr val="accent6"/>
                </a:solidFill>
                <a:latin typeface="Roboto"/>
                <a:ea typeface="Roboto"/>
                <a:cs typeface="Roboto"/>
                <a:sym typeface="Roboto"/>
              </a:rPr>
              <a:t>1.8</a:t>
            </a:r>
            <a:endParaRPr b="1" sz="6800">
              <a:solidFill>
                <a:srgbClr val="FF6529"/>
              </a:solidFill>
              <a:latin typeface="Roboto"/>
              <a:ea typeface="Roboto"/>
              <a:cs typeface="Roboto"/>
              <a:sym typeface="Roboto"/>
            </a:endParaRPr>
          </a:p>
        </p:txBody>
      </p:sp>
      <p:sp>
        <p:nvSpPr>
          <p:cNvPr id="5161" name="Google Shape;5161;p360"/>
          <p:cNvSpPr txBox="1"/>
          <p:nvPr/>
        </p:nvSpPr>
        <p:spPr>
          <a:xfrm>
            <a:off x="6181425" y="2811075"/>
            <a:ext cx="2410200" cy="140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800">
                <a:solidFill>
                  <a:schemeClr val="accent6"/>
                </a:solidFill>
                <a:latin typeface="Roboto"/>
                <a:ea typeface="Roboto"/>
                <a:cs typeface="Roboto"/>
                <a:sym typeface="Roboto"/>
              </a:rPr>
              <a:t>93</a:t>
            </a:r>
            <a:r>
              <a:rPr b="1" lang="en-US" sz="5400">
                <a:solidFill>
                  <a:schemeClr val="accent6"/>
                </a:solidFill>
                <a:latin typeface="Roboto"/>
                <a:ea typeface="Roboto"/>
                <a:cs typeface="Roboto"/>
                <a:sym typeface="Roboto"/>
              </a:rPr>
              <a:t>+%</a:t>
            </a:r>
            <a:endParaRPr b="1" sz="5400">
              <a:solidFill>
                <a:schemeClr val="accent6"/>
              </a:solidFill>
              <a:latin typeface="Roboto"/>
              <a:ea typeface="Roboto"/>
              <a:cs typeface="Roboto"/>
              <a:sym typeface="Roboto"/>
            </a:endParaRPr>
          </a:p>
        </p:txBody>
      </p:sp>
      <p:sp>
        <p:nvSpPr>
          <p:cNvPr id="5162" name="Google Shape;5162;p360"/>
          <p:cNvSpPr txBox="1"/>
          <p:nvPr/>
        </p:nvSpPr>
        <p:spPr>
          <a:xfrm>
            <a:off x="3362025" y="2811075"/>
            <a:ext cx="2410200" cy="140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800">
                <a:solidFill>
                  <a:schemeClr val="accent6"/>
                </a:solidFill>
                <a:latin typeface="Roboto"/>
                <a:ea typeface="Roboto"/>
                <a:cs typeface="Roboto"/>
                <a:sym typeface="Roboto"/>
              </a:rPr>
              <a:t>94</a:t>
            </a:r>
            <a:r>
              <a:rPr b="1" lang="en-US" sz="5400">
                <a:solidFill>
                  <a:schemeClr val="accent6"/>
                </a:solidFill>
                <a:latin typeface="Roboto"/>
                <a:ea typeface="Roboto"/>
                <a:cs typeface="Roboto"/>
                <a:sym typeface="Roboto"/>
              </a:rPr>
              <a:t>%</a:t>
            </a:r>
            <a:endParaRPr b="1" sz="5400">
              <a:solidFill>
                <a:srgbClr val="FF6529"/>
              </a:solidFill>
              <a:latin typeface="Roboto"/>
              <a:ea typeface="Roboto"/>
              <a:cs typeface="Roboto"/>
              <a:sym typeface="Roboto"/>
            </a:endParaRPr>
          </a:p>
        </p:txBody>
      </p:sp>
      <p:sp>
        <p:nvSpPr>
          <p:cNvPr id="5163" name="Google Shape;5163;p360"/>
          <p:cNvSpPr txBox="1"/>
          <p:nvPr>
            <p:ph idx="1" type="body"/>
          </p:nvPr>
        </p:nvSpPr>
        <p:spPr>
          <a:xfrm>
            <a:off x="3353525" y="3842188"/>
            <a:ext cx="2573100" cy="784200"/>
          </a:xfrm>
          <a:prstGeom prst="rect">
            <a:avLst/>
          </a:prstGeom>
        </p:spPr>
        <p:txBody>
          <a:bodyPr anchorCtr="0" anchor="t" bIns="34275" lIns="68575" spcFirstLastPara="1" rIns="68575" wrap="square" tIns="34275">
            <a:normAutofit/>
          </a:bodyPr>
          <a:lstStyle/>
          <a:p>
            <a:pPr indent="0" lvl="0" marL="0" rtl="0" algn="ctr">
              <a:lnSpc>
                <a:spcPct val="90000"/>
              </a:lnSpc>
              <a:spcBef>
                <a:spcPts val="800"/>
              </a:spcBef>
              <a:spcAft>
                <a:spcPts val="1200"/>
              </a:spcAft>
              <a:buNone/>
            </a:pPr>
            <a:r>
              <a:rPr lang="en-US" sz="2000">
                <a:solidFill>
                  <a:schemeClr val="accent5"/>
                </a:solidFill>
              </a:rPr>
              <a:t>ease of doing business</a:t>
            </a:r>
            <a:endParaRPr sz="2000">
              <a:solidFill>
                <a:schemeClr val="accent5"/>
              </a:solidFill>
            </a:endParaRPr>
          </a:p>
        </p:txBody>
      </p:sp>
      <p:sp>
        <p:nvSpPr>
          <p:cNvPr id="5164" name="Google Shape;5164;p360"/>
          <p:cNvSpPr txBox="1"/>
          <p:nvPr/>
        </p:nvSpPr>
        <p:spPr>
          <a:xfrm>
            <a:off x="6094725" y="1058475"/>
            <a:ext cx="2683500" cy="14019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b="1" lang="en-US" sz="3000">
                <a:solidFill>
                  <a:schemeClr val="accent6"/>
                </a:solidFill>
                <a:latin typeface="Roboto"/>
                <a:ea typeface="Roboto"/>
                <a:cs typeface="Roboto"/>
                <a:sym typeface="Roboto"/>
              </a:rPr>
              <a:t>2024 Bronze Stevie Award</a:t>
            </a:r>
            <a:endParaRPr b="1" sz="3000">
              <a:solidFill>
                <a:schemeClr val="accent6"/>
              </a:solidFill>
              <a:latin typeface="Roboto"/>
              <a:ea typeface="Roboto"/>
              <a:cs typeface="Roboto"/>
              <a:sym typeface="Roboto"/>
            </a:endParaRPr>
          </a:p>
        </p:txBody>
      </p:sp>
      <p:sp>
        <p:nvSpPr>
          <p:cNvPr id="5165" name="Google Shape;5165;p360"/>
          <p:cNvSpPr txBox="1"/>
          <p:nvPr>
            <p:ph idx="1" type="body"/>
          </p:nvPr>
        </p:nvSpPr>
        <p:spPr>
          <a:xfrm>
            <a:off x="6096725" y="2013388"/>
            <a:ext cx="2573100" cy="784200"/>
          </a:xfrm>
          <a:prstGeom prst="rect">
            <a:avLst/>
          </a:prstGeom>
        </p:spPr>
        <p:txBody>
          <a:bodyPr anchorCtr="0" anchor="t" bIns="34275" lIns="68575" spcFirstLastPara="1" rIns="68575" wrap="square" tIns="34275">
            <a:normAutofit/>
          </a:bodyPr>
          <a:lstStyle/>
          <a:p>
            <a:pPr indent="0" lvl="0" marL="0" rtl="0" algn="ctr">
              <a:lnSpc>
                <a:spcPct val="90000"/>
              </a:lnSpc>
              <a:spcBef>
                <a:spcPts val="800"/>
              </a:spcBef>
              <a:spcAft>
                <a:spcPts val="1200"/>
              </a:spcAft>
              <a:buNone/>
            </a:pPr>
            <a:r>
              <a:rPr lang="en-US" sz="2000">
                <a:solidFill>
                  <a:schemeClr val="accent5"/>
                </a:solidFill>
              </a:rPr>
              <a:t>business technology category</a:t>
            </a:r>
            <a:endParaRPr sz="2000">
              <a:solidFill>
                <a:schemeClr val="accent5"/>
              </a:solidFill>
            </a:endParaRPr>
          </a:p>
        </p:txBody>
      </p:sp>
      <p:sp>
        <p:nvSpPr>
          <p:cNvPr id="5166" name="Google Shape;5166;p360"/>
          <p:cNvSpPr txBox="1"/>
          <p:nvPr>
            <p:ph idx="1" type="body"/>
          </p:nvPr>
        </p:nvSpPr>
        <p:spPr>
          <a:xfrm>
            <a:off x="457925" y="3842188"/>
            <a:ext cx="2573100" cy="784200"/>
          </a:xfrm>
          <a:prstGeom prst="rect">
            <a:avLst/>
          </a:prstGeom>
        </p:spPr>
        <p:txBody>
          <a:bodyPr anchorCtr="0" anchor="t" bIns="34275" lIns="68575" spcFirstLastPara="1" rIns="68575" wrap="square" tIns="34275">
            <a:normAutofit/>
          </a:bodyPr>
          <a:lstStyle/>
          <a:p>
            <a:pPr indent="0" lvl="0" marL="0" rtl="0" algn="ctr">
              <a:lnSpc>
                <a:spcPct val="90000"/>
              </a:lnSpc>
              <a:spcBef>
                <a:spcPts val="800"/>
              </a:spcBef>
              <a:spcAft>
                <a:spcPts val="1200"/>
              </a:spcAft>
              <a:buNone/>
            </a:pPr>
            <a:r>
              <a:rPr lang="en-US" sz="2000">
                <a:solidFill>
                  <a:schemeClr val="accent5"/>
                </a:solidFill>
              </a:rPr>
              <a:t>best no-code / low-code platform</a:t>
            </a:r>
            <a:endParaRPr sz="2000">
              <a:solidFill>
                <a:schemeClr val="accent5"/>
              </a:solidFill>
            </a:endParaRPr>
          </a:p>
        </p:txBody>
      </p:sp>
      <p:sp>
        <p:nvSpPr>
          <p:cNvPr id="5167" name="Google Shape;5167;p360"/>
          <p:cNvSpPr txBox="1"/>
          <p:nvPr/>
        </p:nvSpPr>
        <p:spPr>
          <a:xfrm>
            <a:off x="379725" y="2887275"/>
            <a:ext cx="2683500" cy="10371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b="1" lang="en-US" sz="3000">
                <a:solidFill>
                  <a:schemeClr val="accent6"/>
                </a:solidFill>
                <a:latin typeface="Roboto"/>
                <a:ea typeface="Roboto"/>
                <a:cs typeface="Roboto"/>
                <a:sym typeface="Roboto"/>
              </a:rPr>
              <a:t>2024 CODiE Award Finalist</a:t>
            </a:r>
            <a:endParaRPr b="1" sz="3000">
              <a:solidFill>
                <a:schemeClr val="accent6"/>
              </a:solidFill>
              <a:latin typeface="Roboto"/>
              <a:ea typeface="Roboto"/>
              <a:cs typeface="Roboto"/>
              <a:sym typeface="Roboto"/>
            </a:endParaRPr>
          </a:p>
        </p:txBody>
      </p:sp>
      <p:sp>
        <p:nvSpPr>
          <p:cNvPr id="5168" name="Google Shape;5168;p360"/>
          <p:cNvSpPr txBox="1"/>
          <p:nvPr>
            <p:ph idx="1" type="body"/>
          </p:nvPr>
        </p:nvSpPr>
        <p:spPr>
          <a:xfrm>
            <a:off x="6101875" y="3842188"/>
            <a:ext cx="2573100" cy="784200"/>
          </a:xfrm>
          <a:prstGeom prst="rect">
            <a:avLst/>
          </a:prstGeom>
        </p:spPr>
        <p:txBody>
          <a:bodyPr anchorCtr="0" anchor="t" bIns="34275" lIns="68575" spcFirstLastPara="1" rIns="68575" wrap="square" tIns="34275">
            <a:normAutofit/>
          </a:bodyPr>
          <a:lstStyle/>
          <a:p>
            <a:pPr indent="0" lvl="0" marL="0" rtl="0" algn="ctr">
              <a:lnSpc>
                <a:spcPct val="90000"/>
              </a:lnSpc>
              <a:spcBef>
                <a:spcPts val="800"/>
              </a:spcBef>
              <a:spcAft>
                <a:spcPts val="1200"/>
              </a:spcAft>
              <a:buNone/>
            </a:pPr>
            <a:r>
              <a:rPr lang="en-US" sz="2000">
                <a:solidFill>
                  <a:schemeClr val="accent5"/>
                </a:solidFill>
              </a:rPr>
              <a:t>support agent rating</a:t>
            </a:r>
            <a:endParaRPr sz="2000">
              <a:solidFill>
                <a:schemeClr val="accent5"/>
              </a:solidFill>
            </a:endParaRPr>
          </a:p>
        </p:txBody>
      </p:sp>
      <p:sp>
        <p:nvSpPr>
          <p:cNvPr id="5169" name="Google Shape;5169;p360"/>
          <p:cNvSpPr txBox="1"/>
          <p:nvPr>
            <p:ph idx="1" type="body"/>
          </p:nvPr>
        </p:nvSpPr>
        <p:spPr>
          <a:xfrm>
            <a:off x="381725" y="2013388"/>
            <a:ext cx="2573100" cy="784200"/>
          </a:xfrm>
          <a:prstGeom prst="rect">
            <a:avLst/>
          </a:prstGeom>
        </p:spPr>
        <p:txBody>
          <a:bodyPr anchorCtr="0" anchor="t" bIns="34275" lIns="68575" spcFirstLastPara="1" rIns="68575" wrap="square" tIns="34275">
            <a:normAutofit/>
          </a:bodyPr>
          <a:lstStyle/>
          <a:p>
            <a:pPr indent="0" lvl="0" marL="0" rtl="0" algn="ctr">
              <a:lnSpc>
                <a:spcPct val="90000"/>
              </a:lnSpc>
              <a:spcBef>
                <a:spcPts val="800"/>
              </a:spcBef>
              <a:spcAft>
                <a:spcPts val="1200"/>
              </a:spcAft>
              <a:buNone/>
            </a:pPr>
            <a:r>
              <a:rPr lang="en-US" sz="2000">
                <a:solidFill>
                  <a:schemeClr val="accent5"/>
                </a:solidFill>
              </a:rPr>
              <a:t>average months to ROI</a:t>
            </a:r>
            <a:endParaRPr sz="2000">
              <a:solidFill>
                <a:schemeClr val="accent5"/>
              </a:solidFill>
            </a:endParaRPr>
          </a:p>
        </p:txBody>
      </p:sp>
      <p:sp>
        <p:nvSpPr>
          <p:cNvPr id="5170" name="Google Shape;5170;p360"/>
          <p:cNvSpPr txBox="1"/>
          <p:nvPr/>
        </p:nvSpPr>
        <p:spPr>
          <a:xfrm>
            <a:off x="5020950" y="4731350"/>
            <a:ext cx="4066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000">
                <a:solidFill>
                  <a:schemeClr val="accent6"/>
                </a:solidFill>
                <a:latin typeface="Roboto Light"/>
                <a:ea typeface="Roboto Light"/>
                <a:cs typeface="Roboto Light"/>
                <a:sym typeface="Roboto Light"/>
              </a:rPr>
              <a:t>Source: G2 and Jitterbit Internal Survey</a:t>
            </a:r>
            <a:endParaRPr sz="1000">
              <a:solidFill>
                <a:schemeClr val="accent6"/>
              </a:solidFill>
              <a:latin typeface="Roboto Light"/>
              <a:ea typeface="Roboto Light"/>
              <a:cs typeface="Roboto Light"/>
              <a:sym typeface="Roboto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4" name="Shape 5174"/>
        <p:cNvGrpSpPr/>
        <p:nvPr/>
      </p:nvGrpSpPr>
      <p:grpSpPr>
        <a:xfrm>
          <a:off x="0" y="0"/>
          <a:ext cx="0" cy="0"/>
          <a:chOff x="0" y="0"/>
          <a:chExt cx="0" cy="0"/>
        </a:xfrm>
      </p:grpSpPr>
      <p:sp>
        <p:nvSpPr>
          <p:cNvPr id="5175" name="Google Shape;5175;p361"/>
          <p:cNvSpPr txBox="1"/>
          <p:nvPr>
            <p:ph idx="1" type="body"/>
          </p:nvPr>
        </p:nvSpPr>
        <p:spPr>
          <a:xfrm>
            <a:off x="289325" y="3870645"/>
            <a:ext cx="1313100" cy="7389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SzPts val="1400"/>
              <a:buNone/>
            </a:pPr>
            <a:r>
              <a:rPr lang="en-US" sz="1600">
                <a:latin typeface="Roboto"/>
                <a:ea typeface="Roboto"/>
                <a:cs typeface="Roboto"/>
                <a:sym typeface="Roboto"/>
              </a:rPr>
              <a:t>Unified Platform with AI Infusion</a:t>
            </a:r>
            <a:endParaRPr sz="1600">
              <a:solidFill>
                <a:srgbClr val="FF00FF"/>
              </a:solidFill>
            </a:endParaRPr>
          </a:p>
        </p:txBody>
      </p:sp>
      <p:sp>
        <p:nvSpPr>
          <p:cNvPr id="5176" name="Google Shape;5176;p361"/>
          <p:cNvSpPr txBox="1"/>
          <p:nvPr>
            <p:ph idx="1" type="body"/>
          </p:nvPr>
        </p:nvSpPr>
        <p:spPr>
          <a:xfrm>
            <a:off x="5608250" y="3870645"/>
            <a:ext cx="1234200" cy="492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SzPts val="1400"/>
              <a:buNone/>
            </a:pPr>
            <a:r>
              <a:rPr lang="en-US" sz="1600">
                <a:latin typeface="Roboto"/>
                <a:ea typeface="Roboto"/>
                <a:cs typeface="Roboto"/>
                <a:sym typeface="Roboto"/>
              </a:rPr>
              <a:t>Ease </a:t>
            </a:r>
            <a:br>
              <a:rPr lang="en-US" sz="1600">
                <a:latin typeface="Roboto"/>
                <a:ea typeface="Roboto"/>
                <a:cs typeface="Roboto"/>
                <a:sym typeface="Roboto"/>
              </a:rPr>
            </a:br>
            <a:r>
              <a:rPr lang="en-US" sz="1600">
                <a:latin typeface="Roboto"/>
                <a:ea typeface="Roboto"/>
                <a:cs typeface="Roboto"/>
                <a:sym typeface="Roboto"/>
              </a:rPr>
              <a:t>of Use</a:t>
            </a:r>
            <a:endParaRPr sz="1600">
              <a:solidFill>
                <a:srgbClr val="FF00FF"/>
              </a:solidFill>
            </a:endParaRPr>
          </a:p>
        </p:txBody>
      </p:sp>
      <p:sp>
        <p:nvSpPr>
          <p:cNvPr id="5177" name="Google Shape;5177;p361"/>
          <p:cNvSpPr txBox="1"/>
          <p:nvPr>
            <p:ph idx="1" type="body"/>
          </p:nvPr>
        </p:nvSpPr>
        <p:spPr>
          <a:xfrm>
            <a:off x="7345775" y="3870645"/>
            <a:ext cx="1234200" cy="492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SzPts val="1400"/>
              <a:buNone/>
            </a:pPr>
            <a:r>
              <a:rPr lang="en-US" sz="1600">
                <a:latin typeface="Roboto"/>
                <a:ea typeface="Roboto"/>
                <a:cs typeface="Roboto"/>
                <a:sym typeface="Roboto"/>
              </a:rPr>
              <a:t>Faster Time to Value</a:t>
            </a:r>
            <a:endParaRPr sz="1600">
              <a:solidFill>
                <a:srgbClr val="FF00FF"/>
              </a:solidFill>
            </a:endParaRPr>
          </a:p>
        </p:txBody>
      </p:sp>
      <p:sp>
        <p:nvSpPr>
          <p:cNvPr id="5178" name="Google Shape;5178;p361"/>
          <p:cNvSpPr txBox="1"/>
          <p:nvPr>
            <p:ph idx="1" type="body"/>
          </p:nvPr>
        </p:nvSpPr>
        <p:spPr>
          <a:xfrm>
            <a:off x="1996700" y="3870645"/>
            <a:ext cx="1313100" cy="492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Clr>
                <a:schemeClr val="dk1"/>
              </a:buClr>
              <a:buSzPts val="1100"/>
              <a:buFont typeface="Arial"/>
              <a:buNone/>
            </a:pPr>
            <a:r>
              <a:rPr lang="en-US" sz="1600">
                <a:latin typeface="Roboto"/>
                <a:ea typeface="Roboto"/>
                <a:cs typeface="Roboto"/>
                <a:sym typeface="Roboto"/>
              </a:rPr>
              <a:t>AI </a:t>
            </a:r>
            <a:br>
              <a:rPr lang="en-US" sz="1600">
                <a:latin typeface="Roboto"/>
                <a:ea typeface="Roboto"/>
                <a:cs typeface="Roboto"/>
                <a:sym typeface="Roboto"/>
              </a:rPr>
            </a:br>
            <a:r>
              <a:rPr lang="en-US" sz="1600">
                <a:latin typeface="Roboto"/>
                <a:ea typeface="Roboto"/>
                <a:cs typeface="Roboto"/>
                <a:sym typeface="Roboto"/>
              </a:rPr>
              <a:t>Agents</a:t>
            </a:r>
            <a:endParaRPr sz="1600">
              <a:solidFill>
                <a:srgbClr val="FF00FF"/>
              </a:solidFill>
            </a:endParaRPr>
          </a:p>
        </p:txBody>
      </p:sp>
      <p:sp>
        <p:nvSpPr>
          <p:cNvPr id="5179" name="Google Shape;5179;p361"/>
          <p:cNvSpPr txBox="1"/>
          <p:nvPr>
            <p:ph type="title"/>
          </p:nvPr>
        </p:nvSpPr>
        <p:spPr>
          <a:xfrm>
            <a:off x="365519" y="274981"/>
            <a:ext cx="7470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t>Accelerate application </a:t>
            </a:r>
            <a:r>
              <a:rPr lang="en-US"/>
              <a:t>development with AI</a:t>
            </a:r>
            <a:endParaRPr/>
          </a:p>
        </p:txBody>
      </p:sp>
      <p:grpSp>
        <p:nvGrpSpPr>
          <p:cNvPr id="5180" name="Google Shape;5180;p361"/>
          <p:cNvGrpSpPr/>
          <p:nvPr/>
        </p:nvGrpSpPr>
        <p:grpSpPr>
          <a:xfrm>
            <a:off x="8258793" y="365515"/>
            <a:ext cx="519670" cy="542664"/>
            <a:chOff x="561628" y="1025990"/>
            <a:chExt cx="657228" cy="686308"/>
          </a:xfrm>
        </p:grpSpPr>
        <p:sp>
          <p:nvSpPr>
            <p:cNvPr id="5181" name="Google Shape;5181;p361"/>
            <p:cNvSpPr/>
            <p:nvPr/>
          </p:nvSpPr>
          <p:spPr>
            <a:xfrm>
              <a:off x="561628" y="1025990"/>
              <a:ext cx="657228" cy="686308"/>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chemeClr val="accent1"/>
            </a:solidFill>
            <a:ln cap="flat" cmpd="sng" w="38100">
              <a:solidFill>
                <a:schemeClr val="lt2"/>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1B3E51"/>
                </a:solidFill>
                <a:latin typeface="Arial"/>
                <a:ea typeface="Arial"/>
                <a:cs typeface="Arial"/>
                <a:sym typeface="Arial"/>
              </a:endParaRPr>
            </a:p>
          </p:txBody>
        </p:sp>
        <p:sp>
          <p:nvSpPr>
            <p:cNvPr id="5182" name="Google Shape;5182;p361"/>
            <p:cNvSpPr/>
            <p:nvPr/>
          </p:nvSpPr>
          <p:spPr>
            <a:xfrm>
              <a:off x="561628" y="1025990"/>
              <a:ext cx="657228" cy="686308"/>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chemeClr val="accent1"/>
            </a:solidFill>
            <a:ln>
              <a:noFill/>
            </a:ln>
          </p:spPr>
          <p:txBody>
            <a:bodyPr anchorCtr="0" anchor="ctr"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1B3E51"/>
                </a:solidFill>
                <a:latin typeface="Arial"/>
                <a:ea typeface="Arial"/>
                <a:cs typeface="Arial"/>
                <a:sym typeface="Arial"/>
              </a:endParaRPr>
            </a:p>
          </p:txBody>
        </p:sp>
      </p:grpSp>
      <p:sp>
        <p:nvSpPr>
          <p:cNvPr id="5183" name="Google Shape;5183;p361"/>
          <p:cNvSpPr/>
          <p:nvPr/>
        </p:nvSpPr>
        <p:spPr>
          <a:xfrm>
            <a:off x="365514" y="933450"/>
            <a:ext cx="2744607" cy="949679"/>
          </a:xfrm>
          <a:custGeom>
            <a:rect b="b" l="l" r="r" t="t"/>
            <a:pathLst>
              <a:path extrusionOk="0" h="729120" w="2115304">
                <a:moveTo>
                  <a:pt x="168036" y="31230"/>
                </a:moveTo>
                <a:cubicBezTo>
                  <a:pt x="171623" y="31230"/>
                  <a:pt x="174474" y="30127"/>
                  <a:pt x="176590" y="28015"/>
                </a:cubicBezTo>
                <a:cubicBezTo>
                  <a:pt x="178705" y="25902"/>
                  <a:pt x="179809" y="23239"/>
                  <a:pt x="179809" y="20024"/>
                </a:cubicBezTo>
                <a:cubicBezTo>
                  <a:pt x="179809" y="16809"/>
                  <a:pt x="178705" y="14145"/>
                  <a:pt x="176590" y="11941"/>
                </a:cubicBezTo>
                <a:cubicBezTo>
                  <a:pt x="174474" y="9736"/>
                  <a:pt x="171623" y="8634"/>
                  <a:pt x="168036" y="8634"/>
                </a:cubicBezTo>
                <a:cubicBezTo>
                  <a:pt x="164449" y="8634"/>
                  <a:pt x="161598" y="9736"/>
                  <a:pt x="159574" y="11941"/>
                </a:cubicBezTo>
                <a:cubicBezTo>
                  <a:pt x="157459" y="14145"/>
                  <a:pt x="156447" y="16809"/>
                  <a:pt x="156447" y="20024"/>
                </a:cubicBezTo>
                <a:cubicBezTo>
                  <a:pt x="156447" y="23239"/>
                  <a:pt x="157459" y="25902"/>
                  <a:pt x="159574" y="28015"/>
                </a:cubicBezTo>
                <a:cubicBezTo>
                  <a:pt x="161690" y="30127"/>
                  <a:pt x="164449" y="31230"/>
                  <a:pt x="168036" y="31230"/>
                </a:cubicBezTo>
                <a:close/>
                <a:moveTo>
                  <a:pt x="159390" y="217138"/>
                </a:moveTo>
                <a:lnTo>
                  <a:pt x="176406" y="217138"/>
                </a:lnTo>
                <a:lnTo>
                  <a:pt x="176406" y="64204"/>
                </a:lnTo>
                <a:lnTo>
                  <a:pt x="159390" y="64204"/>
                </a:lnTo>
                <a:lnTo>
                  <a:pt x="159390" y="217138"/>
                </a:lnTo>
                <a:close/>
                <a:moveTo>
                  <a:pt x="1869090" y="370531"/>
                </a:moveTo>
                <a:cubicBezTo>
                  <a:pt x="1849224" y="370531"/>
                  <a:pt x="1830737" y="376134"/>
                  <a:pt x="1813722" y="387431"/>
                </a:cubicBezTo>
                <a:cubicBezTo>
                  <a:pt x="1796707" y="398729"/>
                  <a:pt x="1783371" y="414160"/>
                  <a:pt x="1773898" y="433817"/>
                </a:cubicBezTo>
                <a:cubicBezTo>
                  <a:pt x="1764332" y="453473"/>
                  <a:pt x="1759550" y="475609"/>
                  <a:pt x="1759550" y="500225"/>
                </a:cubicBezTo>
                <a:lnTo>
                  <a:pt x="1759550" y="510421"/>
                </a:lnTo>
                <a:cubicBezTo>
                  <a:pt x="1759550" y="534211"/>
                  <a:pt x="1764424" y="555704"/>
                  <a:pt x="1774173" y="574809"/>
                </a:cubicBezTo>
                <a:cubicBezTo>
                  <a:pt x="1783923" y="593914"/>
                  <a:pt x="1797627" y="608886"/>
                  <a:pt x="1815194" y="619541"/>
                </a:cubicBezTo>
                <a:cubicBezTo>
                  <a:pt x="1832761" y="630288"/>
                  <a:pt x="1852443" y="635615"/>
                  <a:pt x="1874241" y="635615"/>
                </a:cubicBezTo>
                <a:cubicBezTo>
                  <a:pt x="1913790" y="635615"/>
                  <a:pt x="1944049" y="620551"/>
                  <a:pt x="1964835" y="590516"/>
                </a:cubicBezTo>
                <a:lnTo>
                  <a:pt x="1947084" y="577014"/>
                </a:lnTo>
                <a:cubicBezTo>
                  <a:pt x="1937611" y="589138"/>
                  <a:pt x="1927126" y="597956"/>
                  <a:pt x="1915537" y="603467"/>
                </a:cubicBezTo>
                <a:cubicBezTo>
                  <a:pt x="1903948" y="608978"/>
                  <a:pt x="1890612" y="611734"/>
                  <a:pt x="1875437" y="611734"/>
                </a:cubicBezTo>
                <a:cubicBezTo>
                  <a:pt x="1850236" y="611734"/>
                  <a:pt x="1829266" y="602089"/>
                  <a:pt x="1812619" y="582800"/>
                </a:cubicBezTo>
                <a:cubicBezTo>
                  <a:pt x="1795971" y="563511"/>
                  <a:pt x="1787694" y="539354"/>
                  <a:pt x="1787694" y="510421"/>
                </a:cubicBezTo>
                <a:lnTo>
                  <a:pt x="1787694" y="505002"/>
                </a:lnTo>
                <a:lnTo>
                  <a:pt x="1970353" y="505002"/>
                </a:lnTo>
                <a:lnTo>
                  <a:pt x="1970353" y="489203"/>
                </a:lnTo>
                <a:cubicBezTo>
                  <a:pt x="1970353" y="452462"/>
                  <a:pt x="1961248" y="423529"/>
                  <a:pt x="1943037" y="402403"/>
                </a:cubicBezTo>
                <a:cubicBezTo>
                  <a:pt x="1924826" y="381185"/>
                  <a:pt x="1900178" y="370622"/>
                  <a:pt x="1869090" y="370622"/>
                </a:cubicBezTo>
                <a:close/>
                <a:moveTo>
                  <a:pt x="1942209" y="480845"/>
                </a:moveTo>
                <a:lnTo>
                  <a:pt x="1788705" y="480845"/>
                </a:lnTo>
                <a:cubicBezTo>
                  <a:pt x="1791833" y="454575"/>
                  <a:pt x="1800754" y="433633"/>
                  <a:pt x="1815286" y="418018"/>
                </a:cubicBezTo>
                <a:cubicBezTo>
                  <a:pt x="1829910" y="402403"/>
                  <a:pt x="1847844" y="394596"/>
                  <a:pt x="1869090" y="394596"/>
                </a:cubicBezTo>
                <a:cubicBezTo>
                  <a:pt x="1890336" y="394596"/>
                  <a:pt x="1907903" y="402311"/>
                  <a:pt x="1921148" y="417742"/>
                </a:cubicBezTo>
                <a:cubicBezTo>
                  <a:pt x="1934392" y="433174"/>
                  <a:pt x="1941382" y="453197"/>
                  <a:pt x="1942209" y="477722"/>
                </a:cubicBezTo>
                <a:lnTo>
                  <a:pt x="1942209" y="480753"/>
                </a:lnTo>
                <a:close/>
                <a:moveTo>
                  <a:pt x="130327" y="286853"/>
                </a:moveTo>
                <a:lnTo>
                  <a:pt x="0" y="630931"/>
                </a:lnTo>
                <a:lnTo>
                  <a:pt x="30535" y="630931"/>
                </a:lnTo>
                <a:lnTo>
                  <a:pt x="66037" y="534303"/>
                </a:lnTo>
                <a:lnTo>
                  <a:pt x="222393" y="534303"/>
                </a:lnTo>
                <a:lnTo>
                  <a:pt x="258078" y="630931"/>
                </a:lnTo>
                <a:lnTo>
                  <a:pt x="288338" y="630931"/>
                </a:lnTo>
                <a:lnTo>
                  <a:pt x="158011" y="286945"/>
                </a:lnTo>
                <a:lnTo>
                  <a:pt x="130327" y="286945"/>
                </a:lnTo>
                <a:close/>
                <a:moveTo>
                  <a:pt x="74959" y="509686"/>
                </a:moveTo>
                <a:lnTo>
                  <a:pt x="144031" y="322308"/>
                </a:lnTo>
                <a:lnTo>
                  <a:pt x="213103" y="509686"/>
                </a:lnTo>
                <a:lnTo>
                  <a:pt x="74959" y="509686"/>
                </a:lnTo>
                <a:close/>
                <a:moveTo>
                  <a:pt x="65577" y="219893"/>
                </a:moveTo>
                <a:cubicBezTo>
                  <a:pt x="84524" y="219893"/>
                  <a:pt x="99700" y="214107"/>
                  <a:pt x="110920" y="202533"/>
                </a:cubicBezTo>
                <a:cubicBezTo>
                  <a:pt x="122141" y="190960"/>
                  <a:pt x="127843" y="175437"/>
                  <a:pt x="127843" y="155873"/>
                </a:cubicBezTo>
                <a:lnTo>
                  <a:pt x="127843" y="11298"/>
                </a:lnTo>
                <a:lnTo>
                  <a:pt x="110277" y="11298"/>
                </a:lnTo>
                <a:lnTo>
                  <a:pt x="110277" y="156883"/>
                </a:lnTo>
                <a:cubicBezTo>
                  <a:pt x="110093" y="171763"/>
                  <a:pt x="105862" y="183520"/>
                  <a:pt x="97584" y="192246"/>
                </a:cubicBezTo>
                <a:cubicBezTo>
                  <a:pt x="89307" y="200972"/>
                  <a:pt x="78638" y="205289"/>
                  <a:pt x="65485" y="205289"/>
                </a:cubicBezTo>
                <a:cubicBezTo>
                  <a:pt x="51229" y="205289"/>
                  <a:pt x="40193" y="201523"/>
                  <a:pt x="32375" y="194083"/>
                </a:cubicBezTo>
                <a:cubicBezTo>
                  <a:pt x="24557" y="186551"/>
                  <a:pt x="20602" y="175437"/>
                  <a:pt x="20602" y="160465"/>
                </a:cubicBezTo>
                <a:lnTo>
                  <a:pt x="3311" y="160465"/>
                </a:lnTo>
                <a:cubicBezTo>
                  <a:pt x="3311" y="179203"/>
                  <a:pt x="8738" y="193808"/>
                  <a:pt x="19406" y="204279"/>
                </a:cubicBezTo>
                <a:cubicBezTo>
                  <a:pt x="30075" y="214750"/>
                  <a:pt x="45527" y="219985"/>
                  <a:pt x="65577" y="219985"/>
                </a:cubicBezTo>
                <a:close/>
                <a:moveTo>
                  <a:pt x="225888" y="180030"/>
                </a:moveTo>
                <a:cubicBezTo>
                  <a:pt x="225888" y="193165"/>
                  <a:pt x="228555" y="203085"/>
                  <a:pt x="233797" y="209790"/>
                </a:cubicBezTo>
                <a:cubicBezTo>
                  <a:pt x="239040" y="216495"/>
                  <a:pt x="247501" y="219893"/>
                  <a:pt x="259090" y="219893"/>
                </a:cubicBezTo>
                <a:cubicBezTo>
                  <a:pt x="266724" y="219893"/>
                  <a:pt x="272794" y="219067"/>
                  <a:pt x="277209" y="217505"/>
                </a:cubicBezTo>
                <a:lnTo>
                  <a:pt x="276473" y="203819"/>
                </a:lnTo>
                <a:cubicBezTo>
                  <a:pt x="270127" y="204738"/>
                  <a:pt x="265528" y="205197"/>
                  <a:pt x="262769" y="205197"/>
                </a:cubicBezTo>
                <a:cubicBezTo>
                  <a:pt x="255595" y="205197"/>
                  <a:pt x="250444" y="203085"/>
                  <a:pt x="247409" y="198951"/>
                </a:cubicBezTo>
                <a:cubicBezTo>
                  <a:pt x="244374" y="194818"/>
                  <a:pt x="242811" y="188480"/>
                  <a:pt x="242811" y="180030"/>
                </a:cubicBezTo>
                <a:lnTo>
                  <a:pt x="242811" y="77982"/>
                </a:lnTo>
                <a:lnTo>
                  <a:pt x="274542" y="77982"/>
                </a:lnTo>
                <a:lnTo>
                  <a:pt x="274542" y="64113"/>
                </a:lnTo>
                <a:lnTo>
                  <a:pt x="242811" y="64113"/>
                </a:lnTo>
                <a:lnTo>
                  <a:pt x="242811" y="24984"/>
                </a:lnTo>
                <a:lnTo>
                  <a:pt x="225796" y="24984"/>
                </a:lnTo>
                <a:lnTo>
                  <a:pt x="225796" y="64113"/>
                </a:lnTo>
                <a:lnTo>
                  <a:pt x="197652" y="64113"/>
                </a:lnTo>
                <a:lnTo>
                  <a:pt x="197652" y="77982"/>
                </a:lnTo>
                <a:lnTo>
                  <a:pt x="225796" y="77982"/>
                </a:lnTo>
                <a:lnTo>
                  <a:pt x="225796" y="180030"/>
                </a:lnTo>
                <a:close/>
                <a:moveTo>
                  <a:pt x="1393678" y="282353"/>
                </a:moveTo>
                <a:cubicBezTo>
                  <a:pt x="1387700" y="282353"/>
                  <a:pt x="1382917" y="284190"/>
                  <a:pt x="1379514" y="287864"/>
                </a:cubicBezTo>
                <a:cubicBezTo>
                  <a:pt x="1376019" y="291538"/>
                  <a:pt x="1374272" y="296039"/>
                  <a:pt x="1374272" y="301366"/>
                </a:cubicBezTo>
                <a:cubicBezTo>
                  <a:pt x="1374272" y="306693"/>
                  <a:pt x="1376019" y="311194"/>
                  <a:pt x="1379514" y="314776"/>
                </a:cubicBezTo>
                <a:cubicBezTo>
                  <a:pt x="1383009" y="318359"/>
                  <a:pt x="1387700" y="320196"/>
                  <a:pt x="1393678" y="320196"/>
                </a:cubicBezTo>
                <a:cubicBezTo>
                  <a:pt x="1399656" y="320196"/>
                  <a:pt x="1404439" y="318359"/>
                  <a:pt x="1408026" y="314776"/>
                </a:cubicBezTo>
                <a:cubicBezTo>
                  <a:pt x="1411613" y="311194"/>
                  <a:pt x="1413360" y="306693"/>
                  <a:pt x="1413360" y="301366"/>
                </a:cubicBezTo>
                <a:cubicBezTo>
                  <a:pt x="1413360" y="296039"/>
                  <a:pt x="1411613" y="291538"/>
                  <a:pt x="1408026" y="287864"/>
                </a:cubicBezTo>
                <a:cubicBezTo>
                  <a:pt x="1404439" y="284190"/>
                  <a:pt x="1399748" y="282353"/>
                  <a:pt x="1393678" y="282353"/>
                </a:cubicBezTo>
                <a:close/>
                <a:moveTo>
                  <a:pt x="313263" y="180030"/>
                </a:moveTo>
                <a:cubicBezTo>
                  <a:pt x="313263" y="193165"/>
                  <a:pt x="315930" y="203085"/>
                  <a:pt x="321172" y="209790"/>
                </a:cubicBezTo>
                <a:cubicBezTo>
                  <a:pt x="326415" y="216495"/>
                  <a:pt x="334876" y="219893"/>
                  <a:pt x="346465" y="219893"/>
                </a:cubicBezTo>
                <a:cubicBezTo>
                  <a:pt x="354099" y="219893"/>
                  <a:pt x="360169" y="219067"/>
                  <a:pt x="364584" y="217505"/>
                </a:cubicBezTo>
                <a:lnTo>
                  <a:pt x="363848" y="203819"/>
                </a:lnTo>
                <a:cubicBezTo>
                  <a:pt x="357502" y="204738"/>
                  <a:pt x="352903" y="205197"/>
                  <a:pt x="350144" y="205197"/>
                </a:cubicBezTo>
                <a:cubicBezTo>
                  <a:pt x="342970" y="205197"/>
                  <a:pt x="337820" y="203085"/>
                  <a:pt x="334784" y="198951"/>
                </a:cubicBezTo>
                <a:cubicBezTo>
                  <a:pt x="331749" y="194818"/>
                  <a:pt x="330186" y="188480"/>
                  <a:pt x="330186" y="180030"/>
                </a:cubicBezTo>
                <a:lnTo>
                  <a:pt x="330186" y="77982"/>
                </a:lnTo>
                <a:lnTo>
                  <a:pt x="361917" y="77982"/>
                </a:lnTo>
                <a:lnTo>
                  <a:pt x="361917" y="64113"/>
                </a:lnTo>
                <a:lnTo>
                  <a:pt x="330186" y="64113"/>
                </a:lnTo>
                <a:lnTo>
                  <a:pt x="330186" y="24984"/>
                </a:lnTo>
                <a:lnTo>
                  <a:pt x="313171" y="24984"/>
                </a:lnTo>
                <a:lnTo>
                  <a:pt x="313171" y="64113"/>
                </a:lnTo>
                <a:lnTo>
                  <a:pt x="285027" y="64113"/>
                </a:lnTo>
                <a:lnTo>
                  <a:pt x="285027" y="77982"/>
                </a:lnTo>
                <a:lnTo>
                  <a:pt x="313171" y="77982"/>
                </a:lnTo>
                <a:lnTo>
                  <a:pt x="313171" y="180030"/>
                </a:lnTo>
                <a:close/>
                <a:moveTo>
                  <a:pt x="2096725" y="370531"/>
                </a:moveTo>
                <a:cubicBezTo>
                  <a:pt x="2063615" y="370531"/>
                  <a:pt x="2039518" y="385686"/>
                  <a:pt x="2024526" y="415905"/>
                </a:cubicBezTo>
                <a:lnTo>
                  <a:pt x="2024066" y="375307"/>
                </a:lnTo>
                <a:lnTo>
                  <a:pt x="1996382" y="375307"/>
                </a:lnTo>
                <a:lnTo>
                  <a:pt x="1996382" y="630931"/>
                </a:lnTo>
                <a:lnTo>
                  <a:pt x="2024526" y="630931"/>
                </a:lnTo>
                <a:lnTo>
                  <a:pt x="2024526" y="455402"/>
                </a:lnTo>
                <a:cubicBezTo>
                  <a:pt x="2029769" y="436664"/>
                  <a:pt x="2038414" y="422335"/>
                  <a:pt x="2050647" y="412507"/>
                </a:cubicBezTo>
                <a:cubicBezTo>
                  <a:pt x="2062879" y="402679"/>
                  <a:pt x="2077779" y="397719"/>
                  <a:pt x="2095438" y="397719"/>
                </a:cubicBezTo>
                <a:cubicBezTo>
                  <a:pt x="2102244" y="397719"/>
                  <a:pt x="2108590" y="398270"/>
                  <a:pt x="2114568" y="399372"/>
                </a:cubicBezTo>
                <a:lnTo>
                  <a:pt x="2115304" y="373654"/>
                </a:lnTo>
                <a:cubicBezTo>
                  <a:pt x="2110706" y="371633"/>
                  <a:pt x="2104451" y="370622"/>
                  <a:pt x="2096633" y="370622"/>
                </a:cubicBezTo>
                <a:close/>
                <a:moveTo>
                  <a:pt x="409467" y="210341"/>
                </a:moveTo>
                <a:cubicBezTo>
                  <a:pt x="419952" y="216770"/>
                  <a:pt x="431725" y="219985"/>
                  <a:pt x="444785" y="219985"/>
                </a:cubicBezTo>
                <a:cubicBezTo>
                  <a:pt x="468514" y="219985"/>
                  <a:pt x="486541" y="210984"/>
                  <a:pt x="498958" y="192981"/>
                </a:cubicBezTo>
                <a:lnTo>
                  <a:pt x="488381" y="184898"/>
                </a:lnTo>
                <a:cubicBezTo>
                  <a:pt x="482678" y="192154"/>
                  <a:pt x="476424" y="197390"/>
                  <a:pt x="469526" y="200696"/>
                </a:cubicBezTo>
                <a:cubicBezTo>
                  <a:pt x="462628" y="204003"/>
                  <a:pt x="454626" y="205656"/>
                  <a:pt x="445521" y="205656"/>
                </a:cubicBezTo>
                <a:cubicBezTo>
                  <a:pt x="430437" y="205656"/>
                  <a:pt x="417929" y="199870"/>
                  <a:pt x="407904" y="188388"/>
                </a:cubicBezTo>
                <a:cubicBezTo>
                  <a:pt x="397970" y="176815"/>
                  <a:pt x="393004" y="162394"/>
                  <a:pt x="393004" y="145034"/>
                </a:cubicBezTo>
                <a:lnTo>
                  <a:pt x="393004" y="141819"/>
                </a:lnTo>
                <a:lnTo>
                  <a:pt x="502269" y="141819"/>
                </a:lnTo>
                <a:lnTo>
                  <a:pt x="502269" y="132359"/>
                </a:lnTo>
                <a:cubicBezTo>
                  <a:pt x="502269" y="110406"/>
                  <a:pt x="496842" y="93046"/>
                  <a:pt x="485897" y="80370"/>
                </a:cubicBezTo>
                <a:cubicBezTo>
                  <a:pt x="475044" y="67695"/>
                  <a:pt x="460237" y="61357"/>
                  <a:pt x="441658" y="61357"/>
                </a:cubicBezTo>
                <a:cubicBezTo>
                  <a:pt x="429793" y="61357"/>
                  <a:pt x="418756" y="64756"/>
                  <a:pt x="408547" y="71461"/>
                </a:cubicBezTo>
                <a:cubicBezTo>
                  <a:pt x="398338" y="78166"/>
                  <a:pt x="390429" y="87443"/>
                  <a:pt x="384726" y="99200"/>
                </a:cubicBezTo>
                <a:cubicBezTo>
                  <a:pt x="379024" y="110957"/>
                  <a:pt x="376173" y="124184"/>
                  <a:pt x="376173" y="138880"/>
                </a:cubicBezTo>
                <a:lnTo>
                  <a:pt x="376173" y="144942"/>
                </a:lnTo>
                <a:cubicBezTo>
                  <a:pt x="376173" y="159179"/>
                  <a:pt x="379116" y="172039"/>
                  <a:pt x="384910" y="183428"/>
                </a:cubicBezTo>
                <a:cubicBezTo>
                  <a:pt x="390796" y="194910"/>
                  <a:pt x="398982" y="203819"/>
                  <a:pt x="409467" y="210249"/>
                </a:cubicBezTo>
                <a:close/>
                <a:moveTo>
                  <a:pt x="409467" y="89739"/>
                </a:moveTo>
                <a:cubicBezTo>
                  <a:pt x="418205" y="80370"/>
                  <a:pt x="428966" y="75778"/>
                  <a:pt x="441658" y="75778"/>
                </a:cubicBezTo>
                <a:cubicBezTo>
                  <a:pt x="454350" y="75778"/>
                  <a:pt x="464835" y="80370"/>
                  <a:pt x="472837" y="89647"/>
                </a:cubicBezTo>
                <a:cubicBezTo>
                  <a:pt x="480839" y="98925"/>
                  <a:pt x="484978" y="110865"/>
                  <a:pt x="485437" y="125562"/>
                </a:cubicBezTo>
                <a:lnTo>
                  <a:pt x="485437" y="127399"/>
                </a:lnTo>
                <a:lnTo>
                  <a:pt x="393556" y="127399"/>
                </a:lnTo>
                <a:cubicBezTo>
                  <a:pt x="395395" y="111692"/>
                  <a:pt x="400730" y="99108"/>
                  <a:pt x="409467" y="89831"/>
                </a:cubicBezTo>
                <a:close/>
                <a:moveTo>
                  <a:pt x="637562" y="196196"/>
                </a:moveTo>
                <a:cubicBezTo>
                  <a:pt x="648507" y="211994"/>
                  <a:pt x="664602" y="219985"/>
                  <a:pt x="685940" y="219985"/>
                </a:cubicBezTo>
                <a:cubicBezTo>
                  <a:pt x="703783" y="219985"/>
                  <a:pt x="717947" y="213005"/>
                  <a:pt x="728524" y="198951"/>
                </a:cubicBezTo>
                <a:cubicBezTo>
                  <a:pt x="739101" y="184990"/>
                  <a:pt x="744344" y="166068"/>
                  <a:pt x="744344" y="142187"/>
                </a:cubicBezTo>
                <a:lnTo>
                  <a:pt x="744344" y="139615"/>
                </a:lnTo>
                <a:cubicBezTo>
                  <a:pt x="744344" y="114999"/>
                  <a:pt x="739101" y="95802"/>
                  <a:pt x="728524" y="82024"/>
                </a:cubicBezTo>
                <a:cubicBezTo>
                  <a:pt x="717947" y="68246"/>
                  <a:pt x="703691" y="61357"/>
                  <a:pt x="685572" y="61357"/>
                </a:cubicBezTo>
                <a:cubicBezTo>
                  <a:pt x="664418" y="61357"/>
                  <a:pt x="648507" y="69716"/>
                  <a:pt x="637746" y="86341"/>
                </a:cubicBezTo>
                <a:lnTo>
                  <a:pt x="637746" y="0"/>
                </a:lnTo>
                <a:lnTo>
                  <a:pt x="620915" y="0"/>
                </a:lnTo>
                <a:lnTo>
                  <a:pt x="620915" y="217138"/>
                </a:lnTo>
                <a:lnTo>
                  <a:pt x="636734" y="217138"/>
                </a:lnTo>
                <a:lnTo>
                  <a:pt x="637470" y="196196"/>
                </a:lnTo>
                <a:close/>
                <a:moveTo>
                  <a:pt x="637838" y="107467"/>
                </a:moveTo>
                <a:cubicBezTo>
                  <a:pt x="641701" y="97179"/>
                  <a:pt x="647403" y="89372"/>
                  <a:pt x="654945" y="84044"/>
                </a:cubicBezTo>
                <a:cubicBezTo>
                  <a:pt x="662487" y="78717"/>
                  <a:pt x="671684" y="76053"/>
                  <a:pt x="682537" y="76053"/>
                </a:cubicBezTo>
                <a:cubicBezTo>
                  <a:pt x="696793" y="76053"/>
                  <a:pt x="707830" y="81564"/>
                  <a:pt x="715648" y="92495"/>
                </a:cubicBezTo>
                <a:cubicBezTo>
                  <a:pt x="723465" y="103517"/>
                  <a:pt x="727420" y="119040"/>
                  <a:pt x="727420" y="139247"/>
                </a:cubicBezTo>
                <a:cubicBezTo>
                  <a:pt x="727420" y="161200"/>
                  <a:pt x="723465" y="177733"/>
                  <a:pt x="715648" y="188756"/>
                </a:cubicBezTo>
                <a:cubicBezTo>
                  <a:pt x="707830" y="199778"/>
                  <a:pt x="696885" y="205289"/>
                  <a:pt x="682905" y="205289"/>
                </a:cubicBezTo>
                <a:cubicBezTo>
                  <a:pt x="661383" y="205289"/>
                  <a:pt x="646391" y="195645"/>
                  <a:pt x="637930" y="176447"/>
                </a:cubicBezTo>
                <a:lnTo>
                  <a:pt x="637930" y="107467"/>
                </a:lnTo>
                <a:close/>
                <a:moveTo>
                  <a:pt x="1458796" y="630931"/>
                </a:moveTo>
                <a:lnTo>
                  <a:pt x="1487215" y="630931"/>
                </a:lnTo>
                <a:lnTo>
                  <a:pt x="1487215" y="267932"/>
                </a:lnTo>
                <a:lnTo>
                  <a:pt x="1458796" y="267932"/>
                </a:lnTo>
                <a:lnTo>
                  <a:pt x="1458796" y="630839"/>
                </a:lnTo>
                <a:close/>
                <a:moveTo>
                  <a:pt x="1037556" y="451636"/>
                </a:moveTo>
                <a:cubicBezTo>
                  <a:pt x="1054387" y="445941"/>
                  <a:pt x="1067723" y="436572"/>
                  <a:pt x="1077380" y="423345"/>
                </a:cubicBezTo>
                <a:cubicBezTo>
                  <a:pt x="1087038" y="410211"/>
                  <a:pt x="1091912" y="394688"/>
                  <a:pt x="1091912" y="376868"/>
                </a:cubicBezTo>
                <a:cubicBezTo>
                  <a:pt x="1091912" y="347200"/>
                  <a:pt x="1082347" y="324788"/>
                  <a:pt x="1063308" y="309633"/>
                </a:cubicBezTo>
                <a:cubicBezTo>
                  <a:pt x="1044178" y="294385"/>
                  <a:pt x="1016218" y="286853"/>
                  <a:pt x="979336" y="286853"/>
                </a:cubicBezTo>
                <a:lnTo>
                  <a:pt x="877613" y="286853"/>
                </a:lnTo>
                <a:lnTo>
                  <a:pt x="877613" y="630839"/>
                </a:lnTo>
                <a:lnTo>
                  <a:pt x="992857" y="630839"/>
                </a:lnTo>
                <a:cubicBezTo>
                  <a:pt x="1027899" y="630839"/>
                  <a:pt x="1055215" y="622297"/>
                  <a:pt x="1074805" y="605212"/>
                </a:cubicBezTo>
                <a:cubicBezTo>
                  <a:pt x="1094396" y="588128"/>
                  <a:pt x="1104237" y="564430"/>
                  <a:pt x="1104237" y="534027"/>
                </a:cubicBezTo>
                <a:cubicBezTo>
                  <a:pt x="1104237" y="514003"/>
                  <a:pt x="1098167" y="496368"/>
                  <a:pt x="1085934" y="481120"/>
                </a:cubicBezTo>
                <a:cubicBezTo>
                  <a:pt x="1073701" y="465873"/>
                  <a:pt x="1057606" y="456045"/>
                  <a:pt x="1037556" y="451636"/>
                </a:cubicBezTo>
                <a:close/>
                <a:moveTo>
                  <a:pt x="906769" y="311470"/>
                </a:moveTo>
                <a:lnTo>
                  <a:pt x="979428" y="311470"/>
                </a:lnTo>
                <a:cubicBezTo>
                  <a:pt x="1007388" y="311470"/>
                  <a:pt x="1028174" y="316705"/>
                  <a:pt x="1041971" y="327176"/>
                </a:cubicBezTo>
                <a:cubicBezTo>
                  <a:pt x="1055767" y="337648"/>
                  <a:pt x="1062665" y="353997"/>
                  <a:pt x="1062665" y="376042"/>
                </a:cubicBezTo>
                <a:cubicBezTo>
                  <a:pt x="1062665" y="398086"/>
                  <a:pt x="1056043" y="412966"/>
                  <a:pt x="1042706" y="423988"/>
                </a:cubicBezTo>
                <a:cubicBezTo>
                  <a:pt x="1029370" y="434919"/>
                  <a:pt x="1010607" y="440705"/>
                  <a:pt x="986234" y="441165"/>
                </a:cubicBezTo>
                <a:lnTo>
                  <a:pt x="906769" y="441165"/>
                </a:lnTo>
                <a:lnTo>
                  <a:pt x="906769" y="311470"/>
                </a:lnTo>
                <a:close/>
                <a:moveTo>
                  <a:pt x="1053283" y="587301"/>
                </a:moveTo>
                <a:cubicBezTo>
                  <a:pt x="1038659" y="599977"/>
                  <a:pt x="1018977" y="606314"/>
                  <a:pt x="994052" y="606314"/>
                </a:cubicBezTo>
                <a:lnTo>
                  <a:pt x="906769" y="606314"/>
                </a:lnTo>
                <a:lnTo>
                  <a:pt x="906769" y="465689"/>
                </a:lnTo>
                <a:lnTo>
                  <a:pt x="996443" y="465689"/>
                </a:lnTo>
                <a:cubicBezTo>
                  <a:pt x="1021092" y="465689"/>
                  <a:pt x="1040315" y="471843"/>
                  <a:pt x="1054295" y="484243"/>
                </a:cubicBezTo>
                <a:cubicBezTo>
                  <a:pt x="1068275" y="496643"/>
                  <a:pt x="1075265" y="513360"/>
                  <a:pt x="1075265" y="534578"/>
                </a:cubicBezTo>
                <a:cubicBezTo>
                  <a:pt x="1075265" y="557082"/>
                  <a:pt x="1067999" y="574626"/>
                  <a:pt x="1053375" y="587301"/>
                </a:cubicBezTo>
                <a:close/>
                <a:moveTo>
                  <a:pt x="901619" y="217597"/>
                </a:moveTo>
                <a:lnTo>
                  <a:pt x="900883" y="203911"/>
                </a:lnTo>
                <a:cubicBezTo>
                  <a:pt x="894537" y="204830"/>
                  <a:pt x="889938" y="205289"/>
                  <a:pt x="887179" y="205289"/>
                </a:cubicBezTo>
                <a:cubicBezTo>
                  <a:pt x="880005" y="205289"/>
                  <a:pt x="874854" y="203176"/>
                  <a:pt x="871819" y="199043"/>
                </a:cubicBezTo>
                <a:cubicBezTo>
                  <a:pt x="868784" y="194910"/>
                  <a:pt x="867220" y="188572"/>
                  <a:pt x="867220" y="180122"/>
                </a:cubicBezTo>
                <a:lnTo>
                  <a:pt x="867220" y="78074"/>
                </a:lnTo>
                <a:lnTo>
                  <a:pt x="898951" y="78074"/>
                </a:lnTo>
                <a:lnTo>
                  <a:pt x="898951" y="64204"/>
                </a:lnTo>
                <a:lnTo>
                  <a:pt x="867220" y="64204"/>
                </a:lnTo>
                <a:lnTo>
                  <a:pt x="867220" y="24984"/>
                </a:lnTo>
                <a:lnTo>
                  <a:pt x="850205" y="24984"/>
                </a:lnTo>
                <a:lnTo>
                  <a:pt x="850205" y="64113"/>
                </a:lnTo>
                <a:lnTo>
                  <a:pt x="822061" y="64113"/>
                </a:lnTo>
                <a:lnTo>
                  <a:pt x="822061" y="77982"/>
                </a:lnTo>
                <a:lnTo>
                  <a:pt x="850205" y="77982"/>
                </a:lnTo>
                <a:lnTo>
                  <a:pt x="850205" y="180030"/>
                </a:lnTo>
                <a:cubicBezTo>
                  <a:pt x="850205" y="193165"/>
                  <a:pt x="852873" y="203085"/>
                  <a:pt x="858115" y="209790"/>
                </a:cubicBezTo>
                <a:cubicBezTo>
                  <a:pt x="863358" y="216495"/>
                  <a:pt x="871819" y="219893"/>
                  <a:pt x="883408" y="219893"/>
                </a:cubicBezTo>
                <a:cubicBezTo>
                  <a:pt x="891042" y="219893"/>
                  <a:pt x="897112" y="219067"/>
                  <a:pt x="901527" y="217505"/>
                </a:cubicBezTo>
                <a:close/>
                <a:moveTo>
                  <a:pt x="411031" y="370531"/>
                </a:moveTo>
                <a:cubicBezTo>
                  <a:pt x="375989" y="370531"/>
                  <a:pt x="349316" y="384125"/>
                  <a:pt x="330830" y="411405"/>
                </a:cubicBezTo>
                <a:lnTo>
                  <a:pt x="329450" y="375215"/>
                </a:lnTo>
                <a:lnTo>
                  <a:pt x="303145" y="375215"/>
                </a:lnTo>
                <a:lnTo>
                  <a:pt x="303145" y="729120"/>
                </a:lnTo>
                <a:lnTo>
                  <a:pt x="331289" y="729120"/>
                </a:lnTo>
                <a:lnTo>
                  <a:pt x="331289" y="598691"/>
                </a:lnTo>
                <a:cubicBezTo>
                  <a:pt x="349868" y="623307"/>
                  <a:pt x="376724" y="635523"/>
                  <a:pt x="411766" y="635523"/>
                </a:cubicBezTo>
                <a:cubicBezTo>
                  <a:pt x="441382" y="635523"/>
                  <a:pt x="465111" y="623858"/>
                  <a:pt x="482770" y="600436"/>
                </a:cubicBezTo>
                <a:cubicBezTo>
                  <a:pt x="500429" y="577014"/>
                  <a:pt x="509259" y="545417"/>
                  <a:pt x="509259" y="505553"/>
                </a:cubicBezTo>
                <a:lnTo>
                  <a:pt x="509259" y="501511"/>
                </a:lnTo>
                <a:cubicBezTo>
                  <a:pt x="509259" y="460362"/>
                  <a:pt x="500521" y="428305"/>
                  <a:pt x="483138" y="405067"/>
                </a:cubicBezTo>
                <a:cubicBezTo>
                  <a:pt x="465663" y="381920"/>
                  <a:pt x="441658" y="370347"/>
                  <a:pt x="411123" y="370347"/>
                </a:cubicBezTo>
                <a:close/>
                <a:moveTo>
                  <a:pt x="460788" y="583260"/>
                </a:moveTo>
                <a:cubicBezTo>
                  <a:pt x="447452" y="602273"/>
                  <a:pt x="428874" y="611734"/>
                  <a:pt x="405052" y="611734"/>
                </a:cubicBezTo>
                <a:cubicBezTo>
                  <a:pt x="387853" y="611734"/>
                  <a:pt x="372954" y="607876"/>
                  <a:pt x="360353" y="600160"/>
                </a:cubicBezTo>
                <a:cubicBezTo>
                  <a:pt x="347753" y="592445"/>
                  <a:pt x="338004" y="581239"/>
                  <a:pt x="331289" y="566634"/>
                </a:cubicBezTo>
                <a:lnTo>
                  <a:pt x="331289" y="444012"/>
                </a:lnTo>
                <a:cubicBezTo>
                  <a:pt x="337912" y="428122"/>
                  <a:pt x="347477" y="415997"/>
                  <a:pt x="359893" y="407639"/>
                </a:cubicBezTo>
                <a:cubicBezTo>
                  <a:pt x="372310" y="399280"/>
                  <a:pt x="387301" y="395147"/>
                  <a:pt x="404593" y="395147"/>
                </a:cubicBezTo>
                <a:cubicBezTo>
                  <a:pt x="428598" y="395147"/>
                  <a:pt x="447268" y="404608"/>
                  <a:pt x="460696" y="423529"/>
                </a:cubicBezTo>
                <a:cubicBezTo>
                  <a:pt x="474125" y="442451"/>
                  <a:pt x="480839" y="468169"/>
                  <a:pt x="480839" y="500777"/>
                </a:cubicBezTo>
                <a:cubicBezTo>
                  <a:pt x="480839" y="536874"/>
                  <a:pt x="474217" y="564338"/>
                  <a:pt x="460880" y="583351"/>
                </a:cubicBezTo>
                <a:close/>
                <a:moveTo>
                  <a:pt x="1303084" y="560205"/>
                </a:moveTo>
                <a:cubicBezTo>
                  <a:pt x="1292231" y="594098"/>
                  <a:pt x="1266294" y="610999"/>
                  <a:pt x="1225274" y="610999"/>
                </a:cubicBezTo>
                <a:cubicBezTo>
                  <a:pt x="1184254" y="610999"/>
                  <a:pt x="1166135" y="586658"/>
                  <a:pt x="1166135" y="537977"/>
                </a:cubicBezTo>
                <a:lnTo>
                  <a:pt x="1166135" y="375215"/>
                </a:lnTo>
                <a:lnTo>
                  <a:pt x="1137991" y="375215"/>
                </a:lnTo>
                <a:lnTo>
                  <a:pt x="1137991" y="541559"/>
                </a:lnTo>
                <a:cubicBezTo>
                  <a:pt x="1138267" y="572605"/>
                  <a:pt x="1145533" y="596027"/>
                  <a:pt x="1159789" y="611826"/>
                </a:cubicBezTo>
                <a:cubicBezTo>
                  <a:pt x="1174045" y="627624"/>
                  <a:pt x="1194739" y="635615"/>
                  <a:pt x="1222055" y="635615"/>
                </a:cubicBezTo>
                <a:cubicBezTo>
                  <a:pt x="1259396" y="635615"/>
                  <a:pt x="1286621" y="623215"/>
                  <a:pt x="1303636" y="598507"/>
                </a:cubicBezTo>
                <a:lnTo>
                  <a:pt x="1304096" y="630839"/>
                </a:lnTo>
                <a:lnTo>
                  <a:pt x="1331504" y="630839"/>
                </a:lnTo>
                <a:lnTo>
                  <a:pt x="1331504" y="375215"/>
                </a:lnTo>
                <a:lnTo>
                  <a:pt x="1303084" y="375215"/>
                </a:lnTo>
                <a:lnTo>
                  <a:pt x="1303084" y="560205"/>
                </a:lnTo>
                <a:close/>
                <a:moveTo>
                  <a:pt x="1379238" y="630931"/>
                </a:moveTo>
                <a:lnTo>
                  <a:pt x="1407658" y="630931"/>
                </a:lnTo>
                <a:lnTo>
                  <a:pt x="1407658" y="375307"/>
                </a:lnTo>
                <a:lnTo>
                  <a:pt x="1379238" y="375307"/>
                </a:lnTo>
                <a:lnTo>
                  <a:pt x="1379238" y="630931"/>
                </a:lnTo>
                <a:close/>
                <a:moveTo>
                  <a:pt x="1701606" y="411405"/>
                </a:moveTo>
                <a:cubicBezTo>
                  <a:pt x="1683487" y="384125"/>
                  <a:pt x="1657091" y="370531"/>
                  <a:pt x="1622601" y="370531"/>
                </a:cubicBezTo>
                <a:cubicBezTo>
                  <a:pt x="1592157" y="370531"/>
                  <a:pt x="1568060" y="382288"/>
                  <a:pt x="1550309" y="405894"/>
                </a:cubicBezTo>
                <a:cubicBezTo>
                  <a:pt x="1532559" y="429408"/>
                  <a:pt x="1523729" y="461097"/>
                  <a:pt x="1523729" y="500777"/>
                </a:cubicBezTo>
                <a:lnTo>
                  <a:pt x="1523729" y="504083"/>
                </a:lnTo>
                <a:cubicBezTo>
                  <a:pt x="1523729" y="544406"/>
                  <a:pt x="1532742" y="576463"/>
                  <a:pt x="1550861" y="600160"/>
                </a:cubicBezTo>
                <a:cubicBezTo>
                  <a:pt x="1568888" y="623858"/>
                  <a:pt x="1592709" y="635707"/>
                  <a:pt x="1622233" y="635707"/>
                </a:cubicBezTo>
                <a:cubicBezTo>
                  <a:pt x="1657367" y="635707"/>
                  <a:pt x="1684039" y="622756"/>
                  <a:pt x="1702158" y="596946"/>
                </a:cubicBezTo>
                <a:lnTo>
                  <a:pt x="1703354" y="630931"/>
                </a:lnTo>
                <a:lnTo>
                  <a:pt x="1729842" y="630931"/>
                </a:lnTo>
                <a:lnTo>
                  <a:pt x="1729842" y="267932"/>
                </a:lnTo>
                <a:lnTo>
                  <a:pt x="1701698" y="267932"/>
                </a:lnTo>
                <a:lnTo>
                  <a:pt x="1701698" y="411313"/>
                </a:lnTo>
                <a:close/>
                <a:moveTo>
                  <a:pt x="1701606" y="564981"/>
                </a:moveTo>
                <a:cubicBezTo>
                  <a:pt x="1686982" y="595660"/>
                  <a:pt x="1662149" y="611091"/>
                  <a:pt x="1627291" y="611091"/>
                </a:cubicBezTo>
                <a:cubicBezTo>
                  <a:pt x="1603470" y="611091"/>
                  <a:pt x="1584984" y="601722"/>
                  <a:pt x="1571923" y="582892"/>
                </a:cubicBezTo>
                <a:cubicBezTo>
                  <a:pt x="1558863" y="564063"/>
                  <a:pt x="1552241" y="538344"/>
                  <a:pt x="1552241" y="505737"/>
                </a:cubicBezTo>
                <a:cubicBezTo>
                  <a:pt x="1552241" y="469363"/>
                  <a:pt x="1558863" y="441808"/>
                  <a:pt x="1572107" y="423162"/>
                </a:cubicBezTo>
                <a:cubicBezTo>
                  <a:pt x="1585351" y="404516"/>
                  <a:pt x="1603930" y="395147"/>
                  <a:pt x="1627751" y="395147"/>
                </a:cubicBezTo>
                <a:cubicBezTo>
                  <a:pt x="1662333" y="395147"/>
                  <a:pt x="1686890" y="411772"/>
                  <a:pt x="1701606" y="445022"/>
                </a:cubicBezTo>
                <a:lnTo>
                  <a:pt x="1701606" y="565073"/>
                </a:lnTo>
                <a:close/>
                <a:moveTo>
                  <a:pt x="546232" y="112059"/>
                </a:moveTo>
                <a:cubicBezTo>
                  <a:pt x="549359" y="100853"/>
                  <a:pt x="554602" y="92311"/>
                  <a:pt x="561868" y="86433"/>
                </a:cubicBezTo>
                <a:cubicBezTo>
                  <a:pt x="569225" y="80554"/>
                  <a:pt x="578147" y="77615"/>
                  <a:pt x="588724" y="77615"/>
                </a:cubicBezTo>
                <a:cubicBezTo>
                  <a:pt x="592771" y="77615"/>
                  <a:pt x="596634" y="77982"/>
                  <a:pt x="600221" y="78625"/>
                </a:cubicBezTo>
                <a:lnTo>
                  <a:pt x="600680" y="63194"/>
                </a:lnTo>
                <a:cubicBezTo>
                  <a:pt x="597921" y="62000"/>
                  <a:pt x="594242" y="61357"/>
                  <a:pt x="589460" y="61357"/>
                </a:cubicBezTo>
                <a:cubicBezTo>
                  <a:pt x="569685" y="61357"/>
                  <a:pt x="555245" y="70359"/>
                  <a:pt x="546324" y="88453"/>
                </a:cubicBezTo>
                <a:lnTo>
                  <a:pt x="546048" y="64113"/>
                </a:lnTo>
                <a:lnTo>
                  <a:pt x="529493" y="64113"/>
                </a:lnTo>
                <a:lnTo>
                  <a:pt x="529493" y="217046"/>
                </a:lnTo>
                <a:lnTo>
                  <a:pt x="546324" y="217046"/>
                </a:lnTo>
                <a:lnTo>
                  <a:pt x="546324" y="112059"/>
                </a:lnTo>
                <a:close/>
                <a:moveTo>
                  <a:pt x="786559" y="8634"/>
                </a:moveTo>
                <a:cubicBezTo>
                  <a:pt x="782972" y="8634"/>
                  <a:pt x="780121" y="9736"/>
                  <a:pt x="778098" y="11941"/>
                </a:cubicBezTo>
                <a:cubicBezTo>
                  <a:pt x="775982" y="14145"/>
                  <a:pt x="774971" y="16809"/>
                  <a:pt x="774971" y="20024"/>
                </a:cubicBezTo>
                <a:cubicBezTo>
                  <a:pt x="774971" y="23239"/>
                  <a:pt x="775982" y="25902"/>
                  <a:pt x="778098" y="28015"/>
                </a:cubicBezTo>
                <a:cubicBezTo>
                  <a:pt x="780213" y="30127"/>
                  <a:pt x="782972" y="31230"/>
                  <a:pt x="786559" y="31230"/>
                </a:cubicBezTo>
                <a:cubicBezTo>
                  <a:pt x="790146" y="31230"/>
                  <a:pt x="792998" y="30127"/>
                  <a:pt x="795113" y="28015"/>
                </a:cubicBezTo>
                <a:cubicBezTo>
                  <a:pt x="797228" y="25902"/>
                  <a:pt x="798332" y="23239"/>
                  <a:pt x="798332" y="20024"/>
                </a:cubicBezTo>
                <a:cubicBezTo>
                  <a:pt x="798332" y="16809"/>
                  <a:pt x="797228" y="14145"/>
                  <a:pt x="795113" y="11941"/>
                </a:cubicBezTo>
                <a:cubicBezTo>
                  <a:pt x="792998" y="9736"/>
                  <a:pt x="790146" y="8634"/>
                  <a:pt x="786559" y="8634"/>
                </a:cubicBezTo>
                <a:close/>
                <a:moveTo>
                  <a:pt x="650438" y="370531"/>
                </a:moveTo>
                <a:cubicBezTo>
                  <a:pt x="615396" y="370531"/>
                  <a:pt x="588724" y="384125"/>
                  <a:pt x="570237" y="411405"/>
                </a:cubicBezTo>
                <a:lnTo>
                  <a:pt x="568858" y="375215"/>
                </a:lnTo>
                <a:lnTo>
                  <a:pt x="542553" y="375215"/>
                </a:lnTo>
                <a:lnTo>
                  <a:pt x="542553" y="729120"/>
                </a:lnTo>
                <a:lnTo>
                  <a:pt x="570697" y="729120"/>
                </a:lnTo>
                <a:lnTo>
                  <a:pt x="570697" y="598691"/>
                </a:lnTo>
                <a:cubicBezTo>
                  <a:pt x="589276" y="623307"/>
                  <a:pt x="616132" y="635523"/>
                  <a:pt x="651174" y="635523"/>
                </a:cubicBezTo>
                <a:cubicBezTo>
                  <a:pt x="680790" y="635523"/>
                  <a:pt x="704519" y="623858"/>
                  <a:pt x="722178" y="600436"/>
                </a:cubicBezTo>
                <a:cubicBezTo>
                  <a:pt x="739837" y="577014"/>
                  <a:pt x="748666" y="545417"/>
                  <a:pt x="748666" y="505553"/>
                </a:cubicBezTo>
                <a:lnTo>
                  <a:pt x="748666" y="501511"/>
                </a:lnTo>
                <a:cubicBezTo>
                  <a:pt x="748666" y="460362"/>
                  <a:pt x="739929" y="428305"/>
                  <a:pt x="722546" y="405067"/>
                </a:cubicBezTo>
                <a:cubicBezTo>
                  <a:pt x="705071" y="381920"/>
                  <a:pt x="681066" y="370347"/>
                  <a:pt x="650530" y="370347"/>
                </a:cubicBezTo>
                <a:close/>
                <a:moveTo>
                  <a:pt x="700288" y="583260"/>
                </a:moveTo>
                <a:cubicBezTo>
                  <a:pt x="686952" y="602273"/>
                  <a:pt x="668373" y="611734"/>
                  <a:pt x="644552" y="611734"/>
                </a:cubicBezTo>
                <a:cubicBezTo>
                  <a:pt x="627353" y="611734"/>
                  <a:pt x="612453" y="607876"/>
                  <a:pt x="599853" y="600160"/>
                </a:cubicBezTo>
                <a:cubicBezTo>
                  <a:pt x="587252" y="592445"/>
                  <a:pt x="577503" y="581239"/>
                  <a:pt x="570789" y="566634"/>
                </a:cubicBezTo>
                <a:lnTo>
                  <a:pt x="570789" y="444012"/>
                </a:lnTo>
                <a:cubicBezTo>
                  <a:pt x="577411" y="428122"/>
                  <a:pt x="586976" y="415997"/>
                  <a:pt x="599393" y="407639"/>
                </a:cubicBezTo>
                <a:cubicBezTo>
                  <a:pt x="611809" y="399280"/>
                  <a:pt x="626801" y="395147"/>
                  <a:pt x="644092" y="395147"/>
                </a:cubicBezTo>
                <a:cubicBezTo>
                  <a:pt x="668097" y="395147"/>
                  <a:pt x="686768" y="404608"/>
                  <a:pt x="700196" y="423529"/>
                </a:cubicBezTo>
                <a:cubicBezTo>
                  <a:pt x="713624" y="442451"/>
                  <a:pt x="720338" y="468169"/>
                  <a:pt x="720338" y="500777"/>
                </a:cubicBezTo>
                <a:cubicBezTo>
                  <a:pt x="720338" y="536874"/>
                  <a:pt x="713716" y="564338"/>
                  <a:pt x="700380" y="583351"/>
                </a:cubicBezTo>
                <a:close/>
                <a:moveTo>
                  <a:pt x="777914" y="217138"/>
                </a:moveTo>
                <a:lnTo>
                  <a:pt x="794929" y="217138"/>
                </a:lnTo>
                <a:lnTo>
                  <a:pt x="794929" y="64204"/>
                </a:lnTo>
                <a:lnTo>
                  <a:pt x="777914" y="64204"/>
                </a:lnTo>
                <a:lnTo>
                  <a:pt x="777914" y="217138"/>
                </a:lnTo>
                <a:close/>
              </a:path>
            </a:pathLst>
          </a:custGeom>
          <a:solidFill>
            <a:srgbClr val="1B3E51"/>
          </a:solidFill>
          <a:ln>
            <a:noFill/>
          </a:ln>
        </p:spPr>
        <p:txBody>
          <a:bodyPr anchorCtr="0" anchor="ctr"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1B3E51"/>
              </a:solidFill>
              <a:latin typeface="Arial"/>
              <a:ea typeface="Arial"/>
              <a:cs typeface="Arial"/>
              <a:sym typeface="Arial"/>
            </a:endParaRPr>
          </a:p>
        </p:txBody>
      </p:sp>
      <p:sp>
        <p:nvSpPr>
          <p:cNvPr id="5184" name="Google Shape;5184;p361"/>
          <p:cNvSpPr txBox="1"/>
          <p:nvPr>
            <p:ph idx="1" type="body"/>
          </p:nvPr>
        </p:nvSpPr>
        <p:spPr>
          <a:xfrm>
            <a:off x="3673100" y="3870645"/>
            <a:ext cx="1476300" cy="492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Clr>
                <a:schemeClr val="dk1"/>
              </a:buClr>
              <a:buSzPts val="1100"/>
              <a:buFont typeface="Arial"/>
              <a:buNone/>
            </a:pPr>
            <a:r>
              <a:rPr lang="en-US" sz="1600">
                <a:latin typeface="Roboto"/>
                <a:ea typeface="Roboto"/>
                <a:cs typeface="Roboto"/>
                <a:sym typeface="Roboto"/>
              </a:rPr>
              <a:t>Security </a:t>
            </a:r>
            <a:br>
              <a:rPr lang="en-US" sz="1600">
                <a:latin typeface="Roboto"/>
                <a:ea typeface="Roboto"/>
                <a:cs typeface="Roboto"/>
                <a:sym typeface="Roboto"/>
              </a:rPr>
            </a:br>
            <a:r>
              <a:rPr lang="en-US" sz="1600">
                <a:latin typeface="Roboto"/>
                <a:ea typeface="Roboto"/>
                <a:cs typeface="Roboto"/>
                <a:sym typeface="Roboto"/>
              </a:rPr>
              <a:t>First</a:t>
            </a:r>
            <a:endParaRPr sz="1600"/>
          </a:p>
        </p:txBody>
      </p:sp>
      <p:grpSp>
        <p:nvGrpSpPr>
          <p:cNvPr id="5185" name="Google Shape;5185;p361"/>
          <p:cNvGrpSpPr/>
          <p:nvPr/>
        </p:nvGrpSpPr>
        <p:grpSpPr>
          <a:xfrm>
            <a:off x="7345177" y="2347071"/>
            <a:ext cx="1188696" cy="1188696"/>
            <a:chOff x="5474555" y="-1068055"/>
            <a:chExt cx="905259" cy="905259"/>
          </a:xfrm>
        </p:grpSpPr>
        <p:grpSp>
          <p:nvGrpSpPr>
            <p:cNvPr id="5186" name="Google Shape;5186;p361"/>
            <p:cNvGrpSpPr/>
            <p:nvPr/>
          </p:nvGrpSpPr>
          <p:grpSpPr>
            <a:xfrm>
              <a:off x="5474555" y="-1068055"/>
              <a:ext cx="905259" cy="905259"/>
              <a:chOff x="7518971" y="-1068055"/>
              <a:chExt cx="905259" cy="905259"/>
            </a:xfrm>
          </p:grpSpPr>
          <p:sp>
            <p:nvSpPr>
              <p:cNvPr id="5187" name="Google Shape;5187;p361"/>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188" name="Google Shape;5188;p361"/>
              <p:cNvGrpSpPr/>
              <p:nvPr/>
            </p:nvGrpSpPr>
            <p:grpSpPr>
              <a:xfrm>
                <a:off x="7518971" y="-1068055"/>
                <a:ext cx="905259" cy="905259"/>
                <a:chOff x="7459352" y="-978971"/>
                <a:chExt cx="905259" cy="905259"/>
              </a:xfrm>
            </p:grpSpPr>
            <p:sp>
              <p:nvSpPr>
                <p:cNvPr id="5189" name="Google Shape;5189;p361"/>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190" name="Google Shape;5190;p361"/>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191" name="Google Shape;5191;p361"/>
            <p:cNvGrpSpPr/>
            <p:nvPr/>
          </p:nvGrpSpPr>
          <p:grpSpPr>
            <a:xfrm>
              <a:off x="5617024" y="-956069"/>
              <a:ext cx="620772" cy="681735"/>
              <a:chOff x="5017121" y="-1115283"/>
              <a:chExt cx="620772" cy="681735"/>
            </a:xfrm>
          </p:grpSpPr>
          <p:sp>
            <p:nvSpPr>
              <p:cNvPr id="5192" name="Google Shape;5192;p361"/>
              <p:cNvSpPr/>
              <p:nvPr/>
            </p:nvSpPr>
            <p:spPr>
              <a:xfrm>
                <a:off x="5017121" y="-1054320"/>
                <a:ext cx="620772" cy="620772"/>
              </a:xfrm>
              <a:custGeom>
                <a:rect b="b" l="l" r="r" t="t"/>
                <a:pathLst>
                  <a:path extrusionOk="0" h="1495835" w="1495835">
                    <a:moveTo>
                      <a:pt x="1495835" y="747918"/>
                    </a:moveTo>
                    <a:cubicBezTo>
                      <a:pt x="1495835" y="1160981"/>
                      <a:pt x="1160981" y="1495835"/>
                      <a:pt x="747918" y="1495835"/>
                    </a:cubicBezTo>
                    <a:cubicBezTo>
                      <a:pt x="334854" y="1495835"/>
                      <a:pt x="0" y="1160981"/>
                      <a:pt x="0" y="747918"/>
                    </a:cubicBezTo>
                    <a:cubicBezTo>
                      <a:pt x="0" y="334854"/>
                      <a:pt x="334854" y="0"/>
                      <a:pt x="747918" y="0"/>
                    </a:cubicBezTo>
                    <a:cubicBezTo>
                      <a:pt x="1160981" y="0"/>
                      <a:pt x="1495835" y="334854"/>
                      <a:pt x="1495835" y="747918"/>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193" name="Google Shape;5193;p361"/>
              <p:cNvSpPr/>
              <p:nvPr/>
            </p:nvSpPr>
            <p:spPr>
              <a:xfrm>
                <a:off x="5236272" y="-987104"/>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194" name="Google Shape;5194;p361"/>
              <p:cNvSpPr/>
              <p:nvPr/>
            </p:nvSpPr>
            <p:spPr>
              <a:xfrm>
                <a:off x="5236272" y="-683236"/>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195" name="Google Shape;5195;p361"/>
              <p:cNvSpPr/>
              <p:nvPr/>
            </p:nvSpPr>
            <p:spPr>
              <a:xfrm>
                <a:off x="5084338" y="-835170"/>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196" name="Google Shape;5196;p361"/>
              <p:cNvSpPr/>
              <p:nvPr/>
            </p:nvSpPr>
            <p:spPr>
              <a:xfrm>
                <a:off x="5327283" y="-942071"/>
                <a:ext cx="130357" cy="279331"/>
              </a:xfrm>
              <a:custGeom>
                <a:rect b="b" l="l" r="r" t="t"/>
                <a:pathLst>
                  <a:path extrusionOk="0" h="673087" w="314114">
                    <a:moveTo>
                      <a:pt x="0" y="0"/>
                    </a:moveTo>
                    <a:lnTo>
                      <a:pt x="0" y="477241"/>
                    </a:lnTo>
                    <a:lnTo>
                      <a:pt x="314114" y="673088"/>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197" name="Google Shape;5197;p361"/>
              <p:cNvSpPr/>
              <p:nvPr/>
            </p:nvSpPr>
            <p:spPr>
              <a:xfrm>
                <a:off x="5327283" y="-1115283"/>
                <a:ext cx="3936" cy="61006"/>
              </a:xfrm>
              <a:custGeom>
                <a:rect b="b" l="l" r="r" t="t"/>
                <a:pathLst>
                  <a:path extrusionOk="0" h="147003" w="9484">
                    <a:moveTo>
                      <a:pt x="0" y="0"/>
                    </a:moveTo>
                    <a:lnTo>
                      <a:pt x="0" y="147004"/>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198" name="Google Shape;5198;p361"/>
              <p:cNvSpPr/>
              <p:nvPr/>
            </p:nvSpPr>
            <p:spPr>
              <a:xfrm>
                <a:off x="5219910" y="-1115283"/>
                <a:ext cx="214940" cy="3936"/>
              </a:xfrm>
              <a:custGeom>
                <a:rect b="b" l="l" r="r" t="t"/>
                <a:pathLst>
                  <a:path extrusionOk="0" h="9484" w="517927">
                    <a:moveTo>
                      <a:pt x="0" y="0"/>
                    </a:moveTo>
                    <a:lnTo>
                      <a:pt x="517928"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199" name="Google Shape;5199;p361"/>
              <p:cNvSpPr/>
              <p:nvPr/>
            </p:nvSpPr>
            <p:spPr>
              <a:xfrm>
                <a:off x="5562008" y="-978884"/>
                <a:ext cx="34675" cy="34675"/>
              </a:xfrm>
              <a:custGeom>
                <a:rect b="b" l="l" r="r" t="t"/>
                <a:pathLst>
                  <a:path extrusionOk="0" h="83555" w="83555">
                    <a:moveTo>
                      <a:pt x="83555" y="0"/>
                    </a:moveTo>
                    <a:lnTo>
                      <a:pt x="0" y="83555"/>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00" name="Google Shape;5200;p361"/>
              <p:cNvSpPr/>
              <p:nvPr/>
            </p:nvSpPr>
            <p:spPr>
              <a:xfrm>
                <a:off x="5563267" y="-1012315"/>
                <a:ext cx="66871" cy="66871"/>
              </a:xfrm>
              <a:custGeom>
                <a:rect b="b" l="l" r="r" t="t"/>
                <a:pathLst>
                  <a:path extrusionOk="0" h="161135" w="161135">
                    <a:moveTo>
                      <a:pt x="0" y="0"/>
                    </a:moveTo>
                    <a:lnTo>
                      <a:pt x="161135" y="161135"/>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201" name="Google Shape;5201;p361"/>
          <p:cNvGrpSpPr/>
          <p:nvPr/>
        </p:nvGrpSpPr>
        <p:grpSpPr>
          <a:xfrm>
            <a:off x="2072589" y="2347086"/>
            <a:ext cx="1188696" cy="1188696"/>
            <a:chOff x="2742693" y="-1068055"/>
            <a:chExt cx="905259" cy="905259"/>
          </a:xfrm>
        </p:grpSpPr>
        <p:grpSp>
          <p:nvGrpSpPr>
            <p:cNvPr id="5202" name="Google Shape;5202;p361"/>
            <p:cNvGrpSpPr/>
            <p:nvPr/>
          </p:nvGrpSpPr>
          <p:grpSpPr>
            <a:xfrm>
              <a:off x="2742693" y="-1068055"/>
              <a:ext cx="905259" cy="905259"/>
              <a:chOff x="7518971" y="-1068055"/>
              <a:chExt cx="905259" cy="905259"/>
            </a:xfrm>
          </p:grpSpPr>
          <p:sp>
            <p:nvSpPr>
              <p:cNvPr id="5203" name="Google Shape;5203;p361"/>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204" name="Google Shape;5204;p361"/>
              <p:cNvGrpSpPr/>
              <p:nvPr/>
            </p:nvGrpSpPr>
            <p:grpSpPr>
              <a:xfrm>
                <a:off x="7518971" y="-1068055"/>
                <a:ext cx="905259" cy="905259"/>
                <a:chOff x="7459352" y="-978971"/>
                <a:chExt cx="905259" cy="905259"/>
              </a:xfrm>
            </p:grpSpPr>
            <p:sp>
              <p:nvSpPr>
                <p:cNvPr id="5205" name="Google Shape;5205;p361"/>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06" name="Google Shape;5206;p361"/>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207" name="Google Shape;5207;p361"/>
            <p:cNvGrpSpPr/>
            <p:nvPr/>
          </p:nvGrpSpPr>
          <p:grpSpPr>
            <a:xfrm>
              <a:off x="2889429" y="-961536"/>
              <a:ext cx="611787" cy="692720"/>
              <a:chOff x="2890001" y="-1090800"/>
              <a:chExt cx="611787" cy="692720"/>
            </a:xfrm>
          </p:grpSpPr>
          <p:sp>
            <p:nvSpPr>
              <p:cNvPr id="5208" name="Google Shape;5208;p361"/>
              <p:cNvSpPr/>
              <p:nvPr/>
            </p:nvSpPr>
            <p:spPr>
              <a:xfrm>
                <a:off x="3065882" y="-1090800"/>
                <a:ext cx="259770" cy="692720"/>
              </a:xfrm>
              <a:custGeom>
                <a:rect b="b" l="l" r="r" t="t"/>
                <a:pathLst>
                  <a:path extrusionOk="0" h="1669205" w="625951">
                    <a:moveTo>
                      <a:pt x="80805" y="1394450"/>
                    </a:moveTo>
                    <a:cubicBezTo>
                      <a:pt x="30539" y="1246403"/>
                      <a:pt x="0" y="1050082"/>
                      <a:pt x="0" y="834603"/>
                    </a:cubicBezTo>
                    <a:cubicBezTo>
                      <a:pt x="0" y="373674"/>
                      <a:pt x="140080" y="0"/>
                      <a:pt x="312976" y="0"/>
                    </a:cubicBezTo>
                    <a:cubicBezTo>
                      <a:pt x="485871" y="0"/>
                      <a:pt x="625952" y="373674"/>
                      <a:pt x="625952" y="834603"/>
                    </a:cubicBezTo>
                    <a:cubicBezTo>
                      <a:pt x="625952" y="1295531"/>
                      <a:pt x="485871" y="1669205"/>
                      <a:pt x="312976" y="1669205"/>
                    </a:cubicBezTo>
                    <a:cubicBezTo>
                      <a:pt x="251803" y="1669205"/>
                      <a:pt x="194709" y="1622354"/>
                      <a:pt x="146435" y="1541359"/>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09" name="Google Shape;5209;p361"/>
              <p:cNvSpPr/>
              <p:nvPr/>
            </p:nvSpPr>
            <p:spPr>
              <a:xfrm>
                <a:off x="2890001" y="-974809"/>
                <a:ext cx="611743" cy="460609"/>
              </a:xfrm>
              <a:custGeom>
                <a:rect b="b" l="l" r="r" t="t"/>
                <a:pathLst>
                  <a:path extrusionOk="0" h="1109900" w="1474079">
                    <a:moveTo>
                      <a:pt x="1336205" y="677532"/>
                    </a:moveTo>
                    <a:cubicBezTo>
                      <a:pt x="1237665" y="553196"/>
                      <a:pt x="1091515" y="418616"/>
                      <a:pt x="914256" y="296935"/>
                    </a:cubicBezTo>
                    <a:cubicBezTo>
                      <a:pt x="519243" y="25689"/>
                      <a:pt x="119677" y="-78731"/>
                      <a:pt x="21801" y="63720"/>
                    </a:cubicBezTo>
                    <a:cubicBezTo>
                      <a:pt x="-76075" y="206172"/>
                      <a:pt x="164821" y="541625"/>
                      <a:pt x="559835" y="812966"/>
                    </a:cubicBezTo>
                    <a:cubicBezTo>
                      <a:pt x="954849" y="1084212"/>
                      <a:pt x="1354414" y="1188632"/>
                      <a:pt x="1452291" y="1046180"/>
                    </a:cubicBezTo>
                    <a:cubicBezTo>
                      <a:pt x="1489658" y="991741"/>
                      <a:pt x="1477613" y="909229"/>
                      <a:pt x="1426494" y="812871"/>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10" name="Google Shape;5210;p361"/>
              <p:cNvSpPr/>
              <p:nvPr/>
            </p:nvSpPr>
            <p:spPr>
              <a:xfrm>
                <a:off x="2890041" y="-974829"/>
                <a:ext cx="611747" cy="460629"/>
              </a:xfrm>
              <a:custGeom>
                <a:rect b="b" l="l" r="r" t="t"/>
                <a:pathLst>
                  <a:path extrusionOk="0" h="1109949" w="1474089">
                    <a:moveTo>
                      <a:pt x="633904" y="248046"/>
                    </a:moveTo>
                    <a:cubicBezTo>
                      <a:pt x="1003690" y="13599"/>
                      <a:pt x="1360577" y="-69861"/>
                      <a:pt x="1452289" y="63770"/>
                    </a:cubicBezTo>
                    <a:cubicBezTo>
                      <a:pt x="1550165" y="206221"/>
                      <a:pt x="1309268" y="541675"/>
                      <a:pt x="914255" y="813015"/>
                    </a:cubicBezTo>
                    <a:cubicBezTo>
                      <a:pt x="519241" y="1084261"/>
                      <a:pt x="119675" y="1188681"/>
                      <a:pt x="21799" y="1046230"/>
                    </a:cubicBezTo>
                    <a:cubicBezTo>
                      <a:pt x="-71240" y="910797"/>
                      <a:pt x="141868" y="601045"/>
                      <a:pt x="502359" y="337766"/>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11" name="Google Shape;5211;p361"/>
              <p:cNvSpPr/>
              <p:nvPr/>
            </p:nvSpPr>
            <p:spPr>
              <a:xfrm>
                <a:off x="3430477" y="-700326"/>
                <a:ext cx="66910" cy="66910"/>
              </a:xfrm>
              <a:custGeom>
                <a:rect b="b" l="l" r="r" t="t"/>
                <a:pathLst>
                  <a:path extrusionOk="0" h="161230" w="161230">
                    <a:moveTo>
                      <a:pt x="161230" y="80615"/>
                    </a:moveTo>
                    <a:cubicBezTo>
                      <a:pt x="161230" y="125138"/>
                      <a:pt x="125138" y="161230"/>
                      <a:pt x="80615" y="161230"/>
                    </a:cubicBezTo>
                    <a:cubicBezTo>
                      <a:pt x="36092" y="161230"/>
                      <a:pt x="0" y="125138"/>
                      <a:pt x="0" y="80615"/>
                    </a:cubicBezTo>
                    <a:cubicBezTo>
                      <a:pt x="0" y="36092"/>
                      <a:pt x="36092" y="0"/>
                      <a:pt x="80615" y="0"/>
                    </a:cubicBezTo>
                    <a:cubicBezTo>
                      <a:pt x="125138" y="0"/>
                      <a:pt x="161230" y="36092"/>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12" name="Google Shape;5212;p361"/>
              <p:cNvSpPr/>
              <p:nvPr/>
            </p:nvSpPr>
            <p:spPr>
              <a:xfrm>
                <a:off x="3077839" y="-514685"/>
                <a:ext cx="66910" cy="66910"/>
              </a:xfrm>
              <a:custGeom>
                <a:rect b="b" l="l" r="r" t="t"/>
                <a:pathLst>
                  <a:path extrusionOk="0" h="161230" w="161230">
                    <a:moveTo>
                      <a:pt x="161230" y="80615"/>
                    </a:moveTo>
                    <a:cubicBezTo>
                      <a:pt x="161230" y="125137"/>
                      <a:pt x="125137" y="161230"/>
                      <a:pt x="80615" y="161230"/>
                    </a:cubicBezTo>
                    <a:cubicBezTo>
                      <a:pt x="36093" y="161230"/>
                      <a:pt x="0" y="125137"/>
                      <a:pt x="0" y="80615"/>
                    </a:cubicBezTo>
                    <a:cubicBezTo>
                      <a:pt x="0" y="36092"/>
                      <a:pt x="36093" y="0"/>
                      <a:pt x="80615" y="0"/>
                    </a:cubicBezTo>
                    <a:cubicBezTo>
                      <a:pt x="125137" y="0"/>
                      <a:pt x="161230" y="36092"/>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13" name="Google Shape;5213;p361"/>
              <p:cNvSpPr/>
              <p:nvPr/>
            </p:nvSpPr>
            <p:spPr>
              <a:xfrm>
                <a:off x="3092234" y="-887500"/>
                <a:ext cx="66910" cy="66910"/>
              </a:xfrm>
              <a:custGeom>
                <a:rect b="b" l="l" r="r" t="t"/>
                <a:pathLst>
                  <a:path extrusionOk="0" h="161230" w="161230">
                    <a:moveTo>
                      <a:pt x="161230" y="80615"/>
                    </a:moveTo>
                    <a:cubicBezTo>
                      <a:pt x="161230" y="125137"/>
                      <a:pt x="125137" y="161230"/>
                      <a:pt x="80615" y="161230"/>
                    </a:cubicBezTo>
                    <a:cubicBezTo>
                      <a:pt x="36093" y="161230"/>
                      <a:pt x="0" y="125137"/>
                      <a:pt x="0" y="80615"/>
                    </a:cubicBezTo>
                    <a:cubicBezTo>
                      <a:pt x="0" y="36093"/>
                      <a:pt x="36093" y="0"/>
                      <a:pt x="80615" y="0"/>
                    </a:cubicBezTo>
                    <a:cubicBezTo>
                      <a:pt x="125137" y="0"/>
                      <a:pt x="161230" y="36093"/>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214" name="Google Shape;5214;p361"/>
          <p:cNvGrpSpPr/>
          <p:nvPr/>
        </p:nvGrpSpPr>
        <p:grpSpPr>
          <a:xfrm>
            <a:off x="324410" y="2347921"/>
            <a:ext cx="1188696" cy="1188696"/>
            <a:chOff x="4111018" y="-1068055"/>
            <a:chExt cx="905259" cy="905259"/>
          </a:xfrm>
        </p:grpSpPr>
        <p:grpSp>
          <p:nvGrpSpPr>
            <p:cNvPr id="5215" name="Google Shape;5215;p361"/>
            <p:cNvGrpSpPr/>
            <p:nvPr/>
          </p:nvGrpSpPr>
          <p:grpSpPr>
            <a:xfrm>
              <a:off x="4111018" y="-1068055"/>
              <a:ext cx="905259" cy="905259"/>
              <a:chOff x="7518971" y="-1068055"/>
              <a:chExt cx="905259" cy="905259"/>
            </a:xfrm>
          </p:grpSpPr>
          <p:sp>
            <p:nvSpPr>
              <p:cNvPr id="5216" name="Google Shape;5216;p361"/>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217" name="Google Shape;5217;p361"/>
              <p:cNvGrpSpPr/>
              <p:nvPr/>
            </p:nvGrpSpPr>
            <p:grpSpPr>
              <a:xfrm>
                <a:off x="7518971" y="-1068055"/>
                <a:ext cx="905259" cy="905259"/>
                <a:chOff x="7459352" y="-978971"/>
                <a:chExt cx="905259" cy="905259"/>
              </a:xfrm>
            </p:grpSpPr>
            <p:sp>
              <p:nvSpPr>
                <p:cNvPr id="5218" name="Google Shape;5218;p361"/>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19" name="Google Shape;5219;p361"/>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220" name="Google Shape;5220;p361"/>
            <p:cNvGrpSpPr/>
            <p:nvPr/>
          </p:nvGrpSpPr>
          <p:grpSpPr>
            <a:xfrm>
              <a:off x="4288608" y="-890465"/>
              <a:ext cx="550476" cy="550476"/>
              <a:chOff x="3983669" y="-1068664"/>
              <a:chExt cx="550476" cy="550476"/>
            </a:xfrm>
          </p:grpSpPr>
          <p:sp>
            <p:nvSpPr>
              <p:cNvPr id="5221" name="Google Shape;5221;p361"/>
              <p:cNvSpPr/>
              <p:nvPr/>
            </p:nvSpPr>
            <p:spPr>
              <a:xfrm>
                <a:off x="3983669" y="-1068664"/>
                <a:ext cx="550476" cy="550476"/>
              </a:xfrm>
              <a:custGeom>
                <a:rect b="b" l="l" r="r" t="t"/>
                <a:pathLst>
                  <a:path extrusionOk="0" h="1326449" w="1326449">
                    <a:moveTo>
                      <a:pt x="0" y="0"/>
                    </a:moveTo>
                    <a:lnTo>
                      <a:pt x="1326449" y="0"/>
                    </a:lnTo>
                    <a:lnTo>
                      <a:pt x="1326449" y="1326449"/>
                    </a:lnTo>
                    <a:lnTo>
                      <a:pt x="0" y="1326449"/>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22" name="Google Shape;5222;p361"/>
              <p:cNvSpPr/>
              <p:nvPr/>
            </p:nvSpPr>
            <p:spPr>
              <a:xfrm>
                <a:off x="3983669" y="-884361"/>
                <a:ext cx="275199" cy="90172"/>
              </a:xfrm>
              <a:custGeom>
                <a:rect b="b" l="l" r="r" t="t"/>
                <a:pathLst>
                  <a:path extrusionOk="0" h="217281" w="663129">
                    <a:moveTo>
                      <a:pt x="0" y="217281"/>
                    </a:moveTo>
                    <a:lnTo>
                      <a:pt x="216143" y="217281"/>
                    </a:lnTo>
                    <a:cubicBezTo>
                      <a:pt x="234258" y="217281"/>
                      <a:pt x="252942" y="205521"/>
                      <a:pt x="252942" y="183992"/>
                    </a:cubicBezTo>
                    <a:cubicBezTo>
                      <a:pt x="252942" y="144728"/>
                      <a:pt x="232456" y="133442"/>
                      <a:pt x="232456" y="94272"/>
                    </a:cubicBezTo>
                    <a:cubicBezTo>
                      <a:pt x="232456" y="42204"/>
                      <a:pt x="274660" y="0"/>
                      <a:pt x="326728" y="0"/>
                    </a:cubicBezTo>
                    <a:cubicBezTo>
                      <a:pt x="378796" y="0"/>
                      <a:pt x="421000" y="42204"/>
                      <a:pt x="421000" y="94272"/>
                    </a:cubicBezTo>
                    <a:cubicBezTo>
                      <a:pt x="421000" y="133536"/>
                      <a:pt x="400514" y="144823"/>
                      <a:pt x="400514" y="183992"/>
                    </a:cubicBezTo>
                    <a:cubicBezTo>
                      <a:pt x="400514" y="205521"/>
                      <a:pt x="419198" y="217281"/>
                      <a:pt x="437313" y="217281"/>
                    </a:cubicBezTo>
                    <a:lnTo>
                      <a:pt x="663130" y="217281"/>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23" name="Google Shape;5223;p361"/>
              <p:cNvSpPr/>
              <p:nvPr/>
            </p:nvSpPr>
            <p:spPr>
              <a:xfrm>
                <a:off x="4258708" y="-1068664"/>
                <a:ext cx="90172" cy="275199"/>
              </a:xfrm>
              <a:custGeom>
                <a:rect b="b" l="l" r="r" t="t"/>
                <a:pathLst>
                  <a:path extrusionOk="0" h="663129" w="217281">
                    <a:moveTo>
                      <a:pt x="0" y="0"/>
                    </a:moveTo>
                    <a:lnTo>
                      <a:pt x="0" y="216143"/>
                    </a:lnTo>
                    <a:cubicBezTo>
                      <a:pt x="0" y="234258"/>
                      <a:pt x="11760" y="252942"/>
                      <a:pt x="33289" y="252942"/>
                    </a:cubicBezTo>
                    <a:cubicBezTo>
                      <a:pt x="72554" y="252942"/>
                      <a:pt x="83840" y="232456"/>
                      <a:pt x="123009" y="232456"/>
                    </a:cubicBezTo>
                    <a:cubicBezTo>
                      <a:pt x="175077" y="232456"/>
                      <a:pt x="217281" y="274660"/>
                      <a:pt x="217281" y="326728"/>
                    </a:cubicBezTo>
                    <a:cubicBezTo>
                      <a:pt x="217281" y="378796"/>
                      <a:pt x="175077" y="421000"/>
                      <a:pt x="123009" y="421000"/>
                    </a:cubicBezTo>
                    <a:cubicBezTo>
                      <a:pt x="83745" y="421000"/>
                      <a:pt x="72459" y="400514"/>
                      <a:pt x="33289" y="400514"/>
                    </a:cubicBezTo>
                    <a:cubicBezTo>
                      <a:pt x="11760" y="400514"/>
                      <a:pt x="0" y="419198"/>
                      <a:pt x="0" y="437313"/>
                    </a:cubicBezTo>
                    <a:lnTo>
                      <a:pt x="0" y="66313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24" name="Google Shape;5224;p361"/>
              <p:cNvSpPr/>
              <p:nvPr/>
            </p:nvSpPr>
            <p:spPr>
              <a:xfrm>
                <a:off x="4258747" y="-794254"/>
                <a:ext cx="275199" cy="90172"/>
              </a:xfrm>
              <a:custGeom>
                <a:rect b="b" l="l" r="r" t="t"/>
                <a:pathLst>
                  <a:path extrusionOk="0" h="217281" w="663129">
                    <a:moveTo>
                      <a:pt x="663130" y="0"/>
                    </a:moveTo>
                    <a:lnTo>
                      <a:pt x="446987" y="0"/>
                    </a:lnTo>
                    <a:cubicBezTo>
                      <a:pt x="428872" y="0"/>
                      <a:pt x="410188" y="11760"/>
                      <a:pt x="410188" y="33289"/>
                    </a:cubicBezTo>
                    <a:cubicBezTo>
                      <a:pt x="410188" y="72554"/>
                      <a:pt x="430674" y="83840"/>
                      <a:pt x="430674" y="123009"/>
                    </a:cubicBezTo>
                    <a:cubicBezTo>
                      <a:pt x="430674" y="175077"/>
                      <a:pt x="388470" y="217281"/>
                      <a:pt x="336402" y="217281"/>
                    </a:cubicBezTo>
                    <a:cubicBezTo>
                      <a:pt x="284334" y="217281"/>
                      <a:pt x="242130" y="175077"/>
                      <a:pt x="242130" y="123009"/>
                    </a:cubicBezTo>
                    <a:cubicBezTo>
                      <a:pt x="242130" y="83745"/>
                      <a:pt x="262615" y="72459"/>
                      <a:pt x="262615" y="33289"/>
                    </a:cubicBezTo>
                    <a:cubicBezTo>
                      <a:pt x="262615" y="11760"/>
                      <a:pt x="243932" y="0"/>
                      <a:pt x="225817" y="0"/>
                    </a:cubicBezTo>
                    <a:lnTo>
                      <a:pt x="0"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25" name="Google Shape;5225;p361"/>
              <p:cNvSpPr/>
              <p:nvPr/>
            </p:nvSpPr>
            <p:spPr>
              <a:xfrm>
                <a:off x="4168601" y="-794215"/>
                <a:ext cx="90172" cy="275199"/>
              </a:xfrm>
              <a:custGeom>
                <a:rect b="b" l="l" r="r" t="t"/>
                <a:pathLst>
                  <a:path extrusionOk="0" h="663129" w="217281">
                    <a:moveTo>
                      <a:pt x="217281" y="663130"/>
                    </a:moveTo>
                    <a:lnTo>
                      <a:pt x="217281" y="446987"/>
                    </a:lnTo>
                    <a:cubicBezTo>
                      <a:pt x="217281" y="428872"/>
                      <a:pt x="205521" y="410188"/>
                      <a:pt x="183992" y="410188"/>
                    </a:cubicBezTo>
                    <a:cubicBezTo>
                      <a:pt x="144728" y="410188"/>
                      <a:pt x="133442" y="430674"/>
                      <a:pt x="94272" y="430674"/>
                    </a:cubicBezTo>
                    <a:cubicBezTo>
                      <a:pt x="42204" y="430674"/>
                      <a:pt x="0" y="388470"/>
                      <a:pt x="0" y="336402"/>
                    </a:cubicBezTo>
                    <a:cubicBezTo>
                      <a:pt x="0" y="284334"/>
                      <a:pt x="42204" y="242130"/>
                      <a:pt x="94272" y="242130"/>
                    </a:cubicBezTo>
                    <a:cubicBezTo>
                      <a:pt x="133536" y="242130"/>
                      <a:pt x="144822" y="262615"/>
                      <a:pt x="183992" y="262615"/>
                    </a:cubicBezTo>
                    <a:cubicBezTo>
                      <a:pt x="205521" y="262615"/>
                      <a:pt x="217281" y="243932"/>
                      <a:pt x="217281" y="225817"/>
                    </a:cubicBezTo>
                    <a:lnTo>
                      <a:pt x="217281"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226" name="Google Shape;5226;p361"/>
          <p:cNvGrpSpPr/>
          <p:nvPr/>
        </p:nvGrpSpPr>
        <p:grpSpPr>
          <a:xfrm>
            <a:off x="3824254" y="2347101"/>
            <a:ext cx="1188696" cy="1188696"/>
            <a:chOff x="6961555" y="-1068055"/>
            <a:chExt cx="905259" cy="905259"/>
          </a:xfrm>
        </p:grpSpPr>
        <p:grpSp>
          <p:nvGrpSpPr>
            <p:cNvPr id="5227" name="Google Shape;5227;p361"/>
            <p:cNvGrpSpPr/>
            <p:nvPr/>
          </p:nvGrpSpPr>
          <p:grpSpPr>
            <a:xfrm>
              <a:off x="6961555" y="-1068055"/>
              <a:ext cx="905259" cy="905259"/>
              <a:chOff x="7518971" y="-1068055"/>
              <a:chExt cx="905259" cy="905259"/>
            </a:xfrm>
          </p:grpSpPr>
          <p:sp>
            <p:nvSpPr>
              <p:cNvPr id="5228" name="Google Shape;5228;p361"/>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229" name="Google Shape;5229;p361"/>
              <p:cNvGrpSpPr/>
              <p:nvPr/>
            </p:nvGrpSpPr>
            <p:grpSpPr>
              <a:xfrm>
                <a:off x="7518971" y="-1068055"/>
                <a:ext cx="905259" cy="905259"/>
                <a:chOff x="7459352" y="-978971"/>
                <a:chExt cx="905259" cy="905259"/>
              </a:xfrm>
            </p:grpSpPr>
            <p:sp>
              <p:nvSpPr>
                <p:cNvPr id="5230" name="Google Shape;5230;p361"/>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31" name="Google Shape;5231;p361"/>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232" name="Google Shape;5232;p361"/>
            <p:cNvGrpSpPr/>
            <p:nvPr/>
          </p:nvGrpSpPr>
          <p:grpSpPr>
            <a:xfrm>
              <a:off x="7151581" y="-949171"/>
              <a:ext cx="525208" cy="667491"/>
              <a:chOff x="6404140" y="-859843"/>
              <a:chExt cx="525208" cy="667491"/>
            </a:xfrm>
          </p:grpSpPr>
          <p:sp>
            <p:nvSpPr>
              <p:cNvPr id="5233" name="Google Shape;5233;p361"/>
              <p:cNvSpPr/>
              <p:nvPr/>
            </p:nvSpPr>
            <p:spPr>
              <a:xfrm>
                <a:off x="6440246" y="-815203"/>
                <a:ext cx="452905" cy="577673"/>
              </a:xfrm>
              <a:custGeom>
                <a:rect b="b" l="l" r="r" t="t"/>
                <a:pathLst>
                  <a:path extrusionOk="0" h="1391984" w="1091337">
                    <a:moveTo>
                      <a:pt x="1091338" y="218419"/>
                    </a:moveTo>
                    <a:lnTo>
                      <a:pt x="1091338" y="655353"/>
                    </a:lnTo>
                    <a:cubicBezTo>
                      <a:pt x="1091338" y="981796"/>
                      <a:pt x="921762" y="1109263"/>
                      <a:pt x="550174" y="1388665"/>
                    </a:cubicBezTo>
                    <a:lnTo>
                      <a:pt x="545716" y="1391984"/>
                    </a:lnTo>
                    <a:lnTo>
                      <a:pt x="541259" y="1388665"/>
                    </a:lnTo>
                    <a:cubicBezTo>
                      <a:pt x="169671" y="1109263"/>
                      <a:pt x="0" y="981796"/>
                      <a:pt x="0" y="655353"/>
                    </a:cubicBezTo>
                    <a:lnTo>
                      <a:pt x="0" y="218419"/>
                    </a:lnTo>
                    <a:cubicBezTo>
                      <a:pt x="125096" y="194993"/>
                      <a:pt x="343610" y="137046"/>
                      <a:pt x="545621" y="0"/>
                    </a:cubicBezTo>
                    <a:cubicBezTo>
                      <a:pt x="747728" y="137140"/>
                      <a:pt x="966147" y="194993"/>
                      <a:pt x="1091243" y="218419"/>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34" name="Google Shape;5234;p361"/>
              <p:cNvSpPr/>
              <p:nvPr/>
            </p:nvSpPr>
            <p:spPr>
              <a:xfrm>
                <a:off x="6404140" y="-859843"/>
                <a:ext cx="525208" cy="667491"/>
              </a:xfrm>
              <a:custGeom>
                <a:rect b="b" l="l" r="r" t="t"/>
                <a:pathLst>
                  <a:path extrusionOk="0" h="1608411" w="1265561">
                    <a:moveTo>
                      <a:pt x="1265561" y="762713"/>
                    </a:moveTo>
                    <a:cubicBezTo>
                      <a:pt x="1265561" y="1132594"/>
                      <a:pt x="1073033" y="1277321"/>
                      <a:pt x="689590" y="1565639"/>
                    </a:cubicBezTo>
                    <a:cubicBezTo>
                      <a:pt x="671096" y="1579580"/>
                      <a:pt x="652128" y="1593806"/>
                      <a:pt x="632781" y="1608412"/>
                    </a:cubicBezTo>
                    <a:cubicBezTo>
                      <a:pt x="613433" y="1593806"/>
                      <a:pt x="594465" y="1579580"/>
                      <a:pt x="575971" y="1565639"/>
                    </a:cubicBezTo>
                    <a:cubicBezTo>
                      <a:pt x="192433" y="1277321"/>
                      <a:pt x="0" y="1132594"/>
                      <a:pt x="0" y="762713"/>
                    </a:cubicBezTo>
                    <a:lnTo>
                      <a:pt x="0" y="251424"/>
                    </a:lnTo>
                    <a:cubicBezTo>
                      <a:pt x="83745" y="241086"/>
                      <a:pt x="381072" y="192243"/>
                      <a:pt x="632781" y="0"/>
                    </a:cubicBezTo>
                    <a:cubicBezTo>
                      <a:pt x="884584" y="192243"/>
                      <a:pt x="1181816" y="241086"/>
                      <a:pt x="1265561" y="251424"/>
                    </a:cubicBezTo>
                    <a:lnTo>
                      <a:pt x="1265561" y="762713"/>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35" name="Google Shape;5235;p361"/>
              <p:cNvSpPr/>
              <p:nvPr/>
            </p:nvSpPr>
            <p:spPr>
              <a:xfrm>
                <a:off x="6666554" y="-539456"/>
                <a:ext cx="3936" cy="3936"/>
              </a:xfrm>
              <a:custGeom>
                <a:rect b="b" l="l" r="r" t="t"/>
                <a:pathLst>
                  <a:path extrusionOk="0" h="9484" w="9484">
                    <a:moveTo>
                      <a:pt x="0" y="0"/>
                    </a:moveTo>
                    <a:lnTo>
                      <a:pt x="0" y="0"/>
                    </a:lnTo>
                    <a:lnTo>
                      <a:pt x="0" y="0"/>
                    </a:lnTo>
                    <a:lnTo>
                      <a:pt x="0" y="0"/>
                    </a:lnTo>
                    <a:close/>
                  </a:path>
                </a:pathLst>
              </a:custGeom>
              <a:solidFill>
                <a:srgbClr val="000000"/>
              </a:solidFill>
              <a:ln cap="flat" cmpd="sng" w="19050">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36" name="Google Shape;5236;p361"/>
              <p:cNvSpPr/>
              <p:nvPr/>
            </p:nvSpPr>
            <p:spPr>
              <a:xfrm>
                <a:off x="6539084" y="-637743"/>
                <a:ext cx="255125" cy="199393"/>
              </a:xfrm>
              <a:custGeom>
                <a:rect b="b" l="l" r="r" t="t"/>
                <a:pathLst>
                  <a:path extrusionOk="0" h="480465" w="614760">
                    <a:moveTo>
                      <a:pt x="0" y="302638"/>
                    </a:moveTo>
                    <a:lnTo>
                      <a:pt x="189303" y="480466"/>
                    </a:lnTo>
                    <a:lnTo>
                      <a:pt x="614761"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237" name="Google Shape;5237;p361"/>
          <p:cNvGrpSpPr/>
          <p:nvPr/>
        </p:nvGrpSpPr>
        <p:grpSpPr>
          <a:xfrm>
            <a:off x="5608046" y="2347071"/>
            <a:ext cx="1188696" cy="1188696"/>
            <a:chOff x="1488693" y="-1068055"/>
            <a:chExt cx="905259" cy="905259"/>
          </a:xfrm>
        </p:grpSpPr>
        <p:grpSp>
          <p:nvGrpSpPr>
            <p:cNvPr id="5238" name="Google Shape;5238;p361"/>
            <p:cNvGrpSpPr/>
            <p:nvPr/>
          </p:nvGrpSpPr>
          <p:grpSpPr>
            <a:xfrm>
              <a:off x="1488693" y="-1068055"/>
              <a:ext cx="905259" cy="905259"/>
              <a:chOff x="7518971" y="-1068055"/>
              <a:chExt cx="905259" cy="905259"/>
            </a:xfrm>
          </p:grpSpPr>
          <p:sp>
            <p:nvSpPr>
              <p:cNvPr id="5239" name="Google Shape;5239;p361"/>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240" name="Google Shape;5240;p361"/>
              <p:cNvGrpSpPr/>
              <p:nvPr/>
            </p:nvGrpSpPr>
            <p:grpSpPr>
              <a:xfrm>
                <a:off x="7518971" y="-1068055"/>
                <a:ext cx="905259" cy="905259"/>
                <a:chOff x="7459352" y="-978971"/>
                <a:chExt cx="905259" cy="905259"/>
              </a:xfrm>
            </p:grpSpPr>
            <p:sp>
              <p:nvSpPr>
                <p:cNvPr id="5241" name="Google Shape;5241;p361"/>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42" name="Google Shape;5242;p361"/>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243" name="Google Shape;5243;p361"/>
            <p:cNvGrpSpPr/>
            <p:nvPr/>
          </p:nvGrpSpPr>
          <p:grpSpPr>
            <a:xfrm>
              <a:off x="1670200" y="-941061"/>
              <a:ext cx="542245" cy="651269"/>
              <a:chOff x="67035" y="-1160770"/>
              <a:chExt cx="542245" cy="651269"/>
            </a:xfrm>
          </p:grpSpPr>
          <p:sp>
            <p:nvSpPr>
              <p:cNvPr id="5244" name="Google Shape;5244;p361"/>
              <p:cNvSpPr/>
              <p:nvPr/>
            </p:nvSpPr>
            <p:spPr>
              <a:xfrm>
                <a:off x="237730" y="-990862"/>
                <a:ext cx="371550" cy="481361"/>
              </a:xfrm>
              <a:custGeom>
                <a:rect b="b" l="l" r="r" t="t"/>
                <a:pathLst>
                  <a:path extrusionOk="0" h="1159907" w="895300">
                    <a:moveTo>
                      <a:pt x="654404" y="1042305"/>
                    </a:moveTo>
                    <a:lnTo>
                      <a:pt x="403075" y="1159908"/>
                    </a:lnTo>
                    <a:lnTo>
                      <a:pt x="275040" y="885817"/>
                    </a:lnTo>
                    <a:lnTo>
                      <a:pt x="0" y="1136198"/>
                    </a:lnTo>
                    <a:lnTo>
                      <a:pt x="15175" y="0"/>
                    </a:lnTo>
                    <a:lnTo>
                      <a:pt x="895301" y="718896"/>
                    </a:lnTo>
                    <a:lnTo>
                      <a:pt x="526369" y="768214"/>
                    </a:lnTo>
                    <a:lnTo>
                      <a:pt x="654404" y="1042305"/>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45" name="Google Shape;5245;p361"/>
              <p:cNvSpPr/>
              <p:nvPr/>
            </p:nvSpPr>
            <p:spPr>
              <a:xfrm>
                <a:off x="171261" y="-1147005"/>
                <a:ext cx="28732" cy="61793"/>
              </a:xfrm>
              <a:custGeom>
                <a:rect b="b" l="l" r="r" t="t"/>
                <a:pathLst>
                  <a:path extrusionOk="0" h="148900" w="69234">
                    <a:moveTo>
                      <a:pt x="0" y="0"/>
                    </a:moveTo>
                    <a:lnTo>
                      <a:pt x="69234" y="148901"/>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46" name="Google Shape;5246;p361"/>
              <p:cNvSpPr/>
              <p:nvPr/>
            </p:nvSpPr>
            <p:spPr>
              <a:xfrm>
                <a:off x="269981" y="-1160770"/>
                <a:ext cx="12988" cy="66910"/>
              </a:xfrm>
              <a:custGeom>
                <a:rect b="b" l="l" r="r" t="t"/>
                <a:pathLst>
                  <a:path extrusionOk="0" h="161230" w="31297">
                    <a:moveTo>
                      <a:pt x="31298" y="0"/>
                    </a:moveTo>
                    <a:lnTo>
                      <a:pt x="0" y="16123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47" name="Google Shape;5247;p361"/>
              <p:cNvSpPr/>
              <p:nvPr/>
            </p:nvSpPr>
            <p:spPr>
              <a:xfrm>
                <a:off x="88667" y="-1070310"/>
                <a:ext cx="59432" cy="33061"/>
              </a:xfrm>
              <a:custGeom>
                <a:rect b="b" l="l" r="r" t="t"/>
                <a:pathLst>
                  <a:path extrusionOk="0" h="79666" w="143210">
                    <a:moveTo>
                      <a:pt x="0" y="0"/>
                    </a:moveTo>
                    <a:lnTo>
                      <a:pt x="143210" y="79667"/>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48" name="Google Shape;5248;p361"/>
              <p:cNvSpPr/>
              <p:nvPr/>
            </p:nvSpPr>
            <p:spPr>
              <a:xfrm>
                <a:off x="332124" y="-1106101"/>
                <a:ext cx="49592" cy="46443"/>
              </a:xfrm>
              <a:custGeom>
                <a:rect b="b" l="l" r="r" t="t"/>
                <a:pathLst>
                  <a:path extrusionOk="0" h="111912" w="119499">
                    <a:moveTo>
                      <a:pt x="119500" y="0"/>
                    </a:moveTo>
                    <a:lnTo>
                      <a:pt x="0" y="111913"/>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249" name="Google Shape;5249;p361"/>
              <p:cNvSpPr/>
              <p:nvPr/>
            </p:nvSpPr>
            <p:spPr>
              <a:xfrm>
                <a:off x="67035" y="-967657"/>
                <a:ext cx="67697" cy="8265"/>
              </a:xfrm>
              <a:custGeom>
                <a:rect b="b" l="l" r="r" t="t"/>
                <a:pathLst>
                  <a:path extrusionOk="0" h="19916" w="163126">
                    <a:moveTo>
                      <a:pt x="163127" y="0"/>
                    </a:moveTo>
                    <a:lnTo>
                      <a:pt x="0" y="19917"/>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sp>
        <p:nvSpPr>
          <p:cNvPr id="5250" name="Google Shape;5250;p361"/>
          <p:cNvSpPr txBox="1"/>
          <p:nvPr/>
        </p:nvSpPr>
        <p:spPr>
          <a:xfrm>
            <a:off x="3718125" y="863150"/>
            <a:ext cx="4694700" cy="1302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800"/>
              </a:spcBef>
              <a:spcAft>
                <a:spcPts val="0"/>
              </a:spcAft>
              <a:buClr>
                <a:srgbClr val="000000"/>
              </a:buClr>
              <a:buSzPts val="1700"/>
              <a:buFont typeface="Arial"/>
              <a:buNone/>
            </a:pPr>
            <a:r>
              <a:rPr b="0" i="0" lang="en-US" sz="1700" u="none" cap="none" strike="noStrike">
                <a:solidFill>
                  <a:schemeClr val="dk1"/>
                </a:solidFill>
                <a:latin typeface="Roboto"/>
                <a:ea typeface="Roboto"/>
                <a:cs typeface="Roboto"/>
                <a:sym typeface="Roboto"/>
              </a:rPr>
              <a:t>Create scalable, secure and compliant enterprise applications with a low-code </a:t>
            </a:r>
            <a:br>
              <a:rPr b="0" i="0" lang="en-US" sz="1700" u="none" cap="none" strike="noStrike">
                <a:solidFill>
                  <a:schemeClr val="dk1"/>
                </a:solidFill>
                <a:latin typeface="Roboto"/>
                <a:ea typeface="Roboto"/>
                <a:cs typeface="Roboto"/>
                <a:sym typeface="Roboto"/>
              </a:rPr>
            </a:br>
            <a:r>
              <a:rPr b="0" i="0" lang="en-US" sz="1700" u="none" cap="none" strike="noStrike">
                <a:solidFill>
                  <a:schemeClr val="dk1"/>
                </a:solidFill>
                <a:latin typeface="Roboto"/>
                <a:ea typeface="Roboto"/>
                <a:cs typeface="Roboto"/>
                <a:sym typeface="Roboto"/>
              </a:rPr>
              <a:t>app building platform infused with AI.</a:t>
            </a:r>
            <a:endParaRPr b="0"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63849"/>
              </a:solidFill>
              <a:latin typeface="Roboto Light"/>
              <a:ea typeface="Roboto Light"/>
              <a:cs typeface="Roboto Light"/>
              <a:sym typeface="Roboto Light"/>
            </a:endParaRPr>
          </a:p>
        </p:txBody>
      </p:sp>
      <p:cxnSp>
        <p:nvCxnSpPr>
          <p:cNvPr id="5251" name="Google Shape;5251;p361"/>
          <p:cNvCxnSpPr/>
          <p:nvPr/>
        </p:nvCxnSpPr>
        <p:spPr>
          <a:xfrm>
            <a:off x="3469200" y="908175"/>
            <a:ext cx="0" cy="109950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6" name="Shape 5256"/>
        <p:cNvGrpSpPr/>
        <p:nvPr/>
      </p:nvGrpSpPr>
      <p:grpSpPr>
        <a:xfrm>
          <a:off x="0" y="0"/>
          <a:ext cx="0" cy="0"/>
          <a:chOff x="0" y="0"/>
          <a:chExt cx="0" cy="0"/>
        </a:xfrm>
      </p:grpSpPr>
      <p:sp>
        <p:nvSpPr>
          <p:cNvPr id="5257" name="Google Shape;5257;p362"/>
          <p:cNvSpPr txBox="1"/>
          <p:nvPr>
            <p:ph type="title"/>
          </p:nvPr>
        </p:nvSpPr>
        <p:spPr>
          <a:xfrm>
            <a:off x="1061150" y="2362350"/>
            <a:ext cx="2078700" cy="344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US">
                <a:solidFill>
                  <a:schemeClr val="accent1"/>
                </a:solidFill>
              </a:rPr>
              <a:t>Thank You</a:t>
            </a:r>
            <a:endParaRPr>
              <a:solidFill>
                <a:schemeClr val="accent1"/>
              </a:solidFill>
            </a:endParaRPr>
          </a:p>
        </p:txBody>
      </p:sp>
      <p:sp>
        <p:nvSpPr>
          <p:cNvPr id="5258" name="Google Shape;5258;p362"/>
          <p:cNvSpPr txBox="1"/>
          <p:nvPr>
            <p:ph idx="4294967295" type="body"/>
          </p:nvPr>
        </p:nvSpPr>
        <p:spPr>
          <a:xfrm>
            <a:off x="4916100" y="3815950"/>
            <a:ext cx="3518100" cy="4464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0"/>
              </a:spcAft>
              <a:buNone/>
            </a:pPr>
            <a:r>
              <a:rPr lang="en-US" sz="1200">
                <a:solidFill>
                  <a:schemeClr val="dk2"/>
                </a:solidFill>
                <a:latin typeface="Roboto"/>
                <a:ea typeface="Roboto"/>
                <a:cs typeface="Roboto"/>
                <a:sym typeface="Roboto"/>
              </a:rPr>
              <a:t>first.lastname@jitterbit.com</a:t>
            </a:r>
            <a:endParaRPr sz="1200">
              <a:solidFill>
                <a:schemeClr val="dk2"/>
              </a:solidFill>
              <a:latin typeface="Roboto"/>
              <a:ea typeface="Roboto"/>
              <a:cs typeface="Roboto"/>
              <a:sym typeface="Roboto"/>
            </a:endParaRPr>
          </a:p>
          <a:p>
            <a:pPr indent="0" lvl="0" marL="0" rtl="0" algn="ctr">
              <a:lnSpc>
                <a:spcPct val="100000"/>
              </a:lnSpc>
              <a:spcBef>
                <a:spcPts val="600"/>
              </a:spcBef>
              <a:spcAft>
                <a:spcPts val="600"/>
              </a:spcAft>
              <a:buNone/>
            </a:pPr>
            <a:r>
              <a:rPr lang="en-US" sz="1200">
                <a:solidFill>
                  <a:schemeClr val="dk2"/>
                </a:solidFill>
                <a:latin typeface="Roboto"/>
                <a:ea typeface="Roboto"/>
                <a:cs typeface="Roboto"/>
                <a:sym typeface="Roboto"/>
              </a:rPr>
              <a:t>(877) 555-0987</a:t>
            </a:r>
            <a:endParaRPr sz="1200">
              <a:solidFill>
                <a:schemeClr val="dk2"/>
              </a:solidFill>
              <a:latin typeface="Roboto"/>
              <a:ea typeface="Roboto"/>
              <a:cs typeface="Roboto"/>
              <a:sym typeface="Roboto"/>
            </a:endParaRPr>
          </a:p>
        </p:txBody>
      </p:sp>
      <p:sp>
        <p:nvSpPr>
          <p:cNvPr id="5259" name="Google Shape;5259;p362"/>
          <p:cNvSpPr/>
          <p:nvPr>
            <p:ph idx="2" type="pic"/>
          </p:nvPr>
        </p:nvSpPr>
        <p:spPr>
          <a:xfrm>
            <a:off x="5760750" y="987050"/>
            <a:ext cx="1828800" cy="1828800"/>
          </a:xfrm>
          <a:prstGeom prst="ellipse">
            <a:avLst/>
          </a:prstGeom>
          <a:noFill/>
          <a:ln cap="flat" cmpd="sng" w="19050">
            <a:solidFill>
              <a:schemeClr val="dk2"/>
            </a:solidFill>
            <a:prstDash val="solid"/>
            <a:round/>
            <a:headEnd len="sm" w="sm" type="none"/>
            <a:tailEnd len="sm" w="sm" type="none"/>
          </a:ln>
        </p:spPr>
      </p:sp>
      <p:sp>
        <p:nvSpPr>
          <p:cNvPr id="5260" name="Google Shape;5260;p362"/>
          <p:cNvSpPr txBox="1"/>
          <p:nvPr>
            <p:ph idx="4294967295" type="subTitle"/>
          </p:nvPr>
        </p:nvSpPr>
        <p:spPr>
          <a:xfrm>
            <a:off x="5532150" y="3062810"/>
            <a:ext cx="2286000" cy="277200"/>
          </a:xfrm>
          <a:prstGeom prst="rect">
            <a:avLst/>
          </a:prstGeom>
        </p:spPr>
        <p:txBody>
          <a:bodyPr anchorCtr="0" anchor="t" bIns="0" lIns="0" spcFirstLastPara="1" rIns="0" wrap="square" tIns="0">
            <a:spAutoFit/>
          </a:bodyPr>
          <a:lstStyle/>
          <a:p>
            <a:pPr indent="0" lvl="0" marL="0" rtl="0" algn="ctr">
              <a:spcBef>
                <a:spcPts val="0"/>
              </a:spcBef>
              <a:spcAft>
                <a:spcPts val="1200"/>
              </a:spcAft>
              <a:buNone/>
            </a:pPr>
            <a:r>
              <a:rPr lang="en-US" sz="1800">
                <a:solidFill>
                  <a:schemeClr val="lt1"/>
                </a:solidFill>
                <a:latin typeface="Roboto SemiBold"/>
                <a:ea typeface="Roboto SemiBold"/>
                <a:cs typeface="Roboto SemiBold"/>
                <a:sym typeface="Roboto SemiBold"/>
              </a:rPr>
              <a:t>First Lastname</a:t>
            </a:r>
            <a:endParaRPr sz="1800">
              <a:solidFill>
                <a:schemeClr val="lt1"/>
              </a:solidFill>
              <a:latin typeface="Roboto SemiBold"/>
              <a:ea typeface="Roboto SemiBold"/>
              <a:cs typeface="Roboto SemiBold"/>
              <a:sym typeface="Roboto SemiBold"/>
            </a:endParaRPr>
          </a:p>
        </p:txBody>
      </p:sp>
      <p:sp>
        <p:nvSpPr>
          <p:cNvPr id="5261" name="Google Shape;5261;p362"/>
          <p:cNvSpPr txBox="1"/>
          <p:nvPr>
            <p:ph idx="4294967295" type="subTitle"/>
          </p:nvPr>
        </p:nvSpPr>
        <p:spPr>
          <a:xfrm>
            <a:off x="5532150" y="3408904"/>
            <a:ext cx="2286000" cy="215400"/>
          </a:xfrm>
          <a:prstGeom prst="rect">
            <a:avLst/>
          </a:prstGeom>
        </p:spPr>
        <p:txBody>
          <a:bodyPr anchorCtr="0" anchor="t" bIns="0" lIns="0" spcFirstLastPara="1" rIns="0" wrap="square" tIns="0">
            <a:spAutoFit/>
          </a:bodyPr>
          <a:lstStyle/>
          <a:p>
            <a:pPr indent="0" lvl="0" marL="0" rtl="0" algn="ctr">
              <a:spcBef>
                <a:spcPts val="0"/>
              </a:spcBef>
              <a:spcAft>
                <a:spcPts val="1200"/>
              </a:spcAft>
              <a:buNone/>
            </a:pPr>
            <a:r>
              <a:rPr lang="en-US">
                <a:solidFill>
                  <a:schemeClr val="accent1"/>
                </a:solidFill>
                <a:latin typeface="Roboto Slab"/>
                <a:ea typeface="Roboto Slab"/>
                <a:cs typeface="Roboto Slab"/>
                <a:sym typeface="Roboto Slab"/>
              </a:rPr>
              <a:t>Job Title Position</a:t>
            </a:r>
            <a:endParaRPr>
              <a:solidFill>
                <a:schemeClr val="accent1"/>
              </a:solidFill>
              <a:latin typeface="Roboto Slab"/>
              <a:ea typeface="Roboto Slab"/>
              <a:cs typeface="Roboto Slab"/>
              <a:sym typeface="Roboto Slab"/>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6" name="Shape 5266"/>
        <p:cNvGrpSpPr/>
        <p:nvPr/>
      </p:nvGrpSpPr>
      <p:grpSpPr>
        <a:xfrm>
          <a:off x="0" y="0"/>
          <a:ext cx="0" cy="0"/>
          <a:chOff x="0" y="0"/>
          <a:chExt cx="0" cy="0"/>
        </a:xfrm>
      </p:grpSpPr>
      <p:sp>
        <p:nvSpPr>
          <p:cNvPr id="5267" name="Google Shape;5267;p363"/>
          <p:cNvSpPr txBox="1"/>
          <p:nvPr>
            <p:ph type="title"/>
          </p:nvPr>
        </p:nvSpPr>
        <p:spPr>
          <a:xfrm>
            <a:off x="544000" y="524250"/>
            <a:ext cx="8234400" cy="4095000"/>
          </a:xfrm>
          <a:prstGeom prst="rect">
            <a:avLst/>
          </a:prstGeom>
          <a:noFill/>
          <a:ln>
            <a:noFill/>
          </a:ln>
        </p:spPr>
        <p:txBody>
          <a:bodyPr anchorCtr="0" anchor="ctr" bIns="0" lIns="0" spcFirstLastPara="1" rIns="0" wrap="square" tIns="0">
            <a:normAutofit/>
          </a:bodyPr>
          <a:lstStyle/>
          <a:p>
            <a:pPr indent="0" lvl="0" marL="0" rtl="0" algn="r">
              <a:lnSpc>
                <a:spcPct val="80000"/>
              </a:lnSpc>
              <a:spcBef>
                <a:spcPts val="0"/>
              </a:spcBef>
              <a:spcAft>
                <a:spcPts val="0"/>
              </a:spcAft>
              <a:buSzPts val="2800"/>
              <a:buNone/>
            </a:pPr>
            <a:r>
              <a:rPr lang="en-US"/>
              <a:t>App Builder Appendix</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1" name="Shape 5271"/>
        <p:cNvGrpSpPr/>
        <p:nvPr/>
      </p:nvGrpSpPr>
      <p:grpSpPr>
        <a:xfrm>
          <a:off x="0" y="0"/>
          <a:ext cx="0" cy="0"/>
          <a:chOff x="0" y="0"/>
          <a:chExt cx="0" cy="0"/>
        </a:xfrm>
      </p:grpSpPr>
      <p:pic>
        <p:nvPicPr>
          <p:cNvPr id="5272" name="Google Shape;5272;p364"/>
          <p:cNvPicPr preferRelativeResize="0"/>
          <p:nvPr>
            <p:ph idx="2" type="pic"/>
          </p:nvPr>
        </p:nvPicPr>
        <p:blipFill rotWithShape="1">
          <a:blip r:embed="rId3">
            <a:alphaModFix/>
          </a:blip>
          <a:srcRect b="6558" l="21179" r="0" t="20966"/>
          <a:stretch/>
        </p:blipFill>
        <p:spPr>
          <a:xfrm>
            <a:off x="5029200" y="0"/>
            <a:ext cx="4114799" cy="4716600"/>
          </a:xfrm>
          <a:prstGeom prst="rect">
            <a:avLst/>
          </a:prstGeom>
          <a:noFill/>
          <a:ln>
            <a:noFill/>
          </a:ln>
        </p:spPr>
      </p:pic>
      <p:sp>
        <p:nvSpPr>
          <p:cNvPr id="5273" name="Google Shape;5273;p364"/>
          <p:cNvSpPr txBox="1"/>
          <p:nvPr>
            <p:ph type="title"/>
          </p:nvPr>
        </p:nvSpPr>
        <p:spPr>
          <a:xfrm>
            <a:off x="226278" y="616744"/>
            <a:ext cx="45660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US" sz="1800"/>
              <a:t>Darn Tough</a:t>
            </a:r>
            <a:endParaRPr sz="1800">
              <a:solidFill>
                <a:schemeClr val="accent1"/>
              </a:solidFill>
            </a:endParaRPr>
          </a:p>
        </p:txBody>
      </p:sp>
      <p:sp>
        <p:nvSpPr>
          <p:cNvPr id="5274" name="Google Shape;5274;p364"/>
          <p:cNvSpPr/>
          <p:nvPr/>
        </p:nvSpPr>
        <p:spPr>
          <a:xfrm>
            <a:off x="7150905" y="3657444"/>
            <a:ext cx="960300" cy="960000"/>
          </a:xfrm>
          <a:prstGeom prst="rect">
            <a:avLst/>
          </a:prstGeom>
          <a:solidFill>
            <a:srgbClr val="000000">
              <a:alpha val="60000"/>
            </a:srgbClr>
          </a:solidFill>
          <a:ln cap="flat" cmpd="sng" w="25400">
            <a:solidFill>
              <a:schemeClr val="accent6"/>
            </a:solidFill>
            <a:prstDash val="solid"/>
            <a:round/>
            <a:headEnd len="sm" w="sm" type="none"/>
            <a:tailEnd len="sm" w="sm" type="none"/>
          </a:ln>
        </p:spPr>
        <p:txBody>
          <a:bodyPr anchorCtr="0" anchor="ctr" bIns="0" lIns="27000" spcFirstLastPara="1" rIns="27000" wrap="square" tIns="0">
            <a:noAutofit/>
          </a:bodyPr>
          <a:lstStyle/>
          <a:p>
            <a:pPr indent="0" lvl="0" marL="0" marR="0" rtl="0" algn="ctr">
              <a:lnSpc>
                <a:spcPct val="100000"/>
              </a:lnSpc>
              <a:spcBef>
                <a:spcPts val="0"/>
              </a:spcBef>
              <a:spcAft>
                <a:spcPts val="0"/>
              </a:spcAft>
              <a:buClr>
                <a:srgbClr val="FFFFFF"/>
              </a:buClr>
              <a:buSzPts val="900"/>
              <a:buFont typeface="Arial"/>
              <a:buNone/>
            </a:pPr>
            <a:r>
              <a:rPr i="0" lang="en-US" sz="900" u="none" cap="none" strike="noStrike">
                <a:solidFill>
                  <a:srgbClr val="FFFFFF"/>
                </a:solidFill>
                <a:latin typeface="Roboto"/>
                <a:ea typeface="Roboto"/>
                <a:cs typeface="Roboto"/>
                <a:sym typeface="Roboto"/>
              </a:rPr>
              <a:t>Data</a:t>
            </a:r>
            <a:br>
              <a:rPr i="0" lang="en-US" sz="900" u="none" cap="none" strike="noStrike">
                <a:solidFill>
                  <a:srgbClr val="FFFFFF"/>
                </a:solidFill>
                <a:latin typeface="Roboto"/>
                <a:ea typeface="Roboto"/>
                <a:cs typeface="Roboto"/>
                <a:sym typeface="Roboto"/>
              </a:rPr>
            </a:br>
            <a:r>
              <a:rPr i="0" lang="en-US" sz="900" u="none" cap="none" strike="noStrike">
                <a:solidFill>
                  <a:srgbClr val="FFFFFF"/>
                </a:solidFill>
                <a:latin typeface="Roboto"/>
                <a:ea typeface="Roboto"/>
                <a:cs typeface="Roboto"/>
                <a:sym typeface="Roboto"/>
              </a:rPr>
              <a:t>Sources</a:t>
            </a:r>
            <a:endParaRPr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2000"/>
              <a:buFont typeface="Arial"/>
              <a:buNone/>
            </a:pPr>
            <a:r>
              <a:rPr i="0" lang="en-US" sz="2000" u="none" cap="none" strike="noStrike">
                <a:solidFill>
                  <a:srgbClr val="FFFFFF"/>
                </a:solidFill>
                <a:latin typeface="Roboto"/>
                <a:ea typeface="Roboto"/>
                <a:cs typeface="Roboto"/>
                <a:sym typeface="Roboto"/>
              </a:rPr>
              <a:t>2</a:t>
            </a:r>
            <a:endParaRPr i="0" sz="2000" u="none" cap="none" strike="noStrike">
              <a:solidFill>
                <a:srgbClr val="FFFFFF"/>
              </a:solidFill>
              <a:latin typeface="Roboto"/>
              <a:ea typeface="Roboto"/>
              <a:cs typeface="Roboto"/>
              <a:sym typeface="Roboto"/>
            </a:endParaRPr>
          </a:p>
        </p:txBody>
      </p:sp>
      <p:sp>
        <p:nvSpPr>
          <p:cNvPr id="5275" name="Google Shape;5275;p364"/>
          <p:cNvSpPr/>
          <p:nvPr/>
        </p:nvSpPr>
        <p:spPr>
          <a:xfrm>
            <a:off x="6121542" y="3658084"/>
            <a:ext cx="960300" cy="960000"/>
          </a:xfrm>
          <a:prstGeom prst="rect">
            <a:avLst/>
          </a:prstGeom>
          <a:solidFill>
            <a:srgbClr val="000000">
              <a:alpha val="60000"/>
            </a:srgbClr>
          </a:solidFill>
          <a:ln cap="flat" cmpd="sng" w="25400">
            <a:solidFill>
              <a:schemeClr val="accent3"/>
            </a:solidFill>
            <a:prstDash val="solid"/>
            <a:round/>
            <a:headEnd len="sm" w="sm" type="none"/>
            <a:tailEnd len="sm" w="sm" type="none"/>
          </a:ln>
        </p:spPr>
        <p:txBody>
          <a:bodyPr anchorCtr="0" anchor="ctr" bIns="0" lIns="27000" spcFirstLastPara="1" rIns="27000" wrap="square" tIns="0">
            <a:noAutofit/>
          </a:bodyPr>
          <a:lstStyle/>
          <a:p>
            <a:pPr indent="0" lvl="0" marL="0" marR="0" rtl="0" algn="ctr">
              <a:lnSpc>
                <a:spcPct val="100000"/>
              </a:lnSpc>
              <a:spcBef>
                <a:spcPts val="0"/>
              </a:spcBef>
              <a:spcAft>
                <a:spcPts val="0"/>
              </a:spcAft>
              <a:buClr>
                <a:srgbClr val="FFFFFF"/>
              </a:buClr>
              <a:buSzPts val="900"/>
              <a:buFont typeface="Arial"/>
              <a:buNone/>
            </a:pPr>
            <a:r>
              <a:rPr i="0" lang="en-US" sz="900" u="none" cap="none" strike="noStrike">
                <a:solidFill>
                  <a:srgbClr val="FFFFFF"/>
                </a:solidFill>
                <a:latin typeface="Roboto"/>
                <a:ea typeface="Roboto"/>
                <a:cs typeface="Roboto"/>
                <a:sym typeface="Roboto"/>
              </a:rPr>
              <a:t>Number of Users</a:t>
            </a:r>
            <a:endParaRPr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2000"/>
              <a:buFont typeface="Arial"/>
              <a:buNone/>
            </a:pPr>
            <a:r>
              <a:rPr i="0" lang="en-US" sz="2000" u="none" cap="none" strike="noStrike">
                <a:solidFill>
                  <a:srgbClr val="FFFFFF"/>
                </a:solidFill>
                <a:latin typeface="Roboto"/>
                <a:ea typeface="Roboto"/>
                <a:cs typeface="Roboto"/>
                <a:sym typeface="Roboto"/>
              </a:rPr>
              <a:t>150</a:t>
            </a:r>
            <a:endParaRPr i="0" sz="1100" u="none" cap="none" strike="noStrike">
              <a:solidFill>
                <a:srgbClr val="000000"/>
              </a:solidFill>
              <a:latin typeface="Roboto"/>
              <a:ea typeface="Roboto"/>
              <a:cs typeface="Roboto"/>
              <a:sym typeface="Roboto"/>
            </a:endParaRPr>
          </a:p>
        </p:txBody>
      </p:sp>
      <p:sp>
        <p:nvSpPr>
          <p:cNvPr id="5276" name="Google Shape;5276;p364"/>
          <p:cNvSpPr/>
          <p:nvPr/>
        </p:nvSpPr>
        <p:spPr>
          <a:xfrm>
            <a:off x="5092180" y="3658723"/>
            <a:ext cx="960300" cy="960000"/>
          </a:xfrm>
          <a:prstGeom prst="rect">
            <a:avLst/>
          </a:prstGeom>
          <a:solidFill>
            <a:srgbClr val="000000">
              <a:alpha val="60000"/>
            </a:srgbClr>
          </a:solidFill>
          <a:ln cap="flat" cmpd="sng" w="25400">
            <a:solidFill>
              <a:schemeClr val="accent2"/>
            </a:solidFill>
            <a:prstDash val="solid"/>
            <a:round/>
            <a:headEnd len="sm" w="sm" type="none"/>
            <a:tailEnd len="sm" w="sm" type="none"/>
          </a:ln>
        </p:spPr>
        <p:txBody>
          <a:bodyPr anchorCtr="0" anchor="ctr" bIns="0" lIns="27000" spcFirstLastPara="1" rIns="27000" wrap="square" tIns="0">
            <a:noAutofit/>
          </a:bodyPr>
          <a:lstStyle/>
          <a:p>
            <a:pPr indent="0" lvl="0" marL="0" marR="0" rtl="0" algn="ctr">
              <a:lnSpc>
                <a:spcPct val="100000"/>
              </a:lnSpc>
              <a:spcBef>
                <a:spcPts val="0"/>
              </a:spcBef>
              <a:spcAft>
                <a:spcPts val="0"/>
              </a:spcAft>
              <a:buClr>
                <a:srgbClr val="000000"/>
              </a:buClr>
              <a:buSzPts val="900"/>
              <a:buFont typeface="Arial"/>
              <a:buNone/>
            </a:pPr>
            <a:r>
              <a:rPr i="0" lang="en-US" sz="900" u="none" cap="none" strike="noStrike">
                <a:solidFill>
                  <a:srgbClr val="FFFFFF"/>
                </a:solidFill>
                <a:latin typeface="Roboto"/>
                <a:ea typeface="Roboto"/>
                <a:cs typeface="Roboto"/>
                <a:sym typeface="Roboto"/>
              </a:rPr>
              <a:t>Number of Apps</a:t>
            </a:r>
            <a:endParaRPr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rgbClr val="FFFFFF"/>
                </a:solidFill>
                <a:latin typeface="Roboto"/>
                <a:ea typeface="Roboto"/>
                <a:cs typeface="Roboto"/>
                <a:sym typeface="Roboto"/>
              </a:rPr>
              <a:t>14</a:t>
            </a:r>
            <a:endParaRPr i="0" sz="1100" u="none" cap="none" strike="noStrike">
              <a:solidFill>
                <a:srgbClr val="000000"/>
              </a:solidFill>
              <a:latin typeface="Roboto"/>
              <a:ea typeface="Roboto"/>
              <a:cs typeface="Roboto"/>
              <a:sym typeface="Roboto"/>
            </a:endParaRPr>
          </a:p>
        </p:txBody>
      </p:sp>
      <p:sp>
        <p:nvSpPr>
          <p:cNvPr id="5277" name="Google Shape;5277;p364"/>
          <p:cNvSpPr/>
          <p:nvPr/>
        </p:nvSpPr>
        <p:spPr>
          <a:xfrm>
            <a:off x="8180268" y="3659363"/>
            <a:ext cx="960300" cy="960000"/>
          </a:xfrm>
          <a:prstGeom prst="rect">
            <a:avLst/>
          </a:prstGeom>
          <a:solidFill>
            <a:schemeClr val="accent1">
              <a:alpha val="87450"/>
            </a:schemeClr>
          </a:solidFill>
          <a:ln>
            <a:noFill/>
          </a:ln>
        </p:spPr>
        <p:txBody>
          <a:bodyPr anchorCtr="0" anchor="ctr" bIns="0" lIns="27000" spcFirstLastPara="1" rIns="27000" wrap="square" tIns="0">
            <a:noAutofit/>
          </a:bodyPr>
          <a:lstStyle/>
          <a:p>
            <a:pPr indent="0" lvl="0" marL="0" marR="0" rtl="0" algn="ctr">
              <a:lnSpc>
                <a:spcPct val="100000"/>
              </a:lnSpc>
              <a:spcBef>
                <a:spcPts val="0"/>
              </a:spcBef>
              <a:spcAft>
                <a:spcPts val="0"/>
              </a:spcAft>
              <a:buClr>
                <a:srgbClr val="FFFFFF"/>
              </a:buClr>
              <a:buSzPts val="900"/>
              <a:buFont typeface="Arial"/>
              <a:buNone/>
            </a:pPr>
            <a:r>
              <a:rPr i="0" lang="en-US" sz="900" u="none" cap="none" strike="noStrike">
                <a:solidFill>
                  <a:srgbClr val="FFFFFF"/>
                </a:solidFill>
                <a:latin typeface="Roboto"/>
                <a:ea typeface="Roboto"/>
                <a:cs typeface="Roboto"/>
                <a:sym typeface="Roboto"/>
              </a:rPr>
              <a:t>Avg. Time to Production</a:t>
            </a:r>
            <a:endParaRPr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2000"/>
              <a:buFont typeface="Arial"/>
              <a:buNone/>
            </a:pPr>
            <a:r>
              <a:rPr i="0" lang="en-US" sz="2000" u="none" cap="none" strike="noStrike">
                <a:solidFill>
                  <a:srgbClr val="FFFFFF"/>
                </a:solidFill>
                <a:latin typeface="Roboto"/>
                <a:ea typeface="Roboto"/>
                <a:cs typeface="Roboto"/>
                <a:sym typeface="Roboto"/>
              </a:rPr>
              <a:t>4</a:t>
            </a:r>
            <a:r>
              <a:rPr i="0" lang="en-US" sz="2400" u="none" cap="none" strike="noStrike">
                <a:solidFill>
                  <a:srgbClr val="FFFFFF"/>
                </a:solidFill>
                <a:latin typeface="Roboto"/>
                <a:ea typeface="Roboto"/>
                <a:cs typeface="Roboto"/>
                <a:sym typeface="Roboto"/>
              </a:rPr>
              <a:t> </a:t>
            </a:r>
            <a:endParaRPr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900"/>
              <a:buFont typeface="Arial"/>
              <a:buNone/>
            </a:pPr>
            <a:r>
              <a:rPr i="0" lang="en-US" sz="900" u="none" cap="none" strike="noStrike">
                <a:solidFill>
                  <a:srgbClr val="FFFFFF"/>
                </a:solidFill>
                <a:latin typeface="Roboto"/>
                <a:ea typeface="Roboto"/>
                <a:cs typeface="Roboto"/>
                <a:sym typeface="Roboto"/>
              </a:rPr>
              <a:t>Weeks</a:t>
            </a:r>
            <a:endParaRPr i="0" sz="900" u="none" cap="none" strike="noStrike">
              <a:solidFill>
                <a:srgbClr val="FFFFFF"/>
              </a:solidFill>
              <a:latin typeface="Roboto"/>
              <a:ea typeface="Roboto"/>
              <a:cs typeface="Roboto"/>
              <a:sym typeface="Roboto"/>
            </a:endParaRPr>
          </a:p>
        </p:txBody>
      </p:sp>
      <p:sp>
        <p:nvSpPr>
          <p:cNvPr id="5278" name="Google Shape;5278;p364"/>
          <p:cNvSpPr txBox="1"/>
          <p:nvPr/>
        </p:nvSpPr>
        <p:spPr>
          <a:xfrm>
            <a:off x="1738439" y="0"/>
            <a:ext cx="3290700" cy="377100"/>
          </a:xfrm>
          <a:prstGeom prst="rect">
            <a:avLst/>
          </a:prstGeom>
          <a:solidFill>
            <a:srgbClr val="262626"/>
          </a:solidFill>
          <a:ln>
            <a:noFill/>
          </a:ln>
        </p:spPr>
        <p:txBody>
          <a:bodyPr anchorCtr="0" anchor="t" bIns="102875" lIns="102875" spcFirstLastPara="1" rIns="102875" wrap="square" tIns="102875">
            <a:spAutoFit/>
          </a:bodyPr>
          <a:lstStyle/>
          <a:p>
            <a:pPr indent="0" lvl="0" marL="0" marR="0" rtl="0" algn="ctr">
              <a:lnSpc>
                <a:spcPct val="100000"/>
              </a:lnSpc>
              <a:spcBef>
                <a:spcPts val="0"/>
              </a:spcBef>
              <a:spcAft>
                <a:spcPts val="0"/>
              </a:spcAft>
              <a:buClr>
                <a:srgbClr val="000000"/>
              </a:buClr>
              <a:buSzPts val="1100"/>
              <a:buFont typeface="Arial"/>
              <a:buNone/>
            </a:pPr>
            <a:r>
              <a:rPr lang="en-US" sz="1100">
                <a:solidFill>
                  <a:srgbClr val="FFFFFF"/>
                </a:solidFill>
                <a:latin typeface="Poppins"/>
                <a:ea typeface="Poppins"/>
                <a:cs typeface="Poppins"/>
                <a:sym typeface="Poppins"/>
              </a:rPr>
              <a:t>Manufacturing</a:t>
            </a:r>
            <a:endParaRPr b="0" i="0" sz="1100" u="none" cap="none" strike="noStrike">
              <a:solidFill>
                <a:srgbClr val="000000"/>
              </a:solidFill>
              <a:latin typeface="Arial"/>
              <a:ea typeface="Arial"/>
              <a:cs typeface="Arial"/>
              <a:sym typeface="Arial"/>
            </a:endParaRPr>
          </a:p>
        </p:txBody>
      </p:sp>
      <p:sp>
        <p:nvSpPr>
          <p:cNvPr id="5279" name="Google Shape;5279;p364"/>
          <p:cNvSpPr txBox="1"/>
          <p:nvPr/>
        </p:nvSpPr>
        <p:spPr>
          <a:xfrm>
            <a:off x="226278" y="1041697"/>
            <a:ext cx="4615800" cy="357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4472C4"/>
              </a:buClr>
              <a:buSzPts val="1100"/>
              <a:buFont typeface="Arial"/>
              <a:buNone/>
            </a:pPr>
            <a:r>
              <a:rPr b="1" i="0" lang="en-US" sz="1200" u="none" cap="none" strike="noStrike">
                <a:solidFill>
                  <a:schemeClr val="accent1"/>
                </a:solidFill>
                <a:latin typeface="Roboto"/>
                <a:ea typeface="Roboto"/>
                <a:cs typeface="Roboto"/>
                <a:sym typeface="Roboto"/>
              </a:rPr>
              <a:t>Challenge</a:t>
            </a:r>
            <a:br>
              <a:rPr b="1" i="0" lang="en-US" sz="1000" u="none" cap="none" strike="noStrike">
                <a:solidFill>
                  <a:srgbClr val="000000"/>
                </a:solidFill>
                <a:latin typeface="Roboto"/>
                <a:ea typeface="Roboto"/>
                <a:cs typeface="Roboto"/>
                <a:sym typeface="Roboto"/>
              </a:rPr>
            </a:br>
            <a:r>
              <a:rPr i="0" lang="en-US" sz="1000" u="none" cap="none" strike="noStrike">
                <a:solidFill>
                  <a:srgbClr val="000000"/>
                </a:solidFill>
                <a:latin typeface="Roboto"/>
                <a:ea typeface="Roboto"/>
                <a:cs typeface="Roboto"/>
                <a:sym typeface="Roboto"/>
              </a:rPr>
              <a:t>Darn Tough Vermont needed to move its business to the cloud and modernize its manufacturing processes. They wanted assurance that there wouldn’t be any interruption of business services and a future-proof flexible solution that would allow them to integrate with their new cloud ERP system.</a:t>
            </a:r>
            <a:endParaRPr i="0" sz="1100" u="none" cap="none" strike="noStrike">
              <a:solidFill>
                <a:srgbClr val="000000"/>
              </a:solidFill>
              <a:latin typeface="Roboto"/>
              <a:ea typeface="Roboto"/>
              <a:cs typeface="Roboto"/>
              <a:sym typeface="Roboto"/>
            </a:endParaRPr>
          </a:p>
          <a:p>
            <a:pPr indent="0" lvl="0" marL="0" marR="0" rtl="0" algn="l">
              <a:lnSpc>
                <a:spcPct val="100000"/>
              </a:lnSpc>
              <a:spcBef>
                <a:spcPts val="1400"/>
              </a:spcBef>
              <a:spcAft>
                <a:spcPts val="0"/>
              </a:spcAft>
              <a:buClr>
                <a:srgbClr val="4472C4"/>
              </a:buClr>
              <a:buSzPts val="1100"/>
              <a:buFont typeface="Arial"/>
              <a:buNone/>
            </a:pPr>
            <a:r>
              <a:rPr b="1" i="0" lang="en-US" sz="1200" u="none" cap="none" strike="noStrike">
                <a:solidFill>
                  <a:schemeClr val="accent1"/>
                </a:solidFill>
                <a:latin typeface="Roboto"/>
                <a:ea typeface="Roboto"/>
                <a:cs typeface="Roboto"/>
                <a:sym typeface="Roboto"/>
              </a:rPr>
              <a:t>Solution</a:t>
            </a:r>
            <a:br>
              <a:rPr b="1" i="0" lang="en-US" sz="1000" u="none" cap="none" strike="noStrike">
                <a:solidFill>
                  <a:srgbClr val="000000"/>
                </a:solidFill>
                <a:latin typeface="Roboto"/>
                <a:ea typeface="Roboto"/>
                <a:cs typeface="Roboto"/>
                <a:sym typeface="Roboto"/>
              </a:rPr>
            </a:br>
            <a:r>
              <a:rPr i="0" lang="en-US" sz="1000" u="none" cap="none" strike="noStrike">
                <a:solidFill>
                  <a:srgbClr val="000000"/>
                </a:solidFill>
                <a:latin typeface="Roboto"/>
                <a:ea typeface="Roboto"/>
                <a:cs typeface="Roboto"/>
                <a:sym typeface="Roboto"/>
              </a:rPr>
              <a:t>Darn Tough leveraged Vinyl’s data migration applications and expertise to move from Infor VISUAL® ERP (an on-premise solution) to Infor® M3 (a cloud-based ERP system). After the successful migration, Darn Tough’s demands pivoted, and they needed to augment M3 to modernize their manufacturing processes quickly. They improved accuracy and efficiency in their production ecosystem by utilizing Vinyl’s API capabilities. </a:t>
            </a:r>
            <a:endParaRPr i="0" sz="1000" u="none" cap="none" strike="noStrike">
              <a:solidFill>
                <a:srgbClr val="000000"/>
              </a:solidFill>
              <a:latin typeface="Roboto"/>
              <a:ea typeface="Roboto"/>
              <a:cs typeface="Roboto"/>
              <a:sym typeface="Roboto"/>
            </a:endParaRPr>
          </a:p>
          <a:p>
            <a:pPr indent="-209550" lvl="0" marL="203200" marR="0" rtl="0" algn="l">
              <a:lnSpc>
                <a:spcPct val="100000"/>
              </a:lnSpc>
              <a:spcBef>
                <a:spcPts val="1400"/>
              </a:spcBef>
              <a:spcAft>
                <a:spcPts val="0"/>
              </a:spcAft>
              <a:buClr>
                <a:srgbClr val="000000"/>
              </a:buClr>
              <a:buSzPts val="1100"/>
              <a:buFont typeface="Arial"/>
              <a:buChar char="•"/>
            </a:pPr>
            <a:r>
              <a:rPr i="0" lang="en-US" sz="1000" u="none" cap="none" strike="noStrike">
                <a:solidFill>
                  <a:srgbClr val="000000"/>
                </a:solidFill>
                <a:latin typeface="Roboto"/>
                <a:ea typeface="Roboto"/>
                <a:cs typeface="Roboto"/>
                <a:sym typeface="Roboto"/>
              </a:rPr>
              <a:t>Connects with 3rd Party ERP and Other Software</a:t>
            </a:r>
            <a:endParaRPr i="0" sz="1100" u="none" cap="none" strike="noStrike">
              <a:solidFill>
                <a:srgbClr val="000000"/>
              </a:solidFill>
              <a:latin typeface="Roboto"/>
              <a:ea typeface="Roboto"/>
              <a:cs typeface="Roboto"/>
              <a:sym typeface="Roboto"/>
            </a:endParaRPr>
          </a:p>
          <a:p>
            <a:pPr indent="-209550" lvl="0" marL="203200" marR="0" rtl="0" algn="l">
              <a:lnSpc>
                <a:spcPct val="100000"/>
              </a:lnSpc>
              <a:spcBef>
                <a:spcPts val="300"/>
              </a:spcBef>
              <a:spcAft>
                <a:spcPts val="0"/>
              </a:spcAft>
              <a:buClr>
                <a:srgbClr val="000000"/>
              </a:buClr>
              <a:buSzPts val="1100"/>
              <a:buFont typeface="Arial"/>
              <a:buChar char="•"/>
            </a:pPr>
            <a:r>
              <a:rPr i="0" lang="en-US" sz="1000" u="none" cap="none" strike="noStrike">
                <a:solidFill>
                  <a:srgbClr val="000000"/>
                </a:solidFill>
                <a:latin typeface="Roboto"/>
                <a:ea typeface="Roboto"/>
                <a:cs typeface="Roboto"/>
                <a:sym typeface="Roboto"/>
              </a:rPr>
              <a:t>Modernizes Quality Control Audit from Binders to Digital</a:t>
            </a:r>
            <a:endParaRPr i="0" sz="1100" u="none" cap="none" strike="noStrike">
              <a:solidFill>
                <a:srgbClr val="000000"/>
              </a:solidFill>
              <a:latin typeface="Roboto"/>
              <a:ea typeface="Roboto"/>
              <a:cs typeface="Roboto"/>
              <a:sym typeface="Roboto"/>
            </a:endParaRPr>
          </a:p>
          <a:p>
            <a:pPr indent="-209550" lvl="0" marL="203200" marR="0" rtl="0" algn="l">
              <a:lnSpc>
                <a:spcPct val="100000"/>
              </a:lnSpc>
              <a:spcBef>
                <a:spcPts val="300"/>
              </a:spcBef>
              <a:spcAft>
                <a:spcPts val="0"/>
              </a:spcAft>
              <a:buClr>
                <a:srgbClr val="000000"/>
              </a:buClr>
              <a:buSzPts val="1100"/>
              <a:buFont typeface="Arial"/>
              <a:buChar char="•"/>
            </a:pPr>
            <a:r>
              <a:rPr i="0" lang="en-US" sz="1000" u="none" cap="none" strike="noStrike">
                <a:solidFill>
                  <a:srgbClr val="000000"/>
                </a:solidFill>
                <a:latin typeface="Roboto"/>
                <a:ea typeface="Roboto"/>
                <a:cs typeface="Roboto"/>
                <a:sym typeface="Roboto"/>
              </a:rPr>
              <a:t>Product Structure Updater Saves Days of Data Entry into M3</a:t>
            </a:r>
            <a:endParaRPr i="0" sz="1100" u="none" cap="none" strike="noStrike">
              <a:solidFill>
                <a:srgbClr val="000000"/>
              </a:solidFill>
              <a:latin typeface="Roboto"/>
              <a:ea typeface="Roboto"/>
              <a:cs typeface="Roboto"/>
              <a:sym typeface="Roboto"/>
            </a:endParaRPr>
          </a:p>
          <a:p>
            <a:pPr indent="-209550" lvl="0" marL="203200" marR="0" rtl="0" algn="l">
              <a:lnSpc>
                <a:spcPct val="100000"/>
              </a:lnSpc>
              <a:spcBef>
                <a:spcPts val="300"/>
              </a:spcBef>
              <a:spcAft>
                <a:spcPts val="0"/>
              </a:spcAft>
              <a:buClr>
                <a:srgbClr val="000000"/>
              </a:buClr>
              <a:buSzPts val="1100"/>
              <a:buFont typeface="Arial"/>
              <a:buChar char="•"/>
            </a:pPr>
            <a:r>
              <a:rPr i="0" lang="en-US" sz="1000" u="none" cap="none" strike="noStrike">
                <a:solidFill>
                  <a:srgbClr val="000000"/>
                </a:solidFill>
                <a:latin typeface="Roboto"/>
                <a:ea typeface="Roboto"/>
                <a:cs typeface="Roboto"/>
                <a:sym typeface="Roboto"/>
              </a:rPr>
              <a:t>Master Data Management and Governance </a:t>
            </a:r>
            <a:br>
              <a:rPr i="0" lang="en-US" sz="1000" u="none" cap="none" strike="noStrike">
                <a:solidFill>
                  <a:srgbClr val="000000"/>
                </a:solidFill>
                <a:latin typeface="Roboto"/>
                <a:ea typeface="Roboto"/>
                <a:cs typeface="Roboto"/>
                <a:sym typeface="Roboto"/>
              </a:rPr>
            </a:br>
            <a:r>
              <a:rPr i="0" lang="en-US" sz="1000" u="none" cap="none" strike="noStrike">
                <a:solidFill>
                  <a:srgbClr val="000000"/>
                </a:solidFill>
                <a:latin typeface="Roboto"/>
                <a:ea typeface="Roboto"/>
                <a:cs typeface="Roboto"/>
                <a:sym typeface="Roboto"/>
              </a:rPr>
              <a:t>Improved Data Quality and Faster Item Creation</a:t>
            </a:r>
            <a:endParaRPr i="0" sz="1100" u="none" cap="none" strike="noStrike">
              <a:solidFill>
                <a:srgbClr val="000000"/>
              </a:solidFill>
              <a:latin typeface="Roboto"/>
              <a:ea typeface="Roboto"/>
              <a:cs typeface="Roboto"/>
              <a:sym typeface="Roboto"/>
            </a:endParaRPr>
          </a:p>
          <a:p>
            <a:pPr indent="-209550" lvl="0" marL="203200" marR="0" rtl="0" algn="l">
              <a:lnSpc>
                <a:spcPct val="100000"/>
              </a:lnSpc>
              <a:spcBef>
                <a:spcPts val="300"/>
              </a:spcBef>
              <a:spcAft>
                <a:spcPts val="0"/>
              </a:spcAft>
              <a:buClr>
                <a:srgbClr val="000000"/>
              </a:buClr>
              <a:buSzPts val="1100"/>
              <a:buFont typeface="Arial"/>
              <a:buChar char="•"/>
            </a:pPr>
            <a:r>
              <a:rPr i="0" lang="en-US" sz="1000" u="none" cap="none" strike="noStrike">
                <a:solidFill>
                  <a:srgbClr val="000000"/>
                </a:solidFill>
                <a:latin typeface="Roboto"/>
                <a:ea typeface="Roboto"/>
                <a:cs typeface="Roboto"/>
                <a:sym typeface="Roboto"/>
              </a:rPr>
              <a:t>Manufacturing Process Tracking </a:t>
            </a:r>
            <a:br>
              <a:rPr i="0" lang="en-US" sz="1000" u="none" cap="none" strike="noStrike">
                <a:solidFill>
                  <a:srgbClr val="000000"/>
                </a:solidFill>
                <a:latin typeface="Roboto"/>
                <a:ea typeface="Roboto"/>
                <a:cs typeface="Roboto"/>
                <a:sym typeface="Roboto"/>
              </a:rPr>
            </a:br>
            <a:r>
              <a:rPr i="0" lang="en-US" sz="1000" u="none" cap="none" strike="noStrike">
                <a:solidFill>
                  <a:srgbClr val="000000"/>
                </a:solidFill>
                <a:latin typeface="Roboto"/>
                <a:ea typeface="Roboto"/>
                <a:cs typeface="Roboto"/>
                <a:sym typeface="Roboto"/>
              </a:rPr>
              <a:t>Tracks Where an Order is in the Process</a:t>
            </a:r>
            <a:endParaRPr i="0" sz="1000" u="none" cap="none" strike="noStrike">
              <a:solidFill>
                <a:srgbClr val="000000"/>
              </a:solidFill>
              <a:latin typeface="Roboto"/>
              <a:ea typeface="Roboto"/>
              <a:cs typeface="Roboto"/>
              <a:sym typeface="Roboto"/>
            </a:endParaRPr>
          </a:p>
        </p:txBody>
      </p:sp>
      <p:sp>
        <p:nvSpPr>
          <p:cNvPr id="5280" name="Google Shape;5280;p364"/>
          <p:cNvSpPr/>
          <p:nvPr/>
        </p:nvSpPr>
        <p:spPr>
          <a:xfrm>
            <a:off x="5285561" y="2575684"/>
            <a:ext cx="3608100" cy="988200"/>
          </a:xfrm>
          <a:prstGeom prst="roundRect">
            <a:avLst>
              <a:gd fmla="val 4235" name="adj"/>
            </a:avLst>
          </a:prstGeom>
          <a:solidFill>
            <a:srgbClr val="FFFFFF">
              <a:alpha val="70980"/>
            </a:srgbClr>
          </a:solidFill>
          <a:ln>
            <a:noFill/>
          </a:ln>
        </p:spPr>
        <p:txBody>
          <a:bodyPr anchorCtr="0" anchor="ctr" bIns="137175" lIns="205750" spcFirstLastPara="1" rIns="137175" wrap="square" tIns="137175">
            <a:noAutofit/>
          </a:bodyPr>
          <a:lstStyle/>
          <a:p>
            <a:pPr indent="0" lvl="0" marL="0" marR="0" rtl="0" algn="l">
              <a:lnSpc>
                <a:spcPct val="100000"/>
              </a:lnSpc>
              <a:spcBef>
                <a:spcPts val="0"/>
              </a:spcBef>
              <a:spcAft>
                <a:spcPts val="0"/>
              </a:spcAft>
              <a:buClr>
                <a:srgbClr val="000000"/>
              </a:buClr>
              <a:buSzPts val="900"/>
              <a:buFont typeface="Arial"/>
              <a:buNone/>
            </a:pPr>
            <a:r>
              <a:rPr i="0" lang="en-US" sz="900" u="none" cap="none" strike="noStrike">
                <a:solidFill>
                  <a:schemeClr val="dk1"/>
                </a:solidFill>
                <a:latin typeface="Roboto"/>
                <a:ea typeface="Roboto"/>
                <a:cs typeface="Roboto"/>
                <a:sym typeface="Roboto"/>
              </a:rPr>
              <a:t>With Vinyl, we can deploy solutions much faster, and they are easier to support. It has also been nice having the Vinyl team available to quickly build solutions when we don't have the internal bandwidth.”</a:t>
            </a:r>
            <a:endParaRPr i="0" sz="11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rPr i="0" lang="en-US" sz="900" u="none" cap="none" strike="noStrike">
                <a:solidFill>
                  <a:schemeClr val="dk1"/>
                </a:solidFill>
                <a:latin typeface="Roboto"/>
                <a:ea typeface="Roboto"/>
                <a:cs typeface="Roboto"/>
                <a:sym typeface="Roboto"/>
              </a:rPr>
              <a:t>JIM DECKER / CTO</a:t>
            </a:r>
            <a:endParaRPr i="0" sz="1100" u="none" cap="none" strike="noStrike">
              <a:solidFill>
                <a:schemeClr val="dk1"/>
              </a:solidFill>
              <a:latin typeface="Roboto"/>
              <a:ea typeface="Roboto"/>
              <a:cs typeface="Roboto"/>
              <a:sym typeface="Roboto"/>
            </a:endParaRPr>
          </a:p>
        </p:txBody>
      </p:sp>
      <p:pic>
        <p:nvPicPr>
          <p:cNvPr id="5281" name="Google Shape;5281;p364"/>
          <p:cNvPicPr preferRelativeResize="0"/>
          <p:nvPr/>
        </p:nvPicPr>
        <p:blipFill rotWithShape="1">
          <a:blip r:embed="rId4">
            <a:alphaModFix/>
          </a:blip>
          <a:srcRect b="0" l="0" r="0" t="0"/>
          <a:stretch/>
        </p:blipFill>
        <p:spPr>
          <a:xfrm>
            <a:off x="5029201" y="2398247"/>
            <a:ext cx="457240" cy="354873"/>
          </a:xfrm>
          <a:prstGeom prst="rect">
            <a:avLst/>
          </a:prstGeom>
          <a:noFill/>
          <a:ln>
            <a:noFill/>
          </a:ln>
        </p:spPr>
      </p:pic>
      <p:pic>
        <p:nvPicPr>
          <p:cNvPr descr="Darn Tough logo #1" id="5282" name="Google Shape;5282;p364"/>
          <p:cNvPicPr preferRelativeResize="0"/>
          <p:nvPr/>
        </p:nvPicPr>
        <p:blipFill rotWithShape="1">
          <a:blip r:embed="rId5">
            <a:alphaModFix/>
          </a:blip>
          <a:srcRect b="-2870" l="-2142" r="-18879" t="0"/>
          <a:stretch/>
        </p:blipFill>
        <p:spPr>
          <a:xfrm>
            <a:off x="7909197" y="411479"/>
            <a:ext cx="1237184" cy="686832"/>
          </a:xfrm>
          <a:prstGeom prst="rect">
            <a:avLst/>
          </a:prstGeom>
          <a:solidFill>
            <a:srgbClr val="FFFFFF"/>
          </a:solidFill>
          <a:ln>
            <a:noFill/>
          </a:ln>
        </p:spPr>
      </p:pic>
    </p:spTree>
  </p:cSld>
  <p:clrMapOvr>
    <a:masterClrMapping/>
  </p:clrMapOvr>
  <p:transition spd="slow">
    <p:fade/>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6" name="Shape 5286"/>
        <p:cNvGrpSpPr/>
        <p:nvPr/>
      </p:nvGrpSpPr>
      <p:grpSpPr>
        <a:xfrm>
          <a:off x="0" y="0"/>
          <a:ext cx="0" cy="0"/>
          <a:chOff x="0" y="0"/>
          <a:chExt cx="0" cy="0"/>
        </a:xfrm>
      </p:grpSpPr>
      <p:grpSp>
        <p:nvGrpSpPr>
          <p:cNvPr id="5287" name="Google Shape;5287;p365"/>
          <p:cNvGrpSpPr/>
          <p:nvPr/>
        </p:nvGrpSpPr>
        <p:grpSpPr>
          <a:xfrm>
            <a:off x="182880" y="1005840"/>
            <a:ext cx="7589952" cy="3743801"/>
            <a:chOff x="182880" y="1005840"/>
            <a:chExt cx="7589952" cy="3743801"/>
          </a:xfrm>
        </p:grpSpPr>
        <p:pic>
          <p:nvPicPr>
            <p:cNvPr id="5288" name="Google Shape;5288;p365"/>
            <p:cNvPicPr preferRelativeResize="0"/>
            <p:nvPr/>
          </p:nvPicPr>
          <p:blipFill rotWithShape="1">
            <a:blip r:embed="rId3">
              <a:alphaModFix/>
            </a:blip>
            <a:srcRect b="0" l="0" r="0" t="0"/>
            <a:stretch/>
          </p:blipFill>
          <p:spPr>
            <a:xfrm>
              <a:off x="182880" y="1005840"/>
              <a:ext cx="4607371" cy="3743801"/>
            </a:xfrm>
            <a:prstGeom prst="rect">
              <a:avLst/>
            </a:prstGeom>
            <a:noFill/>
            <a:ln>
              <a:noFill/>
            </a:ln>
          </p:spPr>
        </p:pic>
        <p:pic>
          <p:nvPicPr>
            <p:cNvPr id="5289" name="Google Shape;5289;p365"/>
            <p:cNvPicPr preferRelativeResize="0"/>
            <p:nvPr/>
          </p:nvPicPr>
          <p:blipFill rotWithShape="1">
            <a:blip r:embed="rId4">
              <a:alphaModFix/>
            </a:blip>
            <a:srcRect b="0" l="0" r="0" t="0"/>
            <a:stretch/>
          </p:blipFill>
          <p:spPr>
            <a:xfrm>
              <a:off x="4790264" y="1007790"/>
              <a:ext cx="2982568" cy="3739898"/>
            </a:xfrm>
            <a:prstGeom prst="rect">
              <a:avLst/>
            </a:prstGeom>
            <a:noFill/>
            <a:ln>
              <a:noFill/>
            </a:ln>
          </p:spPr>
        </p:pic>
      </p:grpSp>
      <p:pic>
        <p:nvPicPr>
          <p:cNvPr id="5290" name="Google Shape;5290;p365"/>
          <p:cNvPicPr preferRelativeResize="0"/>
          <p:nvPr/>
        </p:nvPicPr>
        <p:blipFill rotWithShape="1">
          <a:blip r:embed="rId5">
            <a:alphaModFix/>
          </a:blip>
          <a:srcRect b="0" l="0" r="0" t="0"/>
          <a:stretch/>
        </p:blipFill>
        <p:spPr>
          <a:xfrm>
            <a:off x="7733200" y="1653649"/>
            <a:ext cx="1174596" cy="679800"/>
          </a:xfrm>
          <a:prstGeom prst="rect">
            <a:avLst/>
          </a:prstGeom>
          <a:noFill/>
          <a:ln>
            <a:noFill/>
          </a:ln>
        </p:spPr>
      </p:pic>
      <p:grpSp>
        <p:nvGrpSpPr>
          <p:cNvPr id="5291" name="Google Shape;5291;p365"/>
          <p:cNvGrpSpPr/>
          <p:nvPr/>
        </p:nvGrpSpPr>
        <p:grpSpPr>
          <a:xfrm>
            <a:off x="182880" y="1005840"/>
            <a:ext cx="7589952" cy="3743801"/>
            <a:chOff x="182880" y="6205540"/>
            <a:chExt cx="7589952" cy="3743801"/>
          </a:xfrm>
        </p:grpSpPr>
        <p:pic>
          <p:nvPicPr>
            <p:cNvPr id="5292" name="Google Shape;5292;p365"/>
            <p:cNvPicPr preferRelativeResize="0"/>
            <p:nvPr/>
          </p:nvPicPr>
          <p:blipFill rotWithShape="1">
            <a:blip r:embed="rId6">
              <a:alphaModFix/>
            </a:blip>
            <a:srcRect b="0" l="0" r="0" t="0"/>
            <a:stretch/>
          </p:blipFill>
          <p:spPr>
            <a:xfrm>
              <a:off x="182880" y="6205540"/>
              <a:ext cx="4607371" cy="3743801"/>
            </a:xfrm>
            <a:prstGeom prst="rect">
              <a:avLst/>
            </a:prstGeom>
            <a:noFill/>
            <a:ln>
              <a:noFill/>
            </a:ln>
          </p:spPr>
        </p:pic>
        <p:pic>
          <p:nvPicPr>
            <p:cNvPr id="5293" name="Google Shape;5293;p365"/>
            <p:cNvPicPr preferRelativeResize="0"/>
            <p:nvPr/>
          </p:nvPicPr>
          <p:blipFill rotWithShape="1">
            <a:blip r:embed="rId7">
              <a:alphaModFix/>
            </a:blip>
            <a:srcRect b="49" l="0" r="0" t="49"/>
            <a:stretch/>
          </p:blipFill>
          <p:spPr>
            <a:xfrm>
              <a:off x="4790264" y="6207490"/>
              <a:ext cx="2982568" cy="3739898"/>
            </a:xfrm>
            <a:prstGeom prst="rect">
              <a:avLst/>
            </a:prstGeom>
            <a:noFill/>
            <a:ln>
              <a:noFill/>
            </a:ln>
          </p:spPr>
        </p:pic>
      </p:grpSp>
      <p:grpSp>
        <p:nvGrpSpPr>
          <p:cNvPr id="5294" name="Google Shape;5294;p365"/>
          <p:cNvGrpSpPr/>
          <p:nvPr/>
        </p:nvGrpSpPr>
        <p:grpSpPr>
          <a:xfrm>
            <a:off x="182880" y="1005840"/>
            <a:ext cx="7589952" cy="3743801"/>
            <a:chOff x="182880" y="-4287560"/>
            <a:chExt cx="7589952" cy="3743801"/>
          </a:xfrm>
        </p:grpSpPr>
        <p:pic>
          <p:nvPicPr>
            <p:cNvPr id="5295" name="Google Shape;5295;p365"/>
            <p:cNvPicPr preferRelativeResize="0"/>
            <p:nvPr/>
          </p:nvPicPr>
          <p:blipFill rotWithShape="1">
            <a:blip r:embed="rId8">
              <a:alphaModFix/>
            </a:blip>
            <a:srcRect b="0" l="0" r="0" t="0"/>
            <a:stretch/>
          </p:blipFill>
          <p:spPr>
            <a:xfrm>
              <a:off x="182880" y="-4287560"/>
              <a:ext cx="4607371" cy="3743801"/>
            </a:xfrm>
            <a:prstGeom prst="rect">
              <a:avLst/>
            </a:prstGeom>
            <a:noFill/>
            <a:ln>
              <a:noFill/>
            </a:ln>
          </p:spPr>
        </p:pic>
        <p:pic>
          <p:nvPicPr>
            <p:cNvPr id="5296" name="Google Shape;5296;p365"/>
            <p:cNvPicPr preferRelativeResize="0"/>
            <p:nvPr/>
          </p:nvPicPr>
          <p:blipFill rotWithShape="1">
            <a:blip r:embed="rId9">
              <a:alphaModFix/>
            </a:blip>
            <a:srcRect b="49" l="0" r="0" t="49"/>
            <a:stretch/>
          </p:blipFill>
          <p:spPr>
            <a:xfrm>
              <a:off x="4790264" y="-4285610"/>
              <a:ext cx="2982568" cy="3739898"/>
            </a:xfrm>
            <a:prstGeom prst="rect">
              <a:avLst/>
            </a:prstGeom>
            <a:noFill/>
            <a:ln>
              <a:noFill/>
            </a:ln>
          </p:spPr>
        </p:pic>
      </p:grpSp>
      <p:grpSp>
        <p:nvGrpSpPr>
          <p:cNvPr id="5297" name="Google Shape;5297;p365"/>
          <p:cNvGrpSpPr/>
          <p:nvPr/>
        </p:nvGrpSpPr>
        <p:grpSpPr>
          <a:xfrm>
            <a:off x="182879" y="1005840"/>
            <a:ext cx="7589952" cy="3743801"/>
            <a:chOff x="-8436470" y="1005840"/>
            <a:chExt cx="7589952" cy="3743801"/>
          </a:xfrm>
        </p:grpSpPr>
        <p:pic>
          <p:nvPicPr>
            <p:cNvPr id="5298" name="Google Shape;5298;p365"/>
            <p:cNvPicPr preferRelativeResize="0"/>
            <p:nvPr/>
          </p:nvPicPr>
          <p:blipFill rotWithShape="1">
            <a:blip r:embed="rId10">
              <a:alphaModFix/>
            </a:blip>
            <a:srcRect b="0" l="0" r="0" t="0"/>
            <a:stretch/>
          </p:blipFill>
          <p:spPr>
            <a:xfrm>
              <a:off x="-8436470" y="1005840"/>
              <a:ext cx="4607371" cy="3743801"/>
            </a:xfrm>
            <a:prstGeom prst="rect">
              <a:avLst/>
            </a:prstGeom>
            <a:noFill/>
            <a:ln>
              <a:noFill/>
            </a:ln>
          </p:spPr>
        </p:pic>
        <p:pic>
          <p:nvPicPr>
            <p:cNvPr id="5299" name="Google Shape;5299;p365"/>
            <p:cNvPicPr preferRelativeResize="0"/>
            <p:nvPr/>
          </p:nvPicPr>
          <p:blipFill rotWithShape="1">
            <a:blip r:embed="rId11">
              <a:alphaModFix/>
            </a:blip>
            <a:srcRect b="49" l="0" r="0" t="49"/>
            <a:stretch/>
          </p:blipFill>
          <p:spPr>
            <a:xfrm>
              <a:off x="-3829086" y="1007790"/>
              <a:ext cx="2982568" cy="3739898"/>
            </a:xfrm>
            <a:prstGeom prst="rect">
              <a:avLst/>
            </a:prstGeom>
            <a:noFill/>
            <a:ln>
              <a:noFill/>
            </a:ln>
          </p:spPr>
        </p:pic>
      </p:grpSp>
      <p:grpSp>
        <p:nvGrpSpPr>
          <p:cNvPr id="5300" name="Google Shape;5300;p365"/>
          <p:cNvGrpSpPr/>
          <p:nvPr/>
        </p:nvGrpSpPr>
        <p:grpSpPr>
          <a:xfrm>
            <a:off x="182881" y="1005840"/>
            <a:ext cx="7589952" cy="3743801"/>
            <a:chOff x="9848405" y="1005840"/>
            <a:chExt cx="7589952" cy="3743801"/>
          </a:xfrm>
        </p:grpSpPr>
        <p:pic>
          <p:nvPicPr>
            <p:cNvPr id="5301" name="Google Shape;5301;p365"/>
            <p:cNvPicPr preferRelativeResize="0"/>
            <p:nvPr/>
          </p:nvPicPr>
          <p:blipFill rotWithShape="1">
            <a:blip r:embed="rId12">
              <a:alphaModFix/>
            </a:blip>
            <a:srcRect b="0" l="0" r="0" t="0"/>
            <a:stretch/>
          </p:blipFill>
          <p:spPr>
            <a:xfrm>
              <a:off x="9848405" y="1005840"/>
              <a:ext cx="4607371" cy="3743801"/>
            </a:xfrm>
            <a:prstGeom prst="rect">
              <a:avLst/>
            </a:prstGeom>
            <a:noFill/>
            <a:ln>
              <a:noFill/>
            </a:ln>
          </p:spPr>
        </p:pic>
        <p:pic>
          <p:nvPicPr>
            <p:cNvPr id="5302" name="Google Shape;5302;p365"/>
            <p:cNvPicPr preferRelativeResize="0"/>
            <p:nvPr/>
          </p:nvPicPr>
          <p:blipFill rotWithShape="1">
            <a:blip r:embed="rId13">
              <a:alphaModFix/>
            </a:blip>
            <a:srcRect b="49" l="0" r="0" t="49"/>
            <a:stretch/>
          </p:blipFill>
          <p:spPr>
            <a:xfrm>
              <a:off x="14455789" y="1007790"/>
              <a:ext cx="2982568" cy="3739898"/>
            </a:xfrm>
            <a:prstGeom prst="rect">
              <a:avLst/>
            </a:prstGeom>
            <a:noFill/>
            <a:ln>
              <a:noFill/>
            </a:ln>
          </p:spPr>
        </p:pic>
      </p:grpSp>
      <p:pic>
        <p:nvPicPr>
          <p:cNvPr id="5303" name="Google Shape;5303;p365"/>
          <p:cNvPicPr preferRelativeResize="0"/>
          <p:nvPr/>
        </p:nvPicPr>
        <p:blipFill rotWithShape="1">
          <a:blip r:embed="rId14">
            <a:alphaModFix/>
          </a:blip>
          <a:srcRect b="0" l="0" r="0" t="0"/>
          <a:stretch/>
        </p:blipFill>
        <p:spPr>
          <a:xfrm>
            <a:off x="5309775" y="678575"/>
            <a:ext cx="2315350" cy="357750"/>
          </a:xfrm>
          <a:prstGeom prst="rect">
            <a:avLst/>
          </a:prstGeom>
          <a:noFill/>
          <a:ln>
            <a:noFill/>
          </a:ln>
        </p:spPr>
      </p:pic>
      <p:sp>
        <p:nvSpPr>
          <p:cNvPr id="5304" name="Google Shape;5304;p365"/>
          <p:cNvSpPr txBox="1"/>
          <p:nvPr>
            <p:ph type="title"/>
          </p:nvPr>
        </p:nvSpPr>
        <p:spPr>
          <a:xfrm>
            <a:off x="365500" y="274996"/>
            <a:ext cx="80034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solidFill>
                  <a:schemeClr val="accent1"/>
                </a:solidFill>
              </a:rPr>
              <a:t>AI-infused low-code architecture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28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29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29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29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3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8" name="Shape 5308"/>
        <p:cNvGrpSpPr/>
        <p:nvPr/>
      </p:nvGrpSpPr>
      <p:grpSpPr>
        <a:xfrm>
          <a:off x="0" y="0"/>
          <a:ext cx="0" cy="0"/>
          <a:chOff x="0" y="0"/>
          <a:chExt cx="0" cy="0"/>
        </a:xfrm>
      </p:grpSpPr>
      <p:grpSp>
        <p:nvGrpSpPr>
          <p:cNvPr id="5309" name="Google Shape;5309;p366"/>
          <p:cNvGrpSpPr/>
          <p:nvPr/>
        </p:nvGrpSpPr>
        <p:grpSpPr>
          <a:xfrm>
            <a:off x="300450" y="4123725"/>
            <a:ext cx="8346141" cy="536313"/>
            <a:chOff x="300450" y="4123725"/>
            <a:chExt cx="8346141" cy="536313"/>
          </a:xfrm>
        </p:grpSpPr>
        <p:sp>
          <p:nvSpPr>
            <p:cNvPr id="5310" name="Google Shape;5310;p366"/>
            <p:cNvSpPr txBox="1"/>
            <p:nvPr/>
          </p:nvSpPr>
          <p:spPr>
            <a:xfrm>
              <a:off x="300450" y="4198338"/>
              <a:ext cx="1116300" cy="461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US" sz="1000">
                  <a:solidFill>
                    <a:schemeClr val="accent2"/>
                  </a:solidFill>
                  <a:latin typeface="Roboto"/>
                  <a:ea typeface="Roboto"/>
                  <a:cs typeface="Roboto"/>
                  <a:sym typeface="Roboto"/>
                </a:rPr>
                <a:t>GLOBAL ACCREDITATION</a:t>
              </a:r>
              <a:br>
                <a:rPr b="1" lang="en-US" sz="1000">
                  <a:solidFill>
                    <a:schemeClr val="accent2"/>
                  </a:solidFill>
                  <a:latin typeface="Roboto"/>
                  <a:ea typeface="Roboto"/>
                  <a:cs typeface="Roboto"/>
                  <a:sym typeface="Roboto"/>
                </a:rPr>
              </a:br>
              <a:r>
                <a:rPr b="1" lang="en-US" sz="1000">
                  <a:solidFill>
                    <a:schemeClr val="accent2"/>
                  </a:solidFill>
                  <a:latin typeface="Roboto"/>
                  <a:ea typeface="Roboto"/>
                  <a:cs typeface="Roboto"/>
                  <a:sym typeface="Roboto"/>
                </a:rPr>
                <a:t> </a:t>
              </a:r>
              <a:r>
                <a:rPr b="1" lang="en-US" sz="1000">
                  <a:solidFill>
                    <a:schemeClr val="accent2"/>
                  </a:solidFill>
                  <a:latin typeface="Roboto"/>
                  <a:ea typeface="Roboto"/>
                  <a:cs typeface="Roboto"/>
                  <a:sym typeface="Roboto"/>
                </a:rPr>
                <a:t>&amp; COMPLIANCE</a:t>
              </a:r>
              <a:endParaRPr b="1" sz="1000">
                <a:solidFill>
                  <a:schemeClr val="accent2"/>
                </a:solidFill>
                <a:latin typeface="Roboto"/>
                <a:ea typeface="Roboto"/>
                <a:cs typeface="Roboto"/>
                <a:sym typeface="Roboto"/>
              </a:endParaRPr>
            </a:p>
          </p:txBody>
        </p:sp>
        <p:pic>
          <p:nvPicPr>
            <p:cNvPr id="5311" name="Google Shape;5311;p366"/>
            <p:cNvPicPr preferRelativeResize="0"/>
            <p:nvPr/>
          </p:nvPicPr>
          <p:blipFill>
            <a:blip r:embed="rId3">
              <a:alphaModFix/>
            </a:blip>
            <a:stretch>
              <a:fillRect/>
            </a:stretch>
          </p:blipFill>
          <p:spPr>
            <a:xfrm>
              <a:off x="8056196" y="4336628"/>
              <a:ext cx="590395" cy="161916"/>
            </a:xfrm>
            <a:prstGeom prst="rect">
              <a:avLst/>
            </a:prstGeom>
            <a:noFill/>
            <a:ln>
              <a:noFill/>
            </a:ln>
          </p:spPr>
        </p:pic>
        <p:pic>
          <p:nvPicPr>
            <p:cNvPr id="5312" name="Google Shape;5312;p366"/>
            <p:cNvPicPr preferRelativeResize="0"/>
            <p:nvPr/>
          </p:nvPicPr>
          <p:blipFill>
            <a:blip r:embed="rId4">
              <a:alphaModFix/>
            </a:blip>
            <a:stretch>
              <a:fillRect/>
            </a:stretch>
          </p:blipFill>
          <p:spPr>
            <a:xfrm>
              <a:off x="6658454" y="4335298"/>
              <a:ext cx="590394" cy="164592"/>
            </a:xfrm>
            <a:prstGeom prst="rect">
              <a:avLst/>
            </a:prstGeom>
            <a:noFill/>
            <a:ln>
              <a:noFill/>
            </a:ln>
          </p:spPr>
        </p:pic>
        <p:pic>
          <p:nvPicPr>
            <p:cNvPr id="5313" name="Google Shape;5313;p366"/>
            <p:cNvPicPr preferRelativeResize="0"/>
            <p:nvPr/>
          </p:nvPicPr>
          <p:blipFill>
            <a:blip r:embed="rId5">
              <a:alphaModFix/>
            </a:blip>
            <a:stretch>
              <a:fillRect/>
            </a:stretch>
          </p:blipFill>
          <p:spPr>
            <a:xfrm>
              <a:off x="1549300" y="4330719"/>
              <a:ext cx="552840" cy="173750"/>
            </a:xfrm>
            <a:prstGeom prst="rect">
              <a:avLst/>
            </a:prstGeom>
            <a:noFill/>
            <a:ln>
              <a:noFill/>
            </a:ln>
          </p:spPr>
        </p:pic>
        <p:pic>
          <p:nvPicPr>
            <p:cNvPr id="5314" name="Google Shape;5314;p366"/>
            <p:cNvPicPr preferRelativeResize="0"/>
            <p:nvPr/>
          </p:nvPicPr>
          <p:blipFill rotWithShape="1">
            <a:blip r:embed="rId6">
              <a:alphaModFix/>
            </a:blip>
            <a:srcRect b="0" l="0" r="0" t="0"/>
            <a:stretch/>
          </p:blipFill>
          <p:spPr>
            <a:xfrm>
              <a:off x="2757548" y="4337533"/>
              <a:ext cx="658324" cy="160121"/>
            </a:xfrm>
            <a:prstGeom prst="rect">
              <a:avLst/>
            </a:prstGeom>
            <a:noFill/>
            <a:ln>
              <a:noFill/>
            </a:ln>
          </p:spPr>
        </p:pic>
        <p:pic>
          <p:nvPicPr>
            <p:cNvPr id="5315" name="Google Shape;5315;p366"/>
            <p:cNvPicPr preferRelativeResize="0"/>
            <p:nvPr/>
          </p:nvPicPr>
          <p:blipFill>
            <a:blip r:embed="rId7">
              <a:alphaModFix/>
            </a:blip>
            <a:stretch>
              <a:fillRect/>
            </a:stretch>
          </p:blipFill>
          <p:spPr>
            <a:xfrm>
              <a:off x="5108893" y="4312442"/>
              <a:ext cx="301467" cy="210304"/>
            </a:xfrm>
            <a:prstGeom prst="rect">
              <a:avLst/>
            </a:prstGeom>
            <a:noFill/>
            <a:ln>
              <a:noFill/>
            </a:ln>
          </p:spPr>
        </p:pic>
        <p:pic>
          <p:nvPicPr>
            <p:cNvPr id="5316" name="Google Shape;5316;p366"/>
            <p:cNvPicPr preferRelativeResize="0"/>
            <p:nvPr/>
          </p:nvPicPr>
          <p:blipFill>
            <a:blip r:embed="rId8">
              <a:alphaModFix/>
            </a:blip>
            <a:stretch>
              <a:fillRect/>
            </a:stretch>
          </p:blipFill>
          <p:spPr>
            <a:xfrm>
              <a:off x="4689938" y="4312442"/>
              <a:ext cx="302294" cy="210304"/>
            </a:xfrm>
            <a:prstGeom prst="rect">
              <a:avLst/>
            </a:prstGeom>
            <a:noFill/>
            <a:ln>
              <a:noFill/>
            </a:ln>
          </p:spPr>
        </p:pic>
        <p:pic>
          <p:nvPicPr>
            <p:cNvPr id="5317" name="Google Shape;5317;p366"/>
            <p:cNvPicPr preferRelativeResize="0"/>
            <p:nvPr/>
          </p:nvPicPr>
          <p:blipFill rotWithShape="1">
            <a:blip r:embed="rId9">
              <a:alphaModFix/>
            </a:blip>
            <a:srcRect b="0" l="441" r="-3089" t="0"/>
            <a:stretch/>
          </p:blipFill>
          <p:spPr>
            <a:xfrm>
              <a:off x="4270969" y="4312439"/>
              <a:ext cx="302309" cy="210310"/>
            </a:xfrm>
            <a:prstGeom prst="rect">
              <a:avLst/>
            </a:prstGeom>
            <a:noFill/>
            <a:ln>
              <a:noFill/>
            </a:ln>
          </p:spPr>
        </p:pic>
        <p:pic>
          <p:nvPicPr>
            <p:cNvPr id="5318" name="Google Shape;5318;p366"/>
            <p:cNvPicPr preferRelativeResize="0"/>
            <p:nvPr/>
          </p:nvPicPr>
          <p:blipFill>
            <a:blip r:embed="rId10">
              <a:alphaModFix/>
            </a:blip>
            <a:stretch>
              <a:fillRect/>
            </a:stretch>
          </p:blipFill>
          <p:spPr>
            <a:xfrm>
              <a:off x="2218801" y="4206550"/>
              <a:ext cx="422087" cy="422088"/>
            </a:xfrm>
            <a:prstGeom prst="rect">
              <a:avLst/>
            </a:prstGeom>
            <a:noFill/>
            <a:ln>
              <a:noFill/>
            </a:ln>
          </p:spPr>
        </p:pic>
        <p:pic>
          <p:nvPicPr>
            <p:cNvPr id="5319" name="Google Shape;5319;p366"/>
            <p:cNvPicPr preferRelativeResize="0"/>
            <p:nvPr/>
          </p:nvPicPr>
          <p:blipFill>
            <a:blip r:embed="rId11">
              <a:alphaModFix/>
            </a:blip>
            <a:stretch>
              <a:fillRect/>
            </a:stretch>
          </p:blipFill>
          <p:spPr>
            <a:xfrm>
              <a:off x="3532533" y="4340562"/>
              <a:ext cx="621775" cy="154063"/>
            </a:xfrm>
            <a:prstGeom prst="rect">
              <a:avLst/>
            </a:prstGeom>
            <a:noFill/>
            <a:ln>
              <a:noFill/>
            </a:ln>
          </p:spPr>
        </p:pic>
        <p:pic>
          <p:nvPicPr>
            <p:cNvPr id="5320" name="Google Shape;5320;p366"/>
            <p:cNvPicPr preferRelativeResize="0"/>
            <p:nvPr/>
          </p:nvPicPr>
          <p:blipFill>
            <a:blip r:embed="rId12">
              <a:alphaModFix/>
            </a:blip>
            <a:stretch>
              <a:fillRect/>
            </a:stretch>
          </p:blipFill>
          <p:spPr>
            <a:xfrm>
              <a:off x="6281534" y="4271290"/>
              <a:ext cx="260260" cy="292608"/>
            </a:xfrm>
            <a:prstGeom prst="rect">
              <a:avLst/>
            </a:prstGeom>
            <a:noFill/>
            <a:ln>
              <a:noFill/>
            </a:ln>
          </p:spPr>
        </p:pic>
        <p:pic>
          <p:nvPicPr>
            <p:cNvPr id="5321" name="Google Shape;5321;p366"/>
            <p:cNvPicPr preferRelativeResize="0"/>
            <p:nvPr/>
          </p:nvPicPr>
          <p:blipFill>
            <a:blip r:embed="rId13">
              <a:alphaModFix/>
            </a:blip>
            <a:stretch>
              <a:fillRect/>
            </a:stretch>
          </p:blipFill>
          <p:spPr>
            <a:xfrm>
              <a:off x="5904277" y="4271291"/>
              <a:ext cx="260597" cy="292606"/>
            </a:xfrm>
            <a:prstGeom prst="rect">
              <a:avLst/>
            </a:prstGeom>
            <a:noFill/>
            <a:ln>
              <a:noFill/>
            </a:ln>
          </p:spPr>
        </p:pic>
        <p:pic>
          <p:nvPicPr>
            <p:cNvPr id="5322" name="Google Shape;5322;p366"/>
            <p:cNvPicPr preferRelativeResize="0"/>
            <p:nvPr/>
          </p:nvPicPr>
          <p:blipFill>
            <a:blip r:embed="rId14">
              <a:alphaModFix/>
            </a:blip>
            <a:stretch>
              <a:fillRect/>
            </a:stretch>
          </p:blipFill>
          <p:spPr>
            <a:xfrm>
              <a:off x="5527020" y="4271291"/>
              <a:ext cx="260597" cy="292606"/>
            </a:xfrm>
            <a:prstGeom prst="rect">
              <a:avLst/>
            </a:prstGeom>
            <a:noFill/>
            <a:ln>
              <a:noFill/>
            </a:ln>
          </p:spPr>
        </p:pic>
        <p:cxnSp>
          <p:nvCxnSpPr>
            <p:cNvPr id="5323" name="Google Shape;5323;p366"/>
            <p:cNvCxnSpPr/>
            <p:nvPr/>
          </p:nvCxnSpPr>
          <p:spPr>
            <a:xfrm flipH="1" rot="10800000">
              <a:off x="1549300" y="4123725"/>
              <a:ext cx="7080900" cy="22800"/>
            </a:xfrm>
            <a:prstGeom prst="straightConnector1">
              <a:avLst/>
            </a:prstGeom>
            <a:noFill/>
            <a:ln cap="flat" cmpd="sng" w="9525">
              <a:solidFill>
                <a:schemeClr val="dk2"/>
              </a:solidFill>
              <a:prstDash val="solid"/>
              <a:round/>
              <a:headEnd len="med" w="med" type="none"/>
              <a:tailEnd len="med" w="med" type="none"/>
            </a:ln>
          </p:spPr>
        </p:cxnSp>
        <p:pic>
          <p:nvPicPr>
            <p:cNvPr id="5324" name="Google Shape;5324;p366"/>
            <p:cNvPicPr preferRelativeResize="0"/>
            <p:nvPr/>
          </p:nvPicPr>
          <p:blipFill>
            <a:blip r:embed="rId15">
              <a:alphaModFix/>
            </a:blip>
            <a:stretch>
              <a:fillRect/>
            </a:stretch>
          </p:blipFill>
          <p:spPr>
            <a:xfrm>
              <a:off x="7373704" y="4337967"/>
              <a:ext cx="557636" cy="159254"/>
            </a:xfrm>
            <a:prstGeom prst="rect">
              <a:avLst/>
            </a:prstGeom>
            <a:noFill/>
            <a:ln>
              <a:noFill/>
            </a:ln>
          </p:spPr>
        </p:pic>
      </p:grpSp>
      <p:sp>
        <p:nvSpPr>
          <p:cNvPr id="5325" name="Google Shape;5325;p366"/>
          <p:cNvSpPr/>
          <p:nvPr/>
        </p:nvSpPr>
        <p:spPr>
          <a:xfrm>
            <a:off x="1685241" y="3047875"/>
            <a:ext cx="7085700" cy="743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grpSp>
        <p:nvGrpSpPr>
          <p:cNvPr id="5326" name="Google Shape;5326;p366"/>
          <p:cNvGrpSpPr/>
          <p:nvPr/>
        </p:nvGrpSpPr>
        <p:grpSpPr>
          <a:xfrm>
            <a:off x="368100" y="3099625"/>
            <a:ext cx="8355810" cy="640200"/>
            <a:chOff x="368100" y="3099625"/>
            <a:chExt cx="8355810" cy="640200"/>
          </a:xfrm>
        </p:grpSpPr>
        <p:sp>
          <p:nvSpPr>
            <p:cNvPr id="5327" name="Google Shape;5327;p366"/>
            <p:cNvSpPr txBox="1"/>
            <p:nvPr/>
          </p:nvSpPr>
          <p:spPr>
            <a:xfrm>
              <a:off x="368100" y="3250375"/>
              <a:ext cx="11883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US" sz="1100">
                  <a:solidFill>
                    <a:schemeClr val="accent2"/>
                  </a:solidFill>
                  <a:latin typeface="Roboto"/>
                  <a:ea typeface="Roboto"/>
                  <a:cs typeface="Roboto"/>
                  <a:sym typeface="Roboto"/>
                </a:rPr>
                <a:t>PHYSICAL SECURITY</a:t>
              </a:r>
              <a:endParaRPr b="1" sz="1100">
                <a:solidFill>
                  <a:schemeClr val="accent2"/>
                </a:solidFill>
                <a:latin typeface="Roboto"/>
                <a:ea typeface="Roboto"/>
                <a:cs typeface="Roboto"/>
                <a:sym typeface="Roboto"/>
              </a:endParaRPr>
            </a:p>
          </p:txBody>
        </p:sp>
        <p:grpSp>
          <p:nvGrpSpPr>
            <p:cNvPr id="5328" name="Google Shape;5328;p366"/>
            <p:cNvGrpSpPr/>
            <p:nvPr/>
          </p:nvGrpSpPr>
          <p:grpSpPr>
            <a:xfrm>
              <a:off x="1742070" y="3099625"/>
              <a:ext cx="6981839" cy="640200"/>
              <a:chOff x="1742070" y="3099625"/>
              <a:chExt cx="6981839" cy="640200"/>
            </a:xfrm>
          </p:grpSpPr>
          <p:grpSp>
            <p:nvGrpSpPr>
              <p:cNvPr id="5329" name="Google Shape;5329;p366"/>
              <p:cNvGrpSpPr/>
              <p:nvPr/>
            </p:nvGrpSpPr>
            <p:grpSpPr>
              <a:xfrm>
                <a:off x="5255476" y="3099625"/>
                <a:ext cx="1711744" cy="640200"/>
                <a:chOff x="4890098" y="1308175"/>
                <a:chExt cx="1178400" cy="640200"/>
              </a:xfrm>
            </p:grpSpPr>
            <p:sp>
              <p:nvSpPr>
                <p:cNvPr id="5330" name="Google Shape;5330;p366"/>
                <p:cNvSpPr/>
                <p:nvPr/>
              </p:nvSpPr>
              <p:spPr>
                <a:xfrm>
                  <a:off x="4890098" y="13081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331" name="Google Shape;5331;p366"/>
                <p:cNvSpPr/>
                <p:nvPr/>
              </p:nvSpPr>
              <p:spPr>
                <a:xfrm>
                  <a:off x="5065898" y="1445425"/>
                  <a:ext cx="826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Secure Cloud </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Redundancy</a:t>
                  </a:r>
                  <a:endParaRPr sz="900">
                    <a:latin typeface="Roboto Medium"/>
                    <a:ea typeface="Roboto Medium"/>
                    <a:cs typeface="Roboto Medium"/>
                    <a:sym typeface="Roboto Medium"/>
                  </a:endParaRPr>
                </a:p>
              </p:txBody>
            </p:sp>
          </p:grpSp>
          <p:grpSp>
            <p:nvGrpSpPr>
              <p:cNvPr id="5332" name="Google Shape;5332;p366"/>
              <p:cNvGrpSpPr/>
              <p:nvPr/>
            </p:nvGrpSpPr>
            <p:grpSpPr>
              <a:xfrm>
                <a:off x="3498686" y="3099625"/>
                <a:ext cx="1711736" cy="640200"/>
                <a:chOff x="3630068" y="1308175"/>
                <a:chExt cx="1164604" cy="640200"/>
              </a:xfrm>
            </p:grpSpPr>
            <p:sp>
              <p:nvSpPr>
                <p:cNvPr id="5333" name="Google Shape;5333;p366"/>
                <p:cNvSpPr/>
                <p:nvPr/>
              </p:nvSpPr>
              <p:spPr>
                <a:xfrm>
                  <a:off x="3630068" y="1308175"/>
                  <a:ext cx="11646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334" name="Google Shape;5334;p366"/>
                <p:cNvSpPr/>
                <p:nvPr/>
              </p:nvSpPr>
              <p:spPr>
                <a:xfrm>
                  <a:off x="3630072" y="1445425"/>
                  <a:ext cx="11646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Video </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Surveillance</a:t>
                  </a:r>
                  <a:endParaRPr sz="900">
                    <a:latin typeface="Roboto Medium"/>
                    <a:ea typeface="Roboto Medium"/>
                    <a:cs typeface="Roboto Medium"/>
                    <a:sym typeface="Roboto Medium"/>
                  </a:endParaRPr>
                </a:p>
              </p:txBody>
            </p:sp>
          </p:grpSp>
          <p:grpSp>
            <p:nvGrpSpPr>
              <p:cNvPr id="5335" name="Google Shape;5335;p366"/>
              <p:cNvGrpSpPr/>
              <p:nvPr/>
            </p:nvGrpSpPr>
            <p:grpSpPr>
              <a:xfrm>
                <a:off x="1742070" y="3099625"/>
                <a:ext cx="1711744" cy="640200"/>
                <a:chOff x="2447348" y="1308175"/>
                <a:chExt cx="1178400" cy="640200"/>
              </a:xfrm>
            </p:grpSpPr>
            <p:sp>
              <p:nvSpPr>
                <p:cNvPr id="5336" name="Google Shape;5336;p366"/>
                <p:cNvSpPr/>
                <p:nvPr/>
              </p:nvSpPr>
              <p:spPr>
                <a:xfrm>
                  <a:off x="2447348" y="13081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5337" name="Google Shape;5337;p366"/>
                <p:cNvSpPr/>
                <p:nvPr/>
              </p:nvSpPr>
              <p:spPr>
                <a:xfrm>
                  <a:off x="2645948" y="1443625"/>
                  <a:ext cx="781200" cy="369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Intrusion </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Detection</a:t>
                  </a:r>
                  <a:r>
                    <a:rPr baseline="30000" lang="en-US" sz="900">
                      <a:solidFill>
                        <a:schemeClr val="accent1"/>
                      </a:solidFill>
                      <a:latin typeface="Roboto Medium"/>
                      <a:ea typeface="Roboto Medium"/>
                      <a:cs typeface="Roboto Medium"/>
                      <a:sym typeface="Roboto Medium"/>
                    </a:rPr>
                    <a:t>*</a:t>
                  </a:r>
                  <a:endParaRPr baseline="30000" sz="900">
                    <a:solidFill>
                      <a:schemeClr val="accent1"/>
                    </a:solidFill>
                    <a:latin typeface="Roboto Medium"/>
                    <a:ea typeface="Roboto Medium"/>
                    <a:cs typeface="Roboto Medium"/>
                    <a:sym typeface="Roboto Medium"/>
                  </a:endParaRPr>
                </a:p>
              </p:txBody>
            </p:sp>
          </p:grpSp>
          <p:grpSp>
            <p:nvGrpSpPr>
              <p:cNvPr id="5338" name="Google Shape;5338;p366"/>
              <p:cNvGrpSpPr/>
              <p:nvPr/>
            </p:nvGrpSpPr>
            <p:grpSpPr>
              <a:xfrm>
                <a:off x="7012166" y="3099625"/>
                <a:ext cx="1711744" cy="640200"/>
                <a:chOff x="6249756" y="1948375"/>
                <a:chExt cx="1178400" cy="640200"/>
              </a:xfrm>
            </p:grpSpPr>
            <p:sp>
              <p:nvSpPr>
                <p:cNvPr id="5339" name="Google Shape;5339;p366"/>
                <p:cNvSpPr/>
                <p:nvPr/>
              </p:nvSpPr>
              <p:spPr>
                <a:xfrm>
                  <a:off x="6249756" y="19483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340" name="Google Shape;5340;p366"/>
                <p:cNvSpPr/>
                <p:nvPr/>
              </p:nvSpPr>
              <p:spPr>
                <a:xfrm>
                  <a:off x="6425562" y="2085625"/>
                  <a:ext cx="826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Biometric</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Controls</a:t>
                  </a:r>
                  <a:endParaRPr sz="900">
                    <a:latin typeface="Roboto Medium"/>
                    <a:ea typeface="Roboto Medium"/>
                    <a:cs typeface="Roboto Medium"/>
                    <a:sym typeface="Roboto Medium"/>
                  </a:endParaRPr>
                </a:p>
              </p:txBody>
            </p:sp>
          </p:grpSp>
        </p:grpSp>
      </p:grpSp>
      <p:sp>
        <p:nvSpPr>
          <p:cNvPr id="5341" name="Google Shape;5341;p366"/>
          <p:cNvSpPr txBox="1"/>
          <p:nvPr>
            <p:ph type="title"/>
          </p:nvPr>
        </p:nvSpPr>
        <p:spPr>
          <a:xfrm>
            <a:off x="363125" y="274320"/>
            <a:ext cx="74706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Roboto Slab Medium"/>
                <a:ea typeface="Roboto Slab Medium"/>
                <a:cs typeface="Roboto Slab Medium"/>
                <a:sym typeface="Roboto Slab Medium"/>
              </a:rPr>
              <a:t>Jitterbit’s layered </a:t>
            </a:r>
            <a:r>
              <a:rPr lang="en-US">
                <a:latin typeface="Roboto Slab Medium"/>
                <a:ea typeface="Roboto Slab Medium"/>
                <a:cs typeface="Roboto Slab Medium"/>
                <a:sym typeface="Roboto Slab Medium"/>
              </a:rPr>
              <a:t>security</a:t>
            </a:r>
            <a:r>
              <a:rPr lang="en-US">
                <a:latin typeface="Roboto Slab Medium"/>
                <a:ea typeface="Roboto Slab Medium"/>
                <a:cs typeface="Roboto Slab Medium"/>
                <a:sym typeface="Roboto Slab Medium"/>
              </a:rPr>
              <a:t> foundation </a:t>
            </a:r>
            <a:endParaRPr>
              <a:latin typeface="Roboto Slab Medium"/>
              <a:ea typeface="Roboto Slab Medium"/>
              <a:cs typeface="Roboto Slab Medium"/>
              <a:sym typeface="Roboto Slab Medium"/>
            </a:endParaRPr>
          </a:p>
        </p:txBody>
      </p:sp>
      <p:pic>
        <p:nvPicPr>
          <p:cNvPr id="5342" name="Google Shape;5342;p366"/>
          <p:cNvPicPr preferRelativeResize="0"/>
          <p:nvPr/>
        </p:nvPicPr>
        <p:blipFill>
          <a:blip r:embed="rId16">
            <a:alphaModFix/>
          </a:blip>
          <a:stretch>
            <a:fillRect/>
          </a:stretch>
        </p:blipFill>
        <p:spPr>
          <a:xfrm>
            <a:off x="6991416" y="1000450"/>
            <a:ext cx="1779372" cy="274320"/>
          </a:xfrm>
          <a:prstGeom prst="rect">
            <a:avLst/>
          </a:prstGeom>
          <a:noFill/>
          <a:ln>
            <a:noFill/>
          </a:ln>
        </p:spPr>
      </p:pic>
      <p:sp>
        <p:nvSpPr>
          <p:cNvPr id="5343" name="Google Shape;5343;p366"/>
          <p:cNvSpPr txBox="1"/>
          <p:nvPr/>
        </p:nvSpPr>
        <p:spPr>
          <a:xfrm>
            <a:off x="375625" y="655320"/>
            <a:ext cx="7926000" cy="369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600"/>
              </a:spcBef>
              <a:spcAft>
                <a:spcPts val="600"/>
              </a:spcAft>
              <a:buNone/>
            </a:pPr>
            <a:r>
              <a:rPr lang="en-US" sz="1200">
                <a:solidFill>
                  <a:schemeClr val="accent6"/>
                </a:solidFill>
                <a:latin typeface="Roboto"/>
                <a:ea typeface="Roboto"/>
                <a:cs typeface="Roboto"/>
                <a:sym typeface="Roboto"/>
              </a:rPr>
              <a:t>Jitterbit manages the security of the Harmony platform by applying a hybrid framework </a:t>
            </a:r>
            <a:br>
              <a:rPr lang="en-US" sz="1200">
                <a:solidFill>
                  <a:schemeClr val="accent6"/>
                </a:solidFill>
                <a:latin typeface="Roboto"/>
                <a:ea typeface="Roboto"/>
                <a:cs typeface="Roboto"/>
                <a:sym typeface="Roboto"/>
              </a:rPr>
            </a:br>
            <a:r>
              <a:rPr lang="en-US" sz="1200">
                <a:solidFill>
                  <a:schemeClr val="accent6"/>
                </a:solidFill>
                <a:latin typeface="Roboto"/>
                <a:ea typeface="Roboto"/>
                <a:cs typeface="Roboto"/>
                <a:sym typeface="Roboto"/>
              </a:rPr>
              <a:t>based on NIST, CISA, CSA, and CERT recommendations.</a:t>
            </a:r>
            <a:endParaRPr sz="1200">
              <a:solidFill>
                <a:schemeClr val="accent6"/>
              </a:solidFill>
              <a:latin typeface="Roboto"/>
              <a:ea typeface="Roboto"/>
              <a:cs typeface="Roboto"/>
              <a:sym typeface="Roboto"/>
            </a:endParaRPr>
          </a:p>
        </p:txBody>
      </p:sp>
      <p:sp>
        <p:nvSpPr>
          <p:cNvPr id="5344" name="Google Shape;5344;p366"/>
          <p:cNvSpPr/>
          <p:nvPr/>
        </p:nvSpPr>
        <p:spPr>
          <a:xfrm>
            <a:off x="1685100" y="2189100"/>
            <a:ext cx="7085700" cy="7437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grpSp>
        <p:nvGrpSpPr>
          <p:cNvPr id="5345" name="Google Shape;5345;p366"/>
          <p:cNvGrpSpPr/>
          <p:nvPr/>
        </p:nvGrpSpPr>
        <p:grpSpPr>
          <a:xfrm>
            <a:off x="368100" y="2240941"/>
            <a:ext cx="8353854" cy="640213"/>
            <a:chOff x="368100" y="2240941"/>
            <a:chExt cx="8353854" cy="640213"/>
          </a:xfrm>
        </p:grpSpPr>
        <p:sp>
          <p:nvSpPr>
            <p:cNvPr id="5346" name="Google Shape;5346;p366"/>
            <p:cNvSpPr txBox="1"/>
            <p:nvPr/>
          </p:nvSpPr>
          <p:spPr>
            <a:xfrm>
              <a:off x="368100" y="2391600"/>
              <a:ext cx="11883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US" sz="1100">
                  <a:solidFill>
                    <a:srgbClr val="7C98A2"/>
                  </a:solidFill>
                  <a:latin typeface="Roboto"/>
                  <a:ea typeface="Roboto"/>
                  <a:cs typeface="Roboto"/>
                  <a:sym typeface="Roboto"/>
                </a:rPr>
                <a:t>ORGANIZATIONAL</a:t>
              </a:r>
              <a:br>
                <a:rPr b="1" lang="en-US" sz="1100">
                  <a:solidFill>
                    <a:srgbClr val="7C98A2"/>
                  </a:solidFill>
                  <a:latin typeface="Roboto"/>
                  <a:ea typeface="Roboto"/>
                  <a:cs typeface="Roboto"/>
                  <a:sym typeface="Roboto"/>
                </a:rPr>
              </a:br>
              <a:r>
                <a:rPr b="1" lang="en-US" sz="1100">
                  <a:solidFill>
                    <a:srgbClr val="7C98A2"/>
                  </a:solidFill>
                  <a:latin typeface="Roboto"/>
                  <a:ea typeface="Roboto"/>
                  <a:cs typeface="Roboto"/>
                  <a:sym typeface="Roboto"/>
                </a:rPr>
                <a:t>SECURITY</a:t>
              </a:r>
              <a:endParaRPr b="1" sz="1100">
                <a:solidFill>
                  <a:srgbClr val="7C98A2"/>
                </a:solidFill>
                <a:latin typeface="Roboto"/>
                <a:ea typeface="Roboto"/>
                <a:cs typeface="Roboto"/>
                <a:sym typeface="Roboto"/>
              </a:endParaRPr>
            </a:p>
          </p:txBody>
        </p:sp>
        <p:grpSp>
          <p:nvGrpSpPr>
            <p:cNvPr id="5347" name="Google Shape;5347;p366"/>
            <p:cNvGrpSpPr/>
            <p:nvPr/>
          </p:nvGrpSpPr>
          <p:grpSpPr>
            <a:xfrm>
              <a:off x="1742284" y="2240941"/>
              <a:ext cx="6979669" cy="640213"/>
              <a:chOff x="1597409" y="2240941"/>
              <a:chExt cx="6979669" cy="640213"/>
            </a:xfrm>
          </p:grpSpPr>
          <p:grpSp>
            <p:nvGrpSpPr>
              <p:cNvPr id="5348" name="Google Shape;5348;p366"/>
              <p:cNvGrpSpPr/>
              <p:nvPr/>
            </p:nvGrpSpPr>
            <p:grpSpPr>
              <a:xfrm>
                <a:off x="4607204" y="2240954"/>
                <a:ext cx="960080" cy="640200"/>
                <a:chOff x="5086662" y="2114681"/>
                <a:chExt cx="826800" cy="640200"/>
              </a:xfrm>
            </p:grpSpPr>
            <p:sp>
              <p:nvSpPr>
                <p:cNvPr id="5349" name="Google Shape;5349;p366"/>
                <p:cNvSpPr/>
                <p:nvPr/>
              </p:nvSpPr>
              <p:spPr>
                <a:xfrm>
                  <a:off x="508666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350" name="Google Shape;5350;p366"/>
                <p:cNvSpPr/>
                <p:nvPr/>
              </p:nvSpPr>
              <p:spPr>
                <a:xfrm>
                  <a:off x="5236662" y="2251931"/>
                  <a:ext cx="526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Secure SDLC</a:t>
                  </a:r>
                  <a:endParaRPr sz="900">
                    <a:latin typeface="Roboto Medium"/>
                    <a:ea typeface="Roboto Medium"/>
                    <a:cs typeface="Roboto Medium"/>
                    <a:sym typeface="Roboto Medium"/>
                  </a:endParaRPr>
                </a:p>
              </p:txBody>
            </p:sp>
          </p:grpSp>
          <p:grpSp>
            <p:nvGrpSpPr>
              <p:cNvPr id="5351" name="Google Shape;5351;p366"/>
              <p:cNvGrpSpPr/>
              <p:nvPr/>
            </p:nvGrpSpPr>
            <p:grpSpPr>
              <a:xfrm>
                <a:off x="2600674" y="2240954"/>
                <a:ext cx="960080" cy="640200"/>
                <a:chOff x="3260112" y="2114681"/>
                <a:chExt cx="826800" cy="640200"/>
              </a:xfrm>
            </p:grpSpPr>
            <p:sp>
              <p:nvSpPr>
                <p:cNvPr id="5352" name="Google Shape;5352;p366"/>
                <p:cNvSpPr/>
                <p:nvPr/>
              </p:nvSpPr>
              <p:spPr>
                <a:xfrm>
                  <a:off x="32601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353" name="Google Shape;5353;p366"/>
                <p:cNvSpPr/>
                <p:nvPr/>
              </p:nvSpPr>
              <p:spPr>
                <a:xfrm>
                  <a:off x="3318912" y="2251931"/>
                  <a:ext cx="7092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Penetration Testing</a:t>
                  </a:r>
                  <a:endParaRPr sz="900">
                    <a:latin typeface="Roboto Medium"/>
                    <a:ea typeface="Roboto Medium"/>
                    <a:cs typeface="Roboto Medium"/>
                    <a:sym typeface="Roboto Medium"/>
                  </a:endParaRPr>
                </a:p>
              </p:txBody>
            </p:sp>
          </p:grpSp>
          <p:grpSp>
            <p:nvGrpSpPr>
              <p:cNvPr id="5354" name="Google Shape;5354;p366"/>
              <p:cNvGrpSpPr/>
              <p:nvPr/>
            </p:nvGrpSpPr>
            <p:grpSpPr>
              <a:xfrm>
                <a:off x="5610469" y="2240954"/>
                <a:ext cx="960080" cy="640200"/>
                <a:chOff x="5996112" y="2114681"/>
                <a:chExt cx="826800" cy="640200"/>
              </a:xfrm>
            </p:grpSpPr>
            <p:sp>
              <p:nvSpPr>
                <p:cNvPr id="5355" name="Google Shape;5355;p366"/>
                <p:cNvSpPr/>
                <p:nvPr/>
              </p:nvSpPr>
              <p:spPr>
                <a:xfrm>
                  <a:off x="59961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356" name="Google Shape;5356;p366"/>
                <p:cNvSpPr/>
                <p:nvPr/>
              </p:nvSpPr>
              <p:spPr>
                <a:xfrm>
                  <a:off x="6069612" y="2251931"/>
                  <a:ext cx="679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FIPS 140-2</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Auth</a:t>
                  </a:r>
                  <a:endParaRPr sz="900">
                    <a:latin typeface="Roboto Medium"/>
                    <a:ea typeface="Roboto Medium"/>
                    <a:cs typeface="Roboto Medium"/>
                    <a:sym typeface="Roboto Medium"/>
                  </a:endParaRPr>
                </a:p>
              </p:txBody>
            </p:sp>
          </p:grpSp>
          <p:grpSp>
            <p:nvGrpSpPr>
              <p:cNvPr id="5357" name="Google Shape;5357;p366"/>
              <p:cNvGrpSpPr/>
              <p:nvPr/>
            </p:nvGrpSpPr>
            <p:grpSpPr>
              <a:xfrm>
                <a:off x="7616999" y="2240948"/>
                <a:ext cx="960080" cy="640200"/>
                <a:chOff x="7830287" y="2114681"/>
                <a:chExt cx="826800" cy="640200"/>
              </a:xfrm>
            </p:grpSpPr>
            <p:sp>
              <p:nvSpPr>
                <p:cNvPr id="5358" name="Google Shape;5358;p366"/>
                <p:cNvSpPr/>
                <p:nvPr/>
              </p:nvSpPr>
              <p:spPr>
                <a:xfrm>
                  <a:off x="7830287"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359" name="Google Shape;5359;p366"/>
                <p:cNvSpPr/>
                <p:nvPr/>
              </p:nvSpPr>
              <p:spPr>
                <a:xfrm>
                  <a:off x="7903787" y="2251931"/>
                  <a:ext cx="679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E2E Encryption</a:t>
                  </a:r>
                  <a:endParaRPr sz="900">
                    <a:latin typeface="Roboto Medium"/>
                    <a:ea typeface="Roboto Medium"/>
                    <a:cs typeface="Roboto Medium"/>
                    <a:sym typeface="Roboto Medium"/>
                  </a:endParaRPr>
                </a:p>
              </p:txBody>
            </p:sp>
          </p:grpSp>
          <p:grpSp>
            <p:nvGrpSpPr>
              <p:cNvPr id="5360" name="Google Shape;5360;p366"/>
              <p:cNvGrpSpPr/>
              <p:nvPr/>
            </p:nvGrpSpPr>
            <p:grpSpPr>
              <a:xfrm>
                <a:off x="3603939" y="2240954"/>
                <a:ext cx="960080" cy="640200"/>
                <a:chOff x="4177212" y="2114681"/>
                <a:chExt cx="826800" cy="640200"/>
              </a:xfrm>
            </p:grpSpPr>
            <p:sp>
              <p:nvSpPr>
                <p:cNvPr id="5361" name="Google Shape;5361;p366"/>
                <p:cNvSpPr/>
                <p:nvPr/>
              </p:nvSpPr>
              <p:spPr>
                <a:xfrm>
                  <a:off x="41772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362" name="Google Shape;5362;p366"/>
                <p:cNvSpPr/>
                <p:nvPr/>
              </p:nvSpPr>
              <p:spPr>
                <a:xfrm>
                  <a:off x="4290462" y="2251931"/>
                  <a:ext cx="6003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OWASP</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Checks</a:t>
                  </a:r>
                  <a:endParaRPr sz="900">
                    <a:latin typeface="Roboto Medium"/>
                    <a:ea typeface="Roboto Medium"/>
                    <a:cs typeface="Roboto Medium"/>
                    <a:sym typeface="Roboto Medium"/>
                  </a:endParaRPr>
                </a:p>
              </p:txBody>
            </p:sp>
          </p:grpSp>
          <p:grpSp>
            <p:nvGrpSpPr>
              <p:cNvPr id="5363" name="Google Shape;5363;p366"/>
              <p:cNvGrpSpPr/>
              <p:nvPr/>
            </p:nvGrpSpPr>
            <p:grpSpPr>
              <a:xfrm>
                <a:off x="6613734" y="2240948"/>
                <a:ext cx="960080" cy="640200"/>
                <a:chOff x="6941712" y="2114681"/>
                <a:chExt cx="826800" cy="640200"/>
              </a:xfrm>
            </p:grpSpPr>
            <p:sp>
              <p:nvSpPr>
                <p:cNvPr id="5364" name="Google Shape;5364;p366"/>
                <p:cNvSpPr/>
                <p:nvPr/>
              </p:nvSpPr>
              <p:spPr>
                <a:xfrm>
                  <a:off x="69417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365" name="Google Shape;5365;p366"/>
                <p:cNvSpPr/>
                <p:nvPr/>
              </p:nvSpPr>
              <p:spPr>
                <a:xfrm>
                  <a:off x="7145562" y="2251931"/>
                  <a:ext cx="4191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SSO</a:t>
                  </a:r>
                  <a:endParaRPr sz="900">
                    <a:latin typeface="Roboto Medium"/>
                    <a:ea typeface="Roboto Medium"/>
                    <a:cs typeface="Roboto Medium"/>
                    <a:sym typeface="Roboto Medium"/>
                  </a:endParaRPr>
                </a:p>
              </p:txBody>
            </p:sp>
          </p:grpSp>
          <p:grpSp>
            <p:nvGrpSpPr>
              <p:cNvPr id="5366" name="Google Shape;5366;p366"/>
              <p:cNvGrpSpPr/>
              <p:nvPr/>
            </p:nvGrpSpPr>
            <p:grpSpPr>
              <a:xfrm>
                <a:off x="1597409" y="2240941"/>
                <a:ext cx="960080" cy="640200"/>
                <a:chOff x="2327774" y="2114681"/>
                <a:chExt cx="826800" cy="640200"/>
              </a:xfrm>
            </p:grpSpPr>
            <p:sp>
              <p:nvSpPr>
                <p:cNvPr id="5367" name="Google Shape;5367;p366"/>
                <p:cNvSpPr/>
                <p:nvPr/>
              </p:nvSpPr>
              <p:spPr>
                <a:xfrm>
                  <a:off x="2327774"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368" name="Google Shape;5368;p366"/>
                <p:cNvSpPr/>
                <p:nvPr/>
              </p:nvSpPr>
              <p:spPr>
                <a:xfrm>
                  <a:off x="2459774" y="2251931"/>
                  <a:ext cx="562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Personnel</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Policy </a:t>
                  </a:r>
                  <a:endParaRPr sz="900">
                    <a:latin typeface="Roboto Medium"/>
                    <a:ea typeface="Roboto Medium"/>
                    <a:cs typeface="Roboto Medium"/>
                    <a:sym typeface="Roboto Medium"/>
                  </a:endParaRPr>
                </a:p>
              </p:txBody>
            </p:sp>
          </p:grpSp>
        </p:grpSp>
      </p:grpSp>
      <p:sp>
        <p:nvSpPr>
          <p:cNvPr id="5369" name="Google Shape;5369;p366"/>
          <p:cNvSpPr txBox="1"/>
          <p:nvPr/>
        </p:nvSpPr>
        <p:spPr>
          <a:xfrm>
            <a:off x="3613350" y="4911725"/>
            <a:ext cx="19173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700">
                <a:solidFill>
                  <a:schemeClr val="accent1"/>
                </a:solidFill>
                <a:latin typeface="Roboto"/>
                <a:ea typeface="Roboto"/>
                <a:cs typeface="Roboto"/>
                <a:sym typeface="Roboto"/>
              </a:rPr>
              <a:t>*</a:t>
            </a:r>
            <a:r>
              <a:rPr lang="en-US" sz="700">
                <a:solidFill>
                  <a:srgbClr val="999999"/>
                </a:solidFill>
                <a:latin typeface="Roboto Light"/>
                <a:ea typeface="Roboto Light"/>
                <a:cs typeface="Roboto Light"/>
                <a:sym typeface="Roboto Light"/>
              </a:rPr>
              <a:t> Provided via AWS security controls.</a:t>
            </a:r>
            <a:endParaRPr sz="700">
              <a:solidFill>
                <a:srgbClr val="999999"/>
              </a:solidFill>
              <a:latin typeface="Roboto Light"/>
              <a:ea typeface="Roboto Light"/>
              <a:cs typeface="Roboto Light"/>
              <a:sym typeface="Roboto Light"/>
            </a:endParaRPr>
          </a:p>
        </p:txBody>
      </p:sp>
      <p:sp>
        <p:nvSpPr>
          <p:cNvPr id="5370" name="Google Shape;5370;p366"/>
          <p:cNvSpPr/>
          <p:nvPr/>
        </p:nvSpPr>
        <p:spPr>
          <a:xfrm>
            <a:off x="1685100" y="1330325"/>
            <a:ext cx="7090800" cy="743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grpSp>
        <p:nvGrpSpPr>
          <p:cNvPr id="5371" name="Google Shape;5371;p366"/>
          <p:cNvGrpSpPr/>
          <p:nvPr/>
        </p:nvGrpSpPr>
        <p:grpSpPr>
          <a:xfrm>
            <a:off x="368100" y="1382069"/>
            <a:ext cx="8353854" cy="640213"/>
            <a:chOff x="368100" y="1382069"/>
            <a:chExt cx="8353854" cy="640213"/>
          </a:xfrm>
        </p:grpSpPr>
        <p:sp>
          <p:nvSpPr>
            <p:cNvPr id="5372" name="Google Shape;5372;p366"/>
            <p:cNvSpPr txBox="1"/>
            <p:nvPr/>
          </p:nvSpPr>
          <p:spPr>
            <a:xfrm>
              <a:off x="368100" y="1532825"/>
              <a:ext cx="11883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US" sz="1100">
                  <a:solidFill>
                    <a:schemeClr val="accent6"/>
                  </a:solidFill>
                  <a:latin typeface="Roboto"/>
                  <a:ea typeface="Roboto"/>
                  <a:cs typeface="Roboto"/>
                  <a:sym typeface="Roboto"/>
                </a:rPr>
                <a:t>LOGICAL</a:t>
              </a:r>
              <a:br>
                <a:rPr b="1" lang="en-US" sz="1100">
                  <a:solidFill>
                    <a:schemeClr val="accent6"/>
                  </a:solidFill>
                  <a:latin typeface="Roboto"/>
                  <a:ea typeface="Roboto"/>
                  <a:cs typeface="Roboto"/>
                  <a:sym typeface="Roboto"/>
                </a:rPr>
              </a:br>
              <a:r>
                <a:rPr b="1" lang="en-US" sz="1100">
                  <a:solidFill>
                    <a:schemeClr val="accent6"/>
                  </a:solidFill>
                  <a:latin typeface="Roboto"/>
                  <a:ea typeface="Roboto"/>
                  <a:cs typeface="Roboto"/>
                  <a:sym typeface="Roboto"/>
                </a:rPr>
                <a:t>SECURITY</a:t>
              </a:r>
              <a:endParaRPr b="1" sz="1100">
                <a:solidFill>
                  <a:schemeClr val="accent6"/>
                </a:solidFill>
                <a:latin typeface="Roboto"/>
                <a:ea typeface="Roboto"/>
                <a:cs typeface="Roboto"/>
                <a:sym typeface="Roboto"/>
              </a:endParaRPr>
            </a:p>
          </p:txBody>
        </p:sp>
        <p:grpSp>
          <p:nvGrpSpPr>
            <p:cNvPr id="5373" name="Google Shape;5373;p366"/>
            <p:cNvGrpSpPr/>
            <p:nvPr/>
          </p:nvGrpSpPr>
          <p:grpSpPr>
            <a:xfrm>
              <a:off x="1741503" y="1382069"/>
              <a:ext cx="6980451" cy="640213"/>
              <a:chOff x="1596628" y="1382069"/>
              <a:chExt cx="6980451" cy="640213"/>
            </a:xfrm>
          </p:grpSpPr>
          <p:grpSp>
            <p:nvGrpSpPr>
              <p:cNvPr id="5374" name="Google Shape;5374;p366"/>
              <p:cNvGrpSpPr/>
              <p:nvPr/>
            </p:nvGrpSpPr>
            <p:grpSpPr>
              <a:xfrm>
                <a:off x="6283333" y="1382081"/>
                <a:ext cx="731516" cy="640200"/>
                <a:chOff x="5110750" y="2921200"/>
                <a:chExt cx="781200" cy="640200"/>
              </a:xfrm>
            </p:grpSpPr>
            <p:sp>
              <p:nvSpPr>
                <p:cNvPr id="5375" name="Google Shape;5375;p366"/>
                <p:cNvSpPr/>
                <p:nvPr/>
              </p:nvSpPr>
              <p:spPr>
                <a:xfrm>
                  <a:off x="5110750" y="2921200"/>
                  <a:ext cx="781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5376" name="Google Shape;5376;p366"/>
                <p:cNvSpPr/>
                <p:nvPr/>
              </p:nvSpPr>
              <p:spPr>
                <a:xfrm>
                  <a:off x="5146750" y="3058438"/>
                  <a:ext cx="7092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FIPS 140-2</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Auth</a:t>
                  </a:r>
                  <a:endParaRPr sz="900">
                    <a:latin typeface="Roboto Medium"/>
                    <a:ea typeface="Roboto Medium"/>
                    <a:cs typeface="Roboto Medium"/>
                    <a:sym typeface="Roboto Medium"/>
                  </a:endParaRPr>
                </a:p>
              </p:txBody>
            </p:sp>
          </p:grpSp>
          <p:grpSp>
            <p:nvGrpSpPr>
              <p:cNvPr id="5377" name="Google Shape;5377;p366"/>
              <p:cNvGrpSpPr/>
              <p:nvPr/>
            </p:nvGrpSpPr>
            <p:grpSpPr>
              <a:xfrm>
                <a:off x="7064434" y="1382069"/>
                <a:ext cx="731534" cy="640200"/>
                <a:chOff x="5987274" y="2921188"/>
                <a:chExt cx="639900" cy="640200"/>
              </a:xfrm>
            </p:grpSpPr>
            <p:sp>
              <p:nvSpPr>
                <p:cNvPr id="5378" name="Google Shape;5378;p366"/>
                <p:cNvSpPr/>
                <p:nvPr/>
              </p:nvSpPr>
              <p:spPr>
                <a:xfrm>
                  <a:off x="5987274"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5379" name="Google Shape;5379;p366"/>
                <p:cNvSpPr/>
                <p:nvPr/>
              </p:nvSpPr>
              <p:spPr>
                <a:xfrm>
                  <a:off x="6124374" y="3058438"/>
                  <a:ext cx="3657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SSO</a:t>
                  </a:r>
                  <a:endParaRPr sz="900">
                    <a:latin typeface="Roboto Medium"/>
                    <a:ea typeface="Roboto Medium"/>
                    <a:cs typeface="Roboto Medium"/>
                    <a:sym typeface="Roboto Medium"/>
                  </a:endParaRPr>
                </a:p>
              </p:txBody>
            </p:sp>
          </p:grpSp>
          <p:grpSp>
            <p:nvGrpSpPr>
              <p:cNvPr id="5380" name="Google Shape;5380;p366"/>
              <p:cNvGrpSpPr/>
              <p:nvPr/>
            </p:nvGrpSpPr>
            <p:grpSpPr>
              <a:xfrm>
                <a:off x="7845552" y="1382081"/>
                <a:ext cx="731527" cy="640200"/>
                <a:chOff x="6716850" y="2921200"/>
                <a:chExt cx="750900" cy="640200"/>
              </a:xfrm>
            </p:grpSpPr>
            <p:sp>
              <p:nvSpPr>
                <p:cNvPr id="5381" name="Google Shape;5381;p366"/>
                <p:cNvSpPr/>
                <p:nvPr/>
              </p:nvSpPr>
              <p:spPr>
                <a:xfrm>
                  <a:off x="6716850" y="2921200"/>
                  <a:ext cx="750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5382" name="Google Shape;5382;p366"/>
                <p:cNvSpPr/>
                <p:nvPr/>
              </p:nvSpPr>
              <p:spPr>
                <a:xfrm>
                  <a:off x="6772350" y="3058450"/>
                  <a:ext cx="6399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E2E Encryption</a:t>
                  </a:r>
                  <a:endParaRPr sz="900">
                    <a:latin typeface="Roboto Medium"/>
                    <a:ea typeface="Roboto Medium"/>
                    <a:cs typeface="Roboto Medium"/>
                    <a:sym typeface="Roboto Medium"/>
                  </a:endParaRPr>
                </a:p>
              </p:txBody>
            </p:sp>
          </p:grpSp>
          <p:grpSp>
            <p:nvGrpSpPr>
              <p:cNvPr id="5383" name="Google Shape;5383;p366"/>
              <p:cNvGrpSpPr/>
              <p:nvPr/>
            </p:nvGrpSpPr>
            <p:grpSpPr>
              <a:xfrm>
                <a:off x="1596628" y="1382069"/>
                <a:ext cx="731534" cy="640200"/>
                <a:chOff x="1334299" y="2921188"/>
                <a:chExt cx="639900" cy="640200"/>
              </a:xfrm>
            </p:grpSpPr>
            <p:sp>
              <p:nvSpPr>
                <p:cNvPr id="5384" name="Google Shape;5384;p366"/>
                <p:cNvSpPr/>
                <p:nvPr/>
              </p:nvSpPr>
              <p:spPr>
                <a:xfrm>
                  <a:off x="1334299"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5385" name="Google Shape;5385;p366"/>
                <p:cNvSpPr/>
                <p:nvPr/>
              </p:nvSpPr>
              <p:spPr>
                <a:xfrm>
                  <a:off x="1422949" y="3058438"/>
                  <a:ext cx="4626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MFA</a:t>
                  </a:r>
                  <a:r>
                    <a:rPr baseline="30000" lang="en-US" sz="900">
                      <a:solidFill>
                        <a:schemeClr val="accent1"/>
                      </a:solidFill>
                      <a:latin typeface="Roboto Medium"/>
                      <a:ea typeface="Roboto Medium"/>
                      <a:cs typeface="Roboto Medium"/>
                      <a:sym typeface="Roboto Medium"/>
                    </a:rPr>
                    <a:t>*</a:t>
                  </a:r>
                  <a:endParaRPr sz="900">
                    <a:solidFill>
                      <a:schemeClr val="accent1"/>
                    </a:solidFill>
                    <a:latin typeface="Roboto Medium"/>
                    <a:ea typeface="Roboto Medium"/>
                    <a:cs typeface="Roboto Medium"/>
                    <a:sym typeface="Roboto Medium"/>
                  </a:endParaRPr>
                </a:p>
              </p:txBody>
            </p:sp>
          </p:grpSp>
          <p:grpSp>
            <p:nvGrpSpPr>
              <p:cNvPr id="5386" name="Google Shape;5386;p366"/>
              <p:cNvGrpSpPr/>
              <p:nvPr/>
            </p:nvGrpSpPr>
            <p:grpSpPr>
              <a:xfrm>
                <a:off x="4721090" y="1382081"/>
                <a:ext cx="731540" cy="640200"/>
                <a:chOff x="4397400" y="2921200"/>
                <a:chExt cx="709200" cy="640200"/>
              </a:xfrm>
            </p:grpSpPr>
            <p:sp>
              <p:nvSpPr>
                <p:cNvPr id="5387" name="Google Shape;5387;p366"/>
                <p:cNvSpPr/>
                <p:nvPr/>
              </p:nvSpPr>
              <p:spPr>
                <a:xfrm>
                  <a:off x="4397400" y="2921200"/>
                  <a:ext cx="709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5388" name="Google Shape;5388;p366"/>
                <p:cNvSpPr/>
                <p:nvPr/>
              </p:nvSpPr>
              <p:spPr>
                <a:xfrm>
                  <a:off x="4431900" y="3058438"/>
                  <a:ext cx="6402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Secure</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Database</a:t>
                  </a:r>
                  <a:endParaRPr sz="900">
                    <a:latin typeface="Roboto Medium"/>
                    <a:ea typeface="Roboto Medium"/>
                    <a:cs typeface="Roboto Medium"/>
                    <a:sym typeface="Roboto Medium"/>
                  </a:endParaRPr>
                </a:p>
              </p:txBody>
            </p:sp>
          </p:grpSp>
          <p:grpSp>
            <p:nvGrpSpPr>
              <p:cNvPr id="5389" name="Google Shape;5389;p366"/>
              <p:cNvGrpSpPr/>
              <p:nvPr/>
            </p:nvGrpSpPr>
            <p:grpSpPr>
              <a:xfrm>
                <a:off x="3939965" y="1382081"/>
                <a:ext cx="731540" cy="640200"/>
                <a:chOff x="3570825" y="2921200"/>
                <a:chExt cx="709200" cy="640200"/>
              </a:xfrm>
            </p:grpSpPr>
            <p:sp>
              <p:nvSpPr>
                <p:cNvPr id="5390" name="Google Shape;5390;p366"/>
                <p:cNvSpPr/>
                <p:nvPr/>
              </p:nvSpPr>
              <p:spPr>
                <a:xfrm>
                  <a:off x="3570825" y="2921200"/>
                  <a:ext cx="709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5391" name="Google Shape;5391;p366"/>
                <p:cNvSpPr/>
                <p:nvPr/>
              </p:nvSpPr>
              <p:spPr>
                <a:xfrm>
                  <a:off x="3644025" y="3058438"/>
                  <a:ext cx="562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IDS </a:t>
                  </a:r>
                  <a:br>
                    <a:rPr lang="en-US" sz="900">
                      <a:latin typeface="Roboto Medium"/>
                      <a:ea typeface="Roboto Medium"/>
                      <a:cs typeface="Roboto Medium"/>
                      <a:sym typeface="Roboto Medium"/>
                    </a:rPr>
                  </a:br>
                  <a:r>
                    <a:rPr lang="en-US" sz="900">
                      <a:latin typeface="Roboto Medium"/>
                      <a:ea typeface="Roboto Medium"/>
                      <a:cs typeface="Roboto Medium"/>
                      <a:sym typeface="Roboto Medium"/>
                    </a:rPr>
                    <a:t>&amp; IPS</a:t>
                  </a:r>
                  <a:endParaRPr sz="900">
                    <a:latin typeface="Roboto Medium"/>
                    <a:ea typeface="Roboto Medium"/>
                    <a:cs typeface="Roboto Medium"/>
                    <a:sym typeface="Roboto Medium"/>
                  </a:endParaRPr>
                </a:p>
              </p:txBody>
            </p:sp>
          </p:grpSp>
          <p:grpSp>
            <p:nvGrpSpPr>
              <p:cNvPr id="5392" name="Google Shape;5392;p366"/>
              <p:cNvGrpSpPr/>
              <p:nvPr/>
            </p:nvGrpSpPr>
            <p:grpSpPr>
              <a:xfrm>
                <a:off x="3158865" y="1382081"/>
                <a:ext cx="731516" cy="640200"/>
                <a:chOff x="2706625" y="2921200"/>
                <a:chExt cx="781200" cy="640200"/>
              </a:xfrm>
            </p:grpSpPr>
            <p:sp>
              <p:nvSpPr>
                <p:cNvPr id="5393" name="Google Shape;5393;p366"/>
                <p:cNvSpPr/>
                <p:nvPr/>
              </p:nvSpPr>
              <p:spPr>
                <a:xfrm>
                  <a:off x="2706625" y="2921200"/>
                  <a:ext cx="781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5394" name="Google Shape;5394;p366"/>
                <p:cNvSpPr/>
                <p:nvPr/>
              </p:nvSpPr>
              <p:spPr>
                <a:xfrm>
                  <a:off x="2757325" y="3058438"/>
                  <a:ext cx="679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Access Control</a:t>
                  </a:r>
                  <a:endParaRPr sz="900">
                    <a:latin typeface="Roboto Medium"/>
                    <a:ea typeface="Roboto Medium"/>
                    <a:cs typeface="Roboto Medium"/>
                    <a:sym typeface="Roboto Medium"/>
                  </a:endParaRPr>
                </a:p>
              </p:txBody>
            </p:sp>
          </p:grpSp>
          <p:grpSp>
            <p:nvGrpSpPr>
              <p:cNvPr id="5395" name="Google Shape;5395;p366"/>
              <p:cNvGrpSpPr/>
              <p:nvPr/>
            </p:nvGrpSpPr>
            <p:grpSpPr>
              <a:xfrm>
                <a:off x="2377746" y="1382069"/>
                <a:ext cx="731534" cy="640200"/>
                <a:chOff x="1974199" y="2921188"/>
                <a:chExt cx="639900" cy="640200"/>
              </a:xfrm>
            </p:grpSpPr>
            <p:sp>
              <p:nvSpPr>
                <p:cNvPr id="5396" name="Google Shape;5396;p366"/>
                <p:cNvSpPr/>
                <p:nvPr/>
              </p:nvSpPr>
              <p:spPr>
                <a:xfrm>
                  <a:off x="1974199"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5397" name="Google Shape;5397;p366"/>
                <p:cNvSpPr/>
                <p:nvPr/>
              </p:nvSpPr>
              <p:spPr>
                <a:xfrm>
                  <a:off x="2123599" y="3058438"/>
                  <a:ext cx="3411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WAF</a:t>
                  </a:r>
                  <a:r>
                    <a:rPr baseline="30000" lang="en-US" sz="900">
                      <a:solidFill>
                        <a:schemeClr val="accent1"/>
                      </a:solidFill>
                      <a:latin typeface="Roboto Medium"/>
                      <a:ea typeface="Roboto Medium"/>
                      <a:cs typeface="Roboto Medium"/>
                      <a:sym typeface="Roboto Medium"/>
                    </a:rPr>
                    <a:t>*</a:t>
                  </a:r>
                  <a:endParaRPr sz="900">
                    <a:latin typeface="Roboto Medium"/>
                    <a:ea typeface="Roboto Medium"/>
                    <a:cs typeface="Roboto Medium"/>
                    <a:sym typeface="Roboto Medium"/>
                  </a:endParaRPr>
                </a:p>
              </p:txBody>
            </p:sp>
          </p:grpSp>
          <p:grpSp>
            <p:nvGrpSpPr>
              <p:cNvPr id="5398" name="Google Shape;5398;p366"/>
              <p:cNvGrpSpPr/>
              <p:nvPr/>
            </p:nvGrpSpPr>
            <p:grpSpPr>
              <a:xfrm>
                <a:off x="5502215" y="1382081"/>
                <a:ext cx="731534" cy="640200"/>
                <a:chOff x="7661725" y="2921200"/>
                <a:chExt cx="857400" cy="640200"/>
              </a:xfrm>
            </p:grpSpPr>
            <p:sp>
              <p:nvSpPr>
                <p:cNvPr id="5399" name="Google Shape;5399;p366"/>
                <p:cNvSpPr/>
                <p:nvPr/>
              </p:nvSpPr>
              <p:spPr>
                <a:xfrm>
                  <a:off x="7661725" y="2921200"/>
                  <a:ext cx="857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5400" name="Google Shape;5400;p366"/>
                <p:cNvSpPr/>
                <p:nvPr/>
              </p:nvSpPr>
              <p:spPr>
                <a:xfrm>
                  <a:off x="7668475" y="3058444"/>
                  <a:ext cx="8439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900">
                      <a:latin typeface="Roboto Medium"/>
                      <a:ea typeface="Roboto Medium"/>
                      <a:cs typeface="Roboto Medium"/>
                      <a:sym typeface="Roboto Medium"/>
                    </a:rPr>
                    <a:t>DDOS Monitoring &amp; Mitigation</a:t>
                  </a:r>
                  <a:r>
                    <a:rPr baseline="30000" lang="en-US" sz="900">
                      <a:solidFill>
                        <a:schemeClr val="accent1"/>
                      </a:solidFill>
                      <a:latin typeface="Roboto Medium"/>
                      <a:ea typeface="Roboto Medium"/>
                      <a:cs typeface="Roboto Medium"/>
                      <a:sym typeface="Roboto Medium"/>
                    </a:rPr>
                    <a:t>*</a:t>
                  </a:r>
                  <a:r>
                    <a:rPr lang="en-US" sz="900">
                      <a:latin typeface="Roboto Medium"/>
                      <a:ea typeface="Roboto Medium"/>
                      <a:cs typeface="Roboto Medium"/>
                      <a:sym typeface="Roboto Medium"/>
                    </a:rPr>
                    <a:t> </a:t>
                  </a:r>
                  <a:endParaRPr sz="900">
                    <a:latin typeface="Roboto Medium"/>
                    <a:ea typeface="Roboto Medium"/>
                    <a:cs typeface="Roboto Medium"/>
                    <a:sym typeface="Roboto Medium"/>
                  </a:endParaRPr>
                </a:p>
              </p:txBody>
            </p:sp>
          </p:gr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6"/>
                                        </p:tgtEl>
                                        <p:attrNameLst>
                                          <p:attrName>style.visibility</p:attrName>
                                        </p:attrNameLst>
                                      </p:cBhvr>
                                      <p:to>
                                        <p:strVal val="visible"/>
                                      </p:to>
                                    </p:set>
                                    <p:animEffect filter="fade" transition="in">
                                      <p:cBhvr>
                                        <p:cTn dur="200"/>
                                        <p:tgtEl>
                                          <p:spTgt spid="5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5"/>
                                        </p:tgtEl>
                                        <p:attrNameLst>
                                          <p:attrName>style.visibility</p:attrName>
                                        </p:attrNameLst>
                                      </p:cBhvr>
                                      <p:to>
                                        <p:strVal val="visible"/>
                                      </p:to>
                                    </p:set>
                                    <p:animEffect filter="fade" transition="in">
                                      <p:cBhvr>
                                        <p:cTn dur="200"/>
                                        <p:tgtEl>
                                          <p:spTgt spid="5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1"/>
                                        </p:tgtEl>
                                        <p:attrNameLst>
                                          <p:attrName>style.visibility</p:attrName>
                                        </p:attrNameLst>
                                      </p:cBhvr>
                                      <p:to>
                                        <p:strVal val="visible"/>
                                      </p:to>
                                    </p:set>
                                    <p:animEffect filter="fade" transition="in">
                                      <p:cBhvr>
                                        <p:cTn dur="200"/>
                                        <p:tgtEl>
                                          <p:spTgt spid="5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9"/>
                                        </p:tgtEl>
                                        <p:attrNameLst>
                                          <p:attrName>style.visibility</p:attrName>
                                        </p:attrNameLst>
                                      </p:cBhvr>
                                      <p:to>
                                        <p:strVal val="visible"/>
                                      </p:to>
                                    </p:set>
                                    <p:animEffect filter="fade" transition="in">
                                      <p:cBhvr>
                                        <p:cTn dur="200"/>
                                        <p:tgtEl>
                                          <p:spTgt spid="5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404" name="Shape 5404"/>
        <p:cNvGrpSpPr/>
        <p:nvPr/>
      </p:nvGrpSpPr>
      <p:grpSpPr>
        <a:xfrm>
          <a:off x="0" y="0"/>
          <a:ext cx="0" cy="0"/>
          <a:chOff x="0" y="0"/>
          <a:chExt cx="0" cy="0"/>
        </a:xfrm>
      </p:grpSpPr>
      <p:pic>
        <p:nvPicPr>
          <p:cNvPr descr="A circular pattern with lines and dots&#10;&#10;AI-generated content may be incorrect." id="5405" name="Google Shape;5405;p367"/>
          <p:cNvPicPr preferRelativeResize="0"/>
          <p:nvPr/>
        </p:nvPicPr>
        <p:blipFill rotWithShape="1">
          <a:blip r:embed="rId3">
            <a:alphaModFix amt="88000"/>
          </a:blip>
          <a:srcRect b="0" l="0" r="0" t="0"/>
          <a:stretch/>
        </p:blipFill>
        <p:spPr>
          <a:xfrm>
            <a:off x="0" y="0"/>
            <a:ext cx="9144000" cy="5143500"/>
          </a:xfrm>
          <a:prstGeom prst="rect">
            <a:avLst/>
          </a:prstGeom>
          <a:noFill/>
          <a:ln>
            <a:noFill/>
          </a:ln>
        </p:spPr>
      </p:pic>
      <p:pic>
        <p:nvPicPr>
          <p:cNvPr id="5406" name="Google Shape;5406;p367"/>
          <p:cNvPicPr preferRelativeResize="0"/>
          <p:nvPr/>
        </p:nvPicPr>
        <p:blipFill rotWithShape="1">
          <a:blip r:embed="rId4">
            <a:alphaModFix/>
          </a:blip>
          <a:srcRect b="0" l="0" r="0" t="0"/>
          <a:stretch/>
        </p:blipFill>
        <p:spPr>
          <a:xfrm>
            <a:off x="126343" y="329184"/>
            <a:ext cx="109728" cy="181051"/>
          </a:xfrm>
          <a:prstGeom prst="rect">
            <a:avLst/>
          </a:prstGeom>
          <a:noFill/>
          <a:ln>
            <a:noFill/>
          </a:ln>
        </p:spPr>
      </p:pic>
      <p:sp>
        <p:nvSpPr>
          <p:cNvPr id="5407" name="Google Shape;5407;p367"/>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fontScale="90000"/>
          </a:bodyPr>
          <a:lstStyle/>
          <a:p>
            <a:pPr indent="0" lvl="0" marL="0" rtl="0" algn="l">
              <a:lnSpc>
                <a:spcPct val="100000"/>
              </a:lnSpc>
              <a:spcBef>
                <a:spcPts val="0"/>
              </a:spcBef>
              <a:spcAft>
                <a:spcPts val="0"/>
              </a:spcAft>
              <a:buSzPct val="148148"/>
              <a:buNone/>
            </a:pPr>
            <a:r>
              <a:rPr lang="en-US">
                <a:solidFill>
                  <a:schemeClr val="accent1"/>
                </a:solidFill>
              </a:rPr>
              <a:t>Jitterbit Harmony: A unified AI, low-code platform</a:t>
            </a:r>
            <a:endParaRPr sz="1500">
              <a:solidFill>
                <a:schemeClr val="accent1"/>
              </a:solidFill>
            </a:endParaRPr>
          </a:p>
          <a:p>
            <a:pPr indent="0" lvl="0" marL="0" rtl="0" algn="l">
              <a:lnSpc>
                <a:spcPct val="100000"/>
              </a:lnSpc>
              <a:spcBef>
                <a:spcPts val="0"/>
              </a:spcBef>
              <a:spcAft>
                <a:spcPts val="0"/>
              </a:spcAft>
              <a:buSzPct val="111111"/>
              <a:buNone/>
            </a:pPr>
            <a:r>
              <a:t/>
            </a:r>
            <a:endParaRPr>
              <a:solidFill>
                <a:schemeClr val="accent1"/>
              </a:solidFill>
            </a:endParaRPr>
          </a:p>
          <a:p>
            <a:pPr indent="0" lvl="0" marL="0" rtl="0" algn="l">
              <a:lnSpc>
                <a:spcPct val="100000"/>
              </a:lnSpc>
              <a:spcBef>
                <a:spcPts val="0"/>
              </a:spcBef>
              <a:spcAft>
                <a:spcPts val="0"/>
              </a:spcAft>
              <a:buSzPct val="111111"/>
              <a:buNone/>
            </a:pPr>
            <a:r>
              <a:t/>
            </a:r>
            <a:endParaRPr/>
          </a:p>
        </p:txBody>
      </p:sp>
      <p:sp>
        <p:nvSpPr>
          <p:cNvPr id="5408" name="Google Shape;5408;p367"/>
          <p:cNvSpPr txBox="1"/>
          <p:nvPr>
            <p:ph type="title"/>
          </p:nvPr>
        </p:nvSpPr>
        <p:spPr>
          <a:xfrm>
            <a:off x="365750" y="548640"/>
            <a:ext cx="8189700" cy="3369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990"/>
              <a:buNone/>
            </a:pPr>
            <a:r>
              <a:rPr lang="en-US" sz="1400">
                <a:solidFill>
                  <a:schemeClr val="lt1"/>
                </a:solidFill>
                <a:latin typeface="Roboto Slab Light"/>
                <a:ea typeface="Roboto Slab Light"/>
                <a:cs typeface="Roboto Slab Light"/>
                <a:sym typeface="Roboto Slab Light"/>
              </a:rPr>
              <a:t>Empowering organizations to compose AI agents and automate business transformation </a:t>
            </a:r>
            <a:endParaRPr sz="1400">
              <a:solidFill>
                <a:schemeClr val="lt1"/>
              </a:solidFill>
              <a:latin typeface="Roboto Slab Light"/>
              <a:ea typeface="Roboto Slab Light"/>
              <a:cs typeface="Roboto Slab Light"/>
              <a:sym typeface="Roboto Slab Light"/>
            </a:endParaRPr>
          </a:p>
        </p:txBody>
      </p:sp>
      <p:pic>
        <p:nvPicPr>
          <p:cNvPr id="5409" name="Google Shape;5409;p367" title="Static-EnterpriseApplications.png"/>
          <p:cNvPicPr preferRelativeResize="0"/>
          <p:nvPr/>
        </p:nvPicPr>
        <p:blipFill rotWithShape="1">
          <a:blip r:embed="rId5">
            <a:alphaModFix/>
          </a:blip>
          <a:srcRect b="0" l="0" r="0" t="0"/>
          <a:stretch/>
        </p:blipFill>
        <p:spPr>
          <a:xfrm>
            <a:off x="508625" y="4144125"/>
            <a:ext cx="8139126" cy="846500"/>
          </a:xfrm>
          <a:prstGeom prst="rect">
            <a:avLst/>
          </a:prstGeom>
          <a:noFill/>
          <a:ln>
            <a:noFill/>
          </a:ln>
        </p:spPr>
      </p:pic>
      <p:pic>
        <p:nvPicPr>
          <p:cNvPr id="5410" name="Google Shape;5410;p367" title="Static-Platform.png"/>
          <p:cNvPicPr preferRelativeResize="0"/>
          <p:nvPr/>
        </p:nvPicPr>
        <p:blipFill rotWithShape="1">
          <a:blip r:embed="rId6">
            <a:alphaModFix/>
          </a:blip>
          <a:srcRect b="0" l="0" r="0" t="0"/>
          <a:stretch/>
        </p:blipFill>
        <p:spPr>
          <a:xfrm>
            <a:off x="534575" y="2246350"/>
            <a:ext cx="8078300" cy="1842125"/>
          </a:xfrm>
          <a:prstGeom prst="rect">
            <a:avLst/>
          </a:prstGeom>
          <a:noFill/>
          <a:ln>
            <a:noFill/>
          </a:ln>
        </p:spPr>
      </p:pic>
      <p:pic>
        <p:nvPicPr>
          <p:cNvPr id="5411" name="Google Shape;5411;p367" title="Static-MarketplaceStudio.png"/>
          <p:cNvPicPr preferRelativeResize="0"/>
          <p:nvPr/>
        </p:nvPicPr>
        <p:blipFill rotWithShape="1">
          <a:blip r:embed="rId7">
            <a:alphaModFix/>
          </a:blip>
          <a:srcRect b="0" l="0" r="0" t="0"/>
          <a:stretch/>
        </p:blipFill>
        <p:spPr>
          <a:xfrm>
            <a:off x="534575" y="1662125"/>
            <a:ext cx="8078300" cy="631106"/>
          </a:xfrm>
          <a:prstGeom prst="rect">
            <a:avLst/>
          </a:prstGeom>
          <a:noFill/>
          <a:ln>
            <a:noFill/>
          </a:ln>
        </p:spPr>
      </p:pic>
      <p:grpSp>
        <p:nvGrpSpPr>
          <p:cNvPr id="5412" name="Google Shape;5412;p367"/>
          <p:cNvGrpSpPr/>
          <p:nvPr/>
        </p:nvGrpSpPr>
        <p:grpSpPr>
          <a:xfrm>
            <a:off x="-2597512" y="931717"/>
            <a:ext cx="13493070" cy="1011031"/>
            <a:chOff x="-2597512" y="626917"/>
            <a:chExt cx="13493070" cy="1011031"/>
          </a:xfrm>
        </p:grpSpPr>
        <p:pic>
          <p:nvPicPr>
            <p:cNvPr id="5413" name="Google Shape;5413;p367"/>
            <p:cNvPicPr preferRelativeResize="0"/>
            <p:nvPr/>
          </p:nvPicPr>
          <p:blipFill rotWithShape="1">
            <a:blip r:embed="rId8">
              <a:alphaModFix/>
            </a:blip>
            <a:srcRect b="0" l="0" r="0" t="0"/>
            <a:stretch/>
          </p:blipFill>
          <p:spPr>
            <a:xfrm>
              <a:off x="-2597512" y="626918"/>
              <a:ext cx="10326958" cy="1011030"/>
            </a:xfrm>
            <a:prstGeom prst="rect">
              <a:avLst/>
            </a:prstGeom>
            <a:noFill/>
            <a:ln>
              <a:noFill/>
            </a:ln>
          </p:spPr>
        </p:pic>
        <p:pic>
          <p:nvPicPr>
            <p:cNvPr id="5414" name="Google Shape;5414;p367"/>
            <p:cNvPicPr preferRelativeResize="0"/>
            <p:nvPr/>
          </p:nvPicPr>
          <p:blipFill rotWithShape="1">
            <a:blip r:embed="rId8">
              <a:alphaModFix/>
            </a:blip>
            <a:srcRect b="0" l="0" r="0" t="0"/>
            <a:stretch/>
          </p:blipFill>
          <p:spPr>
            <a:xfrm rot="10800000">
              <a:off x="568600" y="626917"/>
              <a:ext cx="10326958" cy="1011030"/>
            </a:xfrm>
            <a:prstGeom prst="rect">
              <a:avLst/>
            </a:prstGeom>
            <a:noFill/>
            <a:ln>
              <a:noFill/>
            </a:ln>
          </p:spPr>
        </p:pic>
      </p:grpSp>
      <p:grpSp>
        <p:nvGrpSpPr>
          <p:cNvPr id="5415" name="Google Shape;5415;p367"/>
          <p:cNvGrpSpPr/>
          <p:nvPr/>
        </p:nvGrpSpPr>
        <p:grpSpPr>
          <a:xfrm>
            <a:off x="554462" y="1237792"/>
            <a:ext cx="8072238" cy="465496"/>
            <a:chOff x="554462" y="968499"/>
            <a:chExt cx="8072238" cy="465496"/>
          </a:xfrm>
        </p:grpSpPr>
        <p:pic>
          <p:nvPicPr>
            <p:cNvPr id="5416" name="Google Shape;5416;p367" title="AI.png"/>
            <p:cNvPicPr preferRelativeResize="0"/>
            <p:nvPr/>
          </p:nvPicPr>
          <p:blipFill rotWithShape="1">
            <a:blip r:embed="rId9">
              <a:alphaModFix/>
            </a:blip>
            <a:srcRect b="0" l="0" r="0" t="0"/>
            <a:stretch/>
          </p:blipFill>
          <p:spPr>
            <a:xfrm>
              <a:off x="554462" y="968499"/>
              <a:ext cx="363887" cy="456575"/>
            </a:xfrm>
            <a:prstGeom prst="rect">
              <a:avLst/>
            </a:prstGeom>
            <a:noFill/>
            <a:ln>
              <a:noFill/>
            </a:ln>
          </p:spPr>
        </p:pic>
        <p:sp>
          <p:nvSpPr>
            <p:cNvPr id="5417" name="Google Shape;5417;p367"/>
            <p:cNvSpPr txBox="1"/>
            <p:nvPr/>
          </p:nvSpPr>
          <p:spPr>
            <a:xfrm>
              <a:off x="1045655" y="998568"/>
              <a:ext cx="911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Knowledge Base Agent</a:t>
              </a:r>
              <a:endParaRPr b="1" i="0" sz="1200" u="none" cap="none" strike="noStrike">
                <a:solidFill>
                  <a:schemeClr val="lt1"/>
                </a:solidFill>
                <a:latin typeface="Roboto Slab"/>
                <a:ea typeface="Roboto Slab"/>
                <a:cs typeface="Roboto Slab"/>
                <a:sym typeface="Roboto Slab"/>
              </a:endParaRPr>
            </a:p>
          </p:txBody>
        </p:sp>
        <p:sp>
          <p:nvSpPr>
            <p:cNvPr id="5418" name="Google Shape;5418;p367"/>
            <p:cNvSpPr txBox="1"/>
            <p:nvPr/>
          </p:nvSpPr>
          <p:spPr>
            <a:xfrm>
              <a:off x="2572243" y="998568"/>
              <a:ext cx="753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Employee Agent</a:t>
              </a:r>
              <a:endParaRPr b="1" i="0" sz="1200" u="none" cap="none" strike="noStrike">
                <a:solidFill>
                  <a:schemeClr val="lt1"/>
                </a:solidFill>
                <a:latin typeface="Roboto Slab"/>
                <a:ea typeface="Roboto Slab"/>
                <a:cs typeface="Roboto Slab"/>
                <a:sym typeface="Roboto Slab"/>
              </a:endParaRPr>
            </a:p>
          </p:txBody>
        </p:sp>
        <p:sp>
          <p:nvSpPr>
            <p:cNvPr id="5419" name="Google Shape;5419;p367"/>
            <p:cNvSpPr txBox="1"/>
            <p:nvPr/>
          </p:nvSpPr>
          <p:spPr>
            <a:xfrm>
              <a:off x="3988100" y="998568"/>
              <a:ext cx="502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Sales Agent</a:t>
              </a:r>
              <a:endParaRPr b="1" i="0" sz="1200" u="none" cap="none" strike="noStrike">
                <a:solidFill>
                  <a:schemeClr val="lt1"/>
                </a:solidFill>
                <a:latin typeface="Roboto Slab"/>
                <a:ea typeface="Roboto Slab"/>
                <a:cs typeface="Roboto Slab"/>
                <a:sym typeface="Roboto Slab"/>
              </a:endParaRPr>
            </a:p>
          </p:txBody>
        </p:sp>
        <p:sp>
          <p:nvSpPr>
            <p:cNvPr id="5420" name="Google Shape;5420;p367"/>
            <p:cNvSpPr txBox="1"/>
            <p:nvPr/>
          </p:nvSpPr>
          <p:spPr>
            <a:xfrm>
              <a:off x="5183917" y="998568"/>
              <a:ext cx="6108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Service Agent</a:t>
              </a:r>
              <a:endParaRPr b="1" i="0" sz="1200" u="none" cap="none" strike="noStrike">
                <a:solidFill>
                  <a:schemeClr val="lt1"/>
                </a:solidFill>
                <a:latin typeface="Roboto Slab"/>
                <a:ea typeface="Roboto Slab"/>
                <a:cs typeface="Roboto Slab"/>
                <a:sym typeface="Roboto Slab"/>
              </a:endParaRPr>
            </a:p>
          </p:txBody>
        </p:sp>
        <p:sp>
          <p:nvSpPr>
            <p:cNvPr id="5421" name="Google Shape;5421;p367"/>
            <p:cNvSpPr txBox="1"/>
            <p:nvPr/>
          </p:nvSpPr>
          <p:spPr>
            <a:xfrm>
              <a:off x="6446675" y="998568"/>
              <a:ext cx="6108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Custom Agents</a:t>
              </a:r>
              <a:endParaRPr b="1" i="0" sz="1200" u="none" cap="none" strike="noStrike">
                <a:solidFill>
                  <a:schemeClr val="lt1"/>
                </a:solidFill>
                <a:latin typeface="Roboto Slab"/>
                <a:ea typeface="Roboto Slab"/>
                <a:cs typeface="Roboto Slab"/>
                <a:sym typeface="Roboto Slab"/>
              </a:endParaRPr>
            </a:p>
          </p:txBody>
        </p:sp>
        <p:sp>
          <p:nvSpPr>
            <p:cNvPr id="5422" name="Google Shape;5422;p367"/>
            <p:cNvSpPr txBox="1"/>
            <p:nvPr/>
          </p:nvSpPr>
          <p:spPr>
            <a:xfrm>
              <a:off x="7703300" y="998568"/>
              <a:ext cx="923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Third-Party Agents</a:t>
              </a:r>
              <a:endParaRPr b="1" i="0" sz="1200" u="none" cap="none" strike="noStrike">
                <a:solidFill>
                  <a:schemeClr val="lt1"/>
                </a:solidFill>
                <a:latin typeface="Roboto Slab"/>
                <a:ea typeface="Roboto Slab"/>
                <a:cs typeface="Roboto Slab"/>
                <a:sym typeface="Roboto Slab"/>
              </a:endParaRPr>
            </a:p>
          </p:txBody>
        </p:sp>
        <p:pic>
          <p:nvPicPr>
            <p:cNvPr id="5423" name="Google Shape;5423;p367" title="AI.png"/>
            <p:cNvPicPr preferRelativeResize="0"/>
            <p:nvPr/>
          </p:nvPicPr>
          <p:blipFill rotWithShape="1">
            <a:blip r:embed="rId9">
              <a:alphaModFix/>
            </a:blip>
            <a:srcRect b="0" l="0" r="0" t="0"/>
            <a:stretch/>
          </p:blipFill>
          <p:spPr>
            <a:xfrm>
              <a:off x="2082562" y="968499"/>
              <a:ext cx="363887" cy="456575"/>
            </a:xfrm>
            <a:prstGeom prst="rect">
              <a:avLst/>
            </a:prstGeom>
            <a:noFill/>
            <a:ln>
              <a:noFill/>
            </a:ln>
          </p:spPr>
        </p:pic>
        <p:pic>
          <p:nvPicPr>
            <p:cNvPr id="5424" name="Google Shape;5424;p367" title="AI.png"/>
            <p:cNvPicPr preferRelativeResize="0"/>
            <p:nvPr/>
          </p:nvPicPr>
          <p:blipFill rotWithShape="1">
            <a:blip r:embed="rId9">
              <a:alphaModFix/>
            </a:blip>
            <a:srcRect b="0" l="0" r="0" t="0"/>
            <a:stretch/>
          </p:blipFill>
          <p:spPr>
            <a:xfrm>
              <a:off x="3527637" y="968499"/>
              <a:ext cx="363887" cy="456575"/>
            </a:xfrm>
            <a:prstGeom prst="rect">
              <a:avLst/>
            </a:prstGeom>
            <a:noFill/>
            <a:ln>
              <a:noFill/>
            </a:ln>
          </p:spPr>
        </p:pic>
        <p:pic>
          <p:nvPicPr>
            <p:cNvPr id="5425" name="Google Shape;5425;p367" title="AI.png"/>
            <p:cNvPicPr preferRelativeResize="0"/>
            <p:nvPr/>
          </p:nvPicPr>
          <p:blipFill rotWithShape="1">
            <a:blip r:embed="rId9">
              <a:alphaModFix/>
            </a:blip>
            <a:srcRect b="0" l="0" r="0" t="0"/>
            <a:stretch/>
          </p:blipFill>
          <p:spPr>
            <a:xfrm>
              <a:off x="4704325" y="968512"/>
              <a:ext cx="363887" cy="456575"/>
            </a:xfrm>
            <a:prstGeom prst="rect">
              <a:avLst/>
            </a:prstGeom>
            <a:noFill/>
            <a:ln>
              <a:noFill/>
            </a:ln>
          </p:spPr>
        </p:pic>
        <p:pic>
          <p:nvPicPr>
            <p:cNvPr id="5426" name="Google Shape;5426;p367" title="AI.png"/>
            <p:cNvPicPr preferRelativeResize="0"/>
            <p:nvPr/>
          </p:nvPicPr>
          <p:blipFill rotWithShape="1">
            <a:blip r:embed="rId9">
              <a:alphaModFix/>
            </a:blip>
            <a:srcRect b="0" l="0" r="0" t="0"/>
            <a:stretch/>
          </p:blipFill>
          <p:spPr>
            <a:xfrm>
              <a:off x="5964587" y="977412"/>
              <a:ext cx="363887" cy="456575"/>
            </a:xfrm>
            <a:prstGeom prst="rect">
              <a:avLst/>
            </a:prstGeom>
            <a:noFill/>
            <a:ln>
              <a:noFill/>
            </a:ln>
          </p:spPr>
        </p:pic>
        <p:pic>
          <p:nvPicPr>
            <p:cNvPr id="5427" name="Google Shape;5427;p367" title="Blue.png"/>
            <p:cNvPicPr preferRelativeResize="0"/>
            <p:nvPr/>
          </p:nvPicPr>
          <p:blipFill rotWithShape="1">
            <a:blip r:embed="rId10">
              <a:alphaModFix/>
            </a:blip>
            <a:srcRect b="0" l="0" r="0" t="0"/>
            <a:stretch/>
          </p:blipFill>
          <p:spPr>
            <a:xfrm>
              <a:off x="7224850" y="977400"/>
              <a:ext cx="363900" cy="456595"/>
            </a:xfrm>
            <a:prstGeom prst="rect">
              <a:avLst/>
            </a:prstGeom>
            <a:noFill/>
            <a:ln>
              <a:noFill/>
            </a:ln>
          </p:spPr>
        </p:pic>
      </p:grpSp>
      <p:pic>
        <p:nvPicPr>
          <p:cNvPr id="5428" name="Google Shape;5428;p367" title="Static-AIAccountability.png"/>
          <p:cNvPicPr preferRelativeResize="0"/>
          <p:nvPr/>
        </p:nvPicPr>
        <p:blipFill rotWithShape="1">
          <a:blip r:embed="rId11">
            <a:alphaModFix/>
          </a:blip>
          <a:srcRect b="0" l="0" r="0" t="0"/>
          <a:stretch/>
        </p:blipFill>
        <p:spPr>
          <a:xfrm>
            <a:off x="403935" y="790430"/>
            <a:ext cx="8349199" cy="346117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3" name="Shape 5433"/>
        <p:cNvGrpSpPr/>
        <p:nvPr/>
      </p:nvGrpSpPr>
      <p:grpSpPr>
        <a:xfrm>
          <a:off x="0" y="0"/>
          <a:ext cx="0" cy="0"/>
          <a:chOff x="0" y="0"/>
          <a:chExt cx="0" cy="0"/>
        </a:xfrm>
      </p:grpSpPr>
      <p:sp>
        <p:nvSpPr>
          <p:cNvPr id="5434" name="Google Shape;5434;p368"/>
          <p:cNvSpPr txBox="1"/>
          <p:nvPr>
            <p:ph type="title"/>
          </p:nvPr>
        </p:nvSpPr>
        <p:spPr>
          <a:xfrm>
            <a:off x="365512" y="274988"/>
            <a:ext cx="83532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solidFill>
                  <a:schemeClr val="accent1"/>
                </a:solidFill>
              </a:rPr>
              <a:t>Use Case Examples</a:t>
            </a:r>
            <a:endParaRPr>
              <a:solidFill>
                <a:schemeClr val="accent1"/>
              </a:solidFill>
            </a:endParaRPr>
          </a:p>
        </p:txBody>
      </p:sp>
      <p:graphicFrame>
        <p:nvGraphicFramePr>
          <p:cNvPr id="5435" name="Google Shape;5435;p368"/>
          <p:cNvGraphicFramePr/>
          <p:nvPr/>
        </p:nvGraphicFramePr>
        <p:xfrm>
          <a:off x="366637" y="822960"/>
          <a:ext cx="3000000" cy="3000000"/>
        </p:xfrm>
        <a:graphic>
          <a:graphicData uri="http://schemas.openxmlformats.org/drawingml/2006/table">
            <a:tbl>
              <a:tblPr bandRow="1" firstRow="1">
                <a:noFill/>
                <a:tableStyleId>{F14FA424-AD60-4CA2-874D-7906D4F6FBFA}</a:tableStyleId>
              </a:tblPr>
              <a:tblGrid>
                <a:gridCol w="1401800"/>
                <a:gridCol w="1401800"/>
                <a:gridCol w="1401800"/>
                <a:gridCol w="1401800"/>
                <a:gridCol w="1401800"/>
                <a:gridCol w="1401800"/>
              </a:tblGrid>
              <a:tr h="393025">
                <a:tc>
                  <a:txBody>
                    <a:bodyPr/>
                    <a:lstStyle/>
                    <a:p>
                      <a:pPr indent="0" lvl="0" marL="0" marR="0" rtl="0" algn="ctr">
                        <a:lnSpc>
                          <a:spcPct val="100000"/>
                        </a:lnSpc>
                        <a:spcBef>
                          <a:spcPts val="0"/>
                        </a:spcBef>
                        <a:spcAft>
                          <a:spcPts val="0"/>
                        </a:spcAft>
                        <a:buNone/>
                      </a:pPr>
                      <a:r>
                        <a:rPr b="0" lang="en-US" sz="1000" u="none" cap="none" strike="noStrike">
                          <a:latin typeface="Roboto Slab Medium"/>
                          <a:ea typeface="Roboto Slab Medium"/>
                          <a:cs typeface="Roboto Slab Medium"/>
                          <a:sym typeface="Roboto Slab Medium"/>
                        </a:rPr>
                        <a:t>Sales</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0" lang="en-US" sz="1000" u="none" cap="none" strike="noStrike">
                          <a:latin typeface="Roboto Slab Medium"/>
                          <a:ea typeface="Roboto Slab Medium"/>
                          <a:cs typeface="Roboto Slab Medium"/>
                          <a:sym typeface="Roboto Slab Medium"/>
                        </a:rPr>
                        <a:t>Marketing</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0" lang="en-US" sz="1000" u="none" cap="none" strike="noStrike">
                          <a:latin typeface="Roboto Slab Medium"/>
                          <a:ea typeface="Roboto Slab Medium"/>
                          <a:cs typeface="Roboto Slab Medium"/>
                          <a:sym typeface="Roboto Slab Medium"/>
                        </a:rPr>
                        <a:t>Services</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0" lang="en-US" sz="1000" u="none" cap="none" strike="noStrike">
                          <a:latin typeface="Roboto Slab Medium"/>
                          <a:ea typeface="Roboto Slab Medium"/>
                          <a:cs typeface="Roboto Slab Medium"/>
                          <a:sym typeface="Roboto Slab Medium"/>
                        </a:rPr>
                        <a:t>Human Resources</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0" lang="en-US" sz="1000" u="none" cap="none" strike="noStrike">
                          <a:latin typeface="Roboto Slab Medium"/>
                          <a:ea typeface="Roboto Slab Medium"/>
                          <a:cs typeface="Roboto Slab Medium"/>
                          <a:sym typeface="Roboto Slab Medium"/>
                        </a:rPr>
                        <a:t>Finance</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0" lang="en-US" sz="1000" u="none" cap="none" strike="noStrike">
                          <a:latin typeface="Roboto Slab Medium"/>
                          <a:ea typeface="Roboto Slab Medium"/>
                          <a:cs typeface="Roboto Slab Medium"/>
                          <a:sym typeface="Roboto Slab Medium"/>
                        </a:rPr>
                        <a:t>Retail</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r>
              <a:tr h="1595800">
                <a:tc>
                  <a:txBody>
                    <a:bodyPr/>
                    <a:lstStyle/>
                    <a:p>
                      <a:pPr indent="-63500" lvl="0" marL="38100" marR="0" rtl="0" algn="l">
                        <a:lnSpc>
                          <a:spcPct val="100000"/>
                        </a:lnSpc>
                        <a:spcBef>
                          <a:spcPts val="0"/>
                        </a:spcBef>
                        <a:spcAft>
                          <a:spcPts val="0"/>
                        </a:spcAft>
                        <a:buClr>
                          <a:schemeClr val="accent1"/>
                        </a:buClr>
                        <a:buSzPts val="600"/>
                        <a:buFont typeface="Roboto"/>
                        <a:buChar char="•"/>
                      </a:pPr>
                      <a:r>
                        <a:rPr i="0" lang="en-US" sz="600" u="none" cap="none" strike="noStrike">
                          <a:latin typeface="Roboto"/>
                          <a:ea typeface="Roboto"/>
                          <a:cs typeface="Roboto"/>
                          <a:sym typeface="Roboto"/>
                        </a:rPr>
                        <a:t>Customer Account (CRM)</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Field Roster Accelerator</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Loan Documents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Partner Agreements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Provisioning</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Referral Agreements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Reseller Agreements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Sales Order Processing</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Sales Support</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Special Deal Terms</a:t>
                      </a:r>
                      <a:endParaRPr sz="11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i="0" lang="en-US" sz="600" u="none" cap="none" strike="noStrike">
                          <a:latin typeface="Roboto"/>
                          <a:ea typeface="Roboto"/>
                          <a:cs typeface="Roboto"/>
                          <a:sym typeface="Roboto"/>
                        </a:rPr>
                        <a:t>Support Agreements / Renewals</a:t>
                      </a:r>
                      <a:endParaRPr sz="11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63500" lvl="0" marL="38100" marR="0" rtl="0" algn="l">
                        <a:lnSpc>
                          <a:spcPct val="100000"/>
                        </a:lnSpc>
                        <a:spcBef>
                          <a:spcPts val="0"/>
                        </a:spcBef>
                        <a:spcAft>
                          <a:spcPts val="0"/>
                        </a:spcAft>
                        <a:buClr>
                          <a:schemeClr val="accent1"/>
                        </a:buClr>
                        <a:buSzPts val="600"/>
                        <a:buFont typeface="Roboto"/>
                        <a:buChar char="•"/>
                      </a:pPr>
                      <a:r>
                        <a:rPr i="0" lang="en-US" sz="600" u="none" cap="none" strike="noStrike">
                          <a:latin typeface="Roboto"/>
                          <a:ea typeface="Roboto"/>
                          <a:cs typeface="Roboto"/>
                          <a:sym typeface="Roboto"/>
                        </a:rPr>
                        <a:t>Advertising Contracts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Brand Licensing Agreements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Customer Communication Approval</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Event Registration</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Event Vendor Agreements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Mass Mailing / Email Approval</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Media Plan Sign-Off</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Press Release Approvals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Promotion Agreements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Rebate Agreements </a:t>
                      </a:r>
                      <a:endParaRPr sz="11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i="0" lang="en-US" sz="600" u="none" cap="none" strike="noStrike">
                          <a:latin typeface="Roboto"/>
                          <a:ea typeface="Roboto"/>
                          <a:cs typeface="Roboto"/>
                          <a:sym typeface="Roboto"/>
                        </a:rPr>
                        <a:t>Sponsorship Agreements</a:t>
                      </a:r>
                      <a:endParaRPr sz="11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63500" lvl="0" marL="38100" marR="0" rtl="0" algn="l">
                        <a:lnSpc>
                          <a:spcPct val="100000"/>
                        </a:lnSpc>
                        <a:spcBef>
                          <a:spcPts val="0"/>
                        </a:spcBef>
                        <a:spcAft>
                          <a:spcPts val="0"/>
                        </a:spcAft>
                        <a:buClr>
                          <a:schemeClr val="accent1"/>
                        </a:buClr>
                        <a:buSzPts val="600"/>
                        <a:buFont typeface="Roboto"/>
                        <a:buChar char="•"/>
                      </a:pPr>
                      <a:r>
                        <a:rPr i="0" lang="en-US" sz="600" u="none" cap="none" strike="noStrike">
                          <a:latin typeface="Roboto"/>
                          <a:ea typeface="Roboto"/>
                          <a:cs typeface="Roboto"/>
                          <a:sym typeface="Roboto"/>
                        </a:rPr>
                        <a:t>Account Change</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Compliance</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EFT Authorization</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Field Service</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Independent Agency Licensing</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New Policy Applications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Policy Cancellations/ Suspensions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Self-Service Requests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Service / Work Orders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Suspensions</a:t>
                      </a:r>
                      <a:endParaRPr sz="11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i="0" lang="en-US" sz="600" u="none" cap="none" strike="noStrike">
                          <a:latin typeface="Roboto"/>
                          <a:ea typeface="Roboto"/>
                          <a:cs typeface="Roboto"/>
                          <a:sym typeface="Roboto"/>
                        </a:rPr>
                        <a:t>Terms Change</a:t>
                      </a:r>
                      <a:endParaRPr sz="11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63500" lvl="0" marL="38100" marR="0" rtl="0" algn="l">
                        <a:lnSpc>
                          <a:spcPct val="100000"/>
                        </a:lnSpc>
                        <a:spcBef>
                          <a:spcPts val="0"/>
                        </a:spcBef>
                        <a:spcAft>
                          <a:spcPts val="0"/>
                        </a:spcAft>
                        <a:buClr>
                          <a:schemeClr val="accent1"/>
                        </a:buClr>
                        <a:buSzPts val="600"/>
                        <a:buFont typeface="Roboto"/>
                        <a:buChar char="•"/>
                      </a:pPr>
                      <a:r>
                        <a:rPr i="0" lang="en-US" sz="600" u="none" cap="none" strike="noStrike">
                          <a:latin typeface="Roboto"/>
                          <a:ea typeface="Roboto"/>
                          <a:cs typeface="Roboto"/>
                          <a:sym typeface="Roboto"/>
                        </a:rPr>
                        <a:t>Background Checks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Benefits Admin</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Contractor Agreements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Covid-19 Tracing, Wellness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Diversity (DEI)</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Employee Policy Distribution,  Signature</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Non-Disclosure / Candidate NDAs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Offer Letters / New Hire Paperwork</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On / Off Boarding Checklist</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Performance Appraisal</a:t>
                      </a:r>
                      <a:endParaRPr sz="11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i="0" lang="en-US" sz="600" u="none" cap="none" strike="noStrike">
                          <a:latin typeface="Roboto"/>
                          <a:ea typeface="Roboto"/>
                          <a:cs typeface="Roboto"/>
                          <a:sym typeface="Roboto"/>
                        </a:rPr>
                        <a:t>PTO Management</a:t>
                      </a:r>
                      <a:endParaRPr sz="11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63500" lvl="0" marL="38100" marR="0" rtl="0" algn="l">
                        <a:lnSpc>
                          <a:spcPct val="100000"/>
                        </a:lnSpc>
                        <a:spcBef>
                          <a:spcPts val="0"/>
                        </a:spcBef>
                        <a:spcAft>
                          <a:spcPts val="0"/>
                        </a:spcAft>
                        <a:buClr>
                          <a:schemeClr val="accent1"/>
                        </a:buClr>
                        <a:buSzPts val="600"/>
                        <a:buFont typeface="Roboto"/>
                        <a:buChar char="•"/>
                      </a:pPr>
                      <a:r>
                        <a:rPr i="0" lang="en-US" sz="600" u="none" cap="none" strike="noStrike">
                          <a:latin typeface="Roboto"/>
                          <a:ea typeface="Roboto"/>
                          <a:cs typeface="Roboto"/>
                          <a:sym typeface="Roboto"/>
                        </a:rPr>
                        <a:t>Asset Transfer / Retirement</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Audit Sign-Off</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Capitalization Management</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Consumer Account Opening</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Deposit Products </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Expense Processing</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Grant Applications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Inventory Sign-Off</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Invoice Processing</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Policy Management</a:t>
                      </a:r>
                      <a:endParaRPr sz="11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i="0" lang="en-US" sz="600" u="none" cap="none" strike="noStrike">
                          <a:latin typeface="Roboto"/>
                          <a:ea typeface="Roboto"/>
                          <a:cs typeface="Roboto"/>
                          <a:sym typeface="Roboto"/>
                        </a:rPr>
                        <a:t>Sales / Use Tax Return</a:t>
                      </a:r>
                      <a:endParaRPr sz="11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63500" lvl="0" marL="38100" marR="0" rtl="0" algn="l">
                        <a:lnSpc>
                          <a:spcPct val="100000"/>
                        </a:lnSpc>
                        <a:spcBef>
                          <a:spcPts val="0"/>
                        </a:spcBef>
                        <a:spcAft>
                          <a:spcPts val="0"/>
                        </a:spcAft>
                        <a:buClr>
                          <a:schemeClr val="accent1"/>
                        </a:buClr>
                        <a:buSzPts val="600"/>
                        <a:buFont typeface="Roboto"/>
                        <a:buChar char="•"/>
                      </a:pPr>
                      <a:r>
                        <a:rPr i="0" lang="en-US" sz="600" u="none" cap="none" strike="noStrike">
                          <a:latin typeface="Roboto"/>
                          <a:ea typeface="Roboto"/>
                          <a:cs typeface="Roboto"/>
                          <a:sym typeface="Roboto"/>
                        </a:rPr>
                        <a:t>Consumer Snapshots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Customer Pickup Workflow</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Direct to Consumer (DTC) Allocation</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Discount Monitor</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Inventory Reporting / Analytics</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Made to Measure</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Merchandising</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Purchase Order Tracking</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Third Party Logistics (3PL) Validation</a:t>
                      </a:r>
                      <a:endParaRPr sz="11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i="0" lang="en-US" sz="600" u="none" cap="none" strike="noStrike">
                          <a:latin typeface="Roboto"/>
                          <a:ea typeface="Roboto"/>
                          <a:cs typeface="Roboto"/>
                          <a:sym typeface="Roboto"/>
                        </a:rPr>
                        <a:t>Vendor File Management</a:t>
                      </a:r>
                      <a:endParaRPr sz="11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i="0" lang="en-US" sz="600" u="none" cap="none" strike="noStrike">
                          <a:latin typeface="Roboto"/>
                          <a:ea typeface="Roboto"/>
                          <a:cs typeface="Roboto"/>
                          <a:sym typeface="Roboto"/>
                        </a:rPr>
                        <a:t>Wholesale Bookings / Sales</a:t>
                      </a:r>
                      <a:endParaRPr sz="11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bl>
          </a:graphicData>
        </a:graphic>
      </p:graphicFrame>
      <p:graphicFrame>
        <p:nvGraphicFramePr>
          <p:cNvPr id="5436" name="Google Shape;5436;p368"/>
          <p:cNvGraphicFramePr/>
          <p:nvPr/>
        </p:nvGraphicFramePr>
        <p:xfrm>
          <a:off x="366639" y="2790360"/>
          <a:ext cx="3000000" cy="3000000"/>
        </p:xfrm>
        <a:graphic>
          <a:graphicData uri="http://schemas.openxmlformats.org/drawingml/2006/table">
            <a:tbl>
              <a:tblPr bandRow="1" firstRow="1">
                <a:noFill/>
                <a:tableStyleId>{F14FA424-AD60-4CA2-874D-7906D4F6FBFA}</a:tableStyleId>
              </a:tblPr>
              <a:tblGrid>
                <a:gridCol w="1401800"/>
                <a:gridCol w="1401800"/>
                <a:gridCol w="1401800"/>
                <a:gridCol w="1401800"/>
                <a:gridCol w="1401800"/>
                <a:gridCol w="1401800"/>
              </a:tblGrid>
              <a:tr h="389100">
                <a:tc>
                  <a:txBody>
                    <a:bodyPr/>
                    <a:lstStyle/>
                    <a:p>
                      <a:pPr indent="0" lvl="0" marL="0" marR="0" rtl="0" algn="ctr">
                        <a:lnSpc>
                          <a:spcPct val="80000"/>
                        </a:lnSpc>
                        <a:spcBef>
                          <a:spcPts val="0"/>
                        </a:spcBef>
                        <a:spcAft>
                          <a:spcPts val="0"/>
                        </a:spcAft>
                        <a:buNone/>
                      </a:pPr>
                      <a:r>
                        <a:rPr b="0" lang="en-US" sz="1000" u="none" cap="none" strike="noStrike">
                          <a:latin typeface="Roboto Slab Medium"/>
                          <a:ea typeface="Roboto Slab Medium"/>
                          <a:cs typeface="Roboto Slab Medium"/>
                          <a:sym typeface="Roboto Slab Medium"/>
                        </a:rPr>
                        <a:t>IT / Operations</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80000"/>
                        </a:lnSpc>
                        <a:spcBef>
                          <a:spcPts val="0"/>
                        </a:spcBef>
                        <a:spcAft>
                          <a:spcPts val="0"/>
                        </a:spcAft>
                        <a:buNone/>
                      </a:pPr>
                      <a:r>
                        <a:rPr b="0" lang="en-US" sz="1000" u="none" cap="none" strike="noStrike">
                          <a:latin typeface="Roboto Slab Medium"/>
                          <a:ea typeface="Roboto Slab Medium"/>
                          <a:cs typeface="Roboto Slab Medium"/>
                          <a:sym typeface="Roboto Slab Medium"/>
                        </a:rPr>
                        <a:t>Legal</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80000"/>
                        </a:lnSpc>
                        <a:spcBef>
                          <a:spcPts val="0"/>
                        </a:spcBef>
                        <a:spcAft>
                          <a:spcPts val="0"/>
                        </a:spcAft>
                        <a:buNone/>
                      </a:pPr>
                      <a:r>
                        <a:rPr b="0" lang="en-US" sz="1000" u="none" cap="none" strike="noStrike">
                          <a:latin typeface="Roboto Slab Medium"/>
                          <a:ea typeface="Roboto Slab Medium"/>
                          <a:cs typeface="Roboto Slab Medium"/>
                          <a:sym typeface="Roboto Slab Medium"/>
                        </a:rPr>
                        <a:t>Facilities</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80000"/>
                        </a:lnSpc>
                        <a:spcBef>
                          <a:spcPts val="0"/>
                        </a:spcBef>
                        <a:spcAft>
                          <a:spcPts val="0"/>
                        </a:spcAft>
                        <a:buNone/>
                      </a:pPr>
                      <a:r>
                        <a:rPr b="0" lang="en-US" sz="1000" u="none" cap="none" strike="noStrike">
                          <a:latin typeface="Roboto Slab Medium"/>
                          <a:ea typeface="Roboto Slab Medium"/>
                          <a:cs typeface="Roboto Slab Medium"/>
                          <a:sym typeface="Roboto Slab Medium"/>
                        </a:rPr>
                        <a:t>Product Management</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80000"/>
                        </a:lnSpc>
                        <a:spcBef>
                          <a:spcPts val="0"/>
                        </a:spcBef>
                        <a:spcAft>
                          <a:spcPts val="0"/>
                        </a:spcAft>
                        <a:buNone/>
                      </a:pPr>
                      <a:r>
                        <a:rPr b="0" lang="en-US" sz="1000" u="none" cap="none" strike="noStrike">
                          <a:latin typeface="Roboto Slab Medium"/>
                          <a:ea typeface="Roboto Slab Medium"/>
                          <a:cs typeface="Roboto Slab Medium"/>
                          <a:sym typeface="Roboto Slab Medium"/>
                        </a:rPr>
                        <a:t>Procurement</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80000"/>
                        </a:lnSpc>
                        <a:spcBef>
                          <a:spcPts val="0"/>
                        </a:spcBef>
                        <a:spcAft>
                          <a:spcPts val="0"/>
                        </a:spcAft>
                        <a:buNone/>
                      </a:pPr>
                      <a:r>
                        <a:rPr b="0" lang="en-US" sz="1000" u="none" cap="none" strike="noStrike">
                          <a:latin typeface="Roboto Slab Medium"/>
                          <a:ea typeface="Roboto Slab Medium"/>
                          <a:cs typeface="Roboto Slab Medium"/>
                          <a:sym typeface="Roboto Slab Medium"/>
                        </a:rPr>
                        <a:t>Healthcare</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r>
              <a:tr h="1599725">
                <a:tc>
                  <a:txBody>
                    <a:bodyPr/>
                    <a:lstStyle/>
                    <a:p>
                      <a:pPr indent="-63500" lvl="0" marL="38100" marR="0" rtl="0" algn="l">
                        <a:lnSpc>
                          <a:spcPct val="100000"/>
                        </a:lnSpc>
                        <a:spcBef>
                          <a:spcPts val="0"/>
                        </a:spcBef>
                        <a:spcAft>
                          <a:spcPts val="0"/>
                        </a:spcAft>
                        <a:buClr>
                          <a:schemeClr val="accent1"/>
                        </a:buClr>
                        <a:buSzPts val="600"/>
                        <a:buFont typeface="Roboto"/>
                        <a:buChar char="•"/>
                      </a:pPr>
                      <a:r>
                        <a:rPr lang="en-US" sz="600">
                          <a:latin typeface="Roboto"/>
                          <a:ea typeface="Roboto"/>
                          <a:cs typeface="Roboto"/>
                          <a:sym typeface="Roboto"/>
                        </a:rPr>
                        <a:t>Access Management</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Asset Tracking</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Authorization</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Change Requests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Incident Reporting</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Maintenance Authorization</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Production Change Authorization</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Project Budget Approvals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Real Estate Approval</a:t>
                      </a:r>
                      <a:endParaRPr sz="6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lang="en-US" sz="600">
                          <a:latin typeface="Roboto"/>
                          <a:ea typeface="Roboto"/>
                          <a:cs typeface="Roboto"/>
                          <a:sym typeface="Roboto"/>
                        </a:rPr>
                        <a:t>Requirements Sign-Off</a:t>
                      </a:r>
                      <a:endParaRPr sz="6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63500" lvl="0" marL="38100" marR="0" rtl="0" algn="l">
                        <a:lnSpc>
                          <a:spcPct val="100000"/>
                        </a:lnSpc>
                        <a:spcBef>
                          <a:spcPts val="0"/>
                        </a:spcBef>
                        <a:spcAft>
                          <a:spcPts val="0"/>
                        </a:spcAft>
                        <a:buClr>
                          <a:schemeClr val="accent1"/>
                        </a:buClr>
                        <a:buSzPts val="600"/>
                        <a:buFont typeface="Roboto"/>
                        <a:buChar char="•"/>
                      </a:pPr>
                      <a:r>
                        <a:rPr lang="en-US" sz="600">
                          <a:latin typeface="Roboto"/>
                          <a:ea typeface="Roboto"/>
                          <a:cs typeface="Roboto"/>
                          <a:sym typeface="Roboto"/>
                        </a:rPr>
                        <a:t>Affidavits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Board Minutes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Contract Management</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Engagement Letters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Equity Trade Requests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Internal Compliance</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IP Licensing</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Memoranda of Understanding</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NDAs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Patent Applications</a:t>
                      </a:r>
                      <a:endParaRPr sz="6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lang="en-US" sz="600">
                          <a:latin typeface="Roboto"/>
                          <a:ea typeface="Roboto"/>
                          <a:cs typeface="Roboto"/>
                          <a:sym typeface="Roboto"/>
                        </a:rPr>
                        <a:t>Summons</a:t>
                      </a:r>
                      <a:endParaRPr sz="6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63500" lvl="0" marL="38100" marR="0" rtl="0" algn="l">
                        <a:lnSpc>
                          <a:spcPct val="100000"/>
                        </a:lnSpc>
                        <a:spcBef>
                          <a:spcPts val="0"/>
                        </a:spcBef>
                        <a:spcAft>
                          <a:spcPts val="0"/>
                        </a:spcAft>
                        <a:buClr>
                          <a:schemeClr val="accent1"/>
                        </a:buClr>
                        <a:buSzPts val="600"/>
                        <a:buFont typeface="Roboto"/>
                        <a:buChar char="•"/>
                      </a:pPr>
                      <a:r>
                        <a:rPr lang="en-US" sz="600">
                          <a:latin typeface="Roboto"/>
                          <a:ea typeface="Roboto"/>
                          <a:cs typeface="Roboto"/>
                          <a:sym typeface="Roboto"/>
                        </a:rPr>
                        <a:t>Asset System Dashboards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Equipment Tracking</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Hazard Signaling / Notifications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Incident Tracking</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Inspection Management</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Meter Monitoring / Maintenance</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Preventative Maintenance</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Schedule Maintenance</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Space Occupancy Dashboards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Stock Monitoring / Usage</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Walk Around Checklists</a:t>
                      </a:r>
                      <a:endParaRPr sz="6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lang="en-US" sz="600">
                          <a:latin typeface="Roboto"/>
                          <a:ea typeface="Roboto"/>
                          <a:cs typeface="Roboto"/>
                          <a:sym typeface="Roboto"/>
                        </a:rPr>
                        <a:t>Work Safety / Compliance Management</a:t>
                      </a:r>
                      <a:endParaRPr sz="6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63500" lvl="0" marL="38100" marR="0" rtl="0" algn="l">
                        <a:lnSpc>
                          <a:spcPct val="100000"/>
                        </a:lnSpc>
                        <a:spcBef>
                          <a:spcPts val="0"/>
                        </a:spcBef>
                        <a:spcAft>
                          <a:spcPts val="0"/>
                        </a:spcAft>
                        <a:buClr>
                          <a:schemeClr val="accent1"/>
                        </a:buClr>
                        <a:buSzPts val="600"/>
                        <a:buFont typeface="Roboto"/>
                        <a:buChar char="•"/>
                      </a:pPr>
                      <a:r>
                        <a:rPr lang="en-US" sz="600">
                          <a:latin typeface="Roboto"/>
                          <a:ea typeface="Roboto"/>
                          <a:cs typeface="Roboto"/>
                          <a:sym typeface="Roboto"/>
                        </a:rPr>
                        <a:t>Beta / SDK Agreements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Change Management</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Code Review Reporting</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Developer Program Enrollment</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New Offering Announcement</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New Product Evaluation</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Policy Approval</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Product Development Methods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Release Management</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Release Scope Commitment</a:t>
                      </a:r>
                      <a:endParaRPr sz="6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lang="en-US" sz="600">
                          <a:latin typeface="Roboto"/>
                          <a:ea typeface="Roboto"/>
                          <a:cs typeface="Roboto"/>
                          <a:sym typeface="Roboto"/>
                        </a:rPr>
                        <a:t>Requirements Acceptance</a:t>
                      </a:r>
                      <a:endParaRPr sz="6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63500" lvl="0" marL="38100" marR="0" rtl="0" algn="l">
                        <a:lnSpc>
                          <a:spcPct val="100000"/>
                        </a:lnSpc>
                        <a:spcBef>
                          <a:spcPts val="0"/>
                        </a:spcBef>
                        <a:spcAft>
                          <a:spcPts val="0"/>
                        </a:spcAft>
                        <a:buClr>
                          <a:schemeClr val="accent1"/>
                        </a:buClr>
                        <a:buSzPts val="600"/>
                        <a:buFont typeface="Roboto"/>
                        <a:buChar char="•"/>
                      </a:pPr>
                      <a:r>
                        <a:rPr lang="en-US" sz="600">
                          <a:latin typeface="Roboto"/>
                          <a:ea typeface="Roboto"/>
                          <a:cs typeface="Roboto"/>
                          <a:sym typeface="Roboto"/>
                        </a:rPr>
                        <a:t>Invoice Processing</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Master Services Agreement</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Purchase Order</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Rate Cards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RFP Sign-Off</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Service Level Agreements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Software License Agreements </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Statement of Work</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Subcontractor Agreements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Supplier Compliance</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Termination Letters</a:t>
                      </a:r>
                      <a:endParaRPr sz="6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lang="en-US" sz="600">
                          <a:latin typeface="Roboto"/>
                          <a:ea typeface="Roboto"/>
                          <a:cs typeface="Roboto"/>
                          <a:sym typeface="Roboto"/>
                        </a:rPr>
                        <a:t>Vendor Contracts</a:t>
                      </a:r>
                      <a:endParaRPr sz="6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63500" lvl="0" marL="38100" marR="0" rtl="0" algn="l">
                        <a:lnSpc>
                          <a:spcPct val="100000"/>
                        </a:lnSpc>
                        <a:spcBef>
                          <a:spcPts val="0"/>
                        </a:spcBef>
                        <a:spcAft>
                          <a:spcPts val="0"/>
                        </a:spcAft>
                        <a:buClr>
                          <a:schemeClr val="accent1"/>
                        </a:buClr>
                        <a:buSzPts val="600"/>
                        <a:buFont typeface="Roboto"/>
                        <a:buChar char="•"/>
                      </a:pPr>
                      <a:r>
                        <a:rPr lang="en-US" sz="600">
                          <a:latin typeface="Roboto"/>
                          <a:ea typeface="Roboto"/>
                          <a:cs typeface="Roboto"/>
                          <a:sym typeface="Roboto"/>
                        </a:rPr>
                        <a:t>Checklists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Documentation</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Feedback</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Insurance Reporting / Data Management</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Management / Organization Review (MOR)</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Support Requests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Project Management</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Provider Reporting</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Recall Services</a:t>
                      </a:r>
                      <a:endParaRPr sz="600">
                        <a:latin typeface="Roboto"/>
                        <a:ea typeface="Roboto"/>
                        <a:cs typeface="Roboto"/>
                        <a:sym typeface="Roboto"/>
                      </a:endParaRPr>
                    </a:p>
                    <a:p>
                      <a:pPr indent="-63500" lvl="0" marL="38100" marR="0" rtl="0" algn="l">
                        <a:lnSpc>
                          <a:spcPct val="100000"/>
                        </a:lnSpc>
                        <a:spcBef>
                          <a:spcPts val="200"/>
                        </a:spcBef>
                        <a:spcAft>
                          <a:spcPts val="0"/>
                        </a:spcAft>
                        <a:buClr>
                          <a:schemeClr val="accent1"/>
                        </a:buClr>
                        <a:buSzPts val="600"/>
                        <a:buFont typeface="Roboto"/>
                        <a:buChar char="•"/>
                      </a:pPr>
                      <a:r>
                        <a:rPr lang="en-US" sz="600">
                          <a:latin typeface="Roboto"/>
                          <a:ea typeface="Roboto"/>
                          <a:cs typeface="Roboto"/>
                          <a:sym typeface="Roboto"/>
                        </a:rPr>
                        <a:t>Trip Reporting</a:t>
                      </a:r>
                      <a:endParaRPr sz="600">
                        <a:latin typeface="Roboto"/>
                        <a:ea typeface="Roboto"/>
                        <a:cs typeface="Roboto"/>
                        <a:sym typeface="Roboto"/>
                      </a:endParaRPr>
                    </a:p>
                    <a:p>
                      <a:pPr indent="-63500" lvl="0" marL="38100" marR="0" rtl="0" algn="l">
                        <a:lnSpc>
                          <a:spcPct val="100000"/>
                        </a:lnSpc>
                        <a:spcBef>
                          <a:spcPts val="200"/>
                        </a:spcBef>
                        <a:spcAft>
                          <a:spcPts val="200"/>
                        </a:spcAft>
                        <a:buClr>
                          <a:schemeClr val="accent1"/>
                        </a:buClr>
                        <a:buSzPts val="600"/>
                        <a:buFont typeface="Roboto"/>
                        <a:buChar char="•"/>
                      </a:pPr>
                      <a:r>
                        <a:rPr lang="en-US" sz="600">
                          <a:latin typeface="Roboto"/>
                          <a:ea typeface="Roboto"/>
                          <a:cs typeface="Roboto"/>
                          <a:sym typeface="Roboto"/>
                        </a:rPr>
                        <a:t>Value Based Care (VBC) Services</a:t>
                      </a:r>
                      <a:endParaRPr sz="6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0" name="Shape 5440"/>
        <p:cNvGrpSpPr/>
        <p:nvPr/>
      </p:nvGrpSpPr>
      <p:grpSpPr>
        <a:xfrm>
          <a:off x="0" y="0"/>
          <a:ext cx="0" cy="0"/>
          <a:chOff x="0" y="0"/>
          <a:chExt cx="0" cy="0"/>
        </a:xfrm>
      </p:grpSpPr>
      <p:sp>
        <p:nvSpPr>
          <p:cNvPr id="5441" name="Google Shape;5441;p369"/>
          <p:cNvSpPr txBox="1"/>
          <p:nvPr>
            <p:ph idx="4294967295" type="title"/>
          </p:nvPr>
        </p:nvSpPr>
        <p:spPr>
          <a:xfrm>
            <a:off x="365700" y="975300"/>
            <a:ext cx="4839300" cy="319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2600"/>
              <a:buNone/>
            </a:pPr>
            <a:r>
              <a:rPr lang="en-US"/>
              <a:t>Jitterbit EDI</a:t>
            </a:r>
            <a:endParaRPr/>
          </a:p>
        </p:txBody>
      </p:sp>
      <p:sp>
        <p:nvSpPr>
          <p:cNvPr id="5442" name="Google Shape;5442;p369"/>
          <p:cNvSpPr txBox="1"/>
          <p:nvPr>
            <p:ph idx="1" type="subTitle"/>
          </p:nvPr>
        </p:nvSpPr>
        <p:spPr>
          <a:xfrm>
            <a:off x="365700" y="3566160"/>
            <a:ext cx="2879700" cy="6399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1200"/>
              </a:spcAft>
              <a:buSzPts val="1400"/>
              <a:buNone/>
            </a:pPr>
            <a:r>
              <a:rPr lang="en-US"/>
              <a:t>Simplifying EDI management for seamless integration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2" name="Shape 3702"/>
        <p:cNvGrpSpPr/>
        <p:nvPr/>
      </p:nvGrpSpPr>
      <p:grpSpPr>
        <a:xfrm>
          <a:off x="0" y="0"/>
          <a:ext cx="0" cy="0"/>
          <a:chOff x="0" y="0"/>
          <a:chExt cx="0" cy="0"/>
        </a:xfrm>
      </p:grpSpPr>
      <p:sp>
        <p:nvSpPr>
          <p:cNvPr id="3703" name="Google Shape;3703;p307"/>
          <p:cNvSpPr txBox="1"/>
          <p:nvPr>
            <p:ph idx="1" type="body"/>
          </p:nvPr>
        </p:nvSpPr>
        <p:spPr>
          <a:xfrm>
            <a:off x="3365790" y="2362675"/>
            <a:ext cx="1009200" cy="207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App Builder</a:t>
            </a:r>
            <a:endParaRPr sz="1500">
              <a:latin typeface="Roboto Medium"/>
              <a:ea typeface="Roboto Medium"/>
              <a:cs typeface="Roboto Medium"/>
              <a:sym typeface="Roboto Medium"/>
            </a:endParaRPr>
          </a:p>
        </p:txBody>
      </p:sp>
      <p:sp>
        <p:nvSpPr>
          <p:cNvPr id="3704" name="Google Shape;3704;p307"/>
          <p:cNvSpPr txBox="1"/>
          <p:nvPr>
            <p:ph idx="1" type="body"/>
          </p:nvPr>
        </p:nvSpPr>
        <p:spPr>
          <a:xfrm>
            <a:off x="5098260" y="2362675"/>
            <a:ext cx="349500" cy="207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EDI</a:t>
            </a:r>
            <a:endParaRPr sz="1500">
              <a:latin typeface="Roboto Medium"/>
              <a:ea typeface="Roboto Medium"/>
              <a:cs typeface="Roboto Medium"/>
              <a:sym typeface="Roboto Medium"/>
            </a:endParaRPr>
          </a:p>
        </p:txBody>
      </p:sp>
      <p:sp>
        <p:nvSpPr>
          <p:cNvPr id="3705" name="Google Shape;3705;p307"/>
          <p:cNvSpPr txBox="1"/>
          <p:nvPr>
            <p:ph idx="1" type="body"/>
          </p:nvPr>
        </p:nvSpPr>
        <p:spPr>
          <a:xfrm>
            <a:off x="1885020" y="2362750"/>
            <a:ext cx="1165500" cy="207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API Manager</a:t>
            </a:r>
            <a:endParaRPr sz="1500">
              <a:latin typeface="Roboto Medium"/>
              <a:ea typeface="Roboto Medium"/>
              <a:cs typeface="Roboto Medium"/>
              <a:sym typeface="Roboto Medium"/>
            </a:endParaRPr>
          </a:p>
        </p:txBody>
      </p:sp>
      <p:sp>
        <p:nvSpPr>
          <p:cNvPr id="3706" name="Google Shape;3706;p307"/>
          <p:cNvSpPr txBox="1"/>
          <p:nvPr>
            <p:ph idx="1" type="body"/>
          </p:nvPr>
        </p:nvSpPr>
        <p:spPr>
          <a:xfrm>
            <a:off x="7495500" y="2362750"/>
            <a:ext cx="1165500" cy="4155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Management Console</a:t>
            </a:r>
            <a:endParaRPr sz="1500">
              <a:latin typeface="Roboto Medium"/>
              <a:ea typeface="Roboto Medium"/>
              <a:cs typeface="Roboto Medium"/>
              <a:sym typeface="Roboto Medium"/>
            </a:endParaRPr>
          </a:p>
        </p:txBody>
      </p:sp>
      <p:sp>
        <p:nvSpPr>
          <p:cNvPr id="3707" name="Google Shape;3707;p307"/>
          <p:cNvSpPr txBox="1"/>
          <p:nvPr>
            <p:ph idx="1" type="body"/>
          </p:nvPr>
        </p:nvSpPr>
        <p:spPr>
          <a:xfrm>
            <a:off x="6135480" y="2362675"/>
            <a:ext cx="1080300" cy="207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Marketplace</a:t>
            </a:r>
            <a:endParaRPr sz="1500">
              <a:latin typeface="Roboto Medium"/>
              <a:ea typeface="Roboto Medium"/>
              <a:cs typeface="Roboto Medium"/>
              <a:sym typeface="Roboto Medium"/>
            </a:endParaRPr>
          </a:p>
        </p:txBody>
      </p:sp>
      <p:sp>
        <p:nvSpPr>
          <p:cNvPr id="3708" name="Google Shape;3708;p307"/>
          <p:cNvSpPr txBox="1"/>
          <p:nvPr>
            <p:ph idx="1" type="body"/>
          </p:nvPr>
        </p:nvSpPr>
        <p:spPr>
          <a:xfrm>
            <a:off x="1214900" y="925775"/>
            <a:ext cx="6714300" cy="2154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a:latin typeface="Roboto"/>
                <a:ea typeface="Roboto"/>
                <a:cs typeface="Roboto"/>
                <a:sym typeface="Roboto"/>
              </a:rPr>
              <a:t>AI-Infused </a:t>
            </a:r>
            <a:r>
              <a:rPr lang="en-US">
                <a:solidFill>
                  <a:srgbClr val="EBF1F3"/>
                </a:solidFill>
                <a:latin typeface="Roboto"/>
                <a:ea typeface="Roboto"/>
                <a:cs typeface="Roboto"/>
                <a:sym typeface="Roboto"/>
              </a:rPr>
              <a:t>Low-Code Integration, </a:t>
            </a:r>
            <a:r>
              <a:rPr lang="en-US">
                <a:latin typeface="Roboto"/>
                <a:ea typeface="Roboto"/>
                <a:cs typeface="Roboto"/>
                <a:sym typeface="Roboto"/>
              </a:rPr>
              <a:t>Orchestration, Automation &amp; App Development</a:t>
            </a:r>
            <a:r>
              <a:rPr lang="en-US">
                <a:solidFill>
                  <a:srgbClr val="EBF1F3"/>
                </a:solidFill>
                <a:latin typeface="Roboto"/>
                <a:ea typeface="Roboto"/>
                <a:cs typeface="Roboto"/>
                <a:sym typeface="Roboto"/>
              </a:rPr>
              <a:t> </a:t>
            </a:r>
            <a:endParaRPr sz="1000">
              <a:solidFill>
                <a:srgbClr val="EBF1F3"/>
              </a:solidFill>
              <a:latin typeface="Roboto"/>
              <a:ea typeface="Roboto"/>
              <a:cs typeface="Roboto"/>
              <a:sym typeface="Roboto"/>
            </a:endParaRPr>
          </a:p>
        </p:txBody>
      </p:sp>
      <p:sp>
        <p:nvSpPr>
          <p:cNvPr id="3709" name="Google Shape;3709;p307"/>
          <p:cNvSpPr txBox="1"/>
          <p:nvPr>
            <p:ph idx="1" type="body"/>
          </p:nvPr>
        </p:nvSpPr>
        <p:spPr>
          <a:xfrm>
            <a:off x="698850" y="2362675"/>
            <a:ext cx="732600" cy="207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iPaaS</a:t>
            </a:r>
            <a:endParaRPr sz="1500">
              <a:latin typeface="Roboto Medium"/>
              <a:ea typeface="Roboto Medium"/>
              <a:cs typeface="Roboto Medium"/>
              <a:sym typeface="Roboto Medium"/>
            </a:endParaRPr>
          </a:p>
        </p:txBody>
      </p:sp>
      <p:sp>
        <p:nvSpPr>
          <p:cNvPr id="3710" name="Google Shape;3710;p307"/>
          <p:cNvSpPr txBox="1"/>
          <p:nvPr>
            <p:ph idx="1" type="body"/>
          </p:nvPr>
        </p:nvSpPr>
        <p:spPr>
          <a:xfrm>
            <a:off x="455400" y="3444900"/>
            <a:ext cx="1219500" cy="594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600"/>
              </a:spcAft>
              <a:buSzPts val="1400"/>
              <a:buNone/>
            </a:pPr>
            <a:r>
              <a:rPr lang="en-US" sz="1250"/>
              <a:t>Build, manage and maintain integrations</a:t>
            </a:r>
            <a:endParaRPr sz="1250"/>
          </a:p>
        </p:txBody>
      </p:sp>
      <p:sp>
        <p:nvSpPr>
          <p:cNvPr id="3711" name="Google Shape;3711;p307"/>
          <p:cNvSpPr txBox="1"/>
          <p:nvPr>
            <p:ph idx="1" type="body"/>
          </p:nvPr>
        </p:nvSpPr>
        <p:spPr>
          <a:xfrm>
            <a:off x="3260640" y="3444900"/>
            <a:ext cx="1219500" cy="7695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sz="1250"/>
              <a:t>Build, manage and maintain web and mobile applications</a:t>
            </a:r>
            <a:endParaRPr sz="1250"/>
          </a:p>
        </p:txBody>
      </p:sp>
      <p:sp>
        <p:nvSpPr>
          <p:cNvPr id="3712" name="Google Shape;3712;p307"/>
          <p:cNvSpPr txBox="1"/>
          <p:nvPr>
            <p:ph idx="1" type="body"/>
          </p:nvPr>
        </p:nvSpPr>
        <p:spPr>
          <a:xfrm>
            <a:off x="4632960" y="3444900"/>
            <a:ext cx="1280100" cy="9621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sz="1250"/>
              <a:t>Build, manage and monitor exchange of business documents</a:t>
            </a:r>
            <a:endParaRPr sz="1250"/>
          </a:p>
        </p:txBody>
      </p:sp>
      <p:sp>
        <p:nvSpPr>
          <p:cNvPr id="3713" name="Google Shape;3713;p307"/>
          <p:cNvSpPr txBox="1"/>
          <p:nvPr>
            <p:ph idx="1" type="body"/>
          </p:nvPr>
        </p:nvSpPr>
        <p:spPr>
          <a:xfrm>
            <a:off x="1827720" y="3444900"/>
            <a:ext cx="1280100" cy="5772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sz="1250"/>
              <a:t>Create, control and consume your APIs</a:t>
            </a:r>
            <a:endParaRPr sz="1250"/>
          </a:p>
        </p:txBody>
      </p:sp>
      <p:sp>
        <p:nvSpPr>
          <p:cNvPr id="3714" name="Google Shape;3714;p307"/>
          <p:cNvSpPr txBox="1"/>
          <p:nvPr>
            <p:ph idx="1" type="body"/>
          </p:nvPr>
        </p:nvSpPr>
        <p:spPr>
          <a:xfrm>
            <a:off x="7438200" y="3444900"/>
            <a:ext cx="1280100" cy="7695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sz="1250"/>
              <a:t>Manage, monitor and administer projects in one place</a:t>
            </a:r>
            <a:endParaRPr sz="1250"/>
          </a:p>
        </p:txBody>
      </p:sp>
      <p:sp>
        <p:nvSpPr>
          <p:cNvPr id="3715" name="Google Shape;3715;p307"/>
          <p:cNvSpPr txBox="1"/>
          <p:nvPr>
            <p:ph idx="1" type="body"/>
          </p:nvPr>
        </p:nvSpPr>
        <p:spPr>
          <a:xfrm>
            <a:off x="6035580" y="3444900"/>
            <a:ext cx="1280100" cy="5772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sz="1250"/>
              <a:t>Get certified pre-built integrations</a:t>
            </a:r>
            <a:endParaRPr sz="1250"/>
          </a:p>
        </p:txBody>
      </p:sp>
      <p:sp>
        <p:nvSpPr>
          <p:cNvPr id="3716" name="Google Shape;3716;p307"/>
          <p:cNvSpPr/>
          <p:nvPr/>
        </p:nvSpPr>
        <p:spPr>
          <a:xfrm>
            <a:off x="4906766" y="1473594"/>
            <a:ext cx="732487" cy="732536"/>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17" name="Google Shape;3717;p307"/>
          <p:cNvSpPr/>
          <p:nvPr/>
        </p:nvSpPr>
        <p:spPr>
          <a:xfrm>
            <a:off x="2137573" y="1473618"/>
            <a:ext cx="660395" cy="732487"/>
          </a:xfrm>
          <a:custGeom>
            <a:rect b="b" l="l" r="r" t="t"/>
            <a:pathLst>
              <a:path extrusionOk="0" h="1422305" w="1282320">
                <a:moveTo>
                  <a:pt x="1282225" y="415720"/>
                </a:moveTo>
                <a:lnTo>
                  <a:pt x="1282225" y="340617"/>
                </a:lnTo>
                <a:lnTo>
                  <a:pt x="1220750" y="311411"/>
                </a:lnTo>
                <a:lnTo>
                  <a:pt x="1088870" y="385281"/>
                </a:lnTo>
                <a:lnTo>
                  <a:pt x="698454" y="169740"/>
                </a:lnTo>
                <a:lnTo>
                  <a:pt x="698454" y="28638"/>
                </a:lnTo>
                <a:lnTo>
                  <a:pt x="638120" y="0"/>
                </a:lnTo>
                <a:lnTo>
                  <a:pt x="577215" y="28922"/>
                </a:lnTo>
                <a:lnTo>
                  <a:pt x="577215" y="174576"/>
                </a:lnTo>
                <a:lnTo>
                  <a:pt x="209983" y="392013"/>
                </a:lnTo>
                <a:lnTo>
                  <a:pt x="66700" y="309704"/>
                </a:lnTo>
                <a:lnTo>
                  <a:pt x="3611" y="339764"/>
                </a:lnTo>
                <a:lnTo>
                  <a:pt x="3611" y="412970"/>
                </a:lnTo>
                <a:lnTo>
                  <a:pt x="141572" y="492340"/>
                </a:lnTo>
                <a:lnTo>
                  <a:pt x="141572" y="934517"/>
                </a:lnTo>
                <a:lnTo>
                  <a:pt x="0" y="1010473"/>
                </a:lnTo>
                <a:lnTo>
                  <a:pt x="0" y="1083490"/>
                </a:lnTo>
                <a:lnTo>
                  <a:pt x="63565" y="1113739"/>
                </a:lnTo>
                <a:lnTo>
                  <a:pt x="188034" y="1046886"/>
                </a:lnTo>
                <a:lnTo>
                  <a:pt x="577405" y="1231893"/>
                </a:lnTo>
                <a:lnTo>
                  <a:pt x="577405" y="1393857"/>
                </a:lnTo>
                <a:lnTo>
                  <a:pt x="637169" y="1422305"/>
                </a:lnTo>
                <a:lnTo>
                  <a:pt x="698644" y="1393099"/>
                </a:lnTo>
                <a:lnTo>
                  <a:pt x="698644" y="1233031"/>
                </a:lnTo>
                <a:lnTo>
                  <a:pt x="1079178" y="1028964"/>
                </a:lnTo>
                <a:lnTo>
                  <a:pt x="1216950" y="1111558"/>
                </a:lnTo>
                <a:lnTo>
                  <a:pt x="1280705" y="1081309"/>
                </a:lnTo>
                <a:lnTo>
                  <a:pt x="1280705" y="1008766"/>
                </a:lnTo>
                <a:lnTo>
                  <a:pt x="1142743" y="925982"/>
                </a:lnTo>
                <a:lnTo>
                  <a:pt x="1142743" y="494142"/>
                </a:lnTo>
                <a:lnTo>
                  <a:pt x="1282320" y="415625"/>
                </a:lnTo>
                <a:close/>
                <a:moveTo>
                  <a:pt x="577310" y="744200"/>
                </a:moveTo>
                <a:lnTo>
                  <a:pt x="577310" y="1097998"/>
                </a:lnTo>
                <a:lnTo>
                  <a:pt x="262906" y="948646"/>
                </a:lnTo>
                <a:lnTo>
                  <a:pt x="262906" y="562132"/>
                </a:lnTo>
                <a:lnTo>
                  <a:pt x="579875" y="744200"/>
                </a:lnTo>
                <a:lnTo>
                  <a:pt x="577405" y="744200"/>
                </a:lnTo>
                <a:close/>
                <a:moveTo>
                  <a:pt x="330557" y="461332"/>
                </a:moveTo>
                <a:lnTo>
                  <a:pt x="642015" y="276894"/>
                </a:lnTo>
                <a:lnTo>
                  <a:pt x="964685" y="455073"/>
                </a:lnTo>
                <a:lnTo>
                  <a:pt x="638120" y="638184"/>
                </a:lnTo>
                <a:lnTo>
                  <a:pt x="330462" y="461332"/>
                </a:lnTo>
                <a:close/>
                <a:moveTo>
                  <a:pt x="698454" y="1095627"/>
                </a:moveTo>
                <a:lnTo>
                  <a:pt x="698454" y="744200"/>
                </a:lnTo>
                <a:lnTo>
                  <a:pt x="696554" y="744200"/>
                </a:lnTo>
                <a:lnTo>
                  <a:pt x="1021219" y="562132"/>
                </a:lnTo>
                <a:lnTo>
                  <a:pt x="1021219" y="922569"/>
                </a:lnTo>
                <a:lnTo>
                  <a:pt x="1021409" y="922569"/>
                </a:lnTo>
                <a:lnTo>
                  <a:pt x="698549" y="10956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18" name="Google Shape;3718;p307"/>
          <p:cNvSpPr/>
          <p:nvPr/>
        </p:nvSpPr>
        <p:spPr>
          <a:xfrm>
            <a:off x="7756432" y="1518044"/>
            <a:ext cx="643636" cy="643636"/>
          </a:xfrm>
          <a:custGeom>
            <a:rect b="b" l="l" r="r" t="t"/>
            <a:pathLst>
              <a:path extrusionOk="0" h="1422400" w="1422400">
                <a:moveTo>
                  <a:pt x="711200" y="224644"/>
                </a:moveTo>
                <a:cubicBezTo>
                  <a:pt x="581193" y="224644"/>
                  <a:pt x="458961" y="275187"/>
                  <a:pt x="367074" y="367074"/>
                </a:cubicBezTo>
                <a:cubicBezTo>
                  <a:pt x="275187" y="458961"/>
                  <a:pt x="224644" y="581193"/>
                  <a:pt x="224644" y="711200"/>
                </a:cubicBezTo>
                <a:lnTo>
                  <a:pt x="224644" y="711864"/>
                </a:lnTo>
                <a:lnTo>
                  <a:pt x="349341" y="711864"/>
                </a:lnTo>
                <a:lnTo>
                  <a:pt x="349341" y="711200"/>
                </a:lnTo>
                <a:cubicBezTo>
                  <a:pt x="349341" y="614477"/>
                  <a:pt x="386893" y="523633"/>
                  <a:pt x="455452" y="455168"/>
                </a:cubicBezTo>
                <a:cubicBezTo>
                  <a:pt x="523823" y="386798"/>
                  <a:pt x="614761" y="349057"/>
                  <a:pt x="711484" y="349057"/>
                </a:cubicBezTo>
                <a:cubicBezTo>
                  <a:pt x="808208" y="349057"/>
                  <a:pt x="899052" y="386608"/>
                  <a:pt x="967516" y="455168"/>
                </a:cubicBezTo>
                <a:cubicBezTo>
                  <a:pt x="1035887" y="523538"/>
                  <a:pt x="1073628" y="614477"/>
                  <a:pt x="1073628" y="711200"/>
                </a:cubicBezTo>
                <a:lnTo>
                  <a:pt x="1073628" y="711864"/>
                </a:lnTo>
                <a:lnTo>
                  <a:pt x="1198325" y="711864"/>
                </a:lnTo>
                <a:lnTo>
                  <a:pt x="1198325" y="711200"/>
                </a:lnTo>
                <a:cubicBezTo>
                  <a:pt x="1198325" y="581193"/>
                  <a:pt x="1147782" y="458961"/>
                  <a:pt x="1055895" y="367074"/>
                </a:cubicBezTo>
                <a:cubicBezTo>
                  <a:pt x="963629" y="275187"/>
                  <a:pt x="841397" y="224644"/>
                  <a:pt x="711390" y="224644"/>
                </a:cubicBezTo>
                <a:close/>
                <a:moveTo>
                  <a:pt x="522210" y="573227"/>
                </a:moveTo>
                <a:cubicBezTo>
                  <a:pt x="511211" y="718028"/>
                  <a:pt x="540038" y="867285"/>
                  <a:pt x="614287" y="1004120"/>
                </a:cubicBezTo>
                <a:cubicBezTo>
                  <a:pt x="647192" y="1064619"/>
                  <a:pt x="723053" y="1087093"/>
                  <a:pt x="783553" y="1054283"/>
                </a:cubicBezTo>
                <a:cubicBezTo>
                  <a:pt x="844242" y="1021188"/>
                  <a:pt x="866716" y="945422"/>
                  <a:pt x="833716" y="884922"/>
                </a:cubicBezTo>
                <a:cubicBezTo>
                  <a:pt x="759372" y="748277"/>
                  <a:pt x="649658" y="642735"/>
                  <a:pt x="522210" y="573227"/>
                </a:cubicBezTo>
                <a:close/>
                <a:moveTo>
                  <a:pt x="1366547" y="434401"/>
                </a:moveTo>
                <a:cubicBezTo>
                  <a:pt x="1330608" y="349626"/>
                  <a:pt x="1279401" y="273670"/>
                  <a:pt x="1214066" y="208334"/>
                </a:cubicBezTo>
                <a:cubicBezTo>
                  <a:pt x="1148730" y="142999"/>
                  <a:pt x="1072774" y="91792"/>
                  <a:pt x="987999" y="55853"/>
                </a:cubicBezTo>
                <a:cubicBezTo>
                  <a:pt x="900190" y="18776"/>
                  <a:pt x="807165" y="0"/>
                  <a:pt x="711200" y="0"/>
                </a:cubicBezTo>
                <a:cubicBezTo>
                  <a:pt x="615235" y="0"/>
                  <a:pt x="522021" y="18776"/>
                  <a:pt x="434401" y="55853"/>
                </a:cubicBezTo>
                <a:cubicBezTo>
                  <a:pt x="349816" y="91603"/>
                  <a:pt x="273670" y="142999"/>
                  <a:pt x="208334" y="208334"/>
                </a:cubicBezTo>
                <a:cubicBezTo>
                  <a:pt x="142999" y="273670"/>
                  <a:pt x="91792" y="349626"/>
                  <a:pt x="55853" y="434401"/>
                </a:cubicBezTo>
                <a:cubicBezTo>
                  <a:pt x="18776" y="522210"/>
                  <a:pt x="0" y="615235"/>
                  <a:pt x="0" y="711200"/>
                </a:cubicBezTo>
                <a:cubicBezTo>
                  <a:pt x="0" y="807165"/>
                  <a:pt x="18776" y="900379"/>
                  <a:pt x="55853" y="987999"/>
                </a:cubicBezTo>
                <a:cubicBezTo>
                  <a:pt x="91603" y="1072584"/>
                  <a:pt x="142999" y="1148730"/>
                  <a:pt x="208334" y="1214066"/>
                </a:cubicBezTo>
                <a:cubicBezTo>
                  <a:pt x="273670" y="1279401"/>
                  <a:pt x="349626" y="1330608"/>
                  <a:pt x="434401" y="1366547"/>
                </a:cubicBezTo>
                <a:cubicBezTo>
                  <a:pt x="522210" y="1403624"/>
                  <a:pt x="615235" y="1422400"/>
                  <a:pt x="711200" y="1422400"/>
                </a:cubicBezTo>
                <a:cubicBezTo>
                  <a:pt x="807165" y="1422400"/>
                  <a:pt x="900379" y="1403624"/>
                  <a:pt x="987999" y="1366547"/>
                </a:cubicBezTo>
                <a:cubicBezTo>
                  <a:pt x="1072584" y="1330797"/>
                  <a:pt x="1148730" y="1279401"/>
                  <a:pt x="1214066" y="1214066"/>
                </a:cubicBezTo>
                <a:cubicBezTo>
                  <a:pt x="1279401" y="1148730"/>
                  <a:pt x="1330608" y="1072774"/>
                  <a:pt x="1366547" y="987999"/>
                </a:cubicBezTo>
                <a:cubicBezTo>
                  <a:pt x="1403624" y="900190"/>
                  <a:pt x="1422400" y="807165"/>
                  <a:pt x="1422400" y="711200"/>
                </a:cubicBezTo>
                <a:cubicBezTo>
                  <a:pt x="1422400" y="615235"/>
                  <a:pt x="1403624" y="522021"/>
                  <a:pt x="1366547" y="434401"/>
                </a:cubicBezTo>
                <a:close/>
                <a:moveTo>
                  <a:pt x="1280255" y="854293"/>
                </a:moveTo>
                <a:lnTo>
                  <a:pt x="977189" y="854293"/>
                </a:lnTo>
                <a:cubicBezTo>
                  <a:pt x="982025" y="874871"/>
                  <a:pt x="984490" y="896017"/>
                  <a:pt x="984490" y="917827"/>
                </a:cubicBezTo>
                <a:cubicBezTo>
                  <a:pt x="984490" y="939637"/>
                  <a:pt x="982120" y="959267"/>
                  <a:pt x="977663" y="978991"/>
                </a:cubicBezTo>
                <a:lnTo>
                  <a:pt x="1233221" y="978991"/>
                </a:lnTo>
                <a:cubicBezTo>
                  <a:pt x="1205816" y="1032568"/>
                  <a:pt x="1169877" y="1082067"/>
                  <a:pt x="1125972" y="1125972"/>
                </a:cubicBezTo>
                <a:cubicBezTo>
                  <a:pt x="1015214" y="1236729"/>
                  <a:pt x="867948" y="1297703"/>
                  <a:pt x="711200" y="1297703"/>
                </a:cubicBezTo>
                <a:cubicBezTo>
                  <a:pt x="554452" y="1297703"/>
                  <a:pt x="407281" y="1236729"/>
                  <a:pt x="296428" y="1125972"/>
                </a:cubicBezTo>
                <a:cubicBezTo>
                  <a:pt x="252523" y="1082067"/>
                  <a:pt x="216584" y="1032568"/>
                  <a:pt x="188990" y="978991"/>
                </a:cubicBezTo>
                <a:lnTo>
                  <a:pt x="444547" y="978991"/>
                </a:lnTo>
                <a:cubicBezTo>
                  <a:pt x="440091" y="959172"/>
                  <a:pt x="437720" y="938594"/>
                  <a:pt x="437720" y="917827"/>
                </a:cubicBezTo>
                <a:cubicBezTo>
                  <a:pt x="437720" y="897060"/>
                  <a:pt x="440185" y="874966"/>
                  <a:pt x="445022" y="854293"/>
                </a:cubicBezTo>
                <a:lnTo>
                  <a:pt x="142145" y="854293"/>
                </a:lnTo>
                <a:cubicBezTo>
                  <a:pt x="130671" y="808113"/>
                  <a:pt x="124697" y="760036"/>
                  <a:pt x="124697" y="711200"/>
                </a:cubicBezTo>
                <a:cubicBezTo>
                  <a:pt x="124697" y="554641"/>
                  <a:pt x="185671" y="407281"/>
                  <a:pt x="296428" y="296428"/>
                </a:cubicBezTo>
                <a:cubicBezTo>
                  <a:pt x="407186" y="185671"/>
                  <a:pt x="554452" y="124697"/>
                  <a:pt x="711200" y="124697"/>
                </a:cubicBezTo>
                <a:cubicBezTo>
                  <a:pt x="867948" y="124697"/>
                  <a:pt x="1015120" y="185671"/>
                  <a:pt x="1125972" y="296428"/>
                </a:cubicBezTo>
                <a:cubicBezTo>
                  <a:pt x="1236729" y="407186"/>
                  <a:pt x="1297703" y="554452"/>
                  <a:pt x="1297703" y="711200"/>
                </a:cubicBezTo>
                <a:cubicBezTo>
                  <a:pt x="1297703" y="760036"/>
                  <a:pt x="1291919" y="807923"/>
                  <a:pt x="1280255" y="85429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19" name="Google Shape;3719;p307"/>
          <p:cNvSpPr/>
          <p:nvPr/>
        </p:nvSpPr>
        <p:spPr>
          <a:xfrm>
            <a:off x="665207" y="1440185"/>
            <a:ext cx="799886" cy="799353"/>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20" name="Google Shape;3720;p307"/>
          <p:cNvSpPr/>
          <p:nvPr/>
        </p:nvSpPr>
        <p:spPr>
          <a:xfrm>
            <a:off x="6353812" y="1518044"/>
            <a:ext cx="643636" cy="643636"/>
          </a:xfrm>
          <a:custGeom>
            <a:rect b="b" l="l" r="r" t="t"/>
            <a:pathLst>
              <a:path extrusionOk="0" h="1422400" w="1422400">
                <a:moveTo>
                  <a:pt x="491961" y="1092593"/>
                </a:moveTo>
                <a:lnTo>
                  <a:pt x="621399" y="1092593"/>
                </a:lnTo>
                <a:lnTo>
                  <a:pt x="621399" y="930534"/>
                </a:lnTo>
                <a:lnTo>
                  <a:pt x="783458" y="930534"/>
                </a:lnTo>
                <a:lnTo>
                  <a:pt x="783458" y="801096"/>
                </a:lnTo>
                <a:lnTo>
                  <a:pt x="621399" y="801096"/>
                </a:lnTo>
                <a:lnTo>
                  <a:pt x="621399" y="639037"/>
                </a:lnTo>
                <a:lnTo>
                  <a:pt x="491961" y="639037"/>
                </a:lnTo>
                <a:lnTo>
                  <a:pt x="491961" y="801096"/>
                </a:lnTo>
                <a:lnTo>
                  <a:pt x="329902" y="801096"/>
                </a:lnTo>
                <a:lnTo>
                  <a:pt x="329902" y="930534"/>
                </a:lnTo>
                <a:lnTo>
                  <a:pt x="491961" y="930534"/>
                </a:lnTo>
                <a:lnTo>
                  <a:pt x="491961" y="1092593"/>
                </a:lnTo>
                <a:close/>
                <a:moveTo>
                  <a:pt x="309040" y="0"/>
                </a:moveTo>
                <a:lnTo>
                  <a:pt x="309040" y="309040"/>
                </a:lnTo>
                <a:lnTo>
                  <a:pt x="0" y="309040"/>
                </a:lnTo>
                <a:lnTo>
                  <a:pt x="0" y="1422400"/>
                </a:lnTo>
                <a:lnTo>
                  <a:pt x="1113360" y="1422400"/>
                </a:lnTo>
                <a:lnTo>
                  <a:pt x="1113360" y="1113360"/>
                </a:lnTo>
                <a:lnTo>
                  <a:pt x="1422400" y="1113360"/>
                </a:lnTo>
                <a:lnTo>
                  <a:pt x="1422400" y="0"/>
                </a:lnTo>
                <a:lnTo>
                  <a:pt x="309040" y="0"/>
                </a:lnTo>
                <a:close/>
                <a:moveTo>
                  <a:pt x="983732" y="1292962"/>
                </a:moveTo>
                <a:lnTo>
                  <a:pt x="129438" y="1292962"/>
                </a:lnTo>
                <a:lnTo>
                  <a:pt x="129438" y="438573"/>
                </a:lnTo>
                <a:lnTo>
                  <a:pt x="983637" y="438573"/>
                </a:lnTo>
                <a:lnTo>
                  <a:pt x="983637" y="1292962"/>
                </a:lnTo>
                <a:close/>
                <a:moveTo>
                  <a:pt x="1292772" y="983827"/>
                </a:moveTo>
                <a:lnTo>
                  <a:pt x="1113360" y="983827"/>
                </a:lnTo>
                <a:lnTo>
                  <a:pt x="1113360" y="309040"/>
                </a:lnTo>
                <a:lnTo>
                  <a:pt x="438573" y="309040"/>
                </a:lnTo>
                <a:lnTo>
                  <a:pt x="438573" y="129438"/>
                </a:lnTo>
                <a:lnTo>
                  <a:pt x="1292772" y="129438"/>
                </a:lnTo>
                <a:lnTo>
                  <a:pt x="1292772" y="9838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21" name="Google Shape;3721;p307"/>
          <p:cNvSpPr/>
          <p:nvPr/>
        </p:nvSpPr>
        <p:spPr>
          <a:xfrm>
            <a:off x="3540073" y="1494930"/>
            <a:ext cx="660633" cy="689864"/>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22" name="Google Shape;3722;p307"/>
          <p:cNvSpPr/>
          <p:nvPr/>
        </p:nvSpPr>
        <p:spPr>
          <a:xfrm>
            <a:off x="52493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23" name="Google Shape;3723;p307"/>
          <p:cNvSpPr/>
          <p:nvPr/>
        </p:nvSpPr>
        <p:spPr>
          <a:xfrm>
            <a:off x="192755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24" name="Google Shape;3724;p307"/>
          <p:cNvSpPr/>
          <p:nvPr/>
        </p:nvSpPr>
        <p:spPr>
          <a:xfrm>
            <a:off x="333017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25" name="Google Shape;3725;p307"/>
          <p:cNvSpPr/>
          <p:nvPr/>
        </p:nvSpPr>
        <p:spPr>
          <a:xfrm>
            <a:off x="473279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26" name="Google Shape;3726;p307"/>
          <p:cNvSpPr/>
          <p:nvPr/>
        </p:nvSpPr>
        <p:spPr>
          <a:xfrm>
            <a:off x="613541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27" name="Google Shape;3727;p307"/>
          <p:cNvSpPr/>
          <p:nvPr/>
        </p:nvSpPr>
        <p:spPr>
          <a:xfrm>
            <a:off x="753803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28" name="Google Shape;3728;p307"/>
          <p:cNvSpPr/>
          <p:nvPr/>
        </p:nvSpPr>
        <p:spPr>
          <a:xfrm>
            <a:off x="2837172" y="365699"/>
            <a:ext cx="3469655" cy="495422"/>
          </a:xfrm>
          <a:custGeom>
            <a:rect b="b" l="l" r="r" t="t"/>
            <a:pathLst>
              <a:path extrusionOk="0" h="981033" w="6870604">
                <a:moveTo>
                  <a:pt x="3398142" y="183427"/>
                </a:moveTo>
                <a:cubicBezTo>
                  <a:pt x="3364930" y="183427"/>
                  <a:pt x="3334764" y="191308"/>
                  <a:pt x="3307738" y="206973"/>
                </a:cubicBezTo>
                <a:cubicBezTo>
                  <a:pt x="3280712" y="222733"/>
                  <a:pt x="3258063" y="244570"/>
                  <a:pt x="3239697" y="272578"/>
                </a:cubicBezTo>
                <a:lnTo>
                  <a:pt x="3232941" y="193776"/>
                </a:lnTo>
                <a:lnTo>
                  <a:pt x="3068310" y="193776"/>
                </a:lnTo>
                <a:lnTo>
                  <a:pt x="3068310" y="754597"/>
                </a:lnTo>
                <a:lnTo>
                  <a:pt x="3243408" y="754597"/>
                </a:lnTo>
                <a:lnTo>
                  <a:pt x="3243408" y="351379"/>
                </a:lnTo>
                <a:cubicBezTo>
                  <a:pt x="3252449" y="341031"/>
                  <a:pt x="3263202" y="332866"/>
                  <a:pt x="3275858" y="326979"/>
                </a:cubicBezTo>
                <a:cubicBezTo>
                  <a:pt x="3288515" y="321093"/>
                  <a:pt x="3302980" y="318150"/>
                  <a:pt x="3319252" y="318150"/>
                </a:cubicBezTo>
                <a:cubicBezTo>
                  <a:pt x="3345232" y="318150"/>
                  <a:pt x="3364835" y="324796"/>
                  <a:pt x="3378253" y="338088"/>
                </a:cubicBezTo>
                <a:cubicBezTo>
                  <a:pt x="3391576" y="351379"/>
                  <a:pt x="3398237" y="374071"/>
                  <a:pt x="3398237" y="406256"/>
                </a:cubicBezTo>
                <a:lnTo>
                  <a:pt x="3398237" y="754502"/>
                </a:lnTo>
                <a:lnTo>
                  <a:pt x="3573811" y="754502"/>
                </a:lnTo>
                <a:lnTo>
                  <a:pt x="3573811" y="406730"/>
                </a:lnTo>
                <a:cubicBezTo>
                  <a:pt x="3573811" y="328973"/>
                  <a:pt x="3558300" y="272293"/>
                  <a:pt x="3527277" y="236690"/>
                </a:cubicBezTo>
                <a:cubicBezTo>
                  <a:pt x="3496254" y="201087"/>
                  <a:pt x="3453241" y="183333"/>
                  <a:pt x="3398142" y="183333"/>
                </a:cubicBezTo>
                <a:close/>
                <a:moveTo>
                  <a:pt x="1527351" y="183427"/>
                </a:moveTo>
                <a:cubicBezTo>
                  <a:pt x="1501372" y="183427"/>
                  <a:pt x="1478723" y="191592"/>
                  <a:pt x="1459310" y="207827"/>
                </a:cubicBezTo>
                <a:cubicBezTo>
                  <a:pt x="1439897" y="224063"/>
                  <a:pt x="1424290" y="246849"/>
                  <a:pt x="1412586" y="276281"/>
                </a:cubicBezTo>
                <a:lnTo>
                  <a:pt x="1406305" y="193871"/>
                </a:lnTo>
                <a:lnTo>
                  <a:pt x="1241103" y="193871"/>
                </a:lnTo>
                <a:lnTo>
                  <a:pt x="1241103" y="754692"/>
                </a:lnTo>
                <a:lnTo>
                  <a:pt x="1416677" y="754692"/>
                </a:lnTo>
                <a:lnTo>
                  <a:pt x="1416677" y="386698"/>
                </a:lnTo>
                <a:cubicBezTo>
                  <a:pt x="1422863" y="374260"/>
                  <a:pt x="1432474" y="364671"/>
                  <a:pt x="1445226" y="357930"/>
                </a:cubicBezTo>
                <a:cubicBezTo>
                  <a:pt x="1458073" y="351190"/>
                  <a:pt x="1474536" y="347867"/>
                  <a:pt x="1494615" y="347867"/>
                </a:cubicBezTo>
                <a:lnTo>
                  <a:pt x="1558469" y="348341"/>
                </a:lnTo>
                <a:lnTo>
                  <a:pt x="1575598" y="189789"/>
                </a:lnTo>
                <a:cubicBezTo>
                  <a:pt x="1569032" y="188080"/>
                  <a:pt x="1561419" y="186561"/>
                  <a:pt x="1552759" y="185421"/>
                </a:cubicBezTo>
                <a:cubicBezTo>
                  <a:pt x="1544099" y="184187"/>
                  <a:pt x="1535630" y="183617"/>
                  <a:pt x="1527256" y="183617"/>
                </a:cubicBezTo>
                <a:close/>
                <a:moveTo>
                  <a:pt x="3848068" y="511546"/>
                </a:moveTo>
                <a:lnTo>
                  <a:pt x="3844928" y="511546"/>
                </a:lnTo>
                <a:lnTo>
                  <a:pt x="3844452" y="507369"/>
                </a:lnTo>
                <a:lnTo>
                  <a:pt x="3760804" y="193776"/>
                </a:lnTo>
                <a:lnTo>
                  <a:pt x="3574287" y="193776"/>
                </a:lnTo>
                <a:lnTo>
                  <a:pt x="3768608" y="760768"/>
                </a:lnTo>
                <a:lnTo>
                  <a:pt x="3754619" y="797226"/>
                </a:lnTo>
                <a:cubicBezTo>
                  <a:pt x="3748338" y="813556"/>
                  <a:pt x="3738822" y="825803"/>
                  <a:pt x="3726070" y="833968"/>
                </a:cubicBezTo>
                <a:cubicBezTo>
                  <a:pt x="3713223" y="842133"/>
                  <a:pt x="3692954" y="846216"/>
                  <a:pt x="3665262" y="846216"/>
                </a:cubicBezTo>
                <a:cubicBezTo>
                  <a:pt x="3661455" y="846216"/>
                  <a:pt x="3658315" y="845931"/>
                  <a:pt x="3655936" y="845456"/>
                </a:cubicBezTo>
                <a:cubicBezTo>
                  <a:pt x="3653462" y="844982"/>
                  <a:pt x="3649845" y="844127"/>
                  <a:pt x="3644992" y="843083"/>
                </a:cubicBezTo>
                <a:lnTo>
                  <a:pt x="3623676" y="967551"/>
                </a:lnTo>
                <a:cubicBezTo>
                  <a:pt x="3644421" y="972678"/>
                  <a:pt x="3659647" y="976286"/>
                  <a:pt x="3669354" y="978185"/>
                </a:cubicBezTo>
                <a:cubicBezTo>
                  <a:pt x="3679060" y="980084"/>
                  <a:pt x="3691526" y="981033"/>
                  <a:pt x="3706752" y="981033"/>
                </a:cubicBezTo>
                <a:cubicBezTo>
                  <a:pt x="3766324" y="981033"/>
                  <a:pt x="3809813" y="967551"/>
                  <a:pt x="3837124" y="940588"/>
                </a:cubicBezTo>
                <a:cubicBezTo>
                  <a:pt x="3864436" y="913625"/>
                  <a:pt x="3886799" y="879445"/>
                  <a:pt x="3904118" y="837956"/>
                </a:cubicBezTo>
                <a:lnTo>
                  <a:pt x="4128035" y="193776"/>
                </a:lnTo>
                <a:lnTo>
                  <a:pt x="3941041" y="193776"/>
                </a:lnTo>
                <a:lnTo>
                  <a:pt x="3848068" y="511451"/>
                </a:lnTo>
                <a:close/>
                <a:moveTo>
                  <a:pt x="2748565" y="183427"/>
                </a:moveTo>
                <a:cubicBezTo>
                  <a:pt x="2663015" y="183427"/>
                  <a:pt x="2596401" y="209916"/>
                  <a:pt x="2548535" y="262989"/>
                </a:cubicBezTo>
                <a:cubicBezTo>
                  <a:pt x="2500764" y="316061"/>
                  <a:pt x="2476878" y="384704"/>
                  <a:pt x="2476878" y="469012"/>
                </a:cubicBezTo>
                <a:lnTo>
                  <a:pt x="2476878" y="479931"/>
                </a:lnTo>
                <a:cubicBezTo>
                  <a:pt x="2476878" y="564619"/>
                  <a:pt x="2500764" y="633356"/>
                  <a:pt x="2548535" y="686239"/>
                </a:cubicBezTo>
                <a:cubicBezTo>
                  <a:pt x="2596306" y="739122"/>
                  <a:pt x="2663300" y="765515"/>
                  <a:pt x="2749612" y="765515"/>
                </a:cubicBezTo>
                <a:cubicBezTo>
                  <a:pt x="2835924" y="765515"/>
                  <a:pt x="2901301" y="739122"/>
                  <a:pt x="2949072" y="686239"/>
                </a:cubicBezTo>
                <a:cubicBezTo>
                  <a:pt x="2996844" y="633356"/>
                  <a:pt x="3020729" y="564619"/>
                  <a:pt x="3020729" y="479931"/>
                </a:cubicBezTo>
                <a:lnTo>
                  <a:pt x="3020729" y="469012"/>
                </a:lnTo>
                <a:cubicBezTo>
                  <a:pt x="3020729" y="384704"/>
                  <a:pt x="2996844" y="316061"/>
                  <a:pt x="2949072" y="262989"/>
                </a:cubicBezTo>
                <a:cubicBezTo>
                  <a:pt x="2901301" y="209916"/>
                  <a:pt x="2834402" y="183427"/>
                  <a:pt x="2748565" y="183427"/>
                </a:cubicBezTo>
                <a:close/>
                <a:moveTo>
                  <a:pt x="2845726" y="479931"/>
                </a:moveTo>
                <a:cubicBezTo>
                  <a:pt x="2845726" y="526547"/>
                  <a:pt x="2838304" y="563384"/>
                  <a:pt x="2823363" y="590348"/>
                </a:cubicBezTo>
                <a:cubicBezTo>
                  <a:pt x="2808422" y="617311"/>
                  <a:pt x="2783871" y="630793"/>
                  <a:pt x="2749612" y="630793"/>
                </a:cubicBezTo>
                <a:cubicBezTo>
                  <a:pt x="2715354" y="630793"/>
                  <a:pt x="2689280" y="617406"/>
                  <a:pt x="2674529" y="590633"/>
                </a:cubicBezTo>
                <a:cubicBezTo>
                  <a:pt x="2659779" y="563859"/>
                  <a:pt x="2652452" y="526927"/>
                  <a:pt x="2652452" y="480026"/>
                </a:cubicBezTo>
                <a:lnTo>
                  <a:pt x="2652452" y="469107"/>
                </a:lnTo>
                <a:cubicBezTo>
                  <a:pt x="2652452" y="423820"/>
                  <a:pt x="2659779" y="387362"/>
                  <a:pt x="2674529" y="359734"/>
                </a:cubicBezTo>
                <a:cubicBezTo>
                  <a:pt x="2689280" y="332106"/>
                  <a:pt x="2713927" y="318245"/>
                  <a:pt x="2748565" y="318245"/>
                </a:cubicBezTo>
                <a:cubicBezTo>
                  <a:pt x="2783205" y="318245"/>
                  <a:pt x="2808518" y="332011"/>
                  <a:pt x="2823363" y="359449"/>
                </a:cubicBezTo>
                <a:cubicBezTo>
                  <a:pt x="2838208" y="386888"/>
                  <a:pt x="2845726" y="423440"/>
                  <a:pt x="2845726" y="469107"/>
                </a:cubicBezTo>
                <a:lnTo>
                  <a:pt x="2845726" y="480026"/>
                </a:lnTo>
                <a:close/>
                <a:moveTo>
                  <a:pt x="1164688" y="595000"/>
                </a:moveTo>
                <a:lnTo>
                  <a:pt x="1164688" y="383565"/>
                </a:lnTo>
                <a:cubicBezTo>
                  <a:pt x="1164688" y="319289"/>
                  <a:pt x="1143087" y="269919"/>
                  <a:pt x="1099978" y="235361"/>
                </a:cubicBezTo>
                <a:cubicBezTo>
                  <a:pt x="1056870" y="200802"/>
                  <a:pt x="1000629" y="183522"/>
                  <a:pt x="931446" y="183522"/>
                </a:cubicBezTo>
                <a:cubicBezTo>
                  <a:pt x="857315" y="183522"/>
                  <a:pt x="797744" y="200707"/>
                  <a:pt x="752732" y="235076"/>
                </a:cubicBezTo>
                <a:cubicBezTo>
                  <a:pt x="707720" y="269445"/>
                  <a:pt x="686404" y="312263"/>
                  <a:pt x="688878" y="363342"/>
                </a:cubicBezTo>
                <a:lnTo>
                  <a:pt x="689925" y="366475"/>
                </a:lnTo>
                <a:lnTo>
                  <a:pt x="859789" y="366950"/>
                </a:lnTo>
                <a:cubicBezTo>
                  <a:pt x="859789" y="346917"/>
                  <a:pt x="864738" y="332106"/>
                  <a:pt x="874634" y="322612"/>
                </a:cubicBezTo>
                <a:cubicBezTo>
                  <a:pt x="884531" y="313118"/>
                  <a:pt x="899472" y="308371"/>
                  <a:pt x="919551" y="308371"/>
                </a:cubicBezTo>
                <a:cubicBezTo>
                  <a:pt x="943056" y="308371"/>
                  <a:pt x="960471" y="314732"/>
                  <a:pt x="971795" y="327549"/>
                </a:cubicBezTo>
                <a:cubicBezTo>
                  <a:pt x="983024" y="340366"/>
                  <a:pt x="988639" y="358690"/>
                  <a:pt x="988639" y="382520"/>
                </a:cubicBezTo>
                <a:lnTo>
                  <a:pt x="988639" y="422396"/>
                </a:lnTo>
                <a:lnTo>
                  <a:pt x="924785" y="422396"/>
                </a:lnTo>
                <a:cubicBezTo>
                  <a:pt x="839615" y="422396"/>
                  <a:pt x="776142" y="437492"/>
                  <a:pt x="734366" y="467778"/>
                </a:cubicBezTo>
                <a:cubicBezTo>
                  <a:pt x="692589" y="497969"/>
                  <a:pt x="671749" y="540978"/>
                  <a:pt x="671749" y="596614"/>
                </a:cubicBezTo>
                <a:cubicBezTo>
                  <a:pt x="671749" y="647788"/>
                  <a:pt x="688497" y="688707"/>
                  <a:pt x="721899" y="719469"/>
                </a:cubicBezTo>
                <a:cubicBezTo>
                  <a:pt x="755301" y="750230"/>
                  <a:pt x="798695" y="765610"/>
                  <a:pt x="851986" y="765610"/>
                </a:cubicBezTo>
                <a:cubicBezTo>
                  <a:pt x="885578" y="765610"/>
                  <a:pt x="914127" y="758774"/>
                  <a:pt x="937727" y="745103"/>
                </a:cubicBezTo>
                <a:cubicBezTo>
                  <a:pt x="961232" y="731431"/>
                  <a:pt x="981406" y="713108"/>
                  <a:pt x="997964" y="689942"/>
                </a:cubicBezTo>
                <a:cubicBezTo>
                  <a:pt x="1000724" y="701715"/>
                  <a:pt x="1004150" y="713108"/>
                  <a:pt x="1008052" y="724121"/>
                </a:cubicBezTo>
                <a:cubicBezTo>
                  <a:pt x="1012048" y="735134"/>
                  <a:pt x="1016426" y="745198"/>
                  <a:pt x="1021279" y="754217"/>
                </a:cubicBezTo>
                <a:lnTo>
                  <a:pt x="1194760" y="754692"/>
                </a:lnTo>
                <a:cubicBezTo>
                  <a:pt x="1184672" y="729437"/>
                  <a:pt x="1177155" y="704088"/>
                  <a:pt x="1172206" y="678549"/>
                </a:cubicBezTo>
                <a:cubicBezTo>
                  <a:pt x="1167163" y="653009"/>
                  <a:pt x="1164688" y="625191"/>
                  <a:pt x="1164688" y="595095"/>
                </a:cubicBezTo>
                <a:close/>
                <a:moveTo>
                  <a:pt x="988639" y="603260"/>
                </a:moveTo>
                <a:cubicBezTo>
                  <a:pt x="979598" y="614368"/>
                  <a:pt x="967893" y="623293"/>
                  <a:pt x="953333" y="630223"/>
                </a:cubicBezTo>
                <a:cubicBezTo>
                  <a:pt x="938774" y="637154"/>
                  <a:pt x="922882" y="640572"/>
                  <a:pt x="905562" y="640572"/>
                </a:cubicBezTo>
                <a:cubicBezTo>
                  <a:pt x="888243" y="640572"/>
                  <a:pt x="874159" y="635635"/>
                  <a:pt x="863215" y="625761"/>
                </a:cubicBezTo>
                <a:cubicBezTo>
                  <a:pt x="852271" y="615887"/>
                  <a:pt x="846847" y="603070"/>
                  <a:pt x="846847" y="587120"/>
                </a:cubicBezTo>
                <a:cubicBezTo>
                  <a:pt x="846847" y="566422"/>
                  <a:pt x="853128" y="549333"/>
                  <a:pt x="865784" y="535851"/>
                </a:cubicBezTo>
                <a:cubicBezTo>
                  <a:pt x="878441" y="522370"/>
                  <a:pt x="898615" y="515629"/>
                  <a:pt x="926307" y="515629"/>
                </a:cubicBezTo>
                <a:lnTo>
                  <a:pt x="988639" y="515629"/>
                </a:lnTo>
                <a:lnTo>
                  <a:pt x="988639" y="603260"/>
                </a:lnTo>
                <a:close/>
                <a:moveTo>
                  <a:pt x="456112" y="316156"/>
                </a:moveTo>
                <a:lnTo>
                  <a:pt x="176145" y="316156"/>
                </a:lnTo>
                <a:lnTo>
                  <a:pt x="176145" y="0"/>
                </a:lnTo>
                <a:lnTo>
                  <a:pt x="0" y="0"/>
                </a:lnTo>
                <a:lnTo>
                  <a:pt x="0" y="754597"/>
                </a:lnTo>
                <a:lnTo>
                  <a:pt x="176145" y="754597"/>
                </a:lnTo>
                <a:lnTo>
                  <a:pt x="176145" y="450878"/>
                </a:lnTo>
                <a:lnTo>
                  <a:pt x="456112" y="450878"/>
                </a:lnTo>
                <a:lnTo>
                  <a:pt x="456112" y="754597"/>
                </a:lnTo>
                <a:lnTo>
                  <a:pt x="631210" y="754597"/>
                </a:lnTo>
                <a:lnTo>
                  <a:pt x="631210" y="0"/>
                </a:lnTo>
                <a:lnTo>
                  <a:pt x="456112" y="0"/>
                </a:lnTo>
                <a:lnTo>
                  <a:pt x="456112" y="316156"/>
                </a:lnTo>
                <a:close/>
                <a:moveTo>
                  <a:pt x="2253057" y="183427"/>
                </a:moveTo>
                <a:cubicBezTo>
                  <a:pt x="2216705" y="183427"/>
                  <a:pt x="2184921" y="191498"/>
                  <a:pt x="2157704" y="207543"/>
                </a:cubicBezTo>
                <a:cubicBezTo>
                  <a:pt x="2130488" y="223588"/>
                  <a:pt x="2108220" y="246374"/>
                  <a:pt x="2090996" y="275711"/>
                </a:cubicBezTo>
                <a:cubicBezTo>
                  <a:pt x="2078149" y="244570"/>
                  <a:pt x="2059117" y="221499"/>
                  <a:pt x="2033803" y="206308"/>
                </a:cubicBezTo>
                <a:cubicBezTo>
                  <a:pt x="2008490" y="191118"/>
                  <a:pt x="1978419" y="183522"/>
                  <a:pt x="1943399" y="183522"/>
                </a:cubicBezTo>
                <a:cubicBezTo>
                  <a:pt x="1908380" y="183522"/>
                  <a:pt x="1878023" y="190833"/>
                  <a:pt x="1851187" y="205549"/>
                </a:cubicBezTo>
                <a:cubicBezTo>
                  <a:pt x="1824352" y="220265"/>
                  <a:pt x="1802084" y="241057"/>
                  <a:pt x="1784479" y="268021"/>
                </a:cubicBezTo>
                <a:lnTo>
                  <a:pt x="1778198" y="193871"/>
                </a:lnTo>
                <a:lnTo>
                  <a:pt x="1612997" y="193871"/>
                </a:lnTo>
                <a:lnTo>
                  <a:pt x="1612997" y="754692"/>
                </a:lnTo>
                <a:lnTo>
                  <a:pt x="1788571" y="754692"/>
                </a:lnTo>
                <a:lnTo>
                  <a:pt x="1788571" y="352519"/>
                </a:lnTo>
                <a:cubicBezTo>
                  <a:pt x="1797611" y="341790"/>
                  <a:pt x="1808555" y="333435"/>
                  <a:pt x="1821592" y="327359"/>
                </a:cubicBezTo>
                <a:cubicBezTo>
                  <a:pt x="1834534" y="321283"/>
                  <a:pt x="1848999" y="318245"/>
                  <a:pt x="1864986" y="318245"/>
                </a:cubicBezTo>
                <a:cubicBezTo>
                  <a:pt x="1888205" y="318245"/>
                  <a:pt x="1905335" y="324986"/>
                  <a:pt x="1916373" y="338467"/>
                </a:cubicBezTo>
                <a:cubicBezTo>
                  <a:pt x="1927412" y="351949"/>
                  <a:pt x="1933027" y="376824"/>
                  <a:pt x="1933027" y="413092"/>
                </a:cubicBezTo>
                <a:lnTo>
                  <a:pt x="1933027" y="754597"/>
                </a:lnTo>
                <a:lnTo>
                  <a:pt x="2108601" y="754597"/>
                </a:lnTo>
                <a:lnTo>
                  <a:pt x="2108601" y="380432"/>
                </a:lnTo>
                <a:cubicBezTo>
                  <a:pt x="2108601" y="376254"/>
                  <a:pt x="2108410" y="372077"/>
                  <a:pt x="2108125" y="367709"/>
                </a:cubicBezTo>
                <a:cubicBezTo>
                  <a:pt x="2107744" y="363437"/>
                  <a:pt x="2107649" y="358310"/>
                  <a:pt x="2107649" y="352424"/>
                </a:cubicBezTo>
                <a:cubicBezTo>
                  <a:pt x="2116690" y="341695"/>
                  <a:pt x="2127633" y="333340"/>
                  <a:pt x="2140670" y="327264"/>
                </a:cubicBezTo>
                <a:cubicBezTo>
                  <a:pt x="2153612" y="321188"/>
                  <a:pt x="2168648" y="318150"/>
                  <a:pt x="2185587" y="318150"/>
                </a:cubicBezTo>
                <a:cubicBezTo>
                  <a:pt x="2208045" y="318150"/>
                  <a:pt x="2224984" y="324891"/>
                  <a:pt x="2236213" y="338372"/>
                </a:cubicBezTo>
                <a:cubicBezTo>
                  <a:pt x="2247442" y="351854"/>
                  <a:pt x="2253057" y="376729"/>
                  <a:pt x="2253057" y="412997"/>
                </a:cubicBezTo>
                <a:lnTo>
                  <a:pt x="2253057" y="754502"/>
                </a:lnTo>
                <a:lnTo>
                  <a:pt x="2429202" y="754502"/>
                </a:lnTo>
                <a:lnTo>
                  <a:pt x="2429202" y="412997"/>
                </a:lnTo>
                <a:cubicBezTo>
                  <a:pt x="2429202" y="334954"/>
                  <a:pt x="2413500" y="277135"/>
                  <a:pt x="2382192" y="239633"/>
                </a:cubicBezTo>
                <a:cubicBezTo>
                  <a:pt x="2350883" y="202131"/>
                  <a:pt x="2307775" y="183427"/>
                  <a:pt x="2253057" y="183427"/>
                </a:cubicBezTo>
                <a:close/>
                <a:moveTo>
                  <a:pt x="5814211" y="330207"/>
                </a:moveTo>
                <a:cubicBezTo>
                  <a:pt x="5758637" y="330207"/>
                  <a:pt x="5713910" y="349860"/>
                  <a:pt x="5680223" y="389166"/>
                </a:cubicBezTo>
                <a:cubicBezTo>
                  <a:pt x="5646536" y="428472"/>
                  <a:pt x="5629597" y="478791"/>
                  <a:pt x="5629597" y="540219"/>
                </a:cubicBezTo>
                <a:lnTo>
                  <a:pt x="5629597" y="552941"/>
                </a:lnTo>
                <a:cubicBezTo>
                  <a:pt x="5629597" y="614558"/>
                  <a:pt x="5646440" y="664972"/>
                  <a:pt x="5680223" y="704183"/>
                </a:cubicBezTo>
                <a:cubicBezTo>
                  <a:pt x="5713910" y="743394"/>
                  <a:pt x="5758827" y="762952"/>
                  <a:pt x="5814972" y="762952"/>
                </a:cubicBezTo>
                <a:cubicBezTo>
                  <a:pt x="5871118" y="762952"/>
                  <a:pt x="5915178" y="743394"/>
                  <a:pt x="5948770" y="704183"/>
                </a:cubicBezTo>
                <a:cubicBezTo>
                  <a:pt x="5982363" y="665067"/>
                  <a:pt x="5999206" y="614653"/>
                  <a:pt x="5999206" y="552941"/>
                </a:cubicBezTo>
                <a:lnTo>
                  <a:pt x="5999206" y="540219"/>
                </a:lnTo>
                <a:cubicBezTo>
                  <a:pt x="5999206" y="478886"/>
                  <a:pt x="5982363" y="428472"/>
                  <a:pt x="5948580" y="389166"/>
                </a:cubicBezTo>
                <a:cubicBezTo>
                  <a:pt x="5914893" y="349860"/>
                  <a:pt x="5870071" y="330207"/>
                  <a:pt x="5814211" y="330207"/>
                </a:cubicBezTo>
                <a:close/>
                <a:moveTo>
                  <a:pt x="5953148" y="552656"/>
                </a:moveTo>
                <a:cubicBezTo>
                  <a:pt x="5953148" y="600886"/>
                  <a:pt x="5940872" y="641426"/>
                  <a:pt x="5916225" y="674276"/>
                </a:cubicBezTo>
                <a:cubicBezTo>
                  <a:pt x="5891673" y="707126"/>
                  <a:pt x="5857891" y="723551"/>
                  <a:pt x="5814877" y="723551"/>
                </a:cubicBezTo>
                <a:cubicBezTo>
                  <a:pt x="5771864" y="723551"/>
                  <a:pt x="5737035" y="707126"/>
                  <a:pt x="5712578" y="674276"/>
                </a:cubicBezTo>
                <a:cubicBezTo>
                  <a:pt x="5688121" y="641426"/>
                  <a:pt x="5675941" y="600886"/>
                  <a:pt x="5675941" y="552656"/>
                </a:cubicBezTo>
                <a:lnTo>
                  <a:pt x="5675941" y="539934"/>
                </a:lnTo>
                <a:cubicBezTo>
                  <a:pt x="5675941" y="492463"/>
                  <a:pt x="5688121" y="452208"/>
                  <a:pt x="5712578" y="419073"/>
                </a:cubicBezTo>
                <a:cubicBezTo>
                  <a:pt x="5737035" y="385938"/>
                  <a:pt x="5770912" y="369418"/>
                  <a:pt x="5814116" y="369418"/>
                </a:cubicBezTo>
                <a:cubicBezTo>
                  <a:pt x="5857320" y="369418"/>
                  <a:pt x="5891293" y="385938"/>
                  <a:pt x="5916034" y="419073"/>
                </a:cubicBezTo>
                <a:cubicBezTo>
                  <a:pt x="5940777" y="452208"/>
                  <a:pt x="5953148" y="492463"/>
                  <a:pt x="5953148" y="539934"/>
                </a:cubicBezTo>
                <a:lnTo>
                  <a:pt x="5953148" y="552656"/>
                </a:lnTo>
                <a:close/>
                <a:moveTo>
                  <a:pt x="5638447" y="337898"/>
                </a:moveTo>
                <a:lnTo>
                  <a:pt x="5538812" y="337898"/>
                </a:lnTo>
                <a:lnTo>
                  <a:pt x="5538812" y="277040"/>
                </a:lnTo>
                <a:cubicBezTo>
                  <a:pt x="5538812" y="248273"/>
                  <a:pt x="5545473" y="225961"/>
                  <a:pt x="5558892" y="210011"/>
                </a:cubicBezTo>
                <a:cubicBezTo>
                  <a:pt x="5572309" y="194061"/>
                  <a:pt x="5591532" y="186086"/>
                  <a:pt x="5616845" y="186086"/>
                </a:cubicBezTo>
                <a:cubicBezTo>
                  <a:pt x="5625600" y="186086"/>
                  <a:pt x="5633213" y="186561"/>
                  <a:pt x="5639779" y="187415"/>
                </a:cubicBezTo>
                <a:cubicBezTo>
                  <a:pt x="5646346" y="188364"/>
                  <a:pt x="5652721" y="189504"/>
                  <a:pt x="5658906" y="191118"/>
                </a:cubicBezTo>
                <a:lnTo>
                  <a:pt x="5664712" y="152951"/>
                </a:lnTo>
                <a:cubicBezTo>
                  <a:pt x="5655671" y="150673"/>
                  <a:pt x="5646821" y="148869"/>
                  <a:pt x="5638066" y="147539"/>
                </a:cubicBezTo>
                <a:cubicBezTo>
                  <a:pt x="5629311" y="146305"/>
                  <a:pt x="5620652" y="145641"/>
                  <a:pt x="5612182" y="145641"/>
                </a:cubicBezTo>
                <a:cubicBezTo>
                  <a:pt x="5574308" y="145641"/>
                  <a:pt x="5544903" y="157034"/>
                  <a:pt x="5523967" y="179915"/>
                </a:cubicBezTo>
                <a:cubicBezTo>
                  <a:pt x="5503032" y="202796"/>
                  <a:pt x="5492468" y="235171"/>
                  <a:pt x="5492468" y="276945"/>
                </a:cubicBezTo>
                <a:lnTo>
                  <a:pt x="5492468" y="337803"/>
                </a:lnTo>
                <a:lnTo>
                  <a:pt x="5423380" y="337803"/>
                </a:lnTo>
                <a:lnTo>
                  <a:pt x="5423380" y="375590"/>
                </a:lnTo>
                <a:lnTo>
                  <a:pt x="5492468" y="375590"/>
                </a:lnTo>
                <a:lnTo>
                  <a:pt x="5492468" y="754692"/>
                </a:lnTo>
                <a:lnTo>
                  <a:pt x="5538812" y="754692"/>
                </a:lnTo>
                <a:lnTo>
                  <a:pt x="5538812" y="375590"/>
                </a:lnTo>
                <a:lnTo>
                  <a:pt x="5638447" y="375590"/>
                </a:lnTo>
                <a:lnTo>
                  <a:pt x="5638447" y="337803"/>
                </a:lnTo>
                <a:close/>
                <a:moveTo>
                  <a:pt x="6215795" y="330207"/>
                </a:moveTo>
                <a:cubicBezTo>
                  <a:pt x="6187722" y="330207"/>
                  <a:pt x="6163551" y="337423"/>
                  <a:pt x="6143186" y="351759"/>
                </a:cubicBezTo>
                <a:cubicBezTo>
                  <a:pt x="6122821" y="366190"/>
                  <a:pt x="6106644" y="386223"/>
                  <a:pt x="6094559" y="411857"/>
                </a:cubicBezTo>
                <a:lnTo>
                  <a:pt x="6094559" y="407205"/>
                </a:lnTo>
                <a:lnTo>
                  <a:pt x="6088754" y="337898"/>
                </a:lnTo>
                <a:lnTo>
                  <a:pt x="6048215" y="337898"/>
                </a:lnTo>
                <a:lnTo>
                  <a:pt x="6048215" y="754692"/>
                </a:lnTo>
                <a:lnTo>
                  <a:pt x="6094559" y="754692"/>
                </a:lnTo>
                <a:lnTo>
                  <a:pt x="6094559" y="466924"/>
                </a:lnTo>
                <a:cubicBezTo>
                  <a:pt x="6102552" y="438441"/>
                  <a:pt x="6115875" y="416035"/>
                  <a:pt x="6134527" y="399705"/>
                </a:cubicBezTo>
                <a:cubicBezTo>
                  <a:pt x="6153178" y="383375"/>
                  <a:pt x="6177064" y="375210"/>
                  <a:pt x="6206183" y="375210"/>
                </a:cubicBezTo>
                <a:lnTo>
                  <a:pt x="6240537" y="377488"/>
                </a:lnTo>
                <a:lnTo>
                  <a:pt x="6246723" y="334385"/>
                </a:lnTo>
                <a:cubicBezTo>
                  <a:pt x="6243106" y="333340"/>
                  <a:pt x="6238539" y="332391"/>
                  <a:pt x="6233019" y="331537"/>
                </a:cubicBezTo>
                <a:cubicBezTo>
                  <a:pt x="6227500" y="330682"/>
                  <a:pt x="6221790" y="330207"/>
                  <a:pt x="6215795" y="330207"/>
                </a:cubicBezTo>
                <a:close/>
                <a:moveTo>
                  <a:pt x="6834444" y="374545"/>
                </a:moveTo>
                <a:cubicBezTo>
                  <a:pt x="6810273" y="345018"/>
                  <a:pt x="6775919" y="330207"/>
                  <a:pt x="6731383" y="330207"/>
                </a:cubicBezTo>
                <a:cubicBezTo>
                  <a:pt x="6697886" y="330207"/>
                  <a:pt x="6669528" y="338467"/>
                  <a:pt x="6646213" y="355082"/>
                </a:cubicBezTo>
                <a:cubicBezTo>
                  <a:pt x="6622898" y="371602"/>
                  <a:pt x="6604913" y="394578"/>
                  <a:pt x="6592351" y="423820"/>
                </a:cubicBezTo>
                <a:cubicBezTo>
                  <a:pt x="6583121" y="392204"/>
                  <a:pt x="6567704" y="368754"/>
                  <a:pt x="6546198" y="353278"/>
                </a:cubicBezTo>
                <a:cubicBezTo>
                  <a:pt x="6524691" y="337898"/>
                  <a:pt x="6497951" y="330207"/>
                  <a:pt x="6466071" y="330207"/>
                </a:cubicBezTo>
                <a:cubicBezTo>
                  <a:pt x="6434192" y="330207"/>
                  <a:pt x="6408593" y="336853"/>
                  <a:pt x="6386325" y="350240"/>
                </a:cubicBezTo>
                <a:cubicBezTo>
                  <a:pt x="6364058" y="363627"/>
                  <a:pt x="6346262" y="382425"/>
                  <a:pt x="6332844" y="406825"/>
                </a:cubicBezTo>
                <a:lnTo>
                  <a:pt x="6328562" y="337898"/>
                </a:lnTo>
                <a:lnTo>
                  <a:pt x="6287262" y="337898"/>
                </a:lnTo>
                <a:lnTo>
                  <a:pt x="6287262" y="754692"/>
                </a:lnTo>
                <a:lnTo>
                  <a:pt x="6333986" y="754692"/>
                </a:lnTo>
                <a:lnTo>
                  <a:pt x="6333986" y="461322"/>
                </a:lnTo>
                <a:cubicBezTo>
                  <a:pt x="6341694" y="433314"/>
                  <a:pt x="6355112" y="411003"/>
                  <a:pt x="6374335" y="394388"/>
                </a:cubicBezTo>
                <a:cubicBezTo>
                  <a:pt x="6393462" y="377773"/>
                  <a:pt x="6419442" y="369513"/>
                  <a:pt x="6452178" y="369513"/>
                </a:cubicBezTo>
                <a:cubicBezTo>
                  <a:pt x="6484914" y="369513"/>
                  <a:pt x="6509655" y="380432"/>
                  <a:pt x="6528022" y="402173"/>
                </a:cubicBezTo>
                <a:cubicBezTo>
                  <a:pt x="6546388" y="423915"/>
                  <a:pt x="6555619" y="459993"/>
                  <a:pt x="6555619" y="510407"/>
                </a:cubicBezTo>
                <a:lnTo>
                  <a:pt x="6555619" y="754692"/>
                </a:lnTo>
                <a:lnTo>
                  <a:pt x="6602343" y="754692"/>
                </a:lnTo>
                <a:lnTo>
                  <a:pt x="6602343" y="504141"/>
                </a:lnTo>
                <a:cubicBezTo>
                  <a:pt x="6602343" y="502622"/>
                  <a:pt x="6602343" y="500153"/>
                  <a:pt x="6602153" y="496830"/>
                </a:cubicBezTo>
                <a:cubicBezTo>
                  <a:pt x="6602058" y="493507"/>
                  <a:pt x="6601963" y="490944"/>
                  <a:pt x="6601963" y="489140"/>
                </a:cubicBezTo>
                <a:cubicBezTo>
                  <a:pt x="6606626" y="454106"/>
                  <a:pt x="6618711" y="425434"/>
                  <a:pt x="6638219" y="403028"/>
                </a:cubicBezTo>
                <a:cubicBezTo>
                  <a:pt x="6657823" y="380621"/>
                  <a:pt x="6685420" y="369418"/>
                  <a:pt x="6721200" y="369418"/>
                </a:cubicBezTo>
                <a:cubicBezTo>
                  <a:pt x="6753651" y="369418"/>
                  <a:pt x="6778964" y="380052"/>
                  <a:pt x="6797045" y="401224"/>
                </a:cubicBezTo>
                <a:cubicBezTo>
                  <a:pt x="6815221" y="422491"/>
                  <a:pt x="6824261" y="458759"/>
                  <a:pt x="6824261" y="510312"/>
                </a:cubicBezTo>
                <a:lnTo>
                  <a:pt x="6824261" y="754597"/>
                </a:lnTo>
                <a:lnTo>
                  <a:pt x="6870605" y="754597"/>
                </a:lnTo>
                <a:lnTo>
                  <a:pt x="6870605" y="511546"/>
                </a:lnTo>
                <a:cubicBezTo>
                  <a:pt x="6870605" y="449644"/>
                  <a:pt x="6858519" y="403977"/>
                  <a:pt x="6834348" y="374450"/>
                </a:cubicBezTo>
                <a:close/>
                <a:moveTo>
                  <a:pt x="4725938" y="754692"/>
                </a:moveTo>
                <a:lnTo>
                  <a:pt x="4771901" y="754692"/>
                </a:lnTo>
                <a:lnTo>
                  <a:pt x="4771901" y="153806"/>
                </a:lnTo>
                <a:lnTo>
                  <a:pt x="4725938" y="153806"/>
                </a:lnTo>
                <a:lnTo>
                  <a:pt x="4725938" y="754787"/>
                </a:lnTo>
                <a:close/>
                <a:moveTo>
                  <a:pt x="5378845" y="721367"/>
                </a:moveTo>
                <a:cubicBezTo>
                  <a:pt x="5371803" y="722032"/>
                  <a:pt x="5364475" y="722317"/>
                  <a:pt x="5357053" y="722317"/>
                </a:cubicBezTo>
                <a:cubicBezTo>
                  <a:pt x="5340590" y="722317"/>
                  <a:pt x="5327362" y="716620"/>
                  <a:pt x="5317466" y="705132"/>
                </a:cubicBezTo>
                <a:cubicBezTo>
                  <a:pt x="5307568" y="693739"/>
                  <a:pt x="5302620" y="674371"/>
                  <a:pt x="5302620" y="647123"/>
                </a:cubicBezTo>
                <a:lnTo>
                  <a:pt x="5302620" y="375495"/>
                </a:lnTo>
                <a:lnTo>
                  <a:pt x="5394547" y="375495"/>
                </a:lnTo>
                <a:lnTo>
                  <a:pt x="5394547" y="337708"/>
                </a:lnTo>
                <a:lnTo>
                  <a:pt x="5302620" y="337708"/>
                </a:lnTo>
                <a:lnTo>
                  <a:pt x="5302620" y="230993"/>
                </a:lnTo>
                <a:lnTo>
                  <a:pt x="5255895" y="230993"/>
                </a:lnTo>
                <a:lnTo>
                  <a:pt x="5255895" y="337708"/>
                </a:lnTo>
                <a:lnTo>
                  <a:pt x="5183667" y="337708"/>
                </a:lnTo>
                <a:lnTo>
                  <a:pt x="5183667" y="375495"/>
                </a:lnTo>
                <a:lnTo>
                  <a:pt x="5255895" y="375495"/>
                </a:lnTo>
                <a:lnTo>
                  <a:pt x="5255895" y="647123"/>
                </a:lnTo>
                <a:cubicBezTo>
                  <a:pt x="5255895" y="687188"/>
                  <a:pt x="5264079" y="716430"/>
                  <a:pt x="5280447" y="734944"/>
                </a:cubicBezTo>
                <a:cubicBezTo>
                  <a:pt x="5296815" y="753458"/>
                  <a:pt x="5319654" y="762667"/>
                  <a:pt x="5348964" y="762667"/>
                </a:cubicBezTo>
                <a:cubicBezTo>
                  <a:pt x="5360003" y="762667"/>
                  <a:pt x="5371137" y="761718"/>
                  <a:pt x="5382176" y="760009"/>
                </a:cubicBezTo>
                <a:cubicBezTo>
                  <a:pt x="5393214" y="758205"/>
                  <a:pt x="5402635" y="755641"/>
                  <a:pt x="5410343" y="752318"/>
                </a:cubicBezTo>
                <a:lnTo>
                  <a:pt x="5403397" y="718044"/>
                </a:lnTo>
                <a:cubicBezTo>
                  <a:pt x="5394166" y="719564"/>
                  <a:pt x="5385982" y="720703"/>
                  <a:pt x="5378845" y="721272"/>
                </a:cubicBezTo>
                <a:close/>
                <a:moveTo>
                  <a:pt x="4484607" y="193871"/>
                </a:moveTo>
                <a:lnTo>
                  <a:pt x="4291142" y="193871"/>
                </a:lnTo>
                <a:lnTo>
                  <a:pt x="4291142" y="754787"/>
                </a:lnTo>
                <a:lnTo>
                  <a:pt x="4337106" y="754787"/>
                </a:lnTo>
                <a:lnTo>
                  <a:pt x="4337106" y="521705"/>
                </a:lnTo>
                <a:lnTo>
                  <a:pt x="4484607" y="521705"/>
                </a:lnTo>
                <a:cubicBezTo>
                  <a:pt x="4543512" y="521705"/>
                  <a:pt x="4589190" y="506799"/>
                  <a:pt x="4621450" y="476987"/>
                </a:cubicBezTo>
                <a:cubicBezTo>
                  <a:pt x="4653710" y="447176"/>
                  <a:pt x="4669888" y="407395"/>
                  <a:pt x="4669888" y="357551"/>
                </a:cubicBezTo>
                <a:cubicBezTo>
                  <a:pt x="4669888" y="307706"/>
                  <a:pt x="4653710" y="268590"/>
                  <a:pt x="4621450" y="238684"/>
                </a:cubicBezTo>
                <a:cubicBezTo>
                  <a:pt x="4589095" y="208777"/>
                  <a:pt x="4543512" y="193776"/>
                  <a:pt x="4484607" y="193776"/>
                </a:cubicBezTo>
                <a:close/>
                <a:moveTo>
                  <a:pt x="4589095" y="447176"/>
                </a:moveTo>
                <a:cubicBezTo>
                  <a:pt x="4565780" y="470721"/>
                  <a:pt x="4530951" y="482399"/>
                  <a:pt x="4484607" y="482399"/>
                </a:cubicBezTo>
                <a:lnTo>
                  <a:pt x="4337106" y="482399"/>
                </a:lnTo>
                <a:lnTo>
                  <a:pt x="4337106" y="233177"/>
                </a:lnTo>
                <a:lnTo>
                  <a:pt x="4484607" y="233177"/>
                </a:lnTo>
                <a:cubicBezTo>
                  <a:pt x="4531236" y="233177"/>
                  <a:pt x="4566066" y="245045"/>
                  <a:pt x="4589285" y="268780"/>
                </a:cubicBezTo>
                <a:cubicBezTo>
                  <a:pt x="4612410" y="292516"/>
                  <a:pt x="4624019" y="322422"/>
                  <a:pt x="4624019" y="358310"/>
                </a:cubicBezTo>
                <a:cubicBezTo>
                  <a:pt x="4624019" y="394198"/>
                  <a:pt x="4612410" y="423630"/>
                  <a:pt x="4589095" y="447081"/>
                </a:cubicBezTo>
                <a:close/>
                <a:moveTo>
                  <a:pt x="5154262" y="670763"/>
                </a:moveTo>
                <a:lnTo>
                  <a:pt x="5154262" y="465784"/>
                </a:lnTo>
                <a:cubicBezTo>
                  <a:pt x="5154262" y="422111"/>
                  <a:pt x="5140273" y="388597"/>
                  <a:pt x="5112201" y="365241"/>
                </a:cubicBezTo>
                <a:cubicBezTo>
                  <a:pt x="5084128" y="341885"/>
                  <a:pt x="5047110" y="330207"/>
                  <a:pt x="5000956" y="330207"/>
                </a:cubicBezTo>
                <a:cubicBezTo>
                  <a:pt x="4954803" y="330207"/>
                  <a:pt x="4916453" y="342455"/>
                  <a:pt x="4886476" y="366950"/>
                </a:cubicBezTo>
                <a:cubicBezTo>
                  <a:pt x="4856500" y="391445"/>
                  <a:pt x="4842226" y="419263"/>
                  <a:pt x="4843844" y="450309"/>
                </a:cubicBezTo>
                <a:lnTo>
                  <a:pt x="4844605" y="452587"/>
                </a:lnTo>
                <a:lnTo>
                  <a:pt x="4887047" y="452967"/>
                </a:lnTo>
                <a:cubicBezTo>
                  <a:pt x="4887047" y="429611"/>
                  <a:pt x="4897705" y="409864"/>
                  <a:pt x="4918927" y="393628"/>
                </a:cubicBezTo>
                <a:cubicBezTo>
                  <a:pt x="4940148" y="377488"/>
                  <a:pt x="4966888" y="369323"/>
                  <a:pt x="4999053" y="369323"/>
                </a:cubicBezTo>
                <a:cubicBezTo>
                  <a:pt x="5033502" y="369323"/>
                  <a:pt x="5060338" y="377773"/>
                  <a:pt x="5079560" y="394768"/>
                </a:cubicBezTo>
                <a:cubicBezTo>
                  <a:pt x="5098688" y="411762"/>
                  <a:pt x="5108299" y="435118"/>
                  <a:pt x="5108299" y="464835"/>
                </a:cubicBezTo>
                <a:lnTo>
                  <a:pt x="5108299" y="516483"/>
                </a:lnTo>
                <a:lnTo>
                  <a:pt x="5015992" y="516483"/>
                </a:lnTo>
                <a:cubicBezTo>
                  <a:pt x="4959371" y="516483"/>
                  <a:pt x="4914359" y="528066"/>
                  <a:pt x="4881052" y="551137"/>
                </a:cubicBezTo>
                <a:cubicBezTo>
                  <a:pt x="4847746" y="574208"/>
                  <a:pt x="4831092" y="605064"/>
                  <a:pt x="4831092" y="643610"/>
                </a:cubicBezTo>
                <a:cubicBezTo>
                  <a:pt x="4831092" y="679783"/>
                  <a:pt x="4842321" y="708740"/>
                  <a:pt x="4864875" y="730292"/>
                </a:cubicBezTo>
                <a:cubicBezTo>
                  <a:pt x="4887428" y="751844"/>
                  <a:pt x="4919022" y="762667"/>
                  <a:pt x="4959656" y="762667"/>
                </a:cubicBezTo>
                <a:cubicBezTo>
                  <a:pt x="4991821" y="762667"/>
                  <a:pt x="5020750" y="755452"/>
                  <a:pt x="5046539" y="741115"/>
                </a:cubicBezTo>
                <a:cubicBezTo>
                  <a:pt x="5072233" y="726779"/>
                  <a:pt x="5092883" y="708645"/>
                  <a:pt x="5108299" y="686809"/>
                </a:cubicBezTo>
                <a:cubicBezTo>
                  <a:pt x="5108299" y="697347"/>
                  <a:pt x="5108965" y="707696"/>
                  <a:pt x="5110202" y="718044"/>
                </a:cubicBezTo>
                <a:cubicBezTo>
                  <a:pt x="5111439" y="728298"/>
                  <a:pt x="5113628" y="740546"/>
                  <a:pt x="5116769" y="754597"/>
                </a:cubicBezTo>
                <a:lnTo>
                  <a:pt x="5165016" y="754597"/>
                </a:lnTo>
                <a:cubicBezTo>
                  <a:pt x="5161114" y="741020"/>
                  <a:pt x="5158354" y="727254"/>
                  <a:pt x="5156737" y="713392"/>
                </a:cubicBezTo>
                <a:cubicBezTo>
                  <a:pt x="5155024" y="699531"/>
                  <a:pt x="5154262" y="685290"/>
                  <a:pt x="5154262" y="670669"/>
                </a:cubicBezTo>
                <a:close/>
                <a:moveTo>
                  <a:pt x="5108299" y="639148"/>
                </a:moveTo>
                <a:cubicBezTo>
                  <a:pt x="5096975" y="663263"/>
                  <a:pt x="5078608" y="683106"/>
                  <a:pt x="5053105" y="698676"/>
                </a:cubicBezTo>
                <a:cubicBezTo>
                  <a:pt x="5027602" y="714247"/>
                  <a:pt x="4998292" y="721937"/>
                  <a:pt x="4965080" y="721937"/>
                </a:cubicBezTo>
                <a:cubicBezTo>
                  <a:pt x="4937578" y="721937"/>
                  <a:pt x="4915977" y="714816"/>
                  <a:pt x="4900370" y="700575"/>
                </a:cubicBezTo>
                <a:cubicBezTo>
                  <a:pt x="4884763" y="686334"/>
                  <a:pt x="4877055" y="667915"/>
                  <a:pt x="4877055" y="645319"/>
                </a:cubicBezTo>
                <a:cubicBezTo>
                  <a:pt x="4877055" y="618830"/>
                  <a:pt x="4889617" y="596709"/>
                  <a:pt x="4914740" y="578860"/>
                </a:cubicBezTo>
                <a:cubicBezTo>
                  <a:pt x="4939862" y="561011"/>
                  <a:pt x="4973359" y="552086"/>
                  <a:pt x="5015326" y="552086"/>
                </a:cubicBezTo>
                <a:lnTo>
                  <a:pt x="5108394" y="552086"/>
                </a:lnTo>
                <a:lnTo>
                  <a:pt x="5108394" y="639148"/>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7" name="Shape 5447"/>
        <p:cNvGrpSpPr/>
        <p:nvPr/>
      </p:nvGrpSpPr>
      <p:grpSpPr>
        <a:xfrm>
          <a:off x="0" y="0"/>
          <a:ext cx="0" cy="0"/>
          <a:chOff x="0" y="0"/>
          <a:chExt cx="0" cy="0"/>
        </a:xfrm>
      </p:grpSpPr>
      <p:sp>
        <p:nvSpPr>
          <p:cNvPr id="5448" name="Google Shape;5448;p370"/>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Instructions</a:t>
            </a:r>
            <a:endParaRPr/>
          </a:p>
        </p:txBody>
      </p:sp>
      <p:sp>
        <p:nvSpPr>
          <p:cNvPr id="5449" name="Google Shape;5449;p370"/>
          <p:cNvSpPr txBox="1"/>
          <p:nvPr>
            <p:ph idx="1" type="body"/>
          </p:nvPr>
        </p:nvSpPr>
        <p:spPr>
          <a:xfrm>
            <a:off x="365700" y="740400"/>
            <a:ext cx="8139300" cy="4668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400"/>
              <a:buNone/>
            </a:pPr>
            <a:r>
              <a:rPr lang="en-US" sz="1200"/>
              <a:t>The deck is an extension of the Corporate POV deck for conversations that  require a deeper dive into Jitterbit EDI. It provides a </a:t>
            </a:r>
            <a:r>
              <a:rPr lang="en-US" sz="1200"/>
              <a:t>high-level overview </a:t>
            </a:r>
            <a:r>
              <a:rPr lang="en-US" sz="1200"/>
              <a:t>of Jitterbit EDI  features, value props, and how it fits into the Harmony platform. </a:t>
            </a:r>
            <a:r>
              <a:rPr b="1" lang="en-US" sz="1200">
                <a:latin typeface="Roboto"/>
                <a:ea typeface="Roboto"/>
                <a:cs typeface="Roboto"/>
                <a:sym typeface="Roboto"/>
              </a:rPr>
              <a:t>What the deck covers: </a:t>
            </a:r>
            <a:endParaRPr b="1" sz="1200">
              <a:latin typeface="Roboto"/>
              <a:ea typeface="Roboto"/>
              <a:cs typeface="Roboto"/>
              <a:sym typeface="Roboto"/>
            </a:endParaRPr>
          </a:p>
          <a:p>
            <a:pPr indent="-304800" lvl="0" marL="457200" rtl="0" algn="l">
              <a:lnSpc>
                <a:spcPct val="115000"/>
              </a:lnSpc>
              <a:spcBef>
                <a:spcPts val="0"/>
              </a:spcBef>
              <a:spcAft>
                <a:spcPts val="0"/>
              </a:spcAft>
              <a:buSzPts val="1200"/>
              <a:buChar char="●"/>
            </a:pPr>
            <a:r>
              <a:rPr lang="en-US" sz="1200"/>
              <a:t>A brief overview of the Harmony platform</a:t>
            </a:r>
            <a:endParaRPr sz="1200"/>
          </a:p>
          <a:p>
            <a:pPr indent="-304800" lvl="0" marL="457200" rtl="0" algn="l">
              <a:lnSpc>
                <a:spcPct val="115000"/>
              </a:lnSpc>
              <a:spcBef>
                <a:spcPts val="0"/>
              </a:spcBef>
              <a:spcAft>
                <a:spcPts val="0"/>
              </a:spcAft>
              <a:buSzPts val="1200"/>
              <a:buChar char="●"/>
            </a:pPr>
            <a:r>
              <a:rPr lang="en-US" sz="1200"/>
              <a:t>Industry trends driving the need for this solution </a:t>
            </a:r>
            <a:endParaRPr sz="1200"/>
          </a:p>
          <a:p>
            <a:pPr indent="-304800" lvl="0" marL="457200" rtl="0" algn="l">
              <a:lnSpc>
                <a:spcPct val="115000"/>
              </a:lnSpc>
              <a:spcBef>
                <a:spcPts val="0"/>
              </a:spcBef>
              <a:spcAft>
                <a:spcPts val="0"/>
              </a:spcAft>
              <a:buSzPts val="1200"/>
              <a:buChar char="●"/>
            </a:pPr>
            <a:r>
              <a:rPr lang="en-US" sz="1200"/>
              <a:t>EDI personas/user profiles</a:t>
            </a:r>
            <a:endParaRPr sz="1200"/>
          </a:p>
          <a:p>
            <a:pPr indent="-304800" lvl="0" marL="457200" rtl="0" algn="l">
              <a:lnSpc>
                <a:spcPct val="115000"/>
              </a:lnSpc>
              <a:spcBef>
                <a:spcPts val="0"/>
              </a:spcBef>
              <a:spcAft>
                <a:spcPts val="0"/>
              </a:spcAft>
              <a:buSzPts val="1200"/>
              <a:buChar char="●"/>
            </a:pPr>
            <a:r>
              <a:rPr lang="en-US" sz="1200"/>
              <a:t>Product Overview</a:t>
            </a:r>
            <a:endParaRPr sz="1200"/>
          </a:p>
          <a:p>
            <a:pPr indent="-304800" lvl="0" marL="457200" rtl="0" algn="l">
              <a:lnSpc>
                <a:spcPct val="115000"/>
              </a:lnSpc>
              <a:spcBef>
                <a:spcPts val="0"/>
              </a:spcBef>
              <a:spcAft>
                <a:spcPts val="0"/>
              </a:spcAft>
              <a:buSzPts val="1200"/>
              <a:buChar char="●"/>
            </a:pPr>
            <a:r>
              <a:rPr lang="en-US" sz="1200"/>
              <a:t>Features &amp; benefits</a:t>
            </a:r>
            <a:endParaRPr sz="1200"/>
          </a:p>
          <a:p>
            <a:pPr indent="-304800" lvl="0" marL="457200" rtl="0" algn="l">
              <a:lnSpc>
                <a:spcPct val="115000"/>
              </a:lnSpc>
              <a:spcBef>
                <a:spcPts val="0"/>
              </a:spcBef>
              <a:spcAft>
                <a:spcPts val="0"/>
              </a:spcAft>
              <a:buSzPts val="1200"/>
              <a:buChar char="●"/>
            </a:pPr>
            <a:r>
              <a:rPr lang="en-US" sz="1200"/>
              <a:t>EDI product flow diagram</a:t>
            </a:r>
            <a:endParaRPr sz="1200"/>
          </a:p>
          <a:p>
            <a:pPr indent="-304800" lvl="0" marL="457200" rtl="0" algn="l">
              <a:lnSpc>
                <a:spcPct val="115000"/>
              </a:lnSpc>
              <a:spcBef>
                <a:spcPts val="0"/>
              </a:spcBef>
              <a:spcAft>
                <a:spcPts val="0"/>
              </a:spcAft>
              <a:buSzPts val="1200"/>
              <a:buChar char="●"/>
            </a:pPr>
            <a:r>
              <a:rPr lang="en-US" sz="1200"/>
              <a:t>Proof points</a:t>
            </a:r>
            <a:endParaRPr sz="1200"/>
          </a:p>
          <a:p>
            <a:pPr indent="0" lvl="0" marL="0" rtl="0" algn="l">
              <a:lnSpc>
                <a:spcPct val="115000"/>
              </a:lnSpc>
              <a:spcBef>
                <a:spcPts val="0"/>
              </a:spcBef>
              <a:spcAft>
                <a:spcPts val="0"/>
              </a:spcAft>
              <a:buSzPts val="1400"/>
              <a:buNone/>
            </a:pPr>
            <a:r>
              <a:t/>
            </a:r>
            <a:endParaRPr sz="1200"/>
          </a:p>
          <a:p>
            <a:pPr indent="0" lvl="0" marL="0" rtl="0" algn="l">
              <a:lnSpc>
                <a:spcPct val="115000"/>
              </a:lnSpc>
              <a:spcBef>
                <a:spcPts val="0"/>
              </a:spcBef>
              <a:spcAft>
                <a:spcPts val="0"/>
              </a:spcAft>
              <a:buSzPts val="1400"/>
              <a:buNone/>
            </a:pPr>
            <a:r>
              <a:rPr b="1" lang="en-US" sz="1200">
                <a:latin typeface="Roboto"/>
                <a:ea typeface="Roboto"/>
                <a:cs typeface="Roboto"/>
                <a:sym typeface="Roboto"/>
              </a:rPr>
              <a:t>How to present it </a:t>
            </a:r>
            <a:endParaRPr b="1" sz="1200">
              <a:latin typeface="Roboto"/>
              <a:ea typeface="Roboto"/>
              <a:cs typeface="Roboto"/>
              <a:sym typeface="Roboto"/>
            </a:endParaRPr>
          </a:p>
          <a:p>
            <a:pPr indent="-304800" lvl="0" marL="457200" rtl="0" algn="l">
              <a:lnSpc>
                <a:spcPct val="115000"/>
              </a:lnSpc>
              <a:spcBef>
                <a:spcPts val="0"/>
              </a:spcBef>
              <a:spcAft>
                <a:spcPts val="0"/>
              </a:spcAft>
              <a:buSzPts val="1200"/>
              <a:buChar char="●"/>
            </a:pPr>
            <a:r>
              <a:rPr lang="en-US" sz="1200"/>
              <a:t>Check out the talking points outlined in the </a:t>
            </a:r>
            <a:r>
              <a:rPr b="1" lang="en-US" sz="1200">
                <a:latin typeface="Roboto"/>
                <a:ea typeface="Roboto"/>
                <a:cs typeface="Roboto"/>
                <a:sym typeface="Roboto"/>
              </a:rPr>
              <a:t>Speaker Notes</a:t>
            </a:r>
            <a:r>
              <a:rPr lang="en-US" sz="1200"/>
              <a:t> section of the deck. Use them as a guide to tailor your talk track to your audience and goals.</a:t>
            </a:r>
            <a:endParaRPr sz="1200"/>
          </a:p>
          <a:p>
            <a:pPr indent="-304800" lvl="0" marL="457200" rtl="0" algn="l">
              <a:lnSpc>
                <a:spcPct val="115000"/>
              </a:lnSpc>
              <a:spcBef>
                <a:spcPts val="0"/>
              </a:spcBef>
              <a:spcAft>
                <a:spcPts val="0"/>
              </a:spcAft>
              <a:buSzPts val="1200"/>
              <a:buChar char="●"/>
            </a:pPr>
            <a:r>
              <a:rPr lang="en-US" sz="1200"/>
              <a:t>Add your photo and contact information to the last slide in the appropriate space. </a:t>
            </a:r>
            <a:endParaRPr sz="1200"/>
          </a:p>
          <a:p>
            <a:pPr indent="0" lvl="0" marL="0" rtl="0" algn="l">
              <a:lnSpc>
                <a:spcPct val="115000"/>
              </a:lnSpc>
              <a:spcBef>
                <a:spcPts val="0"/>
              </a:spcBef>
              <a:spcAft>
                <a:spcPts val="0"/>
              </a:spcAft>
              <a:buSzPts val="1400"/>
              <a:buNone/>
            </a:pPr>
            <a:r>
              <a:t/>
            </a:r>
            <a:endParaRPr sz="1200"/>
          </a:p>
          <a:p>
            <a:pPr indent="0" lvl="0" marL="0" rtl="0" algn="l">
              <a:lnSpc>
                <a:spcPct val="115000"/>
              </a:lnSpc>
              <a:spcBef>
                <a:spcPts val="0"/>
              </a:spcBef>
              <a:spcAft>
                <a:spcPts val="0"/>
              </a:spcAft>
              <a:buSzPts val="1400"/>
              <a:buNone/>
            </a:pPr>
            <a:r>
              <a:rPr lang="en-US" sz="1200"/>
              <a:t>The </a:t>
            </a:r>
            <a:r>
              <a:rPr b="1" lang="en-US" sz="1200">
                <a:latin typeface="Roboto"/>
                <a:ea typeface="Roboto"/>
                <a:cs typeface="Roboto"/>
                <a:sym typeface="Roboto"/>
              </a:rPr>
              <a:t>appendix slides </a:t>
            </a:r>
            <a:r>
              <a:rPr lang="en-US" sz="1200"/>
              <a:t>include a </a:t>
            </a:r>
            <a:r>
              <a:rPr b="1" lang="en-US" sz="1200">
                <a:latin typeface="Roboto"/>
                <a:ea typeface="Roboto"/>
                <a:cs typeface="Roboto"/>
                <a:sym typeface="Roboto"/>
              </a:rPr>
              <a:t>customer case study, architecture slides, in-depth features tables, and more</a:t>
            </a:r>
            <a:r>
              <a:rPr lang="en-US" sz="1200"/>
              <a:t>. There is also a </a:t>
            </a:r>
            <a:r>
              <a:rPr b="1" lang="en-US" sz="1200">
                <a:latin typeface="Roboto"/>
                <a:ea typeface="Roboto"/>
                <a:cs typeface="Roboto"/>
                <a:sym typeface="Roboto"/>
              </a:rPr>
              <a:t>vertical use case slide</a:t>
            </a:r>
            <a:r>
              <a:rPr lang="en-US" sz="1200"/>
              <a:t> that covers a multitude of different industries (retail, automotive, telecom, and others). For example, if you are talking to prospect/customer in retail you would want to point out the use cases that fall under that category to make the message more impactful. </a:t>
            </a:r>
            <a:r>
              <a:rPr b="1" lang="en-US" sz="1200">
                <a:latin typeface="Roboto"/>
                <a:ea typeface="Roboto"/>
                <a:cs typeface="Roboto"/>
                <a:sym typeface="Roboto"/>
              </a:rPr>
              <a:t>Questions? Reach out to productmarketing@jitterbit.com.</a:t>
            </a:r>
            <a:endParaRPr b="1" sz="1200">
              <a:latin typeface="Roboto"/>
              <a:ea typeface="Roboto"/>
              <a:cs typeface="Roboto"/>
              <a:sym typeface="Roboto"/>
            </a:endParaRPr>
          </a:p>
          <a:p>
            <a:pPr indent="0" lvl="0" marL="0" rtl="0" algn="l">
              <a:lnSpc>
                <a:spcPct val="115000"/>
              </a:lnSpc>
              <a:spcBef>
                <a:spcPts val="0"/>
              </a:spcBef>
              <a:spcAft>
                <a:spcPts val="0"/>
              </a:spcAft>
              <a:buSzPts val="1400"/>
              <a:buNone/>
            </a:pPr>
            <a:r>
              <a:t/>
            </a:r>
            <a:endParaRPr sz="1200"/>
          </a:p>
          <a:p>
            <a:pPr indent="0" lvl="0" marL="0" rtl="0" algn="l">
              <a:lnSpc>
                <a:spcPct val="115000"/>
              </a:lnSpc>
              <a:spcBef>
                <a:spcPts val="0"/>
              </a:spcBef>
              <a:spcAft>
                <a:spcPts val="0"/>
              </a:spcAft>
              <a:buSzPts val="1400"/>
              <a:buNone/>
            </a:pPr>
            <a:r>
              <a:t/>
            </a:r>
            <a:endParaRPr sz="1200"/>
          </a:p>
          <a:p>
            <a:pPr indent="0" lvl="0" marL="0" rtl="0" algn="l">
              <a:lnSpc>
                <a:spcPct val="115000"/>
              </a:lnSpc>
              <a:spcBef>
                <a:spcPts val="0"/>
              </a:spcBef>
              <a:spcAft>
                <a:spcPts val="600"/>
              </a:spcAft>
              <a:buSzPts val="1400"/>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3" name="Shape 5453"/>
        <p:cNvGrpSpPr/>
        <p:nvPr/>
      </p:nvGrpSpPr>
      <p:grpSpPr>
        <a:xfrm>
          <a:off x="0" y="0"/>
          <a:ext cx="0" cy="0"/>
          <a:chOff x="0" y="0"/>
          <a:chExt cx="0" cy="0"/>
        </a:xfrm>
      </p:grpSpPr>
      <p:sp>
        <p:nvSpPr>
          <p:cNvPr id="5454" name="Google Shape;5454;p371"/>
          <p:cNvSpPr txBox="1"/>
          <p:nvPr>
            <p:ph idx="1" type="body"/>
          </p:nvPr>
        </p:nvSpPr>
        <p:spPr>
          <a:xfrm>
            <a:off x="3365790" y="2362675"/>
            <a:ext cx="1009200" cy="207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App Builder</a:t>
            </a:r>
            <a:endParaRPr sz="1500">
              <a:latin typeface="Roboto Medium"/>
              <a:ea typeface="Roboto Medium"/>
              <a:cs typeface="Roboto Medium"/>
              <a:sym typeface="Roboto Medium"/>
            </a:endParaRPr>
          </a:p>
        </p:txBody>
      </p:sp>
      <p:sp>
        <p:nvSpPr>
          <p:cNvPr id="5455" name="Google Shape;5455;p371"/>
          <p:cNvSpPr txBox="1"/>
          <p:nvPr>
            <p:ph idx="1" type="body"/>
          </p:nvPr>
        </p:nvSpPr>
        <p:spPr>
          <a:xfrm>
            <a:off x="5098260" y="2362675"/>
            <a:ext cx="349500" cy="207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EDI</a:t>
            </a:r>
            <a:endParaRPr sz="1500">
              <a:latin typeface="Roboto Medium"/>
              <a:ea typeface="Roboto Medium"/>
              <a:cs typeface="Roboto Medium"/>
              <a:sym typeface="Roboto Medium"/>
            </a:endParaRPr>
          </a:p>
        </p:txBody>
      </p:sp>
      <p:sp>
        <p:nvSpPr>
          <p:cNvPr id="5456" name="Google Shape;5456;p371"/>
          <p:cNvSpPr txBox="1"/>
          <p:nvPr>
            <p:ph idx="1" type="body"/>
          </p:nvPr>
        </p:nvSpPr>
        <p:spPr>
          <a:xfrm>
            <a:off x="1885020" y="2362750"/>
            <a:ext cx="1165500" cy="207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API Manager</a:t>
            </a:r>
            <a:endParaRPr sz="1500">
              <a:latin typeface="Roboto Medium"/>
              <a:ea typeface="Roboto Medium"/>
              <a:cs typeface="Roboto Medium"/>
              <a:sym typeface="Roboto Medium"/>
            </a:endParaRPr>
          </a:p>
        </p:txBody>
      </p:sp>
      <p:sp>
        <p:nvSpPr>
          <p:cNvPr id="5457" name="Google Shape;5457;p371"/>
          <p:cNvSpPr txBox="1"/>
          <p:nvPr>
            <p:ph idx="1" type="body"/>
          </p:nvPr>
        </p:nvSpPr>
        <p:spPr>
          <a:xfrm>
            <a:off x="7495500" y="2362750"/>
            <a:ext cx="1165500" cy="4155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Management Console</a:t>
            </a:r>
            <a:endParaRPr sz="1500">
              <a:latin typeface="Roboto Medium"/>
              <a:ea typeface="Roboto Medium"/>
              <a:cs typeface="Roboto Medium"/>
              <a:sym typeface="Roboto Medium"/>
            </a:endParaRPr>
          </a:p>
        </p:txBody>
      </p:sp>
      <p:sp>
        <p:nvSpPr>
          <p:cNvPr id="5458" name="Google Shape;5458;p371"/>
          <p:cNvSpPr txBox="1"/>
          <p:nvPr>
            <p:ph idx="1" type="body"/>
          </p:nvPr>
        </p:nvSpPr>
        <p:spPr>
          <a:xfrm>
            <a:off x="6135480" y="2362675"/>
            <a:ext cx="1080300" cy="207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Marketplace</a:t>
            </a:r>
            <a:endParaRPr sz="1500">
              <a:latin typeface="Roboto Medium"/>
              <a:ea typeface="Roboto Medium"/>
              <a:cs typeface="Roboto Medium"/>
              <a:sym typeface="Roboto Medium"/>
            </a:endParaRPr>
          </a:p>
        </p:txBody>
      </p:sp>
      <p:sp>
        <p:nvSpPr>
          <p:cNvPr id="5459" name="Google Shape;5459;p371"/>
          <p:cNvSpPr txBox="1"/>
          <p:nvPr>
            <p:ph idx="1" type="body"/>
          </p:nvPr>
        </p:nvSpPr>
        <p:spPr>
          <a:xfrm>
            <a:off x="1214900" y="925775"/>
            <a:ext cx="6714300" cy="2154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a:latin typeface="Roboto"/>
                <a:ea typeface="Roboto"/>
                <a:cs typeface="Roboto"/>
                <a:sym typeface="Roboto"/>
              </a:rPr>
              <a:t>AI-Infused </a:t>
            </a:r>
            <a:r>
              <a:rPr lang="en-US">
                <a:solidFill>
                  <a:srgbClr val="EBF1F3"/>
                </a:solidFill>
                <a:latin typeface="Roboto"/>
                <a:ea typeface="Roboto"/>
                <a:cs typeface="Roboto"/>
                <a:sym typeface="Roboto"/>
              </a:rPr>
              <a:t>Low-Code Integration, </a:t>
            </a:r>
            <a:r>
              <a:rPr lang="en-US">
                <a:latin typeface="Roboto"/>
                <a:ea typeface="Roboto"/>
                <a:cs typeface="Roboto"/>
                <a:sym typeface="Roboto"/>
              </a:rPr>
              <a:t>Orchestration, Automation &amp; App Development</a:t>
            </a:r>
            <a:r>
              <a:rPr lang="en-US">
                <a:solidFill>
                  <a:srgbClr val="EBF1F3"/>
                </a:solidFill>
                <a:latin typeface="Roboto"/>
                <a:ea typeface="Roboto"/>
                <a:cs typeface="Roboto"/>
                <a:sym typeface="Roboto"/>
              </a:rPr>
              <a:t> </a:t>
            </a:r>
            <a:endParaRPr sz="1000">
              <a:solidFill>
                <a:srgbClr val="EBF1F3"/>
              </a:solidFill>
              <a:latin typeface="Roboto"/>
              <a:ea typeface="Roboto"/>
              <a:cs typeface="Roboto"/>
              <a:sym typeface="Roboto"/>
            </a:endParaRPr>
          </a:p>
        </p:txBody>
      </p:sp>
      <p:sp>
        <p:nvSpPr>
          <p:cNvPr id="5460" name="Google Shape;5460;p371"/>
          <p:cNvSpPr txBox="1"/>
          <p:nvPr>
            <p:ph idx="1" type="body"/>
          </p:nvPr>
        </p:nvSpPr>
        <p:spPr>
          <a:xfrm>
            <a:off x="698850" y="2362675"/>
            <a:ext cx="732600" cy="207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600"/>
              </a:spcAft>
              <a:buSzPts val="1400"/>
              <a:buNone/>
            </a:pPr>
            <a:r>
              <a:rPr lang="en-US" sz="1500">
                <a:solidFill>
                  <a:srgbClr val="FF6529"/>
                </a:solidFill>
                <a:latin typeface="Roboto Medium"/>
                <a:ea typeface="Roboto Medium"/>
                <a:cs typeface="Roboto Medium"/>
                <a:sym typeface="Roboto Medium"/>
              </a:rPr>
              <a:t>iPaaS</a:t>
            </a:r>
            <a:endParaRPr sz="1500">
              <a:latin typeface="Roboto Medium"/>
              <a:ea typeface="Roboto Medium"/>
              <a:cs typeface="Roboto Medium"/>
              <a:sym typeface="Roboto Medium"/>
            </a:endParaRPr>
          </a:p>
        </p:txBody>
      </p:sp>
      <p:sp>
        <p:nvSpPr>
          <p:cNvPr id="5461" name="Google Shape;5461;p371"/>
          <p:cNvSpPr txBox="1"/>
          <p:nvPr>
            <p:ph idx="1" type="body"/>
          </p:nvPr>
        </p:nvSpPr>
        <p:spPr>
          <a:xfrm>
            <a:off x="455400" y="3444900"/>
            <a:ext cx="1219500" cy="594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600"/>
              </a:spcAft>
              <a:buSzPts val="1400"/>
              <a:buNone/>
            </a:pPr>
            <a:r>
              <a:rPr lang="en-US" sz="1250"/>
              <a:t>Build, manage and maintain integrations</a:t>
            </a:r>
            <a:endParaRPr sz="1250"/>
          </a:p>
        </p:txBody>
      </p:sp>
      <p:sp>
        <p:nvSpPr>
          <p:cNvPr id="5462" name="Google Shape;5462;p371"/>
          <p:cNvSpPr txBox="1"/>
          <p:nvPr>
            <p:ph idx="1" type="body"/>
          </p:nvPr>
        </p:nvSpPr>
        <p:spPr>
          <a:xfrm>
            <a:off x="3260640" y="3444900"/>
            <a:ext cx="1219500" cy="7695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sz="1250"/>
              <a:t>Build, manage and maintain web and mobile applications</a:t>
            </a:r>
            <a:endParaRPr sz="1250"/>
          </a:p>
        </p:txBody>
      </p:sp>
      <p:sp>
        <p:nvSpPr>
          <p:cNvPr id="5463" name="Google Shape;5463;p371"/>
          <p:cNvSpPr txBox="1"/>
          <p:nvPr>
            <p:ph idx="1" type="body"/>
          </p:nvPr>
        </p:nvSpPr>
        <p:spPr>
          <a:xfrm>
            <a:off x="4632960" y="3444900"/>
            <a:ext cx="1280100" cy="9621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sz="1250"/>
              <a:t>Build, manage and monitor exchange of business documents</a:t>
            </a:r>
            <a:endParaRPr sz="1250"/>
          </a:p>
        </p:txBody>
      </p:sp>
      <p:sp>
        <p:nvSpPr>
          <p:cNvPr id="5464" name="Google Shape;5464;p371"/>
          <p:cNvSpPr txBox="1"/>
          <p:nvPr>
            <p:ph idx="1" type="body"/>
          </p:nvPr>
        </p:nvSpPr>
        <p:spPr>
          <a:xfrm>
            <a:off x="1827720" y="3444900"/>
            <a:ext cx="1280100" cy="5772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sz="1250"/>
              <a:t>Create, control and consume your APIs</a:t>
            </a:r>
            <a:endParaRPr sz="1250"/>
          </a:p>
        </p:txBody>
      </p:sp>
      <p:sp>
        <p:nvSpPr>
          <p:cNvPr id="5465" name="Google Shape;5465;p371"/>
          <p:cNvSpPr txBox="1"/>
          <p:nvPr>
            <p:ph idx="1" type="body"/>
          </p:nvPr>
        </p:nvSpPr>
        <p:spPr>
          <a:xfrm>
            <a:off x="7438200" y="3444900"/>
            <a:ext cx="1280100" cy="7695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sz="1250"/>
              <a:t>Manage, monitor and administer projects in one place</a:t>
            </a:r>
            <a:endParaRPr sz="1250"/>
          </a:p>
        </p:txBody>
      </p:sp>
      <p:sp>
        <p:nvSpPr>
          <p:cNvPr id="5466" name="Google Shape;5466;p371"/>
          <p:cNvSpPr txBox="1"/>
          <p:nvPr>
            <p:ph idx="1" type="body"/>
          </p:nvPr>
        </p:nvSpPr>
        <p:spPr>
          <a:xfrm>
            <a:off x="6035580" y="3444900"/>
            <a:ext cx="1280100" cy="5772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600"/>
              </a:spcAft>
              <a:buSzPts val="1400"/>
              <a:buNone/>
            </a:pPr>
            <a:r>
              <a:rPr lang="en-US" sz="1250"/>
              <a:t>Get certified pre-built integrations</a:t>
            </a:r>
            <a:endParaRPr sz="1250"/>
          </a:p>
        </p:txBody>
      </p:sp>
      <p:sp>
        <p:nvSpPr>
          <p:cNvPr id="5467" name="Google Shape;5467;p371"/>
          <p:cNvSpPr/>
          <p:nvPr/>
        </p:nvSpPr>
        <p:spPr>
          <a:xfrm>
            <a:off x="4906766" y="1473594"/>
            <a:ext cx="732487" cy="732536"/>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68" name="Google Shape;5468;p371"/>
          <p:cNvSpPr/>
          <p:nvPr/>
        </p:nvSpPr>
        <p:spPr>
          <a:xfrm>
            <a:off x="2137573" y="1473618"/>
            <a:ext cx="660395" cy="732487"/>
          </a:xfrm>
          <a:custGeom>
            <a:rect b="b" l="l" r="r" t="t"/>
            <a:pathLst>
              <a:path extrusionOk="0" h="1422305" w="1282320">
                <a:moveTo>
                  <a:pt x="1282225" y="415720"/>
                </a:moveTo>
                <a:lnTo>
                  <a:pt x="1282225" y="340617"/>
                </a:lnTo>
                <a:lnTo>
                  <a:pt x="1220750" y="311411"/>
                </a:lnTo>
                <a:lnTo>
                  <a:pt x="1088870" y="385281"/>
                </a:lnTo>
                <a:lnTo>
                  <a:pt x="698454" y="169740"/>
                </a:lnTo>
                <a:lnTo>
                  <a:pt x="698454" y="28638"/>
                </a:lnTo>
                <a:lnTo>
                  <a:pt x="638120" y="0"/>
                </a:lnTo>
                <a:lnTo>
                  <a:pt x="577215" y="28922"/>
                </a:lnTo>
                <a:lnTo>
                  <a:pt x="577215" y="174576"/>
                </a:lnTo>
                <a:lnTo>
                  <a:pt x="209983" y="392013"/>
                </a:lnTo>
                <a:lnTo>
                  <a:pt x="66700" y="309704"/>
                </a:lnTo>
                <a:lnTo>
                  <a:pt x="3611" y="339764"/>
                </a:lnTo>
                <a:lnTo>
                  <a:pt x="3611" y="412970"/>
                </a:lnTo>
                <a:lnTo>
                  <a:pt x="141572" y="492340"/>
                </a:lnTo>
                <a:lnTo>
                  <a:pt x="141572" y="934517"/>
                </a:lnTo>
                <a:lnTo>
                  <a:pt x="0" y="1010473"/>
                </a:lnTo>
                <a:lnTo>
                  <a:pt x="0" y="1083490"/>
                </a:lnTo>
                <a:lnTo>
                  <a:pt x="63565" y="1113739"/>
                </a:lnTo>
                <a:lnTo>
                  <a:pt x="188034" y="1046886"/>
                </a:lnTo>
                <a:lnTo>
                  <a:pt x="577405" y="1231893"/>
                </a:lnTo>
                <a:lnTo>
                  <a:pt x="577405" y="1393857"/>
                </a:lnTo>
                <a:lnTo>
                  <a:pt x="637169" y="1422305"/>
                </a:lnTo>
                <a:lnTo>
                  <a:pt x="698644" y="1393099"/>
                </a:lnTo>
                <a:lnTo>
                  <a:pt x="698644" y="1233031"/>
                </a:lnTo>
                <a:lnTo>
                  <a:pt x="1079178" y="1028964"/>
                </a:lnTo>
                <a:lnTo>
                  <a:pt x="1216950" y="1111558"/>
                </a:lnTo>
                <a:lnTo>
                  <a:pt x="1280705" y="1081309"/>
                </a:lnTo>
                <a:lnTo>
                  <a:pt x="1280705" y="1008766"/>
                </a:lnTo>
                <a:lnTo>
                  <a:pt x="1142743" y="925982"/>
                </a:lnTo>
                <a:lnTo>
                  <a:pt x="1142743" y="494142"/>
                </a:lnTo>
                <a:lnTo>
                  <a:pt x="1282320" y="415625"/>
                </a:lnTo>
                <a:close/>
                <a:moveTo>
                  <a:pt x="577310" y="744200"/>
                </a:moveTo>
                <a:lnTo>
                  <a:pt x="577310" y="1097998"/>
                </a:lnTo>
                <a:lnTo>
                  <a:pt x="262906" y="948646"/>
                </a:lnTo>
                <a:lnTo>
                  <a:pt x="262906" y="562132"/>
                </a:lnTo>
                <a:lnTo>
                  <a:pt x="579875" y="744200"/>
                </a:lnTo>
                <a:lnTo>
                  <a:pt x="577405" y="744200"/>
                </a:lnTo>
                <a:close/>
                <a:moveTo>
                  <a:pt x="330557" y="461332"/>
                </a:moveTo>
                <a:lnTo>
                  <a:pt x="642015" y="276894"/>
                </a:lnTo>
                <a:lnTo>
                  <a:pt x="964685" y="455073"/>
                </a:lnTo>
                <a:lnTo>
                  <a:pt x="638120" y="638184"/>
                </a:lnTo>
                <a:lnTo>
                  <a:pt x="330462" y="461332"/>
                </a:lnTo>
                <a:close/>
                <a:moveTo>
                  <a:pt x="698454" y="1095627"/>
                </a:moveTo>
                <a:lnTo>
                  <a:pt x="698454" y="744200"/>
                </a:lnTo>
                <a:lnTo>
                  <a:pt x="696554" y="744200"/>
                </a:lnTo>
                <a:lnTo>
                  <a:pt x="1021219" y="562132"/>
                </a:lnTo>
                <a:lnTo>
                  <a:pt x="1021219" y="922569"/>
                </a:lnTo>
                <a:lnTo>
                  <a:pt x="1021409" y="922569"/>
                </a:lnTo>
                <a:lnTo>
                  <a:pt x="698549" y="10956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69" name="Google Shape;5469;p371"/>
          <p:cNvSpPr/>
          <p:nvPr/>
        </p:nvSpPr>
        <p:spPr>
          <a:xfrm>
            <a:off x="7756432" y="1518044"/>
            <a:ext cx="643636" cy="643636"/>
          </a:xfrm>
          <a:custGeom>
            <a:rect b="b" l="l" r="r" t="t"/>
            <a:pathLst>
              <a:path extrusionOk="0" h="1422400" w="1422400">
                <a:moveTo>
                  <a:pt x="711200" y="224644"/>
                </a:moveTo>
                <a:cubicBezTo>
                  <a:pt x="581193" y="224644"/>
                  <a:pt x="458961" y="275187"/>
                  <a:pt x="367074" y="367074"/>
                </a:cubicBezTo>
                <a:cubicBezTo>
                  <a:pt x="275187" y="458961"/>
                  <a:pt x="224644" y="581193"/>
                  <a:pt x="224644" y="711200"/>
                </a:cubicBezTo>
                <a:lnTo>
                  <a:pt x="224644" y="711864"/>
                </a:lnTo>
                <a:lnTo>
                  <a:pt x="349341" y="711864"/>
                </a:lnTo>
                <a:lnTo>
                  <a:pt x="349341" y="711200"/>
                </a:lnTo>
                <a:cubicBezTo>
                  <a:pt x="349341" y="614477"/>
                  <a:pt x="386893" y="523633"/>
                  <a:pt x="455452" y="455168"/>
                </a:cubicBezTo>
                <a:cubicBezTo>
                  <a:pt x="523823" y="386798"/>
                  <a:pt x="614761" y="349057"/>
                  <a:pt x="711484" y="349057"/>
                </a:cubicBezTo>
                <a:cubicBezTo>
                  <a:pt x="808208" y="349057"/>
                  <a:pt x="899052" y="386608"/>
                  <a:pt x="967516" y="455168"/>
                </a:cubicBezTo>
                <a:cubicBezTo>
                  <a:pt x="1035887" y="523538"/>
                  <a:pt x="1073628" y="614477"/>
                  <a:pt x="1073628" y="711200"/>
                </a:cubicBezTo>
                <a:lnTo>
                  <a:pt x="1073628" y="711864"/>
                </a:lnTo>
                <a:lnTo>
                  <a:pt x="1198325" y="711864"/>
                </a:lnTo>
                <a:lnTo>
                  <a:pt x="1198325" y="711200"/>
                </a:lnTo>
                <a:cubicBezTo>
                  <a:pt x="1198325" y="581193"/>
                  <a:pt x="1147782" y="458961"/>
                  <a:pt x="1055895" y="367074"/>
                </a:cubicBezTo>
                <a:cubicBezTo>
                  <a:pt x="963629" y="275187"/>
                  <a:pt x="841397" y="224644"/>
                  <a:pt x="711390" y="224644"/>
                </a:cubicBezTo>
                <a:close/>
                <a:moveTo>
                  <a:pt x="522210" y="573227"/>
                </a:moveTo>
                <a:cubicBezTo>
                  <a:pt x="511211" y="718028"/>
                  <a:pt x="540038" y="867285"/>
                  <a:pt x="614287" y="1004120"/>
                </a:cubicBezTo>
                <a:cubicBezTo>
                  <a:pt x="647192" y="1064619"/>
                  <a:pt x="723053" y="1087093"/>
                  <a:pt x="783553" y="1054283"/>
                </a:cubicBezTo>
                <a:cubicBezTo>
                  <a:pt x="844242" y="1021188"/>
                  <a:pt x="866716" y="945422"/>
                  <a:pt x="833716" y="884922"/>
                </a:cubicBezTo>
                <a:cubicBezTo>
                  <a:pt x="759372" y="748277"/>
                  <a:pt x="649658" y="642735"/>
                  <a:pt x="522210" y="573227"/>
                </a:cubicBezTo>
                <a:close/>
                <a:moveTo>
                  <a:pt x="1366547" y="434401"/>
                </a:moveTo>
                <a:cubicBezTo>
                  <a:pt x="1330608" y="349626"/>
                  <a:pt x="1279401" y="273670"/>
                  <a:pt x="1214066" y="208334"/>
                </a:cubicBezTo>
                <a:cubicBezTo>
                  <a:pt x="1148730" y="142999"/>
                  <a:pt x="1072774" y="91792"/>
                  <a:pt x="987999" y="55853"/>
                </a:cubicBezTo>
                <a:cubicBezTo>
                  <a:pt x="900190" y="18776"/>
                  <a:pt x="807165" y="0"/>
                  <a:pt x="711200" y="0"/>
                </a:cubicBezTo>
                <a:cubicBezTo>
                  <a:pt x="615235" y="0"/>
                  <a:pt x="522021" y="18776"/>
                  <a:pt x="434401" y="55853"/>
                </a:cubicBezTo>
                <a:cubicBezTo>
                  <a:pt x="349816" y="91603"/>
                  <a:pt x="273670" y="142999"/>
                  <a:pt x="208334" y="208334"/>
                </a:cubicBezTo>
                <a:cubicBezTo>
                  <a:pt x="142999" y="273670"/>
                  <a:pt x="91792" y="349626"/>
                  <a:pt x="55853" y="434401"/>
                </a:cubicBezTo>
                <a:cubicBezTo>
                  <a:pt x="18776" y="522210"/>
                  <a:pt x="0" y="615235"/>
                  <a:pt x="0" y="711200"/>
                </a:cubicBezTo>
                <a:cubicBezTo>
                  <a:pt x="0" y="807165"/>
                  <a:pt x="18776" y="900379"/>
                  <a:pt x="55853" y="987999"/>
                </a:cubicBezTo>
                <a:cubicBezTo>
                  <a:pt x="91603" y="1072584"/>
                  <a:pt x="142999" y="1148730"/>
                  <a:pt x="208334" y="1214066"/>
                </a:cubicBezTo>
                <a:cubicBezTo>
                  <a:pt x="273670" y="1279401"/>
                  <a:pt x="349626" y="1330608"/>
                  <a:pt x="434401" y="1366547"/>
                </a:cubicBezTo>
                <a:cubicBezTo>
                  <a:pt x="522210" y="1403624"/>
                  <a:pt x="615235" y="1422400"/>
                  <a:pt x="711200" y="1422400"/>
                </a:cubicBezTo>
                <a:cubicBezTo>
                  <a:pt x="807165" y="1422400"/>
                  <a:pt x="900379" y="1403624"/>
                  <a:pt x="987999" y="1366547"/>
                </a:cubicBezTo>
                <a:cubicBezTo>
                  <a:pt x="1072584" y="1330797"/>
                  <a:pt x="1148730" y="1279401"/>
                  <a:pt x="1214066" y="1214066"/>
                </a:cubicBezTo>
                <a:cubicBezTo>
                  <a:pt x="1279401" y="1148730"/>
                  <a:pt x="1330608" y="1072774"/>
                  <a:pt x="1366547" y="987999"/>
                </a:cubicBezTo>
                <a:cubicBezTo>
                  <a:pt x="1403624" y="900190"/>
                  <a:pt x="1422400" y="807165"/>
                  <a:pt x="1422400" y="711200"/>
                </a:cubicBezTo>
                <a:cubicBezTo>
                  <a:pt x="1422400" y="615235"/>
                  <a:pt x="1403624" y="522021"/>
                  <a:pt x="1366547" y="434401"/>
                </a:cubicBezTo>
                <a:close/>
                <a:moveTo>
                  <a:pt x="1280255" y="854293"/>
                </a:moveTo>
                <a:lnTo>
                  <a:pt x="977189" y="854293"/>
                </a:lnTo>
                <a:cubicBezTo>
                  <a:pt x="982025" y="874871"/>
                  <a:pt x="984490" y="896017"/>
                  <a:pt x="984490" y="917827"/>
                </a:cubicBezTo>
                <a:cubicBezTo>
                  <a:pt x="984490" y="939637"/>
                  <a:pt x="982120" y="959267"/>
                  <a:pt x="977663" y="978991"/>
                </a:cubicBezTo>
                <a:lnTo>
                  <a:pt x="1233221" y="978991"/>
                </a:lnTo>
                <a:cubicBezTo>
                  <a:pt x="1205816" y="1032568"/>
                  <a:pt x="1169877" y="1082067"/>
                  <a:pt x="1125972" y="1125972"/>
                </a:cubicBezTo>
                <a:cubicBezTo>
                  <a:pt x="1015214" y="1236729"/>
                  <a:pt x="867948" y="1297703"/>
                  <a:pt x="711200" y="1297703"/>
                </a:cubicBezTo>
                <a:cubicBezTo>
                  <a:pt x="554452" y="1297703"/>
                  <a:pt x="407281" y="1236729"/>
                  <a:pt x="296428" y="1125972"/>
                </a:cubicBezTo>
                <a:cubicBezTo>
                  <a:pt x="252523" y="1082067"/>
                  <a:pt x="216584" y="1032568"/>
                  <a:pt x="188990" y="978991"/>
                </a:cubicBezTo>
                <a:lnTo>
                  <a:pt x="444547" y="978991"/>
                </a:lnTo>
                <a:cubicBezTo>
                  <a:pt x="440091" y="959172"/>
                  <a:pt x="437720" y="938594"/>
                  <a:pt x="437720" y="917827"/>
                </a:cubicBezTo>
                <a:cubicBezTo>
                  <a:pt x="437720" y="897060"/>
                  <a:pt x="440185" y="874966"/>
                  <a:pt x="445022" y="854293"/>
                </a:cubicBezTo>
                <a:lnTo>
                  <a:pt x="142145" y="854293"/>
                </a:lnTo>
                <a:cubicBezTo>
                  <a:pt x="130671" y="808113"/>
                  <a:pt x="124697" y="760036"/>
                  <a:pt x="124697" y="711200"/>
                </a:cubicBezTo>
                <a:cubicBezTo>
                  <a:pt x="124697" y="554641"/>
                  <a:pt x="185671" y="407281"/>
                  <a:pt x="296428" y="296428"/>
                </a:cubicBezTo>
                <a:cubicBezTo>
                  <a:pt x="407186" y="185671"/>
                  <a:pt x="554452" y="124697"/>
                  <a:pt x="711200" y="124697"/>
                </a:cubicBezTo>
                <a:cubicBezTo>
                  <a:pt x="867948" y="124697"/>
                  <a:pt x="1015120" y="185671"/>
                  <a:pt x="1125972" y="296428"/>
                </a:cubicBezTo>
                <a:cubicBezTo>
                  <a:pt x="1236729" y="407186"/>
                  <a:pt x="1297703" y="554452"/>
                  <a:pt x="1297703" y="711200"/>
                </a:cubicBezTo>
                <a:cubicBezTo>
                  <a:pt x="1297703" y="760036"/>
                  <a:pt x="1291919" y="807923"/>
                  <a:pt x="1280255" y="85429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70" name="Google Shape;5470;p371"/>
          <p:cNvSpPr/>
          <p:nvPr/>
        </p:nvSpPr>
        <p:spPr>
          <a:xfrm>
            <a:off x="665207" y="1440185"/>
            <a:ext cx="799886" cy="799353"/>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71" name="Google Shape;5471;p371"/>
          <p:cNvSpPr/>
          <p:nvPr/>
        </p:nvSpPr>
        <p:spPr>
          <a:xfrm>
            <a:off x="6353812" y="1518044"/>
            <a:ext cx="643636" cy="643636"/>
          </a:xfrm>
          <a:custGeom>
            <a:rect b="b" l="l" r="r" t="t"/>
            <a:pathLst>
              <a:path extrusionOk="0" h="1422400" w="1422400">
                <a:moveTo>
                  <a:pt x="491961" y="1092593"/>
                </a:moveTo>
                <a:lnTo>
                  <a:pt x="621399" y="1092593"/>
                </a:lnTo>
                <a:lnTo>
                  <a:pt x="621399" y="930534"/>
                </a:lnTo>
                <a:lnTo>
                  <a:pt x="783458" y="930534"/>
                </a:lnTo>
                <a:lnTo>
                  <a:pt x="783458" y="801096"/>
                </a:lnTo>
                <a:lnTo>
                  <a:pt x="621399" y="801096"/>
                </a:lnTo>
                <a:lnTo>
                  <a:pt x="621399" y="639037"/>
                </a:lnTo>
                <a:lnTo>
                  <a:pt x="491961" y="639037"/>
                </a:lnTo>
                <a:lnTo>
                  <a:pt x="491961" y="801096"/>
                </a:lnTo>
                <a:lnTo>
                  <a:pt x="329902" y="801096"/>
                </a:lnTo>
                <a:lnTo>
                  <a:pt x="329902" y="930534"/>
                </a:lnTo>
                <a:lnTo>
                  <a:pt x="491961" y="930534"/>
                </a:lnTo>
                <a:lnTo>
                  <a:pt x="491961" y="1092593"/>
                </a:lnTo>
                <a:close/>
                <a:moveTo>
                  <a:pt x="309040" y="0"/>
                </a:moveTo>
                <a:lnTo>
                  <a:pt x="309040" y="309040"/>
                </a:lnTo>
                <a:lnTo>
                  <a:pt x="0" y="309040"/>
                </a:lnTo>
                <a:lnTo>
                  <a:pt x="0" y="1422400"/>
                </a:lnTo>
                <a:lnTo>
                  <a:pt x="1113360" y="1422400"/>
                </a:lnTo>
                <a:lnTo>
                  <a:pt x="1113360" y="1113360"/>
                </a:lnTo>
                <a:lnTo>
                  <a:pt x="1422400" y="1113360"/>
                </a:lnTo>
                <a:lnTo>
                  <a:pt x="1422400" y="0"/>
                </a:lnTo>
                <a:lnTo>
                  <a:pt x="309040" y="0"/>
                </a:lnTo>
                <a:close/>
                <a:moveTo>
                  <a:pt x="983732" y="1292962"/>
                </a:moveTo>
                <a:lnTo>
                  <a:pt x="129438" y="1292962"/>
                </a:lnTo>
                <a:lnTo>
                  <a:pt x="129438" y="438573"/>
                </a:lnTo>
                <a:lnTo>
                  <a:pt x="983637" y="438573"/>
                </a:lnTo>
                <a:lnTo>
                  <a:pt x="983637" y="1292962"/>
                </a:lnTo>
                <a:close/>
                <a:moveTo>
                  <a:pt x="1292772" y="983827"/>
                </a:moveTo>
                <a:lnTo>
                  <a:pt x="1113360" y="983827"/>
                </a:lnTo>
                <a:lnTo>
                  <a:pt x="1113360" y="309040"/>
                </a:lnTo>
                <a:lnTo>
                  <a:pt x="438573" y="309040"/>
                </a:lnTo>
                <a:lnTo>
                  <a:pt x="438573" y="129438"/>
                </a:lnTo>
                <a:lnTo>
                  <a:pt x="1292772" y="129438"/>
                </a:lnTo>
                <a:lnTo>
                  <a:pt x="1292772" y="9838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72" name="Google Shape;5472;p371"/>
          <p:cNvSpPr/>
          <p:nvPr/>
        </p:nvSpPr>
        <p:spPr>
          <a:xfrm>
            <a:off x="3540073" y="1494930"/>
            <a:ext cx="660633" cy="689864"/>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73" name="Google Shape;5473;p371"/>
          <p:cNvSpPr/>
          <p:nvPr/>
        </p:nvSpPr>
        <p:spPr>
          <a:xfrm>
            <a:off x="52493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74" name="Google Shape;5474;p371"/>
          <p:cNvSpPr/>
          <p:nvPr/>
        </p:nvSpPr>
        <p:spPr>
          <a:xfrm>
            <a:off x="192755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75" name="Google Shape;5475;p371"/>
          <p:cNvSpPr/>
          <p:nvPr/>
        </p:nvSpPr>
        <p:spPr>
          <a:xfrm>
            <a:off x="333017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76" name="Google Shape;5476;p371"/>
          <p:cNvSpPr/>
          <p:nvPr/>
        </p:nvSpPr>
        <p:spPr>
          <a:xfrm>
            <a:off x="473279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77" name="Google Shape;5477;p371"/>
          <p:cNvSpPr/>
          <p:nvPr/>
        </p:nvSpPr>
        <p:spPr>
          <a:xfrm>
            <a:off x="613541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78" name="Google Shape;5478;p371"/>
          <p:cNvSpPr/>
          <p:nvPr/>
        </p:nvSpPr>
        <p:spPr>
          <a:xfrm>
            <a:off x="753803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479" name="Google Shape;5479;p371"/>
          <p:cNvSpPr/>
          <p:nvPr/>
        </p:nvSpPr>
        <p:spPr>
          <a:xfrm>
            <a:off x="2837172" y="365699"/>
            <a:ext cx="3469655" cy="495422"/>
          </a:xfrm>
          <a:custGeom>
            <a:rect b="b" l="l" r="r" t="t"/>
            <a:pathLst>
              <a:path extrusionOk="0" h="981033" w="6870604">
                <a:moveTo>
                  <a:pt x="3398142" y="183427"/>
                </a:moveTo>
                <a:cubicBezTo>
                  <a:pt x="3364930" y="183427"/>
                  <a:pt x="3334764" y="191308"/>
                  <a:pt x="3307738" y="206973"/>
                </a:cubicBezTo>
                <a:cubicBezTo>
                  <a:pt x="3280712" y="222733"/>
                  <a:pt x="3258063" y="244570"/>
                  <a:pt x="3239697" y="272578"/>
                </a:cubicBezTo>
                <a:lnTo>
                  <a:pt x="3232941" y="193776"/>
                </a:lnTo>
                <a:lnTo>
                  <a:pt x="3068310" y="193776"/>
                </a:lnTo>
                <a:lnTo>
                  <a:pt x="3068310" y="754597"/>
                </a:lnTo>
                <a:lnTo>
                  <a:pt x="3243408" y="754597"/>
                </a:lnTo>
                <a:lnTo>
                  <a:pt x="3243408" y="351379"/>
                </a:lnTo>
                <a:cubicBezTo>
                  <a:pt x="3252449" y="341031"/>
                  <a:pt x="3263202" y="332866"/>
                  <a:pt x="3275858" y="326979"/>
                </a:cubicBezTo>
                <a:cubicBezTo>
                  <a:pt x="3288515" y="321093"/>
                  <a:pt x="3302980" y="318150"/>
                  <a:pt x="3319252" y="318150"/>
                </a:cubicBezTo>
                <a:cubicBezTo>
                  <a:pt x="3345232" y="318150"/>
                  <a:pt x="3364835" y="324796"/>
                  <a:pt x="3378253" y="338088"/>
                </a:cubicBezTo>
                <a:cubicBezTo>
                  <a:pt x="3391576" y="351379"/>
                  <a:pt x="3398237" y="374071"/>
                  <a:pt x="3398237" y="406256"/>
                </a:cubicBezTo>
                <a:lnTo>
                  <a:pt x="3398237" y="754502"/>
                </a:lnTo>
                <a:lnTo>
                  <a:pt x="3573811" y="754502"/>
                </a:lnTo>
                <a:lnTo>
                  <a:pt x="3573811" y="406730"/>
                </a:lnTo>
                <a:cubicBezTo>
                  <a:pt x="3573811" y="328973"/>
                  <a:pt x="3558300" y="272293"/>
                  <a:pt x="3527277" y="236690"/>
                </a:cubicBezTo>
                <a:cubicBezTo>
                  <a:pt x="3496254" y="201087"/>
                  <a:pt x="3453241" y="183333"/>
                  <a:pt x="3398142" y="183333"/>
                </a:cubicBezTo>
                <a:close/>
                <a:moveTo>
                  <a:pt x="1527351" y="183427"/>
                </a:moveTo>
                <a:cubicBezTo>
                  <a:pt x="1501372" y="183427"/>
                  <a:pt x="1478723" y="191592"/>
                  <a:pt x="1459310" y="207827"/>
                </a:cubicBezTo>
                <a:cubicBezTo>
                  <a:pt x="1439897" y="224063"/>
                  <a:pt x="1424290" y="246849"/>
                  <a:pt x="1412586" y="276281"/>
                </a:cubicBezTo>
                <a:lnTo>
                  <a:pt x="1406305" y="193871"/>
                </a:lnTo>
                <a:lnTo>
                  <a:pt x="1241103" y="193871"/>
                </a:lnTo>
                <a:lnTo>
                  <a:pt x="1241103" y="754692"/>
                </a:lnTo>
                <a:lnTo>
                  <a:pt x="1416677" y="754692"/>
                </a:lnTo>
                <a:lnTo>
                  <a:pt x="1416677" y="386698"/>
                </a:lnTo>
                <a:cubicBezTo>
                  <a:pt x="1422863" y="374260"/>
                  <a:pt x="1432474" y="364671"/>
                  <a:pt x="1445226" y="357930"/>
                </a:cubicBezTo>
                <a:cubicBezTo>
                  <a:pt x="1458073" y="351190"/>
                  <a:pt x="1474536" y="347867"/>
                  <a:pt x="1494615" y="347867"/>
                </a:cubicBezTo>
                <a:lnTo>
                  <a:pt x="1558469" y="348341"/>
                </a:lnTo>
                <a:lnTo>
                  <a:pt x="1575598" y="189789"/>
                </a:lnTo>
                <a:cubicBezTo>
                  <a:pt x="1569032" y="188080"/>
                  <a:pt x="1561419" y="186561"/>
                  <a:pt x="1552759" y="185421"/>
                </a:cubicBezTo>
                <a:cubicBezTo>
                  <a:pt x="1544099" y="184187"/>
                  <a:pt x="1535630" y="183617"/>
                  <a:pt x="1527256" y="183617"/>
                </a:cubicBezTo>
                <a:close/>
                <a:moveTo>
                  <a:pt x="3848068" y="511546"/>
                </a:moveTo>
                <a:lnTo>
                  <a:pt x="3844928" y="511546"/>
                </a:lnTo>
                <a:lnTo>
                  <a:pt x="3844452" y="507369"/>
                </a:lnTo>
                <a:lnTo>
                  <a:pt x="3760804" y="193776"/>
                </a:lnTo>
                <a:lnTo>
                  <a:pt x="3574287" y="193776"/>
                </a:lnTo>
                <a:lnTo>
                  <a:pt x="3768608" y="760768"/>
                </a:lnTo>
                <a:lnTo>
                  <a:pt x="3754619" y="797226"/>
                </a:lnTo>
                <a:cubicBezTo>
                  <a:pt x="3748338" y="813556"/>
                  <a:pt x="3738822" y="825803"/>
                  <a:pt x="3726070" y="833968"/>
                </a:cubicBezTo>
                <a:cubicBezTo>
                  <a:pt x="3713223" y="842133"/>
                  <a:pt x="3692954" y="846216"/>
                  <a:pt x="3665262" y="846216"/>
                </a:cubicBezTo>
                <a:cubicBezTo>
                  <a:pt x="3661455" y="846216"/>
                  <a:pt x="3658315" y="845931"/>
                  <a:pt x="3655936" y="845456"/>
                </a:cubicBezTo>
                <a:cubicBezTo>
                  <a:pt x="3653462" y="844982"/>
                  <a:pt x="3649845" y="844127"/>
                  <a:pt x="3644992" y="843083"/>
                </a:cubicBezTo>
                <a:lnTo>
                  <a:pt x="3623676" y="967551"/>
                </a:lnTo>
                <a:cubicBezTo>
                  <a:pt x="3644421" y="972678"/>
                  <a:pt x="3659647" y="976286"/>
                  <a:pt x="3669354" y="978185"/>
                </a:cubicBezTo>
                <a:cubicBezTo>
                  <a:pt x="3679060" y="980084"/>
                  <a:pt x="3691526" y="981033"/>
                  <a:pt x="3706752" y="981033"/>
                </a:cubicBezTo>
                <a:cubicBezTo>
                  <a:pt x="3766324" y="981033"/>
                  <a:pt x="3809813" y="967551"/>
                  <a:pt x="3837124" y="940588"/>
                </a:cubicBezTo>
                <a:cubicBezTo>
                  <a:pt x="3864436" y="913625"/>
                  <a:pt x="3886799" y="879445"/>
                  <a:pt x="3904118" y="837956"/>
                </a:cubicBezTo>
                <a:lnTo>
                  <a:pt x="4128035" y="193776"/>
                </a:lnTo>
                <a:lnTo>
                  <a:pt x="3941041" y="193776"/>
                </a:lnTo>
                <a:lnTo>
                  <a:pt x="3848068" y="511451"/>
                </a:lnTo>
                <a:close/>
                <a:moveTo>
                  <a:pt x="2748565" y="183427"/>
                </a:moveTo>
                <a:cubicBezTo>
                  <a:pt x="2663015" y="183427"/>
                  <a:pt x="2596401" y="209916"/>
                  <a:pt x="2548535" y="262989"/>
                </a:cubicBezTo>
                <a:cubicBezTo>
                  <a:pt x="2500764" y="316061"/>
                  <a:pt x="2476878" y="384704"/>
                  <a:pt x="2476878" y="469012"/>
                </a:cubicBezTo>
                <a:lnTo>
                  <a:pt x="2476878" y="479931"/>
                </a:lnTo>
                <a:cubicBezTo>
                  <a:pt x="2476878" y="564619"/>
                  <a:pt x="2500764" y="633356"/>
                  <a:pt x="2548535" y="686239"/>
                </a:cubicBezTo>
                <a:cubicBezTo>
                  <a:pt x="2596306" y="739122"/>
                  <a:pt x="2663300" y="765515"/>
                  <a:pt x="2749612" y="765515"/>
                </a:cubicBezTo>
                <a:cubicBezTo>
                  <a:pt x="2835924" y="765515"/>
                  <a:pt x="2901301" y="739122"/>
                  <a:pt x="2949072" y="686239"/>
                </a:cubicBezTo>
                <a:cubicBezTo>
                  <a:pt x="2996844" y="633356"/>
                  <a:pt x="3020729" y="564619"/>
                  <a:pt x="3020729" y="479931"/>
                </a:cubicBezTo>
                <a:lnTo>
                  <a:pt x="3020729" y="469012"/>
                </a:lnTo>
                <a:cubicBezTo>
                  <a:pt x="3020729" y="384704"/>
                  <a:pt x="2996844" y="316061"/>
                  <a:pt x="2949072" y="262989"/>
                </a:cubicBezTo>
                <a:cubicBezTo>
                  <a:pt x="2901301" y="209916"/>
                  <a:pt x="2834402" y="183427"/>
                  <a:pt x="2748565" y="183427"/>
                </a:cubicBezTo>
                <a:close/>
                <a:moveTo>
                  <a:pt x="2845726" y="479931"/>
                </a:moveTo>
                <a:cubicBezTo>
                  <a:pt x="2845726" y="526547"/>
                  <a:pt x="2838304" y="563384"/>
                  <a:pt x="2823363" y="590348"/>
                </a:cubicBezTo>
                <a:cubicBezTo>
                  <a:pt x="2808422" y="617311"/>
                  <a:pt x="2783871" y="630793"/>
                  <a:pt x="2749612" y="630793"/>
                </a:cubicBezTo>
                <a:cubicBezTo>
                  <a:pt x="2715354" y="630793"/>
                  <a:pt x="2689280" y="617406"/>
                  <a:pt x="2674529" y="590633"/>
                </a:cubicBezTo>
                <a:cubicBezTo>
                  <a:pt x="2659779" y="563859"/>
                  <a:pt x="2652452" y="526927"/>
                  <a:pt x="2652452" y="480026"/>
                </a:cubicBezTo>
                <a:lnTo>
                  <a:pt x="2652452" y="469107"/>
                </a:lnTo>
                <a:cubicBezTo>
                  <a:pt x="2652452" y="423820"/>
                  <a:pt x="2659779" y="387362"/>
                  <a:pt x="2674529" y="359734"/>
                </a:cubicBezTo>
                <a:cubicBezTo>
                  <a:pt x="2689280" y="332106"/>
                  <a:pt x="2713927" y="318245"/>
                  <a:pt x="2748565" y="318245"/>
                </a:cubicBezTo>
                <a:cubicBezTo>
                  <a:pt x="2783205" y="318245"/>
                  <a:pt x="2808518" y="332011"/>
                  <a:pt x="2823363" y="359449"/>
                </a:cubicBezTo>
                <a:cubicBezTo>
                  <a:pt x="2838208" y="386888"/>
                  <a:pt x="2845726" y="423440"/>
                  <a:pt x="2845726" y="469107"/>
                </a:cubicBezTo>
                <a:lnTo>
                  <a:pt x="2845726" y="480026"/>
                </a:lnTo>
                <a:close/>
                <a:moveTo>
                  <a:pt x="1164688" y="595000"/>
                </a:moveTo>
                <a:lnTo>
                  <a:pt x="1164688" y="383565"/>
                </a:lnTo>
                <a:cubicBezTo>
                  <a:pt x="1164688" y="319289"/>
                  <a:pt x="1143087" y="269919"/>
                  <a:pt x="1099978" y="235361"/>
                </a:cubicBezTo>
                <a:cubicBezTo>
                  <a:pt x="1056870" y="200802"/>
                  <a:pt x="1000629" y="183522"/>
                  <a:pt x="931446" y="183522"/>
                </a:cubicBezTo>
                <a:cubicBezTo>
                  <a:pt x="857315" y="183522"/>
                  <a:pt x="797744" y="200707"/>
                  <a:pt x="752732" y="235076"/>
                </a:cubicBezTo>
                <a:cubicBezTo>
                  <a:pt x="707720" y="269445"/>
                  <a:pt x="686404" y="312263"/>
                  <a:pt x="688878" y="363342"/>
                </a:cubicBezTo>
                <a:lnTo>
                  <a:pt x="689925" y="366475"/>
                </a:lnTo>
                <a:lnTo>
                  <a:pt x="859789" y="366950"/>
                </a:lnTo>
                <a:cubicBezTo>
                  <a:pt x="859789" y="346917"/>
                  <a:pt x="864738" y="332106"/>
                  <a:pt x="874634" y="322612"/>
                </a:cubicBezTo>
                <a:cubicBezTo>
                  <a:pt x="884531" y="313118"/>
                  <a:pt x="899472" y="308371"/>
                  <a:pt x="919551" y="308371"/>
                </a:cubicBezTo>
                <a:cubicBezTo>
                  <a:pt x="943056" y="308371"/>
                  <a:pt x="960471" y="314732"/>
                  <a:pt x="971795" y="327549"/>
                </a:cubicBezTo>
                <a:cubicBezTo>
                  <a:pt x="983024" y="340366"/>
                  <a:pt x="988639" y="358690"/>
                  <a:pt x="988639" y="382520"/>
                </a:cubicBezTo>
                <a:lnTo>
                  <a:pt x="988639" y="422396"/>
                </a:lnTo>
                <a:lnTo>
                  <a:pt x="924785" y="422396"/>
                </a:lnTo>
                <a:cubicBezTo>
                  <a:pt x="839615" y="422396"/>
                  <a:pt x="776142" y="437492"/>
                  <a:pt x="734366" y="467778"/>
                </a:cubicBezTo>
                <a:cubicBezTo>
                  <a:pt x="692589" y="497969"/>
                  <a:pt x="671749" y="540978"/>
                  <a:pt x="671749" y="596614"/>
                </a:cubicBezTo>
                <a:cubicBezTo>
                  <a:pt x="671749" y="647788"/>
                  <a:pt x="688497" y="688707"/>
                  <a:pt x="721899" y="719469"/>
                </a:cubicBezTo>
                <a:cubicBezTo>
                  <a:pt x="755301" y="750230"/>
                  <a:pt x="798695" y="765610"/>
                  <a:pt x="851986" y="765610"/>
                </a:cubicBezTo>
                <a:cubicBezTo>
                  <a:pt x="885578" y="765610"/>
                  <a:pt x="914127" y="758774"/>
                  <a:pt x="937727" y="745103"/>
                </a:cubicBezTo>
                <a:cubicBezTo>
                  <a:pt x="961232" y="731431"/>
                  <a:pt x="981406" y="713108"/>
                  <a:pt x="997964" y="689942"/>
                </a:cubicBezTo>
                <a:cubicBezTo>
                  <a:pt x="1000724" y="701715"/>
                  <a:pt x="1004150" y="713108"/>
                  <a:pt x="1008052" y="724121"/>
                </a:cubicBezTo>
                <a:cubicBezTo>
                  <a:pt x="1012048" y="735134"/>
                  <a:pt x="1016426" y="745198"/>
                  <a:pt x="1021279" y="754217"/>
                </a:cubicBezTo>
                <a:lnTo>
                  <a:pt x="1194760" y="754692"/>
                </a:lnTo>
                <a:cubicBezTo>
                  <a:pt x="1184672" y="729437"/>
                  <a:pt x="1177155" y="704088"/>
                  <a:pt x="1172206" y="678549"/>
                </a:cubicBezTo>
                <a:cubicBezTo>
                  <a:pt x="1167163" y="653009"/>
                  <a:pt x="1164688" y="625191"/>
                  <a:pt x="1164688" y="595095"/>
                </a:cubicBezTo>
                <a:close/>
                <a:moveTo>
                  <a:pt x="988639" y="603260"/>
                </a:moveTo>
                <a:cubicBezTo>
                  <a:pt x="979598" y="614368"/>
                  <a:pt x="967893" y="623293"/>
                  <a:pt x="953333" y="630223"/>
                </a:cubicBezTo>
                <a:cubicBezTo>
                  <a:pt x="938774" y="637154"/>
                  <a:pt x="922882" y="640572"/>
                  <a:pt x="905562" y="640572"/>
                </a:cubicBezTo>
                <a:cubicBezTo>
                  <a:pt x="888243" y="640572"/>
                  <a:pt x="874159" y="635635"/>
                  <a:pt x="863215" y="625761"/>
                </a:cubicBezTo>
                <a:cubicBezTo>
                  <a:pt x="852271" y="615887"/>
                  <a:pt x="846847" y="603070"/>
                  <a:pt x="846847" y="587120"/>
                </a:cubicBezTo>
                <a:cubicBezTo>
                  <a:pt x="846847" y="566422"/>
                  <a:pt x="853128" y="549333"/>
                  <a:pt x="865784" y="535851"/>
                </a:cubicBezTo>
                <a:cubicBezTo>
                  <a:pt x="878441" y="522370"/>
                  <a:pt x="898615" y="515629"/>
                  <a:pt x="926307" y="515629"/>
                </a:cubicBezTo>
                <a:lnTo>
                  <a:pt x="988639" y="515629"/>
                </a:lnTo>
                <a:lnTo>
                  <a:pt x="988639" y="603260"/>
                </a:lnTo>
                <a:close/>
                <a:moveTo>
                  <a:pt x="456112" y="316156"/>
                </a:moveTo>
                <a:lnTo>
                  <a:pt x="176145" y="316156"/>
                </a:lnTo>
                <a:lnTo>
                  <a:pt x="176145" y="0"/>
                </a:lnTo>
                <a:lnTo>
                  <a:pt x="0" y="0"/>
                </a:lnTo>
                <a:lnTo>
                  <a:pt x="0" y="754597"/>
                </a:lnTo>
                <a:lnTo>
                  <a:pt x="176145" y="754597"/>
                </a:lnTo>
                <a:lnTo>
                  <a:pt x="176145" y="450878"/>
                </a:lnTo>
                <a:lnTo>
                  <a:pt x="456112" y="450878"/>
                </a:lnTo>
                <a:lnTo>
                  <a:pt x="456112" y="754597"/>
                </a:lnTo>
                <a:lnTo>
                  <a:pt x="631210" y="754597"/>
                </a:lnTo>
                <a:lnTo>
                  <a:pt x="631210" y="0"/>
                </a:lnTo>
                <a:lnTo>
                  <a:pt x="456112" y="0"/>
                </a:lnTo>
                <a:lnTo>
                  <a:pt x="456112" y="316156"/>
                </a:lnTo>
                <a:close/>
                <a:moveTo>
                  <a:pt x="2253057" y="183427"/>
                </a:moveTo>
                <a:cubicBezTo>
                  <a:pt x="2216705" y="183427"/>
                  <a:pt x="2184921" y="191498"/>
                  <a:pt x="2157704" y="207543"/>
                </a:cubicBezTo>
                <a:cubicBezTo>
                  <a:pt x="2130488" y="223588"/>
                  <a:pt x="2108220" y="246374"/>
                  <a:pt x="2090996" y="275711"/>
                </a:cubicBezTo>
                <a:cubicBezTo>
                  <a:pt x="2078149" y="244570"/>
                  <a:pt x="2059117" y="221499"/>
                  <a:pt x="2033803" y="206308"/>
                </a:cubicBezTo>
                <a:cubicBezTo>
                  <a:pt x="2008490" y="191118"/>
                  <a:pt x="1978419" y="183522"/>
                  <a:pt x="1943399" y="183522"/>
                </a:cubicBezTo>
                <a:cubicBezTo>
                  <a:pt x="1908380" y="183522"/>
                  <a:pt x="1878023" y="190833"/>
                  <a:pt x="1851187" y="205549"/>
                </a:cubicBezTo>
                <a:cubicBezTo>
                  <a:pt x="1824352" y="220265"/>
                  <a:pt x="1802084" y="241057"/>
                  <a:pt x="1784479" y="268021"/>
                </a:cubicBezTo>
                <a:lnTo>
                  <a:pt x="1778198" y="193871"/>
                </a:lnTo>
                <a:lnTo>
                  <a:pt x="1612997" y="193871"/>
                </a:lnTo>
                <a:lnTo>
                  <a:pt x="1612997" y="754692"/>
                </a:lnTo>
                <a:lnTo>
                  <a:pt x="1788571" y="754692"/>
                </a:lnTo>
                <a:lnTo>
                  <a:pt x="1788571" y="352519"/>
                </a:lnTo>
                <a:cubicBezTo>
                  <a:pt x="1797611" y="341790"/>
                  <a:pt x="1808555" y="333435"/>
                  <a:pt x="1821592" y="327359"/>
                </a:cubicBezTo>
                <a:cubicBezTo>
                  <a:pt x="1834534" y="321283"/>
                  <a:pt x="1848999" y="318245"/>
                  <a:pt x="1864986" y="318245"/>
                </a:cubicBezTo>
                <a:cubicBezTo>
                  <a:pt x="1888205" y="318245"/>
                  <a:pt x="1905335" y="324986"/>
                  <a:pt x="1916373" y="338467"/>
                </a:cubicBezTo>
                <a:cubicBezTo>
                  <a:pt x="1927412" y="351949"/>
                  <a:pt x="1933027" y="376824"/>
                  <a:pt x="1933027" y="413092"/>
                </a:cubicBezTo>
                <a:lnTo>
                  <a:pt x="1933027" y="754597"/>
                </a:lnTo>
                <a:lnTo>
                  <a:pt x="2108601" y="754597"/>
                </a:lnTo>
                <a:lnTo>
                  <a:pt x="2108601" y="380432"/>
                </a:lnTo>
                <a:cubicBezTo>
                  <a:pt x="2108601" y="376254"/>
                  <a:pt x="2108410" y="372077"/>
                  <a:pt x="2108125" y="367709"/>
                </a:cubicBezTo>
                <a:cubicBezTo>
                  <a:pt x="2107744" y="363437"/>
                  <a:pt x="2107649" y="358310"/>
                  <a:pt x="2107649" y="352424"/>
                </a:cubicBezTo>
                <a:cubicBezTo>
                  <a:pt x="2116690" y="341695"/>
                  <a:pt x="2127633" y="333340"/>
                  <a:pt x="2140670" y="327264"/>
                </a:cubicBezTo>
                <a:cubicBezTo>
                  <a:pt x="2153612" y="321188"/>
                  <a:pt x="2168648" y="318150"/>
                  <a:pt x="2185587" y="318150"/>
                </a:cubicBezTo>
                <a:cubicBezTo>
                  <a:pt x="2208045" y="318150"/>
                  <a:pt x="2224984" y="324891"/>
                  <a:pt x="2236213" y="338372"/>
                </a:cubicBezTo>
                <a:cubicBezTo>
                  <a:pt x="2247442" y="351854"/>
                  <a:pt x="2253057" y="376729"/>
                  <a:pt x="2253057" y="412997"/>
                </a:cubicBezTo>
                <a:lnTo>
                  <a:pt x="2253057" y="754502"/>
                </a:lnTo>
                <a:lnTo>
                  <a:pt x="2429202" y="754502"/>
                </a:lnTo>
                <a:lnTo>
                  <a:pt x="2429202" y="412997"/>
                </a:lnTo>
                <a:cubicBezTo>
                  <a:pt x="2429202" y="334954"/>
                  <a:pt x="2413500" y="277135"/>
                  <a:pt x="2382192" y="239633"/>
                </a:cubicBezTo>
                <a:cubicBezTo>
                  <a:pt x="2350883" y="202131"/>
                  <a:pt x="2307775" y="183427"/>
                  <a:pt x="2253057" y="183427"/>
                </a:cubicBezTo>
                <a:close/>
                <a:moveTo>
                  <a:pt x="5814211" y="330207"/>
                </a:moveTo>
                <a:cubicBezTo>
                  <a:pt x="5758637" y="330207"/>
                  <a:pt x="5713910" y="349860"/>
                  <a:pt x="5680223" y="389166"/>
                </a:cubicBezTo>
                <a:cubicBezTo>
                  <a:pt x="5646536" y="428472"/>
                  <a:pt x="5629597" y="478791"/>
                  <a:pt x="5629597" y="540219"/>
                </a:cubicBezTo>
                <a:lnTo>
                  <a:pt x="5629597" y="552941"/>
                </a:lnTo>
                <a:cubicBezTo>
                  <a:pt x="5629597" y="614558"/>
                  <a:pt x="5646440" y="664972"/>
                  <a:pt x="5680223" y="704183"/>
                </a:cubicBezTo>
                <a:cubicBezTo>
                  <a:pt x="5713910" y="743394"/>
                  <a:pt x="5758827" y="762952"/>
                  <a:pt x="5814972" y="762952"/>
                </a:cubicBezTo>
                <a:cubicBezTo>
                  <a:pt x="5871118" y="762952"/>
                  <a:pt x="5915178" y="743394"/>
                  <a:pt x="5948770" y="704183"/>
                </a:cubicBezTo>
                <a:cubicBezTo>
                  <a:pt x="5982363" y="665067"/>
                  <a:pt x="5999206" y="614653"/>
                  <a:pt x="5999206" y="552941"/>
                </a:cubicBezTo>
                <a:lnTo>
                  <a:pt x="5999206" y="540219"/>
                </a:lnTo>
                <a:cubicBezTo>
                  <a:pt x="5999206" y="478886"/>
                  <a:pt x="5982363" y="428472"/>
                  <a:pt x="5948580" y="389166"/>
                </a:cubicBezTo>
                <a:cubicBezTo>
                  <a:pt x="5914893" y="349860"/>
                  <a:pt x="5870071" y="330207"/>
                  <a:pt x="5814211" y="330207"/>
                </a:cubicBezTo>
                <a:close/>
                <a:moveTo>
                  <a:pt x="5953148" y="552656"/>
                </a:moveTo>
                <a:cubicBezTo>
                  <a:pt x="5953148" y="600886"/>
                  <a:pt x="5940872" y="641426"/>
                  <a:pt x="5916225" y="674276"/>
                </a:cubicBezTo>
                <a:cubicBezTo>
                  <a:pt x="5891673" y="707126"/>
                  <a:pt x="5857891" y="723551"/>
                  <a:pt x="5814877" y="723551"/>
                </a:cubicBezTo>
                <a:cubicBezTo>
                  <a:pt x="5771864" y="723551"/>
                  <a:pt x="5737035" y="707126"/>
                  <a:pt x="5712578" y="674276"/>
                </a:cubicBezTo>
                <a:cubicBezTo>
                  <a:pt x="5688121" y="641426"/>
                  <a:pt x="5675941" y="600886"/>
                  <a:pt x="5675941" y="552656"/>
                </a:cubicBezTo>
                <a:lnTo>
                  <a:pt x="5675941" y="539934"/>
                </a:lnTo>
                <a:cubicBezTo>
                  <a:pt x="5675941" y="492463"/>
                  <a:pt x="5688121" y="452208"/>
                  <a:pt x="5712578" y="419073"/>
                </a:cubicBezTo>
                <a:cubicBezTo>
                  <a:pt x="5737035" y="385938"/>
                  <a:pt x="5770912" y="369418"/>
                  <a:pt x="5814116" y="369418"/>
                </a:cubicBezTo>
                <a:cubicBezTo>
                  <a:pt x="5857320" y="369418"/>
                  <a:pt x="5891293" y="385938"/>
                  <a:pt x="5916034" y="419073"/>
                </a:cubicBezTo>
                <a:cubicBezTo>
                  <a:pt x="5940777" y="452208"/>
                  <a:pt x="5953148" y="492463"/>
                  <a:pt x="5953148" y="539934"/>
                </a:cubicBezTo>
                <a:lnTo>
                  <a:pt x="5953148" y="552656"/>
                </a:lnTo>
                <a:close/>
                <a:moveTo>
                  <a:pt x="5638447" y="337898"/>
                </a:moveTo>
                <a:lnTo>
                  <a:pt x="5538812" y="337898"/>
                </a:lnTo>
                <a:lnTo>
                  <a:pt x="5538812" y="277040"/>
                </a:lnTo>
                <a:cubicBezTo>
                  <a:pt x="5538812" y="248273"/>
                  <a:pt x="5545473" y="225961"/>
                  <a:pt x="5558892" y="210011"/>
                </a:cubicBezTo>
                <a:cubicBezTo>
                  <a:pt x="5572309" y="194061"/>
                  <a:pt x="5591532" y="186086"/>
                  <a:pt x="5616845" y="186086"/>
                </a:cubicBezTo>
                <a:cubicBezTo>
                  <a:pt x="5625600" y="186086"/>
                  <a:pt x="5633213" y="186561"/>
                  <a:pt x="5639779" y="187415"/>
                </a:cubicBezTo>
                <a:cubicBezTo>
                  <a:pt x="5646346" y="188364"/>
                  <a:pt x="5652721" y="189504"/>
                  <a:pt x="5658906" y="191118"/>
                </a:cubicBezTo>
                <a:lnTo>
                  <a:pt x="5664712" y="152951"/>
                </a:lnTo>
                <a:cubicBezTo>
                  <a:pt x="5655671" y="150673"/>
                  <a:pt x="5646821" y="148869"/>
                  <a:pt x="5638066" y="147539"/>
                </a:cubicBezTo>
                <a:cubicBezTo>
                  <a:pt x="5629311" y="146305"/>
                  <a:pt x="5620652" y="145641"/>
                  <a:pt x="5612182" y="145641"/>
                </a:cubicBezTo>
                <a:cubicBezTo>
                  <a:pt x="5574308" y="145641"/>
                  <a:pt x="5544903" y="157034"/>
                  <a:pt x="5523967" y="179915"/>
                </a:cubicBezTo>
                <a:cubicBezTo>
                  <a:pt x="5503032" y="202796"/>
                  <a:pt x="5492468" y="235171"/>
                  <a:pt x="5492468" y="276945"/>
                </a:cubicBezTo>
                <a:lnTo>
                  <a:pt x="5492468" y="337803"/>
                </a:lnTo>
                <a:lnTo>
                  <a:pt x="5423380" y="337803"/>
                </a:lnTo>
                <a:lnTo>
                  <a:pt x="5423380" y="375590"/>
                </a:lnTo>
                <a:lnTo>
                  <a:pt x="5492468" y="375590"/>
                </a:lnTo>
                <a:lnTo>
                  <a:pt x="5492468" y="754692"/>
                </a:lnTo>
                <a:lnTo>
                  <a:pt x="5538812" y="754692"/>
                </a:lnTo>
                <a:lnTo>
                  <a:pt x="5538812" y="375590"/>
                </a:lnTo>
                <a:lnTo>
                  <a:pt x="5638447" y="375590"/>
                </a:lnTo>
                <a:lnTo>
                  <a:pt x="5638447" y="337803"/>
                </a:lnTo>
                <a:close/>
                <a:moveTo>
                  <a:pt x="6215795" y="330207"/>
                </a:moveTo>
                <a:cubicBezTo>
                  <a:pt x="6187722" y="330207"/>
                  <a:pt x="6163551" y="337423"/>
                  <a:pt x="6143186" y="351759"/>
                </a:cubicBezTo>
                <a:cubicBezTo>
                  <a:pt x="6122821" y="366190"/>
                  <a:pt x="6106644" y="386223"/>
                  <a:pt x="6094559" y="411857"/>
                </a:cubicBezTo>
                <a:lnTo>
                  <a:pt x="6094559" y="407205"/>
                </a:lnTo>
                <a:lnTo>
                  <a:pt x="6088754" y="337898"/>
                </a:lnTo>
                <a:lnTo>
                  <a:pt x="6048215" y="337898"/>
                </a:lnTo>
                <a:lnTo>
                  <a:pt x="6048215" y="754692"/>
                </a:lnTo>
                <a:lnTo>
                  <a:pt x="6094559" y="754692"/>
                </a:lnTo>
                <a:lnTo>
                  <a:pt x="6094559" y="466924"/>
                </a:lnTo>
                <a:cubicBezTo>
                  <a:pt x="6102552" y="438441"/>
                  <a:pt x="6115875" y="416035"/>
                  <a:pt x="6134527" y="399705"/>
                </a:cubicBezTo>
                <a:cubicBezTo>
                  <a:pt x="6153178" y="383375"/>
                  <a:pt x="6177064" y="375210"/>
                  <a:pt x="6206183" y="375210"/>
                </a:cubicBezTo>
                <a:lnTo>
                  <a:pt x="6240537" y="377488"/>
                </a:lnTo>
                <a:lnTo>
                  <a:pt x="6246723" y="334385"/>
                </a:lnTo>
                <a:cubicBezTo>
                  <a:pt x="6243106" y="333340"/>
                  <a:pt x="6238539" y="332391"/>
                  <a:pt x="6233019" y="331537"/>
                </a:cubicBezTo>
                <a:cubicBezTo>
                  <a:pt x="6227500" y="330682"/>
                  <a:pt x="6221790" y="330207"/>
                  <a:pt x="6215795" y="330207"/>
                </a:cubicBezTo>
                <a:close/>
                <a:moveTo>
                  <a:pt x="6834444" y="374545"/>
                </a:moveTo>
                <a:cubicBezTo>
                  <a:pt x="6810273" y="345018"/>
                  <a:pt x="6775919" y="330207"/>
                  <a:pt x="6731383" y="330207"/>
                </a:cubicBezTo>
                <a:cubicBezTo>
                  <a:pt x="6697886" y="330207"/>
                  <a:pt x="6669528" y="338467"/>
                  <a:pt x="6646213" y="355082"/>
                </a:cubicBezTo>
                <a:cubicBezTo>
                  <a:pt x="6622898" y="371602"/>
                  <a:pt x="6604913" y="394578"/>
                  <a:pt x="6592351" y="423820"/>
                </a:cubicBezTo>
                <a:cubicBezTo>
                  <a:pt x="6583121" y="392204"/>
                  <a:pt x="6567704" y="368754"/>
                  <a:pt x="6546198" y="353278"/>
                </a:cubicBezTo>
                <a:cubicBezTo>
                  <a:pt x="6524691" y="337898"/>
                  <a:pt x="6497951" y="330207"/>
                  <a:pt x="6466071" y="330207"/>
                </a:cubicBezTo>
                <a:cubicBezTo>
                  <a:pt x="6434192" y="330207"/>
                  <a:pt x="6408593" y="336853"/>
                  <a:pt x="6386325" y="350240"/>
                </a:cubicBezTo>
                <a:cubicBezTo>
                  <a:pt x="6364058" y="363627"/>
                  <a:pt x="6346262" y="382425"/>
                  <a:pt x="6332844" y="406825"/>
                </a:cubicBezTo>
                <a:lnTo>
                  <a:pt x="6328562" y="337898"/>
                </a:lnTo>
                <a:lnTo>
                  <a:pt x="6287262" y="337898"/>
                </a:lnTo>
                <a:lnTo>
                  <a:pt x="6287262" y="754692"/>
                </a:lnTo>
                <a:lnTo>
                  <a:pt x="6333986" y="754692"/>
                </a:lnTo>
                <a:lnTo>
                  <a:pt x="6333986" y="461322"/>
                </a:lnTo>
                <a:cubicBezTo>
                  <a:pt x="6341694" y="433314"/>
                  <a:pt x="6355112" y="411003"/>
                  <a:pt x="6374335" y="394388"/>
                </a:cubicBezTo>
                <a:cubicBezTo>
                  <a:pt x="6393462" y="377773"/>
                  <a:pt x="6419442" y="369513"/>
                  <a:pt x="6452178" y="369513"/>
                </a:cubicBezTo>
                <a:cubicBezTo>
                  <a:pt x="6484914" y="369513"/>
                  <a:pt x="6509655" y="380432"/>
                  <a:pt x="6528022" y="402173"/>
                </a:cubicBezTo>
                <a:cubicBezTo>
                  <a:pt x="6546388" y="423915"/>
                  <a:pt x="6555619" y="459993"/>
                  <a:pt x="6555619" y="510407"/>
                </a:cubicBezTo>
                <a:lnTo>
                  <a:pt x="6555619" y="754692"/>
                </a:lnTo>
                <a:lnTo>
                  <a:pt x="6602343" y="754692"/>
                </a:lnTo>
                <a:lnTo>
                  <a:pt x="6602343" y="504141"/>
                </a:lnTo>
                <a:cubicBezTo>
                  <a:pt x="6602343" y="502622"/>
                  <a:pt x="6602343" y="500153"/>
                  <a:pt x="6602153" y="496830"/>
                </a:cubicBezTo>
                <a:cubicBezTo>
                  <a:pt x="6602058" y="493507"/>
                  <a:pt x="6601963" y="490944"/>
                  <a:pt x="6601963" y="489140"/>
                </a:cubicBezTo>
                <a:cubicBezTo>
                  <a:pt x="6606626" y="454106"/>
                  <a:pt x="6618711" y="425434"/>
                  <a:pt x="6638219" y="403028"/>
                </a:cubicBezTo>
                <a:cubicBezTo>
                  <a:pt x="6657823" y="380621"/>
                  <a:pt x="6685420" y="369418"/>
                  <a:pt x="6721200" y="369418"/>
                </a:cubicBezTo>
                <a:cubicBezTo>
                  <a:pt x="6753651" y="369418"/>
                  <a:pt x="6778964" y="380052"/>
                  <a:pt x="6797045" y="401224"/>
                </a:cubicBezTo>
                <a:cubicBezTo>
                  <a:pt x="6815221" y="422491"/>
                  <a:pt x="6824261" y="458759"/>
                  <a:pt x="6824261" y="510312"/>
                </a:cubicBezTo>
                <a:lnTo>
                  <a:pt x="6824261" y="754597"/>
                </a:lnTo>
                <a:lnTo>
                  <a:pt x="6870605" y="754597"/>
                </a:lnTo>
                <a:lnTo>
                  <a:pt x="6870605" y="511546"/>
                </a:lnTo>
                <a:cubicBezTo>
                  <a:pt x="6870605" y="449644"/>
                  <a:pt x="6858519" y="403977"/>
                  <a:pt x="6834348" y="374450"/>
                </a:cubicBezTo>
                <a:close/>
                <a:moveTo>
                  <a:pt x="4725938" y="754692"/>
                </a:moveTo>
                <a:lnTo>
                  <a:pt x="4771901" y="754692"/>
                </a:lnTo>
                <a:lnTo>
                  <a:pt x="4771901" y="153806"/>
                </a:lnTo>
                <a:lnTo>
                  <a:pt x="4725938" y="153806"/>
                </a:lnTo>
                <a:lnTo>
                  <a:pt x="4725938" y="754787"/>
                </a:lnTo>
                <a:close/>
                <a:moveTo>
                  <a:pt x="5378845" y="721367"/>
                </a:moveTo>
                <a:cubicBezTo>
                  <a:pt x="5371803" y="722032"/>
                  <a:pt x="5364475" y="722317"/>
                  <a:pt x="5357053" y="722317"/>
                </a:cubicBezTo>
                <a:cubicBezTo>
                  <a:pt x="5340590" y="722317"/>
                  <a:pt x="5327362" y="716620"/>
                  <a:pt x="5317466" y="705132"/>
                </a:cubicBezTo>
                <a:cubicBezTo>
                  <a:pt x="5307568" y="693739"/>
                  <a:pt x="5302620" y="674371"/>
                  <a:pt x="5302620" y="647123"/>
                </a:cubicBezTo>
                <a:lnTo>
                  <a:pt x="5302620" y="375495"/>
                </a:lnTo>
                <a:lnTo>
                  <a:pt x="5394547" y="375495"/>
                </a:lnTo>
                <a:lnTo>
                  <a:pt x="5394547" y="337708"/>
                </a:lnTo>
                <a:lnTo>
                  <a:pt x="5302620" y="337708"/>
                </a:lnTo>
                <a:lnTo>
                  <a:pt x="5302620" y="230993"/>
                </a:lnTo>
                <a:lnTo>
                  <a:pt x="5255895" y="230993"/>
                </a:lnTo>
                <a:lnTo>
                  <a:pt x="5255895" y="337708"/>
                </a:lnTo>
                <a:lnTo>
                  <a:pt x="5183667" y="337708"/>
                </a:lnTo>
                <a:lnTo>
                  <a:pt x="5183667" y="375495"/>
                </a:lnTo>
                <a:lnTo>
                  <a:pt x="5255895" y="375495"/>
                </a:lnTo>
                <a:lnTo>
                  <a:pt x="5255895" y="647123"/>
                </a:lnTo>
                <a:cubicBezTo>
                  <a:pt x="5255895" y="687188"/>
                  <a:pt x="5264079" y="716430"/>
                  <a:pt x="5280447" y="734944"/>
                </a:cubicBezTo>
                <a:cubicBezTo>
                  <a:pt x="5296815" y="753458"/>
                  <a:pt x="5319654" y="762667"/>
                  <a:pt x="5348964" y="762667"/>
                </a:cubicBezTo>
                <a:cubicBezTo>
                  <a:pt x="5360003" y="762667"/>
                  <a:pt x="5371137" y="761718"/>
                  <a:pt x="5382176" y="760009"/>
                </a:cubicBezTo>
                <a:cubicBezTo>
                  <a:pt x="5393214" y="758205"/>
                  <a:pt x="5402635" y="755641"/>
                  <a:pt x="5410343" y="752318"/>
                </a:cubicBezTo>
                <a:lnTo>
                  <a:pt x="5403397" y="718044"/>
                </a:lnTo>
                <a:cubicBezTo>
                  <a:pt x="5394166" y="719564"/>
                  <a:pt x="5385982" y="720703"/>
                  <a:pt x="5378845" y="721272"/>
                </a:cubicBezTo>
                <a:close/>
                <a:moveTo>
                  <a:pt x="4484607" y="193871"/>
                </a:moveTo>
                <a:lnTo>
                  <a:pt x="4291142" y="193871"/>
                </a:lnTo>
                <a:lnTo>
                  <a:pt x="4291142" y="754787"/>
                </a:lnTo>
                <a:lnTo>
                  <a:pt x="4337106" y="754787"/>
                </a:lnTo>
                <a:lnTo>
                  <a:pt x="4337106" y="521705"/>
                </a:lnTo>
                <a:lnTo>
                  <a:pt x="4484607" y="521705"/>
                </a:lnTo>
                <a:cubicBezTo>
                  <a:pt x="4543512" y="521705"/>
                  <a:pt x="4589190" y="506799"/>
                  <a:pt x="4621450" y="476987"/>
                </a:cubicBezTo>
                <a:cubicBezTo>
                  <a:pt x="4653710" y="447176"/>
                  <a:pt x="4669888" y="407395"/>
                  <a:pt x="4669888" y="357551"/>
                </a:cubicBezTo>
                <a:cubicBezTo>
                  <a:pt x="4669888" y="307706"/>
                  <a:pt x="4653710" y="268590"/>
                  <a:pt x="4621450" y="238684"/>
                </a:cubicBezTo>
                <a:cubicBezTo>
                  <a:pt x="4589095" y="208777"/>
                  <a:pt x="4543512" y="193776"/>
                  <a:pt x="4484607" y="193776"/>
                </a:cubicBezTo>
                <a:close/>
                <a:moveTo>
                  <a:pt x="4589095" y="447176"/>
                </a:moveTo>
                <a:cubicBezTo>
                  <a:pt x="4565780" y="470721"/>
                  <a:pt x="4530951" y="482399"/>
                  <a:pt x="4484607" y="482399"/>
                </a:cubicBezTo>
                <a:lnTo>
                  <a:pt x="4337106" y="482399"/>
                </a:lnTo>
                <a:lnTo>
                  <a:pt x="4337106" y="233177"/>
                </a:lnTo>
                <a:lnTo>
                  <a:pt x="4484607" y="233177"/>
                </a:lnTo>
                <a:cubicBezTo>
                  <a:pt x="4531236" y="233177"/>
                  <a:pt x="4566066" y="245045"/>
                  <a:pt x="4589285" y="268780"/>
                </a:cubicBezTo>
                <a:cubicBezTo>
                  <a:pt x="4612410" y="292516"/>
                  <a:pt x="4624019" y="322422"/>
                  <a:pt x="4624019" y="358310"/>
                </a:cubicBezTo>
                <a:cubicBezTo>
                  <a:pt x="4624019" y="394198"/>
                  <a:pt x="4612410" y="423630"/>
                  <a:pt x="4589095" y="447081"/>
                </a:cubicBezTo>
                <a:close/>
                <a:moveTo>
                  <a:pt x="5154262" y="670763"/>
                </a:moveTo>
                <a:lnTo>
                  <a:pt x="5154262" y="465784"/>
                </a:lnTo>
                <a:cubicBezTo>
                  <a:pt x="5154262" y="422111"/>
                  <a:pt x="5140273" y="388597"/>
                  <a:pt x="5112201" y="365241"/>
                </a:cubicBezTo>
                <a:cubicBezTo>
                  <a:pt x="5084128" y="341885"/>
                  <a:pt x="5047110" y="330207"/>
                  <a:pt x="5000956" y="330207"/>
                </a:cubicBezTo>
                <a:cubicBezTo>
                  <a:pt x="4954803" y="330207"/>
                  <a:pt x="4916453" y="342455"/>
                  <a:pt x="4886476" y="366950"/>
                </a:cubicBezTo>
                <a:cubicBezTo>
                  <a:pt x="4856500" y="391445"/>
                  <a:pt x="4842226" y="419263"/>
                  <a:pt x="4843844" y="450309"/>
                </a:cubicBezTo>
                <a:lnTo>
                  <a:pt x="4844605" y="452587"/>
                </a:lnTo>
                <a:lnTo>
                  <a:pt x="4887047" y="452967"/>
                </a:lnTo>
                <a:cubicBezTo>
                  <a:pt x="4887047" y="429611"/>
                  <a:pt x="4897705" y="409864"/>
                  <a:pt x="4918927" y="393628"/>
                </a:cubicBezTo>
                <a:cubicBezTo>
                  <a:pt x="4940148" y="377488"/>
                  <a:pt x="4966888" y="369323"/>
                  <a:pt x="4999053" y="369323"/>
                </a:cubicBezTo>
                <a:cubicBezTo>
                  <a:pt x="5033502" y="369323"/>
                  <a:pt x="5060338" y="377773"/>
                  <a:pt x="5079560" y="394768"/>
                </a:cubicBezTo>
                <a:cubicBezTo>
                  <a:pt x="5098688" y="411762"/>
                  <a:pt x="5108299" y="435118"/>
                  <a:pt x="5108299" y="464835"/>
                </a:cubicBezTo>
                <a:lnTo>
                  <a:pt x="5108299" y="516483"/>
                </a:lnTo>
                <a:lnTo>
                  <a:pt x="5015992" y="516483"/>
                </a:lnTo>
                <a:cubicBezTo>
                  <a:pt x="4959371" y="516483"/>
                  <a:pt x="4914359" y="528066"/>
                  <a:pt x="4881052" y="551137"/>
                </a:cubicBezTo>
                <a:cubicBezTo>
                  <a:pt x="4847746" y="574208"/>
                  <a:pt x="4831092" y="605064"/>
                  <a:pt x="4831092" y="643610"/>
                </a:cubicBezTo>
                <a:cubicBezTo>
                  <a:pt x="4831092" y="679783"/>
                  <a:pt x="4842321" y="708740"/>
                  <a:pt x="4864875" y="730292"/>
                </a:cubicBezTo>
                <a:cubicBezTo>
                  <a:pt x="4887428" y="751844"/>
                  <a:pt x="4919022" y="762667"/>
                  <a:pt x="4959656" y="762667"/>
                </a:cubicBezTo>
                <a:cubicBezTo>
                  <a:pt x="4991821" y="762667"/>
                  <a:pt x="5020750" y="755452"/>
                  <a:pt x="5046539" y="741115"/>
                </a:cubicBezTo>
                <a:cubicBezTo>
                  <a:pt x="5072233" y="726779"/>
                  <a:pt x="5092883" y="708645"/>
                  <a:pt x="5108299" y="686809"/>
                </a:cubicBezTo>
                <a:cubicBezTo>
                  <a:pt x="5108299" y="697347"/>
                  <a:pt x="5108965" y="707696"/>
                  <a:pt x="5110202" y="718044"/>
                </a:cubicBezTo>
                <a:cubicBezTo>
                  <a:pt x="5111439" y="728298"/>
                  <a:pt x="5113628" y="740546"/>
                  <a:pt x="5116769" y="754597"/>
                </a:cubicBezTo>
                <a:lnTo>
                  <a:pt x="5165016" y="754597"/>
                </a:lnTo>
                <a:cubicBezTo>
                  <a:pt x="5161114" y="741020"/>
                  <a:pt x="5158354" y="727254"/>
                  <a:pt x="5156737" y="713392"/>
                </a:cubicBezTo>
                <a:cubicBezTo>
                  <a:pt x="5155024" y="699531"/>
                  <a:pt x="5154262" y="685290"/>
                  <a:pt x="5154262" y="670669"/>
                </a:cubicBezTo>
                <a:close/>
                <a:moveTo>
                  <a:pt x="5108299" y="639148"/>
                </a:moveTo>
                <a:cubicBezTo>
                  <a:pt x="5096975" y="663263"/>
                  <a:pt x="5078608" y="683106"/>
                  <a:pt x="5053105" y="698676"/>
                </a:cubicBezTo>
                <a:cubicBezTo>
                  <a:pt x="5027602" y="714247"/>
                  <a:pt x="4998292" y="721937"/>
                  <a:pt x="4965080" y="721937"/>
                </a:cubicBezTo>
                <a:cubicBezTo>
                  <a:pt x="4937578" y="721937"/>
                  <a:pt x="4915977" y="714816"/>
                  <a:pt x="4900370" y="700575"/>
                </a:cubicBezTo>
                <a:cubicBezTo>
                  <a:pt x="4884763" y="686334"/>
                  <a:pt x="4877055" y="667915"/>
                  <a:pt x="4877055" y="645319"/>
                </a:cubicBezTo>
                <a:cubicBezTo>
                  <a:pt x="4877055" y="618830"/>
                  <a:pt x="4889617" y="596709"/>
                  <a:pt x="4914740" y="578860"/>
                </a:cubicBezTo>
                <a:cubicBezTo>
                  <a:pt x="4939862" y="561011"/>
                  <a:pt x="4973359" y="552086"/>
                  <a:pt x="5015326" y="552086"/>
                </a:cubicBezTo>
                <a:lnTo>
                  <a:pt x="5108394" y="552086"/>
                </a:lnTo>
                <a:lnTo>
                  <a:pt x="5108394" y="639148"/>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3" name="Shape 5483"/>
        <p:cNvGrpSpPr/>
        <p:nvPr/>
      </p:nvGrpSpPr>
      <p:grpSpPr>
        <a:xfrm>
          <a:off x="0" y="0"/>
          <a:ext cx="0" cy="0"/>
          <a:chOff x="0" y="0"/>
          <a:chExt cx="0" cy="0"/>
        </a:xfrm>
      </p:grpSpPr>
      <p:sp>
        <p:nvSpPr>
          <p:cNvPr id="5484" name="Google Shape;5484;p372"/>
          <p:cNvSpPr txBox="1"/>
          <p:nvPr>
            <p:ph idx="2" type="title"/>
          </p:nvPr>
        </p:nvSpPr>
        <p:spPr>
          <a:xfrm>
            <a:off x="365700" y="274350"/>
            <a:ext cx="7470600" cy="679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US" sz="2300">
                <a:solidFill>
                  <a:schemeClr val="accent1"/>
                </a:solidFill>
              </a:rPr>
              <a:t>Cloud-based EDI is essential to streamline operations and enhance business agility</a:t>
            </a:r>
            <a:endParaRPr/>
          </a:p>
        </p:txBody>
      </p:sp>
      <p:sp>
        <p:nvSpPr>
          <p:cNvPr id="5485" name="Google Shape;5485;p372"/>
          <p:cNvSpPr txBox="1"/>
          <p:nvPr/>
        </p:nvSpPr>
        <p:spPr>
          <a:xfrm>
            <a:off x="673610" y="1953994"/>
            <a:ext cx="3597300" cy="709500"/>
          </a:xfrm>
          <a:prstGeom prst="rect">
            <a:avLst/>
          </a:prstGeom>
          <a:noFill/>
          <a:ln>
            <a:noFill/>
          </a:ln>
        </p:spPr>
        <p:txBody>
          <a:bodyPr anchorCtr="0" anchor="t" bIns="121875" lIns="121875" spcFirstLastPara="1" rIns="121875" wrap="square" tIns="121875">
            <a:spAutoFit/>
          </a:bodyPr>
          <a:lstStyle/>
          <a:p>
            <a:pPr indent="0" lvl="0" marL="0" rtl="0" algn="ctr">
              <a:lnSpc>
                <a:spcPct val="115000"/>
              </a:lnSpc>
              <a:spcBef>
                <a:spcPts val="0"/>
              </a:spcBef>
              <a:spcAft>
                <a:spcPts val="800"/>
              </a:spcAft>
              <a:buNone/>
            </a:pPr>
            <a:r>
              <a:rPr lang="en-US" sz="1400">
                <a:solidFill>
                  <a:srgbClr val="063849"/>
                </a:solidFill>
                <a:latin typeface="Roboto Light"/>
                <a:ea typeface="Roboto Light"/>
                <a:cs typeface="Roboto Light"/>
                <a:sym typeface="Roboto Light"/>
              </a:rPr>
              <a:t>of B2B companies prioritize consolidating commerce onto one platform (Shopify)</a:t>
            </a:r>
            <a:endParaRPr sz="1400">
              <a:solidFill>
                <a:srgbClr val="063849"/>
              </a:solidFill>
              <a:latin typeface="Roboto Light"/>
              <a:ea typeface="Roboto Light"/>
              <a:cs typeface="Roboto Light"/>
              <a:sym typeface="Roboto Light"/>
            </a:endParaRPr>
          </a:p>
        </p:txBody>
      </p:sp>
      <p:sp>
        <p:nvSpPr>
          <p:cNvPr id="5486" name="Google Shape;5486;p372"/>
          <p:cNvSpPr txBox="1"/>
          <p:nvPr/>
        </p:nvSpPr>
        <p:spPr>
          <a:xfrm>
            <a:off x="5252474" y="1955931"/>
            <a:ext cx="3097200" cy="709500"/>
          </a:xfrm>
          <a:prstGeom prst="rect">
            <a:avLst/>
          </a:prstGeom>
          <a:noFill/>
          <a:ln>
            <a:noFill/>
          </a:ln>
        </p:spPr>
        <p:txBody>
          <a:bodyPr anchorCtr="0" anchor="t" bIns="121875" lIns="121875" spcFirstLastPara="1" rIns="121875" wrap="square" tIns="121875">
            <a:spAutoFit/>
          </a:bodyPr>
          <a:lstStyle/>
          <a:p>
            <a:pPr indent="0" lvl="0" marL="0" rtl="0" algn="ctr">
              <a:lnSpc>
                <a:spcPct val="115000"/>
              </a:lnSpc>
              <a:spcBef>
                <a:spcPts val="0"/>
              </a:spcBef>
              <a:spcAft>
                <a:spcPts val="800"/>
              </a:spcAft>
              <a:buNone/>
            </a:pPr>
            <a:r>
              <a:rPr lang="en-US" sz="1400">
                <a:solidFill>
                  <a:srgbClr val="063849"/>
                </a:solidFill>
                <a:latin typeface="Roboto Light"/>
                <a:ea typeface="Roboto Light"/>
                <a:cs typeface="Roboto Light"/>
                <a:sym typeface="Roboto Light"/>
              </a:rPr>
              <a:t>of IT executives report positive ROI from the GenAI projects (dataiku)</a:t>
            </a:r>
            <a:endParaRPr sz="1400">
              <a:solidFill>
                <a:srgbClr val="063849"/>
              </a:solidFill>
              <a:latin typeface="Roboto Light"/>
              <a:ea typeface="Roboto Light"/>
              <a:cs typeface="Roboto Light"/>
              <a:sym typeface="Roboto Light"/>
            </a:endParaRPr>
          </a:p>
        </p:txBody>
      </p:sp>
      <p:sp>
        <p:nvSpPr>
          <p:cNvPr id="5487" name="Google Shape;5487;p372"/>
          <p:cNvSpPr txBox="1"/>
          <p:nvPr/>
        </p:nvSpPr>
        <p:spPr>
          <a:xfrm>
            <a:off x="750874" y="3729788"/>
            <a:ext cx="3483600" cy="957300"/>
          </a:xfrm>
          <a:prstGeom prst="rect">
            <a:avLst/>
          </a:prstGeom>
          <a:noFill/>
          <a:ln>
            <a:noFill/>
          </a:ln>
        </p:spPr>
        <p:txBody>
          <a:bodyPr anchorCtr="0" anchor="t" bIns="121875" lIns="121875" spcFirstLastPara="1" rIns="121875" wrap="square" tIns="121875">
            <a:spAutoFit/>
          </a:bodyPr>
          <a:lstStyle/>
          <a:p>
            <a:pPr indent="0" lvl="0" marL="0" rtl="0" algn="ctr">
              <a:lnSpc>
                <a:spcPct val="115000"/>
              </a:lnSpc>
              <a:spcBef>
                <a:spcPts val="0"/>
              </a:spcBef>
              <a:spcAft>
                <a:spcPts val="800"/>
              </a:spcAft>
              <a:buNone/>
            </a:pPr>
            <a:r>
              <a:rPr lang="en-US" sz="1400">
                <a:solidFill>
                  <a:srgbClr val="063849"/>
                </a:solidFill>
                <a:latin typeface="Roboto Light"/>
                <a:ea typeface="Roboto Light"/>
                <a:cs typeface="Roboto Light"/>
                <a:sym typeface="Roboto Light"/>
              </a:rPr>
              <a:t>of B2B buyers say integration with existing tech heavily influences vendor shortlisting (Inbox Insight)</a:t>
            </a:r>
            <a:endParaRPr sz="1400">
              <a:solidFill>
                <a:srgbClr val="063849"/>
              </a:solidFill>
              <a:latin typeface="Roboto Light"/>
              <a:ea typeface="Roboto Light"/>
              <a:cs typeface="Roboto Light"/>
              <a:sym typeface="Roboto Light"/>
            </a:endParaRPr>
          </a:p>
        </p:txBody>
      </p:sp>
      <p:sp>
        <p:nvSpPr>
          <p:cNvPr id="5488" name="Google Shape;5488;p372"/>
          <p:cNvSpPr txBox="1"/>
          <p:nvPr/>
        </p:nvSpPr>
        <p:spPr>
          <a:xfrm>
            <a:off x="5062956" y="3736528"/>
            <a:ext cx="3097200" cy="709500"/>
          </a:xfrm>
          <a:prstGeom prst="rect">
            <a:avLst/>
          </a:prstGeom>
          <a:noFill/>
          <a:ln>
            <a:noFill/>
          </a:ln>
        </p:spPr>
        <p:txBody>
          <a:bodyPr anchorCtr="0" anchor="t" bIns="121875" lIns="121875" spcFirstLastPara="1" rIns="121875" wrap="square" tIns="121875">
            <a:spAutoFit/>
          </a:bodyPr>
          <a:lstStyle/>
          <a:p>
            <a:pPr indent="0" lvl="0" marL="0" rtl="0" algn="ctr">
              <a:lnSpc>
                <a:spcPct val="115000"/>
              </a:lnSpc>
              <a:spcBef>
                <a:spcPts val="0"/>
              </a:spcBef>
              <a:spcAft>
                <a:spcPts val="800"/>
              </a:spcAft>
              <a:buNone/>
            </a:pPr>
            <a:r>
              <a:rPr lang="en-US" sz="1400">
                <a:solidFill>
                  <a:srgbClr val="063849"/>
                </a:solidFill>
                <a:latin typeface="Roboto Light"/>
                <a:ea typeface="Roboto Light"/>
                <a:cs typeface="Roboto Light"/>
                <a:sym typeface="Roboto Light"/>
              </a:rPr>
              <a:t>of supply chain transactions are managed through EDI (IBM)</a:t>
            </a:r>
            <a:endParaRPr sz="1400">
              <a:solidFill>
                <a:srgbClr val="063849"/>
              </a:solidFill>
              <a:latin typeface="Roboto Light"/>
              <a:ea typeface="Roboto Light"/>
              <a:cs typeface="Roboto Light"/>
              <a:sym typeface="Roboto Light"/>
            </a:endParaRPr>
          </a:p>
        </p:txBody>
      </p:sp>
      <p:pic>
        <p:nvPicPr>
          <p:cNvPr id="5489" name="Google Shape;5489;p372" title="1.png"/>
          <p:cNvPicPr preferRelativeResize="0"/>
          <p:nvPr/>
        </p:nvPicPr>
        <p:blipFill>
          <a:blip r:embed="rId3">
            <a:alphaModFix/>
          </a:blip>
          <a:stretch>
            <a:fillRect/>
          </a:stretch>
        </p:blipFill>
        <p:spPr>
          <a:xfrm>
            <a:off x="1524871" y="1203949"/>
            <a:ext cx="1894320" cy="822107"/>
          </a:xfrm>
          <a:prstGeom prst="rect">
            <a:avLst/>
          </a:prstGeom>
          <a:noFill/>
          <a:ln>
            <a:noFill/>
          </a:ln>
        </p:spPr>
      </p:pic>
      <p:pic>
        <p:nvPicPr>
          <p:cNvPr id="5490" name="Google Shape;5490;p372" title="2.png"/>
          <p:cNvPicPr preferRelativeResize="0"/>
          <p:nvPr/>
        </p:nvPicPr>
        <p:blipFill>
          <a:blip r:embed="rId4">
            <a:alphaModFix/>
          </a:blip>
          <a:stretch>
            <a:fillRect/>
          </a:stretch>
        </p:blipFill>
        <p:spPr>
          <a:xfrm>
            <a:off x="5858017" y="1197014"/>
            <a:ext cx="1885697" cy="824982"/>
          </a:xfrm>
          <a:prstGeom prst="rect">
            <a:avLst/>
          </a:prstGeom>
          <a:noFill/>
          <a:ln>
            <a:noFill/>
          </a:ln>
        </p:spPr>
      </p:pic>
      <p:pic>
        <p:nvPicPr>
          <p:cNvPr id="5491" name="Google Shape;5491;p372" title="3.png"/>
          <p:cNvPicPr preferRelativeResize="0"/>
          <p:nvPr/>
        </p:nvPicPr>
        <p:blipFill>
          <a:blip r:embed="rId5">
            <a:alphaModFix/>
          </a:blip>
          <a:stretch>
            <a:fillRect/>
          </a:stretch>
        </p:blipFill>
        <p:spPr>
          <a:xfrm>
            <a:off x="1521995" y="3030918"/>
            <a:ext cx="1900069" cy="824981"/>
          </a:xfrm>
          <a:prstGeom prst="rect">
            <a:avLst/>
          </a:prstGeom>
          <a:noFill/>
          <a:ln>
            <a:noFill/>
          </a:ln>
        </p:spPr>
      </p:pic>
      <p:pic>
        <p:nvPicPr>
          <p:cNvPr id="5492" name="Google Shape;5492;p372" title="4.png"/>
          <p:cNvPicPr preferRelativeResize="0"/>
          <p:nvPr/>
        </p:nvPicPr>
        <p:blipFill>
          <a:blip r:embed="rId6">
            <a:alphaModFix/>
          </a:blip>
          <a:stretch>
            <a:fillRect/>
          </a:stretch>
        </p:blipFill>
        <p:spPr>
          <a:xfrm>
            <a:off x="5665603" y="3030910"/>
            <a:ext cx="1891446" cy="79336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6" name="Shape 5496"/>
        <p:cNvGrpSpPr/>
        <p:nvPr/>
      </p:nvGrpSpPr>
      <p:grpSpPr>
        <a:xfrm>
          <a:off x="0" y="0"/>
          <a:ext cx="0" cy="0"/>
          <a:chOff x="0" y="0"/>
          <a:chExt cx="0" cy="0"/>
        </a:xfrm>
      </p:grpSpPr>
      <p:sp>
        <p:nvSpPr>
          <p:cNvPr id="5497" name="Google Shape;5497;p373"/>
          <p:cNvSpPr txBox="1"/>
          <p:nvPr>
            <p:ph type="title"/>
          </p:nvPr>
        </p:nvSpPr>
        <p:spPr>
          <a:xfrm>
            <a:off x="365701" y="274350"/>
            <a:ext cx="7470600" cy="334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EDI Industry Trends - What we are seeing</a:t>
            </a:r>
            <a:endParaRPr sz="1800">
              <a:latin typeface="Roboto Slab Light"/>
              <a:ea typeface="Roboto Slab Light"/>
              <a:cs typeface="Roboto Slab Light"/>
              <a:sym typeface="Roboto Slab Light"/>
            </a:endParaRPr>
          </a:p>
        </p:txBody>
      </p:sp>
      <p:sp>
        <p:nvSpPr>
          <p:cNvPr id="5498" name="Google Shape;5498;p373"/>
          <p:cNvSpPr txBox="1"/>
          <p:nvPr/>
        </p:nvSpPr>
        <p:spPr>
          <a:xfrm>
            <a:off x="335844" y="2056472"/>
            <a:ext cx="1872000" cy="538800"/>
          </a:xfrm>
          <a:prstGeom prst="rect">
            <a:avLst/>
          </a:prstGeom>
          <a:noFill/>
          <a:ln>
            <a:noFill/>
          </a:ln>
        </p:spPr>
        <p:txBody>
          <a:bodyPr anchorCtr="0" anchor="t" bIns="68575" lIns="68575" spcFirstLastPara="1" rIns="68575" wrap="square" tIns="68575">
            <a:spAutoFit/>
          </a:bodyPr>
          <a:lstStyle/>
          <a:p>
            <a:pPr indent="0" lvl="0" marL="0" rtl="0" algn="ctr">
              <a:spcBef>
                <a:spcPts val="700"/>
              </a:spcBef>
              <a:spcAft>
                <a:spcPts val="0"/>
              </a:spcAft>
              <a:buNone/>
            </a:pPr>
            <a:r>
              <a:rPr lang="en-US" sz="1300">
                <a:solidFill>
                  <a:srgbClr val="063849"/>
                </a:solidFill>
                <a:latin typeface="Roboto"/>
                <a:ea typeface="Roboto"/>
                <a:cs typeface="Roboto"/>
                <a:sym typeface="Roboto"/>
              </a:rPr>
              <a:t>AI-assisted Integrations</a:t>
            </a:r>
            <a:endParaRPr sz="500"/>
          </a:p>
        </p:txBody>
      </p:sp>
      <p:sp>
        <p:nvSpPr>
          <p:cNvPr id="5499" name="Google Shape;5499;p373"/>
          <p:cNvSpPr txBox="1"/>
          <p:nvPr/>
        </p:nvSpPr>
        <p:spPr>
          <a:xfrm>
            <a:off x="2758187" y="2056472"/>
            <a:ext cx="1650600" cy="538800"/>
          </a:xfrm>
          <a:prstGeom prst="rect">
            <a:avLst/>
          </a:prstGeom>
          <a:noFill/>
          <a:ln>
            <a:noFill/>
          </a:ln>
        </p:spPr>
        <p:txBody>
          <a:bodyPr anchorCtr="0" anchor="t" bIns="68575" lIns="68575" spcFirstLastPara="1" rIns="68575" wrap="square" tIns="68575">
            <a:spAutoFit/>
          </a:bodyPr>
          <a:lstStyle/>
          <a:p>
            <a:pPr indent="0" lvl="0" marL="0" rtl="0" algn="ctr">
              <a:spcBef>
                <a:spcPts val="700"/>
              </a:spcBef>
              <a:spcAft>
                <a:spcPts val="0"/>
              </a:spcAft>
              <a:buNone/>
            </a:pPr>
            <a:r>
              <a:rPr lang="en-US" sz="1300">
                <a:solidFill>
                  <a:srgbClr val="063849"/>
                </a:solidFill>
                <a:latin typeface="Roboto"/>
                <a:ea typeface="Roboto"/>
                <a:cs typeface="Roboto"/>
                <a:sym typeface="Roboto"/>
              </a:rPr>
              <a:t>Push to cloud-based solutions</a:t>
            </a:r>
            <a:endParaRPr sz="500"/>
          </a:p>
        </p:txBody>
      </p:sp>
      <p:sp>
        <p:nvSpPr>
          <p:cNvPr id="5500" name="Google Shape;5500;p373"/>
          <p:cNvSpPr txBox="1"/>
          <p:nvPr/>
        </p:nvSpPr>
        <p:spPr>
          <a:xfrm>
            <a:off x="4959073" y="2056472"/>
            <a:ext cx="1500600" cy="338700"/>
          </a:xfrm>
          <a:prstGeom prst="rect">
            <a:avLst/>
          </a:prstGeom>
          <a:noFill/>
          <a:ln>
            <a:noFill/>
          </a:ln>
        </p:spPr>
        <p:txBody>
          <a:bodyPr anchorCtr="0" anchor="t" bIns="68575" lIns="68575" spcFirstLastPara="1" rIns="68575" wrap="square" tIns="68575">
            <a:spAutoFit/>
          </a:bodyPr>
          <a:lstStyle/>
          <a:p>
            <a:pPr indent="0" lvl="0" marL="0" rtl="0" algn="ctr">
              <a:spcBef>
                <a:spcPts val="700"/>
              </a:spcBef>
              <a:spcAft>
                <a:spcPts val="0"/>
              </a:spcAft>
              <a:buNone/>
            </a:pPr>
            <a:r>
              <a:rPr lang="en-US" sz="1300">
                <a:solidFill>
                  <a:srgbClr val="063849"/>
                </a:solidFill>
                <a:latin typeface="Roboto"/>
                <a:ea typeface="Roboto"/>
                <a:cs typeface="Roboto"/>
                <a:sym typeface="Roboto"/>
              </a:rPr>
              <a:t>Enhanced security</a:t>
            </a:r>
            <a:endParaRPr sz="500"/>
          </a:p>
        </p:txBody>
      </p:sp>
      <p:sp>
        <p:nvSpPr>
          <p:cNvPr id="5501" name="Google Shape;5501;p373"/>
          <p:cNvSpPr txBox="1"/>
          <p:nvPr/>
        </p:nvSpPr>
        <p:spPr>
          <a:xfrm>
            <a:off x="7009844" y="2056472"/>
            <a:ext cx="1579200" cy="538800"/>
          </a:xfrm>
          <a:prstGeom prst="rect">
            <a:avLst/>
          </a:prstGeom>
          <a:noFill/>
          <a:ln>
            <a:noFill/>
          </a:ln>
        </p:spPr>
        <p:txBody>
          <a:bodyPr anchorCtr="0" anchor="t" bIns="68575" lIns="68575" spcFirstLastPara="1" rIns="68575" wrap="square" tIns="68575">
            <a:spAutoFit/>
          </a:bodyPr>
          <a:lstStyle/>
          <a:p>
            <a:pPr indent="0" lvl="0" marL="0" rtl="0" algn="ctr">
              <a:spcBef>
                <a:spcPts val="700"/>
              </a:spcBef>
              <a:spcAft>
                <a:spcPts val="0"/>
              </a:spcAft>
              <a:buNone/>
            </a:pPr>
            <a:r>
              <a:rPr lang="en-US" sz="1300">
                <a:solidFill>
                  <a:srgbClr val="063849"/>
                </a:solidFill>
                <a:latin typeface="Roboto"/>
                <a:ea typeface="Roboto"/>
                <a:cs typeface="Roboto"/>
                <a:sym typeface="Roboto"/>
              </a:rPr>
              <a:t>Omni-channel B2B integrations</a:t>
            </a:r>
            <a:endParaRPr sz="500"/>
          </a:p>
        </p:txBody>
      </p:sp>
      <p:sp>
        <p:nvSpPr>
          <p:cNvPr id="5502" name="Google Shape;5502;p373"/>
          <p:cNvSpPr txBox="1"/>
          <p:nvPr/>
        </p:nvSpPr>
        <p:spPr>
          <a:xfrm>
            <a:off x="974241" y="3650456"/>
            <a:ext cx="2000700" cy="738900"/>
          </a:xfrm>
          <a:prstGeom prst="rect">
            <a:avLst/>
          </a:prstGeom>
          <a:noFill/>
          <a:ln>
            <a:noFill/>
          </a:ln>
        </p:spPr>
        <p:txBody>
          <a:bodyPr anchorCtr="0" anchor="t" bIns="68575" lIns="68575" spcFirstLastPara="1" rIns="68575" wrap="square" tIns="68575">
            <a:spAutoFit/>
          </a:bodyPr>
          <a:lstStyle/>
          <a:p>
            <a:pPr indent="0" lvl="0" marL="0" rtl="0" algn="ctr">
              <a:spcBef>
                <a:spcPts val="700"/>
              </a:spcBef>
              <a:spcAft>
                <a:spcPts val="0"/>
              </a:spcAft>
              <a:buNone/>
            </a:pPr>
            <a:r>
              <a:rPr lang="en-US" sz="1300">
                <a:solidFill>
                  <a:srgbClr val="063849"/>
                </a:solidFill>
                <a:latin typeface="Roboto"/>
                <a:ea typeface="Roboto"/>
                <a:cs typeface="Roboto"/>
                <a:sym typeface="Roboto"/>
              </a:rPr>
              <a:t>Increased use across industries: Healthcare, Logistics, Government </a:t>
            </a:r>
            <a:endParaRPr sz="500"/>
          </a:p>
        </p:txBody>
      </p:sp>
      <p:sp>
        <p:nvSpPr>
          <p:cNvPr id="5503" name="Google Shape;5503;p373"/>
          <p:cNvSpPr txBox="1"/>
          <p:nvPr/>
        </p:nvSpPr>
        <p:spPr>
          <a:xfrm>
            <a:off x="3493069" y="3650456"/>
            <a:ext cx="2115000" cy="538800"/>
          </a:xfrm>
          <a:prstGeom prst="rect">
            <a:avLst/>
          </a:prstGeom>
          <a:noFill/>
          <a:ln>
            <a:noFill/>
          </a:ln>
        </p:spPr>
        <p:txBody>
          <a:bodyPr anchorCtr="0" anchor="t" bIns="68575" lIns="68575" spcFirstLastPara="1" rIns="68575" wrap="square" tIns="68575">
            <a:spAutoFit/>
          </a:bodyPr>
          <a:lstStyle/>
          <a:p>
            <a:pPr indent="0" lvl="0" marL="0" rtl="0" algn="ctr">
              <a:spcBef>
                <a:spcPts val="700"/>
              </a:spcBef>
              <a:spcAft>
                <a:spcPts val="0"/>
              </a:spcAft>
              <a:buNone/>
            </a:pPr>
            <a:r>
              <a:rPr lang="en-US" sz="1300">
                <a:solidFill>
                  <a:srgbClr val="063849"/>
                </a:solidFill>
                <a:latin typeface="Roboto"/>
                <a:ea typeface="Roboto"/>
                <a:cs typeface="Roboto"/>
                <a:sym typeface="Roboto"/>
              </a:rPr>
              <a:t>Support of multiple EDI standards (X12, EDIFACT) </a:t>
            </a:r>
            <a:endParaRPr sz="1300">
              <a:solidFill>
                <a:srgbClr val="063849"/>
              </a:solidFill>
              <a:latin typeface="Roboto"/>
              <a:ea typeface="Roboto"/>
              <a:cs typeface="Roboto"/>
              <a:sym typeface="Roboto"/>
            </a:endParaRPr>
          </a:p>
        </p:txBody>
      </p:sp>
      <p:sp>
        <p:nvSpPr>
          <p:cNvPr id="5504" name="Google Shape;5504;p373"/>
          <p:cNvSpPr txBox="1"/>
          <p:nvPr/>
        </p:nvSpPr>
        <p:spPr>
          <a:xfrm>
            <a:off x="6126227" y="3650456"/>
            <a:ext cx="2043600" cy="738900"/>
          </a:xfrm>
          <a:prstGeom prst="rect">
            <a:avLst/>
          </a:prstGeom>
          <a:noFill/>
          <a:ln>
            <a:noFill/>
          </a:ln>
        </p:spPr>
        <p:txBody>
          <a:bodyPr anchorCtr="0" anchor="t" bIns="68575" lIns="68575" spcFirstLastPara="1" rIns="68575" wrap="square" tIns="68575">
            <a:spAutoFit/>
          </a:bodyPr>
          <a:lstStyle/>
          <a:p>
            <a:pPr indent="0" lvl="0" marL="0" rtl="0" algn="ctr">
              <a:spcBef>
                <a:spcPts val="700"/>
              </a:spcBef>
              <a:spcAft>
                <a:spcPts val="0"/>
              </a:spcAft>
              <a:buNone/>
            </a:pPr>
            <a:r>
              <a:rPr lang="en-US" sz="1300">
                <a:solidFill>
                  <a:srgbClr val="063849"/>
                </a:solidFill>
                <a:latin typeface="Roboto"/>
                <a:ea typeface="Roboto"/>
                <a:cs typeface="Roboto"/>
                <a:sym typeface="Roboto"/>
              </a:rPr>
              <a:t>Increased requirement for small and mid-sized companies</a:t>
            </a:r>
            <a:endParaRPr sz="1300">
              <a:solidFill>
                <a:srgbClr val="063849"/>
              </a:solidFill>
              <a:latin typeface="Roboto"/>
              <a:ea typeface="Roboto"/>
              <a:cs typeface="Roboto"/>
              <a:sym typeface="Roboto"/>
            </a:endParaRPr>
          </a:p>
        </p:txBody>
      </p:sp>
      <p:pic>
        <p:nvPicPr>
          <p:cNvPr id="5505" name="Google Shape;5505;p373"/>
          <p:cNvPicPr preferRelativeResize="0"/>
          <p:nvPr/>
        </p:nvPicPr>
        <p:blipFill>
          <a:blip r:embed="rId3">
            <a:alphaModFix/>
          </a:blip>
          <a:stretch>
            <a:fillRect/>
          </a:stretch>
        </p:blipFill>
        <p:spPr>
          <a:xfrm>
            <a:off x="866443" y="1080141"/>
            <a:ext cx="940794" cy="926325"/>
          </a:xfrm>
          <a:prstGeom prst="rect">
            <a:avLst/>
          </a:prstGeom>
          <a:noFill/>
          <a:ln>
            <a:noFill/>
          </a:ln>
        </p:spPr>
      </p:pic>
      <p:pic>
        <p:nvPicPr>
          <p:cNvPr id="5506" name="Google Shape;5506;p373"/>
          <p:cNvPicPr preferRelativeResize="0"/>
          <p:nvPr/>
        </p:nvPicPr>
        <p:blipFill>
          <a:blip r:embed="rId4">
            <a:alphaModFix/>
          </a:blip>
          <a:stretch>
            <a:fillRect/>
          </a:stretch>
        </p:blipFill>
        <p:spPr>
          <a:xfrm>
            <a:off x="3064891" y="1114041"/>
            <a:ext cx="1036532" cy="845288"/>
          </a:xfrm>
          <a:prstGeom prst="rect">
            <a:avLst/>
          </a:prstGeom>
          <a:noFill/>
          <a:ln>
            <a:noFill/>
          </a:ln>
        </p:spPr>
      </p:pic>
      <p:pic>
        <p:nvPicPr>
          <p:cNvPr id="5507" name="Google Shape;5507;p373"/>
          <p:cNvPicPr preferRelativeResize="0"/>
          <p:nvPr/>
        </p:nvPicPr>
        <p:blipFill>
          <a:blip r:embed="rId5">
            <a:alphaModFix/>
          </a:blip>
          <a:stretch>
            <a:fillRect/>
          </a:stretch>
        </p:blipFill>
        <p:spPr>
          <a:xfrm>
            <a:off x="1553561" y="2806358"/>
            <a:ext cx="841912" cy="818054"/>
          </a:xfrm>
          <a:prstGeom prst="rect">
            <a:avLst/>
          </a:prstGeom>
          <a:noFill/>
          <a:ln>
            <a:noFill/>
          </a:ln>
        </p:spPr>
      </p:pic>
      <p:pic>
        <p:nvPicPr>
          <p:cNvPr id="5508" name="Google Shape;5508;p373"/>
          <p:cNvPicPr preferRelativeResize="0"/>
          <p:nvPr/>
        </p:nvPicPr>
        <p:blipFill>
          <a:blip r:embed="rId6">
            <a:alphaModFix/>
          </a:blip>
          <a:stretch>
            <a:fillRect/>
          </a:stretch>
        </p:blipFill>
        <p:spPr>
          <a:xfrm>
            <a:off x="4125137" y="2757994"/>
            <a:ext cx="841919" cy="845288"/>
          </a:xfrm>
          <a:prstGeom prst="rect">
            <a:avLst/>
          </a:prstGeom>
          <a:noFill/>
          <a:ln>
            <a:noFill/>
          </a:ln>
        </p:spPr>
      </p:pic>
      <p:pic>
        <p:nvPicPr>
          <p:cNvPr id="5509" name="Google Shape;5509;p373"/>
          <p:cNvPicPr preferRelativeResize="0"/>
          <p:nvPr/>
        </p:nvPicPr>
        <p:blipFill>
          <a:blip r:embed="rId7">
            <a:alphaModFix/>
          </a:blip>
          <a:stretch>
            <a:fillRect/>
          </a:stretch>
        </p:blipFill>
        <p:spPr>
          <a:xfrm>
            <a:off x="5387706" y="1123940"/>
            <a:ext cx="666799" cy="845288"/>
          </a:xfrm>
          <a:prstGeom prst="rect">
            <a:avLst/>
          </a:prstGeom>
          <a:noFill/>
          <a:ln>
            <a:noFill/>
          </a:ln>
        </p:spPr>
      </p:pic>
      <p:pic>
        <p:nvPicPr>
          <p:cNvPr id="5510" name="Google Shape;5510;p373"/>
          <p:cNvPicPr preferRelativeResize="0"/>
          <p:nvPr/>
        </p:nvPicPr>
        <p:blipFill>
          <a:blip r:embed="rId8">
            <a:alphaModFix/>
          </a:blip>
          <a:stretch>
            <a:fillRect/>
          </a:stretch>
        </p:blipFill>
        <p:spPr>
          <a:xfrm>
            <a:off x="7340699" y="1067446"/>
            <a:ext cx="894010" cy="926325"/>
          </a:xfrm>
          <a:prstGeom prst="rect">
            <a:avLst/>
          </a:prstGeom>
          <a:noFill/>
          <a:ln>
            <a:noFill/>
          </a:ln>
        </p:spPr>
      </p:pic>
      <p:pic>
        <p:nvPicPr>
          <p:cNvPr id="5511" name="Google Shape;5511;p373"/>
          <p:cNvPicPr preferRelativeResize="0"/>
          <p:nvPr/>
        </p:nvPicPr>
        <p:blipFill>
          <a:blip r:embed="rId9">
            <a:alphaModFix/>
          </a:blip>
          <a:stretch>
            <a:fillRect/>
          </a:stretch>
        </p:blipFill>
        <p:spPr>
          <a:xfrm>
            <a:off x="6768806" y="2755163"/>
            <a:ext cx="777975" cy="84528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6" name="Shape 5516"/>
        <p:cNvGrpSpPr/>
        <p:nvPr/>
      </p:nvGrpSpPr>
      <p:grpSpPr>
        <a:xfrm>
          <a:off x="0" y="0"/>
          <a:ext cx="0" cy="0"/>
          <a:chOff x="0" y="0"/>
          <a:chExt cx="0" cy="0"/>
        </a:xfrm>
      </p:grpSpPr>
      <p:sp>
        <p:nvSpPr>
          <p:cNvPr id="5517" name="Google Shape;5517;p374"/>
          <p:cNvSpPr txBox="1"/>
          <p:nvPr>
            <p:ph type="title"/>
          </p:nvPr>
        </p:nvSpPr>
        <p:spPr>
          <a:xfrm>
            <a:off x="365700" y="274350"/>
            <a:ext cx="7470600" cy="27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2700"/>
              <a:buNone/>
            </a:pPr>
            <a:r>
              <a:rPr lang="en-US"/>
              <a:t>EDI user profiles</a:t>
            </a:r>
            <a:endParaRPr/>
          </a:p>
        </p:txBody>
      </p:sp>
      <p:sp>
        <p:nvSpPr>
          <p:cNvPr id="5518" name="Google Shape;5518;p374"/>
          <p:cNvSpPr txBox="1"/>
          <p:nvPr>
            <p:ph idx="12" type="sldNum"/>
          </p:nvPr>
        </p:nvSpPr>
        <p:spPr>
          <a:xfrm>
            <a:off x="4297650" y="4778850"/>
            <a:ext cx="548700" cy="3645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None/>
            </a:pPr>
            <a:fld id="{00000000-1234-1234-1234-123412341234}" type="slidenum">
              <a:rPr lang="en-US"/>
              <a:t>‹#›</a:t>
            </a:fld>
            <a:endParaRPr/>
          </a:p>
        </p:txBody>
      </p:sp>
      <p:sp>
        <p:nvSpPr>
          <p:cNvPr id="5519" name="Google Shape;5519;p374"/>
          <p:cNvSpPr txBox="1"/>
          <p:nvPr>
            <p:ph idx="1" type="body"/>
          </p:nvPr>
        </p:nvSpPr>
        <p:spPr>
          <a:xfrm>
            <a:off x="445972" y="2342950"/>
            <a:ext cx="2498400" cy="1720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400">
                <a:solidFill>
                  <a:schemeClr val="dk1"/>
                </a:solidFill>
                <a:latin typeface="Poppins SemiBold"/>
                <a:ea typeface="Poppins SemiBold"/>
                <a:cs typeface="Poppins SemiBold"/>
                <a:sym typeface="Poppins SemiBold"/>
              </a:rPr>
              <a:t>Developer</a:t>
            </a:r>
            <a:endParaRPr b="1" sz="1400">
              <a:solidFill>
                <a:schemeClr val="dk1"/>
              </a:solidFill>
              <a:latin typeface="Poppins SemiBold"/>
              <a:ea typeface="Poppins SemiBold"/>
              <a:cs typeface="Poppins SemiBold"/>
              <a:sym typeface="Poppins SemiBold"/>
            </a:endParaRPr>
          </a:p>
          <a:p>
            <a:pPr indent="0" lvl="0" marL="685800" rtl="0" algn="l">
              <a:lnSpc>
                <a:spcPct val="115000"/>
              </a:lnSpc>
              <a:spcBef>
                <a:spcPts val="0"/>
              </a:spcBef>
              <a:spcAft>
                <a:spcPts val="0"/>
              </a:spcAft>
              <a:buSzPts val="1800"/>
              <a:buNone/>
            </a:pPr>
            <a:r>
              <a:t/>
            </a:r>
            <a:endParaRPr sz="1100">
              <a:solidFill>
                <a:schemeClr val="dk1"/>
              </a:solidFill>
              <a:latin typeface="Poppins"/>
              <a:ea typeface="Poppins"/>
              <a:cs typeface="Poppins"/>
              <a:sym typeface="Poppins"/>
            </a:endParaRPr>
          </a:p>
          <a:p>
            <a:pPr indent="0" lvl="0" marL="342900" rtl="0" algn="l">
              <a:lnSpc>
                <a:spcPct val="115000"/>
              </a:lnSpc>
              <a:spcBef>
                <a:spcPts val="0"/>
              </a:spcBef>
              <a:spcAft>
                <a:spcPts val="0"/>
              </a:spcAft>
              <a:buSzPts val="1400"/>
              <a:buNone/>
            </a:pPr>
            <a:r>
              <a:t/>
            </a:r>
            <a:endParaRPr sz="1200">
              <a:latin typeface="Roboto"/>
              <a:ea typeface="Roboto"/>
              <a:cs typeface="Roboto"/>
              <a:sym typeface="Roboto"/>
            </a:endParaRPr>
          </a:p>
          <a:p>
            <a:pPr indent="-241300" lvl="0" marL="342900" rtl="0" algn="l">
              <a:lnSpc>
                <a:spcPct val="115000"/>
              </a:lnSpc>
              <a:spcBef>
                <a:spcPts val="0"/>
              </a:spcBef>
              <a:spcAft>
                <a:spcPts val="0"/>
              </a:spcAft>
              <a:buSzPts val="1200"/>
              <a:buFont typeface="Roboto"/>
              <a:buChar char="•"/>
            </a:pPr>
            <a:r>
              <a:rPr lang="en-US" sz="1200">
                <a:latin typeface="Roboto"/>
                <a:ea typeface="Roboto"/>
                <a:cs typeface="Roboto"/>
                <a:sym typeface="Roboto"/>
              </a:rPr>
              <a:t>Manages the EDI integration  within Integration Studio</a:t>
            </a:r>
            <a:endParaRPr sz="1200">
              <a:latin typeface="Roboto"/>
              <a:ea typeface="Roboto"/>
              <a:cs typeface="Roboto"/>
              <a:sym typeface="Roboto"/>
            </a:endParaRPr>
          </a:p>
          <a:p>
            <a:pPr indent="-241300" lvl="0" marL="342900" rtl="0" algn="l">
              <a:lnSpc>
                <a:spcPct val="115000"/>
              </a:lnSpc>
              <a:spcBef>
                <a:spcPts val="0"/>
              </a:spcBef>
              <a:spcAft>
                <a:spcPts val="0"/>
              </a:spcAft>
              <a:buSzPts val="1200"/>
              <a:buFont typeface="Roboto"/>
              <a:buChar char="•"/>
            </a:pPr>
            <a:r>
              <a:rPr lang="en-US" sz="1200">
                <a:latin typeface="Roboto"/>
                <a:ea typeface="Roboto"/>
                <a:cs typeface="Roboto"/>
                <a:sym typeface="Roboto"/>
              </a:rPr>
              <a:t>Sets up and tests trading partners and configurations</a:t>
            </a:r>
            <a:endParaRPr sz="1100">
              <a:solidFill>
                <a:schemeClr val="dk1"/>
              </a:solidFill>
              <a:latin typeface="Poppins"/>
              <a:ea typeface="Poppins"/>
              <a:cs typeface="Poppins"/>
              <a:sym typeface="Poppins"/>
            </a:endParaRPr>
          </a:p>
          <a:p>
            <a:pPr indent="0" lvl="0" marL="342900" rtl="0" algn="l">
              <a:lnSpc>
                <a:spcPct val="115000"/>
              </a:lnSpc>
              <a:spcBef>
                <a:spcPts val="0"/>
              </a:spcBef>
              <a:spcAft>
                <a:spcPts val="0"/>
              </a:spcAft>
              <a:buSzPts val="1800"/>
              <a:buNone/>
            </a:pPr>
            <a:r>
              <a:t/>
            </a:r>
            <a:endParaRPr>
              <a:solidFill>
                <a:schemeClr val="dk1"/>
              </a:solidFill>
              <a:latin typeface="Poppins"/>
              <a:ea typeface="Poppins"/>
              <a:cs typeface="Poppins"/>
              <a:sym typeface="Poppins"/>
            </a:endParaRPr>
          </a:p>
        </p:txBody>
      </p:sp>
      <p:sp>
        <p:nvSpPr>
          <p:cNvPr id="5520" name="Google Shape;5520;p374"/>
          <p:cNvSpPr txBox="1"/>
          <p:nvPr>
            <p:ph idx="1" type="body"/>
          </p:nvPr>
        </p:nvSpPr>
        <p:spPr>
          <a:xfrm>
            <a:off x="3428388" y="2342960"/>
            <a:ext cx="2287200" cy="2145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400">
                <a:solidFill>
                  <a:schemeClr val="dk1"/>
                </a:solidFill>
                <a:latin typeface="Poppins SemiBold"/>
                <a:ea typeface="Poppins SemiBold"/>
                <a:cs typeface="Poppins SemiBold"/>
                <a:sym typeface="Poppins SemiBold"/>
              </a:rPr>
              <a:t>Administrator/Business Technologist</a:t>
            </a:r>
            <a:endParaRPr b="1" sz="1400">
              <a:solidFill>
                <a:schemeClr val="dk1"/>
              </a:solidFill>
              <a:latin typeface="Poppins SemiBold"/>
              <a:ea typeface="Poppins SemiBold"/>
              <a:cs typeface="Poppins SemiBold"/>
              <a:sym typeface="Poppins SemiBold"/>
            </a:endParaRPr>
          </a:p>
          <a:p>
            <a:pPr indent="0" lvl="0" marL="685800" rtl="0" algn="l">
              <a:lnSpc>
                <a:spcPct val="115000"/>
              </a:lnSpc>
              <a:spcBef>
                <a:spcPts val="0"/>
              </a:spcBef>
              <a:spcAft>
                <a:spcPts val="0"/>
              </a:spcAft>
              <a:buSzPts val="1800"/>
              <a:buNone/>
            </a:pPr>
            <a:r>
              <a:t/>
            </a:r>
            <a:endParaRPr sz="1100">
              <a:solidFill>
                <a:schemeClr val="dk1"/>
              </a:solidFill>
              <a:latin typeface="Poppins"/>
              <a:ea typeface="Poppins"/>
              <a:cs typeface="Poppins"/>
              <a:sym typeface="Poppins"/>
            </a:endParaRPr>
          </a:p>
          <a:p>
            <a:pPr indent="-241300" lvl="0" marL="342900" rtl="0" algn="l">
              <a:lnSpc>
                <a:spcPct val="115000"/>
              </a:lnSpc>
              <a:spcBef>
                <a:spcPts val="0"/>
              </a:spcBef>
              <a:spcAft>
                <a:spcPts val="0"/>
              </a:spcAft>
              <a:buSzPts val="1200"/>
              <a:buFont typeface="Roboto"/>
              <a:buChar char="•"/>
            </a:pPr>
            <a:r>
              <a:rPr lang="en-US" sz="1200">
                <a:latin typeface="Roboto"/>
                <a:ea typeface="Roboto"/>
                <a:cs typeface="Roboto"/>
                <a:sym typeface="Roboto"/>
              </a:rPr>
              <a:t>Manages the EDI setup and some of the testing</a:t>
            </a:r>
            <a:endParaRPr sz="1200">
              <a:latin typeface="Roboto"/>
              <a:ea typeface="Roboto"/>
              <a:cs typeface="Roboto"/>
              <a:sym typeface="Roboto"/>
            </a:endParaRPr>
          </a:p>
          <a:p>
            <a:pPr indent="-234950" lvl="0" marL="342900" rtl="0" algn="l">
              <a:lnSpc>
                <a:spcPct val="115000"/>
              </a:lnSpc>
              <a:spcBef>
                <a:spcPts val="0"/>
              </a:spcBef>
              <a:spcAft>
                <a:spcPts val="0"/>
              </a:spcAft>
              <a:buSzPts val="1100"/>
              <a:buFont typeface="Poppins"/>
              <a:buChar char="•"/>
            </a:pPr>
            <a:r>
              <a:rPr lang="en-US" sz="1200">
                <a:latin typeface="Roboto"/>
                <a:ea typeface="Roboto"/>
                <a:cs typeface="Roboto"/>
                <a:sym typeface="Roboto"/>
              </a:rPr>
              <a:t>Leveraged by developers as an EDI and ERP resource</a:t>
            </a:r>
            <a:r>
              <a:rPr lang="en-US" sz="1100">
                <a:latin typeface="Poppins"/>
                <a:ea typeface="Poppins"/>
                <a:cs typeface="Poppins"/>
                <a:sym typeface="Poppins"/>
              </a:rPr>
              <a:t> </a:t>
            </a:r>
            <a:endParaRPr/>
          </a:p>
          <a:p>
            <a:pPr indent="0" lvl="0" marL="0" rtl="0" algn="l">
              <a:lnSpc>
                <a:spcPct val="115000"/>
              </a:lnSpc>
              <a:spcBef>
                <a:spcPts val="0"/>
              </a:spcBef>
              <a:spcAft>
                <a:spcPts val="0"/>
              </a:spcAft>
              <a:buSzPts val="1800"/>
              <a:buNone/>
            </a:pPr>
            <a:r>
              <a:t/>
            </a:r>
            <a:endParaRPr sz="1100">
              <a:solidFill>
                <a:schemeClr val="dk1"/>
              </a:solidFill>
              <a:latin typeface="Poppins"/>
              <a:ea typeface="Poppins"/>
              <a:cs typeface="Poppins"/>
              <a:sym typeface="Poppins"/>
            </a:endParaRPr>
          </a:p>
          <a:p>
            <a:pPr indent="0" lvl="0" marL="342900" rtl="0" algn="l">
              <a:lnSpc>
                <a:spcPct val="115000"/>
              </a:lnSpc>
              <a:spcBef>
                <a:spcPts val="0"/>
              </a:spcBef>
              <a:spcAft>
                <a:spcPts val="0"/>
              </a:spcAft>
              <a:buSzPts val="1800"/>
              <a:buNone/>
            </a:pPr>
            <a:r>
              <a:t/>
            </a:r>
            <a:endParaRPr sz="1100">
              <a:solidFill>
                <a:schemeClr val="dk1"/>
              </a:solidFill>
              <a:latin typeface="Poppins"/>
              <a:ea typeface="Poppins"/>
              <a:cs typeface="Poppins"/>
              <a:sym typeface="Poppins"/>
            </a:endParaRPr>
          </a:p>
          <a:p>
            <a:pPr indent="0" lvl="0" marL="342900" rtl="0" algn="l">
              <a:lnSpc>
                <a:spcPct val="115000"/>
              </a:lnSpc>
              <a:spcBef>
                <a:spcPts val="0"/>
              </a:spcBef>
              <a:spcAft>
                <a:spcPts val="0"/>
              </a:spcAft>
              <a:buSzPts val="1800"/>
              <a:buNone/>
            </a:pPr>
            <a:r>
              <a:t/>
            </a:r>
            <a:endParaRPr>
              <a:solidFill>
                <a:schemeClr val="dk1"/>
              </a:solidFill>
              <a:latin typeface="Poppins"/>
              <a:ea typeface="Poppins"/>
              <a:cs typeface="Poppins"/>
              <a:sym typeface="Poppins"/>
            </a:endParaRPr>
          </a:p>
        </p:txBody>
      </p:sp>
      <p:sp>
        <p:nvSpPr>
          <p:cNvPr id="5521" name="Google Shape;5521;p374"/>
          <p:cNvSpPr txBox="1"/>
          <p:nvPr>
            <p:ph idx="1" type="body"/>
          </p:nvPr>
        </p:nvSpPr>
        <p:spPr>
          <a:xfrm>
            <a:off x="6277682" y="2342960"/>
            <a:ext cx="2378400" cy="1901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SzPts val="1800"/>
              <a:buNone/>
            </a:pPr>
            <a:r>
              <a:rPr b="1" lang="en-US" sz="1400">
                <a:solidFill>
                  <a:schemeClr val="dk1"/>
                </a:solidFill>
                <a:latin typeface="Poppins SemiBold"/>
                <a:ea typeface="Poppins SemiBold"/>
                <a:cs typeface="Poppins SemiBold"/>
                <a:sym typeface="Poppins SemiBold"/>
              </a:rPr>
              <a:t>Business Owner</a:t>
            </a:r>
            <a:endParaRPr b="1" sz="1400">
              <a:solidFill>
                <a:schemeClr val="dk1"/>
              </a:solidFill>
              <a:latin typeface="Poppins SemiBold"/>
              <a:ea typeface="Poppins SemiBold"/>
              <a:cs typeface="Poppins SemiBold"/>
              <a:sym typeface="Poppins SemiBold"/>
            </a:endParaRPr>
          </a:p>
          <a:p>
            <a:pPr indent="0" lvl="0" marL="685800" rtl="0" algn="l">
              <a:lnSpc>
                <a:spcPct val="115000"/>
              </a:lnSpc>
              <a:spcBef>
                <a:spcPts val="0"/>
              </a:spcBef>
              <a:spcAft>
                <a:spcPts val="0"/>
              </a:spcAft>
              <a:buSzPts val="1800"/>
              <a:buNone/>
            </a:pPr>
            <a:r>
              <a:t/>
            </a:r>
            <a:endParaRPr sz="1100">
              <a:solidFill>
                <a:schemeClr val="dk1"/>
              </a:solidFill>
              <a:latin typeface="Poppins"/>
              <a:ea typeface="Poppins"/>
              <a:cs typeface="Poppins"/>
              <a:sym typeface="Poppins"/>
            </a:endParaRPr>
          </a:p>
          <a:p>
            <a:pPr indent="0" lvl="0" marL="0" rtl="0" algn="l">
              <a:lnSpc>
                <a:spcPct val="115000"/>
              </a:lnSpc>
              <a:spcBef>
                <a:spcPts val="0"/>
              </a:spcBef>
              <a:spcAft>
                <a:spcPts val="0"/>
              </a:spcAft>
              <a:buSzPts val="1400"/>
              <a:buNone/>
            </a:pPr>
            <a:r>
              <a:t/>
            </a:r>
            <a:endParaRPr sz="1200">
              <a:latin typeface="Roboto"/>
              <a:ea typeface="Roboto"/>
              <a:cs typeface="Roboto"/>
              <a:sym typeface="Roboto"/>
            </a:endParaRPr>
          </a:p>
          <a:p>
            <a:pPr indent="-241300" lvl="0" marL="342900" rtl="0" algn="l">
              <a:lnSpc>
                <a:spcPct val="115000"/>
              </a:lnSpc>
              <a:spcBef>
                <a:spcPts val="0"/>
              </a:spcBef>
              <a:spcAft>
                <a:spcPts val="0"/>
              </a:spcAft>
              <a:buSzPts val="1200"/>
              <a:buFont typeface="Roboto"/>
              <a:buChar char="•"/>
            </a:pPr>
            <a:r>
              <a:rPr lang="en-US" sz="1200">
                <a:latin typeface="Roboto"/>
                <a:ea typeface="Roboto"/>
                <a:cs typeface="Roboto"/>
                <a:sym typeface="Roboto"/>
              </a:rPr>
              <a:t>Knows the trading partner business requirements</a:t>
            </a:r>
            <a:endParaRPr sz="1200">
              <a:latin typeface="Roboto"/>
              <a:ea typeface="Roboto"/>
              <a:cs typeface="Roboto"/>
              <a:sym typeface="Roboto"/>
            </a:endParaRPr>
          </a:p>
          <a:p>
            <a:pPr indent="-241300" lvl="0" marL="342900" rtl="0" algn="l">
              <a:lnSpc>
                <a:spcPct val="115000"/>
              </a:lnSpc>
              <a:spcBef>
                <a:spcPts val="0"/>
              </a:spcBef>
              <a:spcAft>
                <a:spcPts val="0"/>
              </a:spcAft>
              <a:buSzPts val="1200"/>
              <a:buFont typeface="Roboto"/>
              <a:buChar char="•"/>
            </a:pPr>
            <a:r>
              <a:rPr lang="en-US" sz="1200">
                <a:latin typeface="Roboto"/>
                <a:ea typeface="Roboto"/>
                <a:cs typeface="Roboto"/>
                <a:sym typeface="Roboto"/>
              </a:rPr>
              <a:t>Monitors transactions </a:t>
            </a:r>
            <a:endParaRPr sz="1200">
              <a:latin typeface="Roboto"/>
              <a:ea typeface="Roboto"/>
              <a:cs typeface="Roboto"/>
              <a:sym typeface="Roboto"/>
            </a:endParaRPr>
          </a:p>
          <a:p>
            <a:pPr indent="-241300" lvl="0" marL="342900" rtl="0" algn="l">
              <a:lnSpc>
                <a:spcPct val="115000"/>
              </a:lnSpc>
              <a:spcBef>
                <a:spcPts val="0"/>
              </a:spcBef>
              <a:spcAft>
                <a:spcPts val="0"/>
              </a:spcAft>
              <a:buSzPts val="1200"/>
              <a:buFont typeface="Roboto"/>
              <a:buChar char="•"/>
            </a:pPr>
            <a:r>
              <a:rPr lang="en-US" sz="1200">
                <a:latin typeface="Roboto"/>
                <a:ea typeface="Roboto"/>
                <a:cs typeface="Roboto"/>
                <a:sym typeface="Roboto"/>
              </a:rPr>
              <a:t>Assists with ERP knowledge and business document flow</a:t>
            </a:r>
            <a:endParaRPr sz="1200">
              <a:latin typeface="Roboto"/>
              <a:ea typeface="Roboto"/>
              <a:cs typeface="Roboto"/>
              <a:sym typeface="Roboto"/>
            </a:endParaRPr>
          </a:p>
          <a:p>
            <a:pPr indent="0" lvl="0" marL="342900" rtl="0" algn="l">
              <a:lnSpc>
                <a:spcPct val="115000"/>
              </a:lnSpc>
              <a:spcBef>
                <a:spcPts val="0"/>
              </a:spcBef>
              <a:spcAft>
                <a:spcPts val="0"/>
              </a:spcAft>
              <a:buSzPts val="1800"/>
              <a:buNone/>
            </a:pPr>
            <a:r>
              <a:t/>
            </a:r>
            <a:endParaRPr sz="1200">
              <a:solidFill>
                <a:schemeClr val="dk1"/>
              </a:solidFill>
              <a:latin typeface="Roboto"/>
              <a:ea typeface="Roboto"/>
              <a:cs typeface="Roboto"/>
              <a:sym typeface="Roboto"/>
            </a:endParaRPr>
          </a:p>
        </p:txBody>
      </p:sp>
      <p:pic>
        <p:nvPicPr>
          <p:cNvPr id="5522" name="Google Shape;5522;p374"/>
          <p:cNvPicPr preferRelativeResize="0"/>
          <p:nvPr/>
        </p:nvPicPr>
        <p:blipFill rotWithShape="1">
          <a:blip r:embed="rId3">
            <a:alphaModFix/>
          </a:blip>
          <a:srcRect b="0" l="0" r="0" t="0"/>
          <a:stretch/>
        </p:blipFill>
        <p:spPr>
          <a:xfrm>
            <a:off x="1273606" y="1286559"/>
            <a:ext cx="745040" cy="745040"/>
          </a:xfrm>
          <a:prstGeom prst="rect">
            <a:avLst/>
          </a:prstGeom>
          <a:noFill/>
          <a:ln>
            <a:noFill/>
          </a:ln>
        </p:spPr>
      </p:pic>
      <p:pic>
        <p:nvPicPr>
          <p:cNvPr id="5523" name="Google Shape;5523;p374"/>
          <p:cNvPicPr preferRelativeResize="0"/>
          <p:nvPr/>
        </p:nvPicPr>
        <p:blipFill rotWithShape="1">
          <a:blip r:embed="rId4">
            <a:alphaModFix/>
          </a:blip>
          <a:srcRect b="0" l="0" r="0" t="0"/>
          <a:stretch/>
        </p:blipFill>
        <p:spPr>
          <a:xfrm>
            <a:off x="4258567" y="1266079"/>
            <a:ext cx="758590" cy="758590"/>
          </a:xfrm>
          <a:prstGeom prst="rect">
            <a:avLst/>
          </a:prstGeom>
          <a:noFill/>
          <a:ln>
            <a:noFill/>
          </a:ln>
        </p:spPr>
      </p:pic>
      <p:pic>
        <p:nvPicPr>
          <p:cNvPr id="5524" name="Google Shape;5524;p374"/>
          <p:cNvPicPr preferRelativeResize="0"/>
          <p:nvPr/>
        </p:nvPicPr>
        <p:blipFill rotWithShape="1">
          <a:blip r:embed="rId5">
            <a:alphaModFix/>
          </a:blip>
          <a:srcRect b="0" l="0" r="0" t="0"/>
          <a:stretch/>
        </p:blipFill>
        <p:spPr>
          <a:xfrm>
            <a:off x="7126640" y="1286558"/>
            <a:ext cx="680469" cy="74504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8" name="Shape 5528"/>
        <p:cNvGrpSpPr/>
        <p:nvPr/>
      </p:nvGrpSpPr>
      <p:grpSpPr>
        <a:xfrm>
          <a:off x="0" y="0"/>
          <a:ext cx="0" cy="0"/>
          <a:chOff x="0" y="0"/>
          <a:chExt cx="0" cy="0"/>
        </a:xfrm>
      </p:grpSpPr>
      <p:sp>
        <p:nvSpPr>
          <p:cNvPr id="5529" name="Google Shape;5529;p375"/>
          <p:cNvSpPr txBox="1"/>
          <p:nvPr>
            <p:ph type="title"/>
          </p:nvPr>
        </p:nvSpPr>
        <p:spPr>
          <a:xfrm>
            <a:off x="365700" y="274350"/>
            <a:ext cx="8412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t>Jitterbit EDI product overview</a:t>
            </a:r>
            <a:endParaRPr/>
          </a:p>
        </p:txBody>
      </p:sp>
      <p:sp>
        <p:nvSpPr>
          <p:cNvPr id="5530" name="Google Shape;5530;p375"/>
          <p:cNvSpPr txBox="1"/>
          <p:nvPr>
            <p:ph idx="1" type="body"/>
          </p:nvPr>
        </p:nvSpPr>
        <p:spPr>
          <a:xfrm>
            <a:off x="365700" y="933768"/>
            <a:ext cx="8139300" cy="923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1200">
                <a:solidFill>
                  <a:srgbClr val="1B3E51"/>
                </a:solidFill>
                <a:latin typeface="Roboto"/>
                <a:ea typeface="Roboto"/>
                <a:cs typeface="Roboto"/>
                <a:sym typeface="Roboto"/>
              </a:rPr>
              <a:t>What is it?</a:t>
            </a:r>
            <a:endParaRPr sz="800">
              <a:solidFill>
                <a:srgbClr val="063849"/>
              </a:solidFill>
              <a:latin typeface="Roboto"/>
              <a:ea typeface="Roboto"/>
              <a:cs typeface="Roboto"/>
              <a:sym typeface="Roboto"/>
            </a:endParaRPr>
          </a:p>
          <a:p>
            <a:pPr indent="-133350" lvl="0" marL="139700" marR="0" rtl="0" algn="l">
              <a:lnSpc>
                <a:spcPct val="100000"/>
              </a:lnSpc>
              <a:spcBef>
                <a:spcPts val="600"/>
              </a:spcBef>
              <a:spcAft>
                <a:spcPts val="0"/>
              </a:spcAft>
              <a:buClr>
                <a:srgbClr val="CFDDE5"/>
              </a:buClr>
              <a:buSzPts val="900"/>
              <a:buFont typeface="Roboto"/>
              <a:buChar char="●"/>
            </a:pPr>
            <a:r>
              <a:rPr lang="en-US" sz="1100">
                <a:solidFill>
                  <a:srgbClr val="1B3E51"/>
                </a:solidFill>
                <a:latin typeface="Roboto"/>
                <a:ea typeface="Roboto"/>
                <a:cs typeface="Roboto"/>
                <a:sym typeface="Roboto"/>
              </a:rPr>
              <a:t>A cloud-based EDI management solution</a:t>
            </a:r>
            <a:endParaRPr sz="1100">
              <a:solidFill>
                <a:srgbClr val="1B3E51"/>
              </a:solidFill>
              <a:latin typeface="Roboto"/>
              <a:ea typeface="Roboto"/>
              <a:cs typeface="Roboto"/>
              <a:sym typeface="Roboto"/>
            </a:endParaRPr>
          </a:p>
          <a:p>
            <a:pPr indent="-133350" lvl="0" marL="139700" marR="0" rtl="0" algn="l">
              <a:lnSpc>
                <a:spcPct val="100000"/>
              </a:lnSpc>
              <a:spcBef>
                <a:spcPts val="600"/>
              </a:spcBef>
              <a:spcAft>
                <a:spcPts val="0"/>
              </a:spcAft>
              <a:buClr>
                <a:srgbClr val="CFDDE5"/>
              </a:buClr>
              <a:buSzPts val="900"/>
              <a:buFont typeface="Roboto"/>
              <a:buChar char="●"/>
            </a:pPr>
            <a:r>
              <a:rPr lang="en-US" sz="1100">
                <a:solidFill>
                  <a:srgbClr val="1B3E51"/>
                </a:solidFill>
                <a:latin typeface="Roboto"/>
                <a:ea typeface="Roboto"/>
                <a:cs typeface="Roboto"/>
                <a:sym typeface="Roboto"/>
              </a:rPr>
              <a:t>Fully integrated into Jitterbit iPaaS</a:t>
            </a:r>
            <a:endParaRPr sz="1100">
              <a:solidFill>
                <a:srgbClr val="1B3E51"/>
              </a:solidFill>
              <a:latin typeface="Roboto"/>
              <a:ea typeface="Roboto"/>
              <a:cs typeface="Roboto"/>
              <a:sym typeface="Roboto"/>
            </a:endParaRPr>
          </a:p>
          <a:p>
            <a:pPr indent="-133350" lvl="0" marL="139700" marR="0" rtl="0" algn="l">
              <a:lnSpc>
                <a:spcPct val="100000"/>
              </a:lnSpc>
              <a:spcBef>
                <a:spcPts val="600"/>
              </a:spcBef>
              <a:spcAft>
                <a:spcPts val="600"/>
              </a:spcAft>
              <a:buClr>
                <a:srgbClr val="CFDDE5"/>
              </a:buClr>
              <a:buSzPts val="900"/>
              <a:buFont typeface="Roboto"/>
              <a:buChar char="●"/>
            </a:pPr>
            <a:r>
              <a:rPr lang="en-US" sz="1100">
                <a:solidFill>
                  <a:srgbClr val="1B3E51"/>
                </a:solidFill>
                <a:latin typeface="Roboto"/>
                <a:ea typeface="Roboto"/>
                <a:cs typeface="Roboto"/>
                <a:sym typeface="Roboto"/>
              </a:rPr>
              <a:t>A</a:t>
            </a:r>
            <a:r>
              <a:rPr lang="en-US" sz="1100">
                <a:solidFill>
                  <a:srgbClr val="1B3E51"/>
                </a:solidFill>
                <a:latin typeface="Roboto"/>
                <a:ea typeface="Roboto"/>
                <a:cs typeface="Roboto"/>
                <a:sym typeface="Roboto"/>
              </a:rPr>
              <a:t>n extended service offering on top of Jitterbit iPaaS sub</a:t>
            </a:r>
            <a:r>
              <a:rPr lang="en-US" sz="1100">
                <a:solidFill>
                  <a:srgbClr val="1B3E51"/>
                </a:solidFill>
                <a:latin typeface="Roboto"/>
                <a:ea typeface="Roboto"/>
                <a:cs typeface="Roboto"/>
                <a:sym typeface="Roboto"/>
              </a:rPr>
              <a:t>scription</a:t>
            </a:r>
            <a:endParaRPr>
              <a:solidFill>
                <a:srgbClr val="063849"/>
              </a:solidFill>
              <a:latin typeface="Roboto"/>
              <a:ea typeface="Roboto"/>
              <a:cs typeface="Roboto"/>
              <a:sym typeface="Roboto"/>
            </a:endParaRPr>
          </a:p>
        </p:txBody>
      </p:sp>
      <p:grpSp>
        <p:nvGrpSpPr>
          <p:cNvPr id="5531" name="Google Shape;5531;p375"/>
          <p:cNvGrpSpPr/>
          <p:nvPr/>
        </p:nvGrpSpPr>
        <p:grpSpPr>
          <a:xfrm>
            <a:off x="365725" y="2402400"/>
            <a:ext cx="8412600" cy="1908600"/>
            <a:chOff x="365725" y="2571750"/>
            <a:chExt cx="8412600" cy="1908600"/>
          </a:xfrm>
        </p:grpSpPr>
        <p:sp>
          <p:nvSpPr>
            <p:cNvPr id="5532" name="Google Shape;5532;p375"/>
            <p:cNvSpPr/>
            <p:nvPr/>
          </p:nvSpPr>
          <p:spPr>
            <a:xfrm>
              <a:off x="365725" y="2571750"/>
              <a:ext cx="8412600" cy="1908600"/>
            </a:xfrm>
            <a:prstGeom prst="rect">
              <a:avLst/>
            </a:prstGeom>
            <a:solidFill>
              <a:srgbClr val="EBF1F3">
                <a:alpha val="4980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533" name="Google Shape;5533;p375"/>
            <p:cNvSpPr/>
            <p:nvPr/>
          </p:nvSpPr>
          <p:spPr>
            <a:xfrm>
              <a:off x="457050" y="2674325"/>
              <a:ext cx="1920300" cy="1679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534" name="Google Shape;5534;p375"/>
            <p:cNvSpPr/>
            <p:nvPr/>
          </p:nvSpPr>
          <p:spPr>
            <a:xfrm>
              <a:off x="2560050" y="2674325"/>
              <a:ext cx="1920300" cy="1679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535" name="Google Shape;5535;p375"/>
            <p:cNvSpPr/>
            <p:nvPr/>
          </p:nvSpPr>
          <p:spPr>
            <a:xfrm>
              <a:off x="4663050" y="2674325"/>
              <a:ext cx="1920300" cy="1679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536" name="Google Shape;5536;p375"/>
            <p:cNvSpPr/>
            <p:nvPr/>
          </p:nvSpPr>
          <p:spPr>
            <a:xfrm>
              <a:off x="6766050" y="2674325"/>
              <a:ext cx="1920300" cy="1679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537" name="Google Shape;5537;p375"/>
            <p:cNvSpPr/>
            <p:nvPr/>
          </p:nvSpPr>
          <p:spPr>
            <a:xfrm>
              <a:off x="537750" y="3215300"/>
              <a:ext cx="1758900" cy="1011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538" name="Google Shape;5538;p375"/>
            <p:cNvSpPr/>
            <p:nvPr/>
          </p:nvSpPr>
          <p:spPr>
            <a:xfrm>
              <a:off x="2640750" y="3215300"/>
              <a:ext cx="1758900" cy="1011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539" name="Google Shape;5539;p375"/>
            <p:cNvSpPr/>
            <p:nvPr/>
          </p:nvSpPr>
          <p:spPr>
            <a:xfrm>
              <a:off x="4743750" y="3215300"/>
              <a:ext cx="1758900" cy="1011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540" name="Google Shape;5540;p375"/>
            <p:cNvSpPr/>
            <p:nvPr/>
          </p:nvSpPr>
          <p:spPr>
            <a:xfrm>
              <a:off x="6846750" y="3215300"/>
              <a:ext cx="1758900" cy="1011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541" name="Google Shape;5541;p375"/>
            <p:cNvSpPr txBox="1"/>
            <p:nvPr/>
          </p:nvSpPr>
          <p:spPr>
            <a:xfrm>
              <a:off x="863850" y="2856375"/>
              <a:ext cx="11067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boto Slab SemiBold"/>
                  <a:ea typeface="Roboto Slab SemiBold"/>
                  <a:cs typeface="Roboto Slab SemiBold"/>
                  <a:sym typeface="Roboto Slab SemiBold"/>
                </a:rPr>
                <a:t>Admin</a:t>
              </a:r>
              <a:endParaRPr b="0" i="0" sz="1400" u="none" cap="none" strike="noStrike">
                <a:solidFill>
                  <a:schemeClr val="dk1"/>
                </a:solidFill>
                <a:latin typeface="Roboto Slab SemiBold"/>
                <a:ea typeface="Roboto Slab SemiBold"/>
                <a:cs typeface="Roboto Slab SemiBold"/>
                <a:sym typeface="Roboto Slab SemiBold"/>
              </a:endParaRPr>
            </a:p>
          </p:txBody>
        </p:sp>
        <p:sp>
          <p:nvSpPr>
            <p:cNvPr id="5542" name="Google Shape;5542;p375"/>
            <p:cNvSpPr txBox="1"/>
            <p:nvPr/>
          </p:nvSpPr>
          <p:spPr>
            <a:xfrm>
              <a:off x="2832000" y="2856375"/>
              <a:ext cx="13764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boto Slab SemiBold"/>
                  <a:ea typeface="Roboto Slab SemiBold"/>
                  <a:cs typeface="Roboto Slab SemiBold"/>
                  <a:sym typeface="Roboto Slab SemiBold"/>
                </a:rPr>
                <a:t>Transactions</a:t>
              </a:r>
              <a:endParaRPr b="0" i="0" sz="1400" u="none" cap="none" strike="noStrike">
                <a:solidFill>
                  <a:schemeClr val="dk1"/>
                </a:solidFill>
                <a:latin typeface="Roboto Slab SemiBold"/>
                <a:ea typeface="Roboto Slab SemiBold"/>
                <a:cs typeface="Roboto Slab SemiBold"/>
                <a:sym typeface="Roboto Slab SemiBold"/>
              </a:endParaRPr>
            </a:p>
          </p:txBody>
        </p:sp>
        <p:sp>
          <p:nvSpPr>
            <p:cNvPr id="5543" name="Google Shape;5543;p375"/>
            <p:cNvSpPr txBox="1"/>
            <p:nvPr/>
          </p:nvSpPr>
          <p:spPr>
            <a:xfrm>
              <a:off x="5069850" y="2856375"/>
              <a:ext cx="11067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boto Slab SemiBold"/>
                  <a:ea typeface="Roboto Slab SemiBold"/>
                  <a:cs typeface="Roboto Slab SemiBold"/>
                  <a:sym typeface="Roboto Slab SemiBold"/>
                </a:rPr>
                <a:t>Messaging</a:t>
              </a:r>
              <a:endParaRPr b="0" i="0" sz="1400" u="none" cap="none" strike="noStrike">
                <a:solidFill>
                  <a:schemeClr val="dk1"/>
                </a:solidFill>
                <a:latin typeface="Roboto Slab SemiBold"/>
                <a:ea typeface="Roboto Slab SemiBold"/>
                <a:cs typeface="Roboto Slab SemiBold"/>
                <a:sym typeface="Roboto Slab SemiBold"/>
              </a:endParaRPr>
            </a:p>
          </p:txBody>
        </p:sp>
        <p:sp>
          <p:nvSpPr>
            <p:cNvPr id="5544" name="Google Shape;5544;p375"/>
            <p:cNvSpPr txBox="1"/>
            <p:nvPr/>
          </p:nvSpPr>
          <p:spPr>
            <a:xfrm>
              <a:off x="7172850" y="2856375"/>
              <a:ext cx="11067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boto Slab SemiBold"/>
                  <a:ea typeface="Roboto Slab SemiBold"/>
                  <a:cs typeface="Roboto Slab SemiBold"/>
                  <a:sym typeface="Roboto Slab SemiBold"/>
                </a:rPr>
                <a:t>Archive</a:t>
              </a:r>
              <a:endParaRPr b="0" i="0" sz="1400" u="none" cap="none" strike="noStrike">
                <a:solidFill>
                  <a:schemeClr val="dk1"/>
                </a:solidFill>
                <a:latin typeface="Roboto Slab SemiBold"/>
                <a:ea typeface="Roboto Slab SemiBold"/>
                <a:cs typeface="Roboto Slab SemiBold"/>
                <a:sym typeface="Roboto Slab SemiBold"/>
              </a:endParaRPr>
            </a:p>
          </p:txBody>
        </p:sp>
        <p:sp>
          <p:nvSpPr>
            <p:cNvPr id="5545" name="Google Shape;5545;p375"/>
            <p:cNvSpPr txBox="1"/>
            <p:nvPr/>
          </p:nvSpPr>
          <p:spPr>
            <a:xfrm>
              <a:off x="682450" y="3364375"/>
              <a:ext cx="1469400" cy="50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Roboto"/>
                  <a:ea typeface="Roboto"/>
                  <a:cs typeface="Roboto"/>
                  <a:sym typeface="Roboto"/>
                </a:rPr>
                <a:t>Allows users full control over their EDI trading partner setup</a:t>
              </a:r>
              <a:endParaRPr b="0" i="0" sz="1100" u="none" cap="none" strike="noStrike">
                <a:solidFill>
                  <a:schemeClr val="dk1"/>
                </a:solidFill>
                <a:latin typeface="Roboto"/>
                <a:ea typeface="Roboto"/>
                <a:cs typeface="Roboto"/>
                <a:sym typeface="Roboto"/>
              </a:endParaRPr>
            </a:p>
          </p:txBody>
        </p:sp>
        <p:sp>
          <p:nvSpPr>
            <p:cNvPr id="5546" name="Google Shape;5546;p375"/>
            <p:cNvSpPr txBox="1"/>
            <p:nvPr/>
          </p:nvSpPr>
          <p:spPr>
            <a:xfrm>
              <a:off x="2884675" y="3364375"/>
              <a:ext cx="1271100" cy="50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Roboto"/>
                  <a:ea typeface="Roboto"/>
                  <a:cs typeface="Roboto"/>
                  <a:sym typeface="Roboto"/>
                </a:rPr>
                <a:t>Provides users full control over their EDI transactions</a:t>
              </a:r>
              <a:endParaRPr b="0" i="0" sz="1100" u="none" cap="none" strike="noStrike">
                <a:solidFill>
                  <a:schemeClr val="dk1"/>
                </a:solidFill>
                <a:latin typeface="Roboto"/>
                <a:ea typeface="Roboto"/>
                <a:cs typeface="Roboto"/>
                <a:sym typeface="Roboto"/>
              </a:endParaRPr>
            </a:p>
          </p:txBody>
        </p:sp>
        <p:sp>
          <p:nvSpPr>
            <p:cNvPr id="5547" name="Google Shape;5547;p375"/>
            <p:cNvSpPr txBox="1"/>
            <p:nvPr/>
          </p:nvSpPr>
          <p:spPr>
            <a:xfrm>
              <a:off x="4837050" y="3364375"/>
              <a:ext cx="15723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Roboto"/>
                  <a:ea typeface="Roboto"/>
                  <a:cs typeface="Roboto"/>
                  <a:sym typeface="Roboto"/>
                </a:rPr>
                <a:t>Full logging of all EDI transactions, communications and configuration changes</a:t>
              </a:r>
              <a:endParaRPr b="0" i="0" sz="1100" u="none" cap="none" strike="noStrike">
                <a:solidFill>
                  <a:schemeClr val="dk1"/>
                </a:solidFill>
                <a:latin typeface="Roboto"/>
                <a:ea typeface="Roboto"/>
                <a:cs typeface="Roboto"/>
                <a:sym typeface="Roboto"/>
              </a:endParaRPr>
            </a:p>
          </p:txBody>
        </p:sp>
        <p:sp>
          <p:nvSpPr>
            <p:cNvPr id="5548" name="Google Shape;5548;p375"/>
            <p:cNvSpPr txBox="1"/>
            <p:nvPr/>
          </p:nvSpPr>
          <p:spPr>
            <a:xfrm>
              <a:off x="7038000" y="3364375"/>
              <a:ext cx="13764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Roboto"/>
                  <a:ea typeface="Roboto"/>
                  <a:cs typeface="Roboto"/>
                  <a:sym typeface="Roboto"/>
                </a:rPr>
                <a:t>View all archived EDI transactions as well as the ability to restore them</a:t>
              </a:r>
              <a:endParaRPr b="0" i="0" sz="1100" u="none" cap="none" strike="noStrike">
                <a:solidFill>
                  <a:schemeClr val="dk1"/>
                </a:solidFill>
                <a:latin typeface="Roboto"/>
                <a:ea typeface="Roboto"/>
                <a:cs typeface="Roboto"/>
                <a:sym typeface="Roboto"/>
              </a:endParaRPr>
            </a:p>
          </p:txBody>
        </p:sp>
      </p:grpSp>
      <p:sp>
        <p:nvSpPr>
          <p:cNvPr id="5549" name="Google Shape;5549;p375"/>
          <p:cNvSpPr txBox="1"/>
          <p:nvPr>
            <p:ph idx="1" type="body"/>
          </p:nvPr>
        </p:nvSpPr>
        <p:spPr>
          <a:xfrm>
            <a:off x="365700" y="2092093"/>
            <a:ext cx="8139300" cy="184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1200"/>
              </a:spcBef>
              <a:spcAft>
                <a:spcPts val="600"/>
              </a:spcAft>
              <a:buSzPts val="1400"/>
              <a:buNone/>
            </a:pPr>
            <a:r>
              <a:rPr b="1" lang="en-US" sz="1200">
                <a:solidFill>
                  <a:srgbClr val="1B3E51"/>
                </a:solidFill>
                <a:latin typeface="Roboto"/>
                <a:ea typeface="Roboto"/>
                <a:cs typeface="Roboto"/>
                <a:sym typeface="Roboto"/>
              </a:rPr>
              <a:t>What are the components of EDI?</a:t>
            </a:r>
            <a:endParaRPr>
              <a:solidFill>
                <a:srgbClr val="063849"/>
              </a:solidFill>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4" name="Shape 5554"/>
        <p:cNvGrpSpPr/>
        <p:nvPr/>
      </p:nvGrpSpPr>
      <p:grpSpPr>
        <a:xfrm>
          <a:off x="0" y="0"/>
          <a:ext cx="0" cy="0"/>
          <a:chOff x="0" y="0"/>
          <a:chExt cx="0" cy="0"/>
        </a:xfrm>
      </p:grpSpPr>
      <p:sp>
        <p:nvSpPr>
          <p:cNvPr id="5555" name="Google Shape;5555;p376"/>
          <p:cNvSpPr txBox="1"/>
          <p:nvPr>
            <p:ph type="title"/>
          </p:nvPr>
        </p:nvSpPr>
        <p:spPr>
          <a:xfrm>
            <a:off x="365700" y="274350"/>
            <a:ext cx="45873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t>EDI trading partner management </a:t>
            </a:r>
            <a:endParaRPr/>
          </a:p>
        </p:txBody>
      </p:sp>
      <p:sp>
        <p:nvSpPr>
          <p:cNvPr id="5556" name="Google Shape;5556;p376"/>
          <p:cNvSpPr txBox="1"/>
          <p:nvPr>
            <p:ph idx="1" type="body"/>
          </p:nvPr>
        </p:nvSpPr>
        <p:spPr>
          <a:xfrm>
            <a:off x="365700" y="914400"/>
            <a:ext cx="3613500" cy="3370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1200">
                <a:latin typeface="Roboto"/>
                <a:ea typeface="Roboto"/>
                <a:cs typeface="Roboto"/>
                <a:sym typeface="Roboto"/>
              </a:rPr>
              <a:t>Key Features</a:t>
            </a:r>
            <a:endParaRPr b="1" sz="11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Add a Trading Partner</a:t>
            </a:r>
            <a:r>
              <a:rPr lang="en-US" sz="1000">
                <a:latin typeface="Roboto"/>
                <a:ea typeface="Roboto"/>
                <a:cs typeface="Roboto"/>
                <a:sym typeface="Roboto"/>
              </a:rPr>
              <a:t> </a:t>
            </a:r>
            <a:r>
              <a:rPr lang="en-US" sz="1000">
                <a:latin typeface="Roboto"/>
                <a:ea typeface="Roboto"/>
                <a:cs typeface="Roboto"/>
                <a:sym typeface="Roboto"/>
              </a:rPr>
              <a:t>- </a:t>
            </a:r>
            <a:r>
              <a:rPr lang="en-US" sz="1000">
                <a:latin typeface="Roboto"/>
                <a:ea typeface="Roboto"/>
                <a:cs typeface="Roboto"/>
                <a:sym typeface="Roboto"/>
              </a:rPr>
              <a:t>Access a pre-existing library of trading partners or create your own</a:t>
            </a:r>
            <a:endParaRPr sz="10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Create a Workflow</a:t>
            </a:r>
            <a:r>
              <a:rPr lang="en-US" sz="1000">
                <a:latin typeface="Roboto"/>
                <a:ea typeface="Roboto"/>
                <a:cs typeface="Roboto"/>
                <a:sym typeface="Roboto"/>
              </a:rPr>
              <a:t> - Select your EDI standard (X12, EDIFACT or TRADACOMS), associated documents and versions </a:t>
            </a:r>
            <a:endParaRPr sz="10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EDI Settings</a:t>
            </a:r>
            <a:r>
              <a:rPr lang="en-US" sz="1000">
                <a:latin typeface="Roboto"/>
                <a:ea typeface="Roboto"/>
                <a:cs typeface="Roboto"/>
                <a:sym typeface="Roboto"/>
              </a:rPr>
              <a:t> - Input envelope settings for use in your integrations</a:t>
            </a:r>
            <a:endParaRPr sz="10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Communication</a:t>
            </a:r>
            <a:r>
              <a:rPr lang="en-US" sz="1000">
                <a:latin typeface="Roboto"/>
                <a:ea typeface="Roboto"/>
                <a:cs typeface="Roboto"/>
                <a:sym typeface="Roboto"/>
              </a:rPr>
              <a:t> - Associate your preferred communication method with your trading partners  </a:t>
            </a:r>
            <a:endParaRPr sz="1000">
              <a:latin typeface="Roboto"/>
              <a:ea typeface="Roboto"/>
              <a:cs typeface="Roboto"/>
              <a:sym typeface="Roboto"/>
            </a:endParaRPr>
          </a:p>
          <a:p>
            <a:pPr indent="0" lvl="0" marL="0" rtl="0" algn="l">
              <a:lnSpc>
                <a:spcPct val="100000"/>
              </a:lnSpc>
              <a:spcBef>
                <a:spcPts val="1200"/>
              </a:spcBef>
              <a:spcAft>
                <a:spcPts val="0"/>
              </a:spcAft>
              <a:buSzPts val="1400"/>
              <a:buNone/>
            </a:pPr>
            <a:r>
              <a:rPr b="1" lang="en-US" sz="1200">
                <a:latin typeface="Roboto"/>
                <a:ea typeface="Roboto"/>
                <a:cs typeface="Roboto"/>
                <a:sym typeface="Roboto"/>
              </a:rPr>
              <a:t>Benefits</a:t>
            </a:r>
            <a:endParaRPr b="1" sz="11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Control</a:t>
            </a:r>
            <a:r>
              <a:rPr lang="en-US" sz="1000">
                <a:latin typeface="Roboto"/>
                <a:ea typeface="Roboto"/>
                <a:cs typeface="Roboto"/>
                <a:sym typeface="Roboto"/>
              </a:rPr>
              <a:t> - Add, create and edit trading partners without the need to submit a request</a:t>
            </a:r>
            <a:endParaRPr sz="10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Efficient</a:t>
            </a:r>
            <a:r>
              <a:rPr lang="en-US" sz="1000">
                <a:latin typeface="Roboto"/>
                <a:ea typeface="Roboto"/>
                <a:cs typeface="Roboto"/>
                <a:sym typeface="Roboto"/>
              </a:rPr>
              <a:t> - Create workflows easily by directly using EDI instead of relying on maps</a:t>
            </a:r>
            <a:endParaRPr sz="1000">
              <a:latin typeface="Roboto"/>
              <a:ea typeface="Roboto"/>
              <a:cs typeface="Roboto"/>
              <a:sym typeface="Roboto"/>
            </a:endParaRPr>
          </a:p>
          <a:p>
            <a:pPr indent="-127000" lvl="0" marL="139700" marR="0" rtl="0" algn="l">
              <a:lnSpc>
                <a:spcPct val="100000"/>
              </a:lnSpc>
              <a:spcBef>
                <a:spcPts val="600"/>
              </a:spcBef>
              <a:spcAft>
                <a:spcPts val="600"/>
              </a:spcAft>
              <a:buClr>
                <a:schemeClr val="dk2"/>
              </a:buClr>
              <a:buSzPts val="800"/>
              <a:buFont typeface="Roboto"/>
              <a:buChar char="●"/>
            </a:pPr>
            <a:r>
              <a:rPr lang="en-US" sz="1000">
                <a:latin typeface="Roboto SemiBold"/>
                <a:ea typeface="Roboto SemiBold"/>
                <a:cs typeface="Roboto SemiBold"/>
                <a:sym typeface="Roboto SemiBold"/>
              </a:rPr>
              <a:t>Incorporated</a:t>
            </a:r>
            <a:r>
              <a:rPr lang="en-US" sz="1000">
                <a:latin typeface="Roboto"/>
                <a:ea typeface="Roboto"/>
                <a:cs typeface="Roboto"/>
                <a:sym typeface="Roboto"/>
              </a:rPr>
              <a:t> - Remove the need for additional software or service costs by including VAN, AS2, FTP and SFTP connections</a:t>
            </a:r>
            <a:endParaRPr sz="1000">
              <a:latin typeface="Roboto"/>
              <a:ea typeface="Roboto"/>
              <a:cs typeface="Roboto"/>
              <a:sym typeface="Roboto"/>
            </a:endParaRPr>
          </a:p>
        </p:txBody>
      </p:sp>
      <p:grpSp>
        <p:nvGrpSpPr>
          <p:cNvPr id="5557" name="Google Shape;5557;p376"/>
          <p:cNvGrpSpPr/>
          <p:nvPr/>
        </p:nvGrpSpPr>
        <p:grpSpPr>
          <a:xfrm>
            <a:off x="4572164" y="914390"/>
            <a:ext cx="4206300" cy="3487800"/>
            <a:chOff x="4572164" y="914390"/>
            <a:chExt cx="4206300" cy="3487800"/>
          </a:xfrm>
        </p:grpSpPr>
        <p:sp>
          <p:nvSpPr>
            <p:cNvPr id="5558" name="Google Shape;5558;p376"/>
            <p:cNvSpPr/>
            <p:nvPr/>
          </p:nvSpPr>
          <p:spPr>
            <a:xfrm>
              <a:off x="4572164" y="914390"/>
              <a:ext cx="4206300" cy="3487800"/>
            </a:xfrm>
            <a:prstGeom prst="rect">
              <a:avLst/>
            </a:prstGeom>
            <a:solidFill>
              <a:srgbClr val="EBF1F3"/>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sp>
          <p:nvSpPr>
            <p:cNvPr id="5559" name="Google Shape;5559;p376"/>
            <p:cNvSpPr txBox="1"/>
            <p:nvPr/>
          </p:nvSpPr>
          <p:spPr>
            <a:xfrm>
              <a:off x="5207605" y="1052331"/>
              <a:ext cx="29355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600"/>
                </a:spcAft>
                <a:buClr>
                  <a:srgbClr val="000000"/>
                </a:buClr>
                <a:buSzPts val="1200"/>
                <a:buFont typeface="Arial"/>
                <a:buNone/>
              </a:pPr>
              <a:r>
                <a:rPr b="0" i="0" lang="en-US" sz="1200" u="none" cap="none" strike="noStrike">
                  <a:solidFill>
                    <a:srgbClr val="7C97A2"/>
                  </a:solidFill>
                  <a:latin typeface="Roboto Slab Medium"/>
                  <a:ea typeface="Roboto Slab Medium"/>
                  <a:cs typeface="Roboto Slab Medium"/>
                  <a:sym typeface="Roboto Slab Medium"/>
                </a:rPr>
                <a:t>Trading Partners</a:t>
              </a:r>
              <a:endParaRPr b="0" i="0" sz="1200" u="none" cap="none" strike="noStrike">
                <a:solidFill>
                  <a:srgbClr val="7C97A2"/>
                </a:solidFill>
                <a:latin typeface="Roboto Slab Medium"/>
                <a:ea typeface="Roboto Slab Medium"/>
                <a:cs typeface="Roboto Slab Medium"/>
                <a:sym typeface="Roboto Slab Medium"/>
              </a:endParaRPr>
            </a:p>
          </p:txBody>
        </p:sp>
        <p:grpSp>
          <p:nvGrpSpPr>
            <p:cNvPr id="5560" name="Google Shape;5560;p376"/>
            <p:cNvGrpSpPr/>
            <p:nvPr/>
          </p:nvGrpSpPr>
          <p:grpSpPr>
            <a:xfrm>
              <a:off x="4647208" y="1386369"/>
              <a:ext cx="4056418" cy="2943913"/>
              <a:chOff x="4647208" y="1386369"/>
              <a:chExt cx="4056418" cy="2943913"/>
            </a:xfrm>
          </p:grpSpPr>
          <p:grpSp>
            <p:nvGrpSpPr>
              <p:cNvPr id="5561" name="Google Shape;5561;p376"/>
              <p:cNvGrpSpPr/>
              <p:nvPr/>
            </p:nvGrpSpPr>
            <p:grpSpPr>
              <a:xfrm>
                <a:off x="4647208" y="1386369"/>
                <a:ext cx="1310400" cy="692100"/>
                <a:chOff x="4647208" y="1386369"/>
                <a:chExt cx="1310400" cy="692100"/>
              </a:xfrm>
            </p:grpSpPr>
            <p:sp>
              <p:nvSpPr>
                <p:cNvPr id="5562" name="Google Shape;5562;p376"/>
                <p:cNvSpPr/>
                <p:nvPr/>
              </p:nvSpPr>
              <p:spPr>
                <a:xfrm>
                  <a:off x="4647208" y="1386369"/>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63" name="Google Shape;5563;p376"/>
                <p:cNvPicPr preferRelativeResize="0"/>
                <p:nvPr/>
              </p:nvPicPr>
              <p:blipFill rotWithShape="1">
                <a:blip r:embed="rId3">
                  <a:alphaModFix/>
                </a:blip>
                <a:srcRect b="0" l="0" r="0" t="0"/>
                <a:stretch/>
              </p:blipFill>
              <p:spPr>
                <a:xfrm>
                  <a:off x="5008362" y="1577282"/>
                  <a:ext cx="588007" cy="310300"/>
                </a:xfrm>
                <a:prstGeom prst="rect">
                  <a:avLst/>
                </a:prstGeom>
                <a:noFill/>
                <a:ln>
                  <a:noFill/>
                </a:ln>
              </p:spPr>
            </p:pic>
          </p:grpSp>
          <p:grpSp>
            <p:nvGrpSpPr>
              <p:cNvPr id="5564" name="Google Shape;5564;p376"/>
              <p:cNvGrpSpPr/>
              <p:nvPr/>
            </p:nvGrpSpPr>
            <p:grpSpPr>
              <a:xfrm>
                <a:off x="7393226" y="1386369"/>
                <a:ext cx="1310400" cy="692100"/>
                <a:chOff x="7393226" y="1386369"/>
                <a:chExt cx="1310400" cy="692100"/>
              </a:xfrm>
            </p:grpSpPr>
            <p:sp>
              <p:nvSpPr>
                <p:cNvPr id="5565" name="Google Shape;5565;p376"/>
                <p:cNvSpPr/>
                <p:nvPr/>
              </p:nvSpPr>
              <p:spPr>
                <a:xfrm>
                  <a:off x="7393226" y="1386369"/>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66" name="Google Shape;5566;p376"/>
                <p:cNvPicPr preferRelativeResize="0"/>
                <p:nvPr/>
              </p:nvPicPr>
              <p:blipFill rotWithShape="1">
                <a:blip r:embed="rId4">
                  <a:alphaModFix/>
                </a:blip>
                <a:srcRect b="0" l="0" r="0" t="0"/>
                <a:stretch/>
              </p:blipFill>
              <p:spPr>
                <a:xfrm>
                  <a:off x="7545462" y="1579747"/>
                  <a:ext cx="1005842" cy="305344"/>
                </a:xfrm>
                <a:prstGeom prst="rect">
                  <a:avLst/>
                </a:prstGeom>
                <a:noFill/>
                <a:ln>
                  <a:noFill/>
                </a:ln>
              </p:spPr>
            </p:pic>
          </p:grpSp>
          <p:grpSp>
            <p:nvGrpSpPr>
              <p:cNvPr id="5567" name="Google Shape;5567;p376"/>
              <p:cNvGrpSpPr/>
              <p:nvPr/>
            </p:nvGrpSpPr>
            <p:grpSpPr>
              <a:xfrm>
                <a:off x="6020217" y="2887578"/>
                <a:ext cx="1310400" cy="692100"/>
                <a:chOff x="6020217" y="2887578"/>
                <a:chExt cx="1310400" cy="692100"/>
              </a:xfrm>
            </p:grpSpPr>
            <p:sp>
              <p:nvSpPr>
                <p:cNvPr id="5568" name="Google Shape;5568;p376"/>
                <p:cNvSpPr/>
                <p:nvPr/>
              </p:nvSpPr>
              <p:spPr>
                <a:xfrm>
                  <a:off x="6020217" y="2887578"/>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69" name="Google Shape;5569;p376"/>
                <p:cNvPicPr preferRelativeResize="0"/>
                <p:nvPr/>
              </p:nvPicPr>
              <p:blipFill rotWithShape="1">
                <a:blip r:embed="rId5">
                  <a:alphaModFix/>
                </a:blip>
                <a:srcRect b="0" l="0" r="0" t="0"/>
                <a:stretch/>
              </p:blipFill>
              <p:spPr>
                <a:xfrm>
                  <a:off x="6433004" y="2991220"/>
                  <a:ext cx="484825" cy="484825"/>
                </a:xfrm>
                <a:prstGeom prst="rect">
                  <a:avLst/>
                </a:prstGeom>
                <a:noFill/>
                <a:ln>
                  <a:noFill/>
                </a:ln>
              </p:spPr>
            </p:pic>
          </p:grpSp>
          <p:grpSp>
            <p:nvGrpSpPr>
              <p:cNvPr id="5570" name="Google Shape;5570;p376"/>
              <p:cNvGrpSpPr/>
              <p:nvPr/>
            </p:nvGrpSpPr>
            <p:grpSpPr>
              <a:xfrm>
                <a:off x="7393226" y="3638182"/>
                <a:ext cx="1310400" cy="692100"/>
                <a:chOff x="7393226" y="3638182"/>
                <a:chExt cx="1310400" cy="692100"/>
              </a:xfrm>
            </p:grpSpPr>
            <p:sp>
              <p:nvSpPr>
                <p:cNvPr id="5571" name="Google Shape;5571;p376"/>
                <p:cNvSpPr/>
                <p:nvPr/>
              </p:nvSpPr>
              <p:spPr>
                <a:xfrm>
                  <a:off x="7393226" y="3638182"/>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72" name="Google Shape;5572;p376"/>
                <p:cNvPicPr preferRelativeResize="0"/>
                <p:nvPr/>
              </p:nvPicPr>
              <p:blipFill rotWithShape="1">
                <a:blip r:embed="rId6">
                  <a:alphaModFix/>
                </a:blip>
                <a:srcRect b="0" l="0" r="0" t="0"/>
                <a:stretch/>
              </p:blipFill>
              <p:spPr>
                <a:xfrm>
                  <a:off x="7530959" y="3861642"/>
                  <a:ext cx="1034933" cy="245189"/>
                </a:xfrm>
                <a:prstGeom prst="rect">
                  <a:avLst/>
                </a:prstGeom>
                <a:noFill/>
                <a:ln>
                  <a:noFill/>
                </a:ln>
              </p:spPr>
            </p:pic>
          </p:grpSp>
          <p:grpSp>
            <p:nvGrpSpPr>
              <p:cNvPr id="5573" name="Google Shape;5573;p376"/>
              <p:cNvGrpSpPr/>
              <p:nvPr/>
            </p:nvGrpSpPr>
            <p:grpSpPr>
              <a:xfrm>
                <a:off x="6020217" y="1386369"/>
                <a:ext cx="1310400" cy="692100"/>
                <a:chOff x="6020217" y="1386369"/>
                <a:chExt cx="1310400" cy="692100"/>
              </a:xfrm>
            </p:grpSpPr>
            <p:sp>
              <p:nvSpPr>
                <p:cNvPr id="5574" name="Google Shape;5574;p376"/>
                <p:cNvSpPr/>
                <p:nvPr/>
              </p:nvSpPr>
              <p:spPr>
                <a:xfrm>
                  <a:off x="6020217" y="1386369"/>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75" name="Google Shape;5575;p376"/>
                <p:cNvPicPr preferRelativeResize="0"/>
                <p:nvPr/>
              </p:nvPicPr>
              <p:blipFill rotWithShape="1">
                <a:blip r:embed="rId7">
                  <a:alphaModFix/>
                </a:blip>
                <a:srcRect b="0" l="0" r="0" t="0"/>
                <a:stretch/>
              </p:blipFill>
              <p:spPr>
                <a:xfrm>
                  <a:off x="6462101" y="1476285"/>
                  <a:ext cx="426631" cy="512276"/>
                </a:xfrm>
                <a:prstGeom prst="rect">
                  <a:avLst/>
                </a:prstGeom>
                <a:noFill/>
                <a:ln>
                  <a:noFill/>
                </a:ln>
              </p:spPr>
            </p:pic>
          </p:grpSp>
          <p:grpSp>
            <p:nvGrpSpPr>
              <p:cNvPr id="5576" name="Google Shape;5576;p376"/>
              <p:cNvGrpSpPr/>
              <p:nvPr/>
            </p:nvGrpSpPr>
            <p:grpSpPr>
              <a:xfrm>
                <a:off x="6020217" y="3638182"/>
                <a:ext cx="1310400" cy="692100"/>
                <a:chOff x="6020217" y="3638182"/>
                <a:chExt cx="1310400" cy="692100"/>
              </a:xfrm>
            </p:grpSpPr>
            <p:sp>
              <p:nvSpPr>
                <p:cNvPr id="5577" name="Google Shape;5577;p376"/>
                <p:cNvSpPr/>
                <p:nvPr/>
              </p:nvSpPr>
              <p:spPr>
                <a:xfrm>
                  <a:off x="6020217" y="3638182"/>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78" name="Google Shape;5578;p376"/>
                <p:cNvPicPr preferRelativeResize="0"/>
                <p:nvPr/>
              </p:nvPicPr>
              <p:blipFill rotWithShape="1">
                <a:blip r:embed="rId8">
                  <a:alphaModFix/>
                </a:blip>
                <a:srcRect b="0" l="0" r="0" t="0"/>
                <a:stretch/>
              </p:blipFill>
              <p:spPr>
                <a:xfrm>
                  <a:off x="6267255" y="3796700"/>
                  <a:ext cx="816325" cy="375074"/>
                </a:xfrm>
                <a:prstGeom prst="rect">
                  <a:avLst/>
                </a:prstGeom>
                <a:noFill/>
                <a:ln>
                  <a:noFill/>
                </a:ln>
              </p:spPr>
            </p:pic>
          </p:grpSp>
          <p:grpSp>
            <p:nvGrpSpPr>
              <p:cNvPr id="5579" name="Google Shape;5579;p376"/>
              <p:cNvGrpSpPr/>
              <p:nvPr/>
            </p:nvGrpSpPr>
            <p:grpSpPr>
              <a:xfrm>
                <a:off x="4647208" y="2136973"/>
                <a:ext cx="1310400" cy="692100"/>
                <a:chOff x="4647208" y="2136973"/>
                <a:chExt cx="1310400" cy="692100"/>
              </a:xfrm>
            </p:grpSpPr>
            <p:sp>
              <p:nvSpPr>
                <p:cNvPr id="5580" name="Google Shape;5580;p376"/>
                <p:cNvSpPr/>
                <p:nvPr/>
              </p:nvSpPr>
              <p:spPr>
                <a:xfrm>
                  <a:off x="4647208" y="2136973"/>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81" name="Google Shape;5581;p376"/>
                <p:cNvPicPr preferRelativeResize="0"/>
                <p:nvPr/>
              </p:nvPicPr>
              <p:blipFill rotWithShape="1">
                <a:blip r:embed="rId9">
                  <a:alphaModFix/>
                </a:blip>
                <a:srcRect b="0" l="0" r="0" t="0"/>
                <a:stretch/>
              </p:blipFill>
              <p:spPr>
                <a:xfrm>
                  <a:off x="4894209" y="2359798"/>
                  <a:ext cx="816314" cy="246450"/>
                </a:xfrm>
                <a:prstGeom prst="rect">
                  <a:avLst/>
                </a:prstGeom>
                <a:noFill/>
                <a:ln>
                  <a:noFill/>
                </a:ln>
              </p:spPr>
            </p:pic>
          </p:grpSp>
          <p:grpSp>
            <p:nvGrpSpPr>
              <p:cNvPr id="5582" name="Google Shape;5582;p376"/>
              <p:cNvGrpSpPr/>
              <p:nvPr/>
            </p:nvGrpSpPr>
            <p:grpSpPr>
              <a:xfrm>
                <a:off x="6020217" y="2136973"/>
                <a:ext cx="1310400" cy="692100"/>
                <a:chOff x="6020217" y="2136973"/>
                <a:chExt cx="1310400" cy="692100"/>
              </a:xfrm>
            </p:grpSpPr>
            <p:sp>
              <p:nvSpPr>
                <p:cNvPr id="5583" name="Google Shape;5583;p376"/>
                <p:cNvSpPr/>
                <p:nvPr/>
              </p:nvSpPr>
              <p:spPr>
                <a:xfrm>
                  <a:off x="6020217" y="2136973"/>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84" name="Google Shape;5584;p376"/>
                <p:cNvPicPr preferRelativeResize="0"/>
                <p:nvPr/>
              </p:nvPicPr>
              <p:blipFill rotWithShape="1">
                <a:blip r:embed="rId10">
                  <a:alphaModFix/>
                </a:blip>
                <a:srcRect b="0" l="0" r="0" t="0"/>
                <a:stretch/>
              </p:blipFill>
              <p:spPr>
                <a:xfrm>
                  <a:off x="6157913" y="2311084"/>
                  <a:ext cx="1034932" cy="306731"/>
                </a:xfrm>
                <a:prstGeom prst="rect">
                  <a:avLst/>
                </a:prstGeom>
                <a:noFill/>
                <a:ln>
                  <a:noFill/>
                </a:ln>
              </p:spPr>
            </p:pic>
          </p:grpSp>
          <p:grpSp>
            <p:nvGrpSpPr>
              <p:cNvPr id="5585" name="Google Shape;5585;p376"/>
              <p:cNvGrpSpPr/>
              <p:nvPr/>
            </p:nvGrpSpPr>
            <p:grpSpPr>
              <a:xfrm>
                <a:off x="4647208" y="2887578"/>
                <a:ext cx="1310400" cy="692100"/>
                <a:chOff x="4647208" y="2887578"/>
                <a:chExt cx="1310400" cy="692100"/>
              </a:xfrm>
            </p:grpSpPr>
            <p:sp>
              <p:nvSpPr>
                <p:cNvPr id="5586" name="Google Shape;5586;p376"/>
                <p:cNvSpPr/>
                <p:nvPr/>
              </p:nvSpPr>
              <p:spPr>
                <a:xfrm>
                  <a:off x="4647208" y="2887578"/>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87" name="Google Shape;5587;p376"/>
                <p:cNvPicPr preferRelativeResize="0"/>
                <p:nvPr/>
              </p:nvPicPr>
              <p:blipFill rotWithShape="1">
                <a:blip r:embed="rId11">
                  <a:alphaModFix/>
                </a:blip>
                <a:srcRect b="0" l="0" r="0" t="0"/>
                <a:stretch/>
              </p:blipFill>
              <p:spPr>
                <a:xfrm>
                  <a:off x="4827450" y="3110403"/>
                  <a:ext cx="1034933" cy="246444"/>
                </a:xfrm>
                <a:prstGeom prst="rect">
                  <a:avLst/>
                </a:prstGeom>
                <a:noFill/>
                <a:ln>
                  <a:noFill/>
                </a:ln>
              </p:spPr>
            </p:pic>
          </p:grpSp>
          <p:grpSp>
            <p:nvGrpSpPr>
              <p:cNvPr id="5588" name="Google Shape;5588;p376"/>
              <p:cNvGrpSpPr/>
              <p:nvPr/>
            </p:nvGrpSpPr>
            <p:grpSpPr>
              <a:xfrm>
                <a:off x="7393226" y="2887578"/>
                <a:ext cx="1310400" cy="692100"/>
                <a:chOff x="7393226" y="2887578"/>
                <a:chExt cx="1310400" cy="692100"/>
              </a:xfrm>
            </p:grpSpPr>
            <p:sp>
              <p:nvSpPr>
                <p:cNvPr id="5589" name="Google Shape;5589;p376"/>
                <p:cNvSpPr/>
                <p:nvPr/>
              </p:nvSpPr>
              <p:spPr>
                <a:xfrm>
                  <a:off x="7393226" y="2887578"/>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90" name="Google Shape;5590;p376"/>
                <p:cNvPicPr preferRelativeResize="0"/>
                <p:nvPr/>
              </p:nvPicPr>
              <p:blipFill rotWithShape="1">
                <a:blip r:embed="rId12">
                  <a:alphaModFix/>
                </a:blip>
                <a:srcRect b="0" l="0" r="0" t="0"/>
                <a:stretch/>
              </p:blipFill>
              <p:spPr>
                <a:xfrm>
                  <a:off x="7805971" y="2991216"/>
                  <a:ext cx="484825" cy="484825"/>
                </a:xfrm>
                <a:prstGeom prst="rect">
                  <a:avLst/>
                </a:prstGeom>
                <a:noFill/>
                <a:ln>
                  <a:noFill/>
                </a:ln>
              </p:spPr>
            </p:pic>
          </p:grpSp>
          <p:grpSp>
            <p:nvGrpSpPr>
              <p:cNvPr id="5591" name="Google Shape;5591;p376"/>
              <p:cNvGrpSpPr/>
              <p:nvPr/>
            </p:nvGrpSpPr>
            <p:grpSpPr>
              <a:xfrm>
                <a:off x="4647208" y="3638182"/>
                <a:ext cx="1310400" cy="692100"/>
                <a:chOff x="4647208" y="3638182"/>
                <a:chExt cx="1310400" cy="692100"/>
              </a:xfrm>
            </p:grpSpPr>
            <p:sp>
              <p:nvSpPr>
                <p:cNvPr id="5592" name="Google Shape;5592;p376"/>
                <p:cNvSpPr/>
                <p:nvPr/>
              </p:nvSpPr>
              <p:spPr>
                <a:xfrm>
                  <a:off x="4647208" y="3638182"/>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93" name="Google Shape;5593;p376"/>
                <p:cNvPicPr preferRelativeResize="0"/>
                <p:nvPr/>
              </p:nvPicPr>
              <p:blipFill rotWithShape="1">
                <a:blip r:embed="rId13">
                  <a:alphaModFix/>
                </a:blip>
                <a:srcRect b="0" l="0" r="0" t="0"/>
                <a:stretch/>
              </p:blipFill>
              <p:spPr>
                <a:xfrm>
                  <a:off x="5005988" y="3861007"/>
                  <a:ext cx="592840" cy="246450"/>
                </a:xfrm>
                <a:prstGeom prst="rect">
                  <a:avLst/>
                </a:prstGeom>
                <a:noFill/>
                <a:ln>
                  <a:noFill/>
                </a:ln>
              </p:spPr>
            </p:pic>
          </p:grpSp>
          <p:grpSp>
            <p:nvGrpSpPr>
              <p:cNvPr id="5594" name="Google Shape;5594;p376"/>
              <p:cNvGrpSpPr/>
              <p:nvPr/>
            </p:nvGrpSpPr>
            <p:grpSpPr>
              <a:xfrm>
                <a:off x="7393226" y="2136973"/>
                <a:ext cx="1310400" cy="692100"/>
                <a:chOff x="7393226" y="2136973"/>
                <a:chExt cx="1310400" cy="692100"/>
              </a:xfrm>
            </p:grpSpPr>
            <p:sp>
              <p:nvSpPr>
                <p:cNvPr id="5595" name="Google Shape;5595;p376"/>
                <p:cNvSpPr/>
                <p:nvPr/>
              </p:nvSpPr>
              <p:spPr>
                <a:xfrm>
                  <a:off x="7393226" y="2136973"/>
                  <a:ext cx="1310400" cy="692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pic>
              <p:nvPicPr>
                <p:cNvPr id="5596" name="Google Shape;5596;p376"/>
                <p:cNvPicPr preferRelativeResize="0"/>
                <p:nvPr/>
              </p:nvPicPr>
              <p:blipFill rotWithShape="1">
                <a:blip r:embed="rId14">
                  <a:alphaModFix/>
                </a:blip>
                <a:srcRect b="0" l="0" r="0" t="0"/>
                <a:stretch/>
              </p:blipFill>
              <p:spPr>
                <a:xfrm>
                  <a:off x="7754413" y="2267655"/>
                  <a:ext cx="588026" cy="430737"/>
                </a:xfrm>
                <a:prstGeom prst="rect">
                  <a:avLst/>
                </a:prstGeom>
                <a:noFill/>
                <a:ln>
                  <a:noFill/>
                </a:ln>
              </p:spPr>
            </p:pic>
          </p:grpSp>
        </p:grpSp>
      </p:gr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1" name="Shape 5601"/>
        <p:cNvGrpSpPr/>
        <p:nvPr/>
      </p:nvGrpSpPr>
      <p:grpSpPr>
        <a:xfrm>
          <a:off x="0" y="0"/>
          <a:ext cx="0" cy="0"/>
          <a:chOff x="0" y="0"/>
          <a:chExt cx="0" cy="0"/>
        </a:xfrm>
      </p:grpSpPr>
      <p:sp>
        <p:nvSpPr>
          <p:cNvPr id="5602" name="Google Shape;5602;p377"/>
          <p:cNvSpPr txBox="1"/>
          <p:nvPr>
            <p:ph idx="1" type="body"/>
          </p:nvPr>
        </p:nvSpPr>
        <p:spPr>
          <a:xfrm>
            <a:off x="365525" y="914400"/>
            <a:ext cx="4206600" cy="2755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1200"/>
              </a:spcBef>
              <a:spcAft>
                <a:spcPts val="0"/>
              </a:spcAft>
              <a:buSzPts val="1400"/>
              <a:buNone/>
            </a:pPr>
            <a:r>
              <a:rPr b="1" lang="en-US" sz="1200">
                <a:latin typeface="Roboto"/>
                <a:ea typeface="Roboto"/>
                <a:cs typeface="Roboto"/>
                <a:sym typeface="Roboto"/>
              </a:rPr>
              <a:t>Key Features</a:t>
            </a:r>
            <a:endParaRPr b="1" sz="11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EDI views</a:t>
            </a:r>
            <a:r>
              <a:rPr lang="en-US" sz="1000">
                <a:latin typeface="Roboto"/>
                <a:ea typeface="Roboto"/>
                <a:cs typeface="Roboto"/>
                <a:sym typeface="Roboto"/>
              </a:rPr>
              <a:t> - View multiple formats including HTML, EDI and EDIXml </a:t>
            </a:r>
            <a:endParaRPr sz="10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Filters</a:t>
            </a:r>
            <a:r>
              <a:rPr lang="en-US" sz="1000">
                <a:latin typeface="Roboto"/>
                <a:ea typeface="Roboto"/>
                <a:cs typeface="Roboto"/>
                <a:sym typeface="Roboto"/>
              </a:rPr>
              <a:t> - Use filters to narrow results by Direction, Trading Partner and Document Type. </a:t>
            </a:r>
            <a:endParaRPr sz="10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Advanced Search</a:t>
            </a:r>
            <a:r>
              <a:rPr lang="en-US" sz="1000">
                <a:latin typeface="Roboto"/>
                <a:ea typeface="Roboto"/>
                <a:cs typeface="Roboto"/>
                <a:sym typeface="Roboto"/>
              </a:rPr>
              <a:t> - Use  various options to conduct advanced searches.  </a:t>
            </a:r>
            <a:endParaRPr sz="10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Reprocessing</a:t>
            </a:r>
            <a:r>
              <a:rPr lang="en-US" sz="1000">
                <a:latin typeface="Roboto"/>
                <a:ea typeface="Roboto"/>
                <a:cs typeface="Roboto"/>
                <a:sym typeface="Roboto"/>
              </a:rPr>
              <a:t> - Reprocess transactions that have failed</a:t>
            </a:r>
            <a:endParaRPr sz="1100"/>
          </a:p>
          <a:p>
            <a:pPr indent="0" lvl="0" marL="0" rtl="0" algn="l">
              <a:lnSpc>
                <a:spcPct val="100000"/>
              </a:lnSpc>
              <a:spcBef>
                <a:spcPts val="1200"/>
              </a:spcBef>
              <a:spcAft>
                <a:spcPts val="0"/>
              </a:spcAft>
              <a:buSzPts val="1400"/>
              <a:buNone/>
            </a:pPr>
            <a:r>
              <a:rPr b="1" lang="en-US" sz="1200">
                <a:latin typeface="Roboto"/>
                <a:ea typeface="Roboto"/>
                <a:cs typeface="Roboto"/>
                <a:sym typeface="Roboto"/>
              </a:rPr>
              <a:t>Benefits</a:t>
            </a:r>
            <a:endParaRPr b="1" sz="11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Monitor</a:t>
            </a:r>
            <a:r>
              <a:rPr lang="en-US" sz="1000">
                <a:latin typeface="Roboto"/>
                <a:ea typeface="Roboto"/>
                <a:cs typeface="Roboto"/>
                <a:sym typeface="Roboto"/>
              </a:rPr>
              <a:t> - Enable non-technical users to monitor and manage their EDI transactions</a:t>
            </a:r>
            <a:endParaRPr sz="10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Locate</a:t>
            </a:r>
            <a:r>
              <a:rPr lang="en-US" sz="1000">
                <a:latin typeface="Roboto"/>
                <a:ea typeface="Roboto"/>
                <a:cs typeface="Roboto"/>
                <a:sym typeface="Roboto"/>
              </a:rPr>
              <a:t> -  Locate specific EDI related transaction data with advanced search options</a:t>
            </a:r>
            <a:endParaRPr sz="1000">
              <a:latin typeface="Roboto"/>
              <a:ea typeface="Roboto"/>
              <a:cs typeface="Roboto"/>
              <a:sym typeface="Roboto"/>
            </a:endParaRPr>
          </a:p>
          <a:p>
            <a:pPr indent="-127000" lvl="0" marL="139700" marR="0" rtl="0" algn="l">
              <a:lnSpc>
                <a:spcPct val="100000"/>
              </a:lnSpc>
              <a:spcBef>
                <a:spcPts val="600"/>
              </a:spcBef>
              <a:spcAft>
                <a:spcPts val="600"/>
              </a:spcAft>
              <a:buClr>
                <a:schemeClr val="dk2"/>
              </a:buClr>
              <a:buSzPts val="800"/>
              <a:buFont typeface="Roboto"/>
              <a:buChar char="●"/>
            </a:pPr>
            <a:r>
              <a:rPr lang="en-US" sz="1000">
                <a:latin typeface="Roboto SemiBold"/>
                <a:ea typeface="Roboto SemiBold"/>
                <a:cs typeface="Roboto SemiBold"/>
                <a:sym typeface="Roboto SemiBold"/>
              </a:rPr>
              <a:t>Options</a:t>
            </a:r>
            <a:r>
              <a:rPr lang="en-US" sz="1000">
                <a:latin typeface="Roboto"/>
                <a:ea typeface="Roboto"/>
                <a:cs typeface="Roboto"/>
                <a:sym typeface="Roboto"/>
              </a:rPr>
              <a:t> - Compare EDI transactions by downloading, printing, or copying them for integration development</a:t>
            </a:r>
            <a:endParaRPr/>
          </a:p>
        </p:txBody>
      </p:sp>
      <p:sp>
        <p:nvSpPr>
          <p:cNvPr id="5603" name="Google Shape;5603;p377"/>
          <p:cNvSpPr txBox="1"/>
          <p:nvPr>
            <p:ph type="title"/>
          </p:nvPr>
        </p:nvSpPr>
        <p:spPr>
          <a:xfrm>
            <a:off x="365528" y="273850"/>
            <a:ext cx="4277100" cy="376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EDI transaction access</a:t>
            </a:r>
            <a:endParaRPr/>
          </a:p>
        </p:txBody>
      </p:sp>
      <p:pic>
        <p:nvPicPr>
          <p:cNvPr id="5604" name="Google Shape;5604;p377"/>
          <p:cNvPicPr preferRelativeResize="0"/>
          <p:nvPr/>
        </p:nvPicPr>
        <p:blipFill rotWithShape="1">
          <a:blip r:embed="rId3">
            <a:alphaModFix/>
          </a:blip>
          <a:srcRect b="0" l="0" r="0" t="0"/>
          <a:stretch/>
        </p:blipFill>
        <p:spPr>
          <a:xfrm>
            <a:off x="4935619" y="439659"/>
            <a:ext cx="1714137" cy="4264181"/>
          </a:xfrm>
          <a:prstGeom prst="rect">
            <a:avLst/>
          </a:prstGeom>
          <a:noFill/>
          <a:ln cap="flat" cmpd="sng" w="28575">
            <a:solidFill>
              <a:schemeClr val="lt2"/>
            </a:solidFill>
            <a:prstDash val="solid"/>
            <a:round/>
            <a:headEnd len="sm" w="sm" type="none"/>
            <a:tailEnd len="sm" w="sm" type="none"/>
          </a:ln>
        </p:spPr>
      </p:pic>
      <p:pic>
        <p:nvPicPr>
          <p:cNvPr id="5605" name="Google Shape;5605;p377"/>
          <p:cNvPicPr preferRelativeResize="0"/>
          <p:nvPr/>
        </p:nvPicPr>
        <p:blipFill rotWithShape="1">
          <a:blip r:embed="rId4">
            <a:alphaModFix/>
          </a:blip>
          <a:srcRect b="0" l="0" r="0" t="0"/>
          <a:stretch/>
        </p:blipFill>
        <p:spPr>
          <a:xfrm>
            <a:off x="5863350" y="1467431"/>
            <a:ext cx="2914951" cy="2329688"/>
          </a:xfrm>
          <a:prstGeom prst="rect">
            <a:avLst/>
          </a:prstGeom>
          <a:noFill/>
          <a:ln cap="flat" cmpd="sng" w="28575">
            <a:solidFill>
              <a:schemeClr val="lt2"/>
            </a:solidFill>
            <a:prstDash val="solid"/>
            <a:round/>
            <a:headEnd len="sm" w="sm" type="none"/>
            <a:tailEnd len="sm" w="sm" type="none"/>
          </a:ln>
          <a:effectLst>
            <a:outerShdw rotWithShape="0" algn="bl" dir="2700000" dist="38100">
              <a:srgbClr val="000000">
                <a:alpha val="784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0" name="Shape 5610"/>
        <p:cNvGrpSpPr/>
        <p:nvPr/>
      </p:nvGrpSpPr>
      <p:grpSpPr>
        <a:xfrm>
          <a:off x="0" y="0"/>
          <a:ext cx="0" cy="0"/>
          <a:chOff x="0" y="0"/>
          <a:chExt cx="0" cy="0"/>
        </a:xfrm>
      </p:grpSpPr>
      <p:sp>
        <p:nvSpPr>
          <p:cNvPr id="5611" name="Google Shape;5611;p378"/>
          <p:cNvSpPr txBox="1"/>
          <p:nvPr>
            <p:ph type="title"/>
          </p:nvPr>
        </p:nvSpPr>
        <p:spPr>
          <a:xfrm>
            <a:off x="365700" y="274350"/>
            <a:ext cx="42063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t>Data protection </a:t>
            </a:r>
            <a:endParaRPr/>
          </a:p>
        </p:txBody>
      </p:sp>
      <p:sp>
        <p:nvSpPr>
          <p:cNvPr id="5612" name="Google Shape;5612;p378"/>
          <p:cNvSpPr txBox="1"/>
          <p:nvPr>
            <p:ph idx="1" type="body"/>
          </p:nvPr>
        </p:nvSpPr>
        <p:spPr>
          <a:xfrm>
            <a:off x="365699" y="914400"/>
            <a:ext cx="4078200" cy="2832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1200">
                <a:latin typeface="Roboto"/>
                <a:ea typeface="Roboto"/>
                <a:cs typeface="Roboto"/>
                <a:sym typeface="Roboto"/>
              </a:rPr>
              <a:t>Key Features</a:t>
            </a:r>
            <a:endParaRPr b="1" sz="11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PII </a:t>
            </a:r>
            <a:r>
              <a:rPr lang="en-US" sz="1000">
                <a:latin typeface="Roboto"/>
                <a:ea typeface="Roboto"/>
                <a:cs typeface="Roboto"/>
                <a:sym typeface="Roboto"/>
              </a:rPr>
              <a:t>- Empower administrators to enable PII, and to Delete and Purge documents. </a:t>
            </a:r>
            <a:endParaRPr sz="10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Archiving</a:t>
            </a:r>
            <a:r>
              <a:rPr lang="en-US" sz="1000">
                <a:latin typeface="Roboto"/>
                <a:ea typeface="Roboto"/>
                <a:cs typeface="Roboto"/>
                <a:sym typeface="Roboto"/>
              </a:rPr>
              <a:t> </a:t>
            </a:r>
            <a:r>
              <a:rPr lang="en-US" sz="1000">
                <a:latin typeface="Roboto"/>
                <a:ea typeface="Roboto"/>
                <a:cs typeface="Roboto"/>
                <a:sym typeface="Roboto"/>
              </a:rPr>
              <a:t>-</a:t>
            </a:r>
            <a:r>
              <a:rPr lang="en-US" sz="1000">
                <a:latin typeface="Roboto"/>
                <a:ea typeface="Roboto"/>
                <a:cs typeface="Roboto"/>
                <a:sym typeface="Roboto"/>
              </a:rPr>
              <a:t> Automatically archive transactions on an ongoing basis and support unlimited retention of records.</a:t>
            </a:r>
            <a:endParaRPr sz="10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Encryption at rest</a:t>
            </a:r>
            <a:r>
              <a:rPr lang="en-US" sz="1000">
                <a:latin typeface="Roboto"/>
                <a:ea typeface="Roboto"/>
                <a:cs typeface="Roboto"/>
                <a:sym typeface="Roboto"/>
              </a:rPr>
              <a:t> - Ensure an additional security layer with data encryption</a:t>
            </a:r>
            <a:endParaRPr sz="1000">
              <a:latin typeface="Roboto"/>
              <a:ea typeface="Roboto"/>
              <a:cs typeface="Roboto"/>
              <a:sym typeface="Roboto"/>
            </a:endParaRPr>
          </a:p>
          <a:p>
            <a:pPr indent="0" lvl="0" marL="0" rtl="0" algn="l">
              <a:lnSpc>
                <a:spcPct val="100000"/>
              </a:lnSpc>
              <a:spcBef>
                <a:spcPts val="1200"/>
              </a:spcBef>
              <a:spcAft>
                <a:spcPts val="0"/>
              </a:spcAft>
              <a:buSzPts val="1400"/>
              <a:buNone/>
            </a:pPr>
            <a:r>
              <a:rPr b="1" lang="en-US" sz="1200">
                <a:latin typeface="Roboto"/>
                <a:ea typeface="Roboto"/>
                <a:cs typeface="Roboto"/>
                <a:sym typeface="Roboto"/>
              </a:rPr>
              <a:t>Benefits</a:t>
            </a:r>
            <a:endParaRPr b="1" sz="11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Masking user data</a:t>
            </a:r>
            <a:r>
              <a:rPr lang="en-US" sz="1000">
                <a:latin typeface="Roboto"/>
                <a:ea typeface="Roboto"/>
                <a:cs typeface="Roboto"/>
                <a:sym typeface="Roboto"/>
              </a:rPr>
              <a:t> - Ensures personal user information (PII) is protected</a:t>
            </a:r>
            <a:endParaRPr sz="1000">
              <a:latin typeface="Roboto"/>
              <a:ea typeface="Roboto"/>
              <a:cs typeface="Roboto"/>
              <a:sym typeface="Roboto"/>
            </a:endParaRPr>
          </a:p>
          <a:p>
            <a:pPr indent="-127000" lvl="0" marL="139700" marR="0" rtl="0" algn="l">
              <a:lnSpc>
                <a:spcPct val="100000"/>
              </a:lnSpc>
              <a:spcBef>
                <a:spcPts val="600"/>
              </a:spcBef>
              <a:spcAft>
                <a:spcPts val="0"/>
              </a:spcAft>
              <a:buClr>
                <a:schemeClr val="dk2"/>
              </a:buClr>
              <a:buSzPts val="800"/>
              <a:buFont typeface="Roboto"/>
              <a:buChar char="●"/>
            </a:pPr>
            <a:r>
              <a:rPr lang="en-US" sz="1000">
                <a:latin typeface="Roboto SemiBold"/>
                <a:ea typeface="Roboto SemiBold"/>
                <a:cs typeface="Roboto SemiBold"/>
                <a:sym typeface="Roboto SemiBold"/>
              </a:rPr>
              <a:t>Retention</a:t>
            </a:r>
            <a:r>
              <a:rPr lang="en-US" sz="1000">
                <a:latin typeface="Roboto"/>
                <a:ea typeface="Roboto"/>
                <a:cs typeface="Roboto"/>
                <a:sym typeface="Roboto"/>
              </a:rPr>
              <a:t> - Retentain archived transactions for additional compliance benefits for customers </a:t>
            </a:r>
            <a:endParaRPr sz="1000">
              <a:latin typeface="Roboto"/>
              <a:ea typeface="Roboto"/>
              <a:cs typeface="Roboto"/>
              <a:sym typeface="Roboto"/>
            </a:endParaRPr>
          </a:p>
          <a:p>
            <a:pPr indent="-127000" lvl="0" marL="139700" marR="0" rtl="0" algn="l">
              <a:lnSpc>
                <a:spcPct val="100000"/>
              </a:lnSpc>
              <a:spcBef>
                <a:spcPts val="600"/>
              </a:spcBef>
              <a:spcAft>
                <a:spcPts val="600"/>
              </a:spcAft>
              <a:buClr>
                <a:schemeClr val="dk2"/>
              </a:buClr>
              <a:buSzPts val="800"/>
              <a:buFont typeface="Roboto"/>
              <a:buChar char="●"/>
            </a:pPr>
            <a:r>
              <a:rPr lang="en-US" sz="1000">
                <a:latin typeface="Roboto SemiBold"/>
                <a:ea typeface="Roboto SemiBold"/>
                <a:cs typeface="Roboto SemiBold"/>
                <a:sym typeface="Roboto SemiBold"/>
              </a:rPr>
              <a:t>Protection</a:t>
            </a:r>
            <a:r>
              <a:rPr lang="en-US" sz="1000">
                <a:latin typeface="Roboto"/>
                <a:ea typeface="Roboto"/>
                <a:cs typeface="Roboto"/>
                <a:sym typeface="Roboto"/>
              </a:rPr>
              <a:t> - Safeguard against potential data breaches and unauthorized access.</a:t>
            </a:r>
            <a:endParaRPr sz="1000">
              <a:latin typeface="Roboto"/>
              <a:ea typeface="Roboto"/>
              <a:cs typeface="Roboto"/>
              <a:sym typeface="Roboto"/>
            </a:endParaRPr>
          </a:p>
        </p:txBody>
      </p:sp>
      <p:pic>
        <p:nvPicPr>
          <p:cNvPr id="5613" name="Google Shape;5613;p378"/>
          <p:cNvPicPr preferRelativeResize="0"/>
          <p:nvPr/>
        </p:nvPicPr>
        <p:blipFill rotWithShape="1">
          <a:blip r:embed="rId3">
            <a:alphaModFix/>
          </a:blip>
          <a:srcRect b="0" l="0" r="0" t="0"/>
          <a:stretch/>
        </p:blipFill>
        <p:spPr>
          <a:xfrm>
            <a:off x="4837087" y="1156085"/>
            <a:ext cx="3941401" cy="1936654"/>
          </a:xfrm>
          <a:prstGeom prst="rect">
            <a:avLst/>
          </a:prstGeom>
          <a:noFill/>
          <a:ln cap="flat" cmpd="sng" w="28575">
            <a:solidFill>
              <a:schemeClr val="lt2"/>
            </a:solidFill>
            <a:prstDash val="solid"/>
            <a:round/>
            <a:headEnd len="sm" w="sm" type="none"/>
            <a:tailEnd len="sm" w="sm" type="none"/>
          </a:ln>
        </p:spPr>
      </p:pic>
      <p:pic>
        <p:nvPicPr>
          <p:cNvPr id="5614" name="Google Shape;5614;p378"/>
          <p:cNvPicPr preferRelativeResize="0"/>
          <p:nvPr/>
        </p:nvPicPr>
        <p:blipFill rotWithShape="1">
          <a:blip r:embed="rId4">
            <a:alphaModFix/>
          </a:blip>
          <a:srcRect b="0" l="0" r="0" t="0"/>
          <a:stretch/>
        </p:blipFill>
        <p:spPr>
          <a:xfrm>
            <a:off x="6186544" y="2496413"/>
            <a:ext cx="2425538" cy="1591200"/>
          </a:xfrm>
          <a:prstGeom prst="rect">
            <a:avLst/>
          </a:prstGeom>
          <a:noFill/>
          <a:ln cap="flat" cmpd="sng" w="28575">
            <a:solidFill>
              <a:schemeClr val="lt2"/>
            </a:solidFill>
            <a:prstDash val="solid"/>
            <a:round/>
            <a:headEnd len="sm" w="sm" type="none"/>
            <a:tailEnd len="sm" w="sm" type="none"/>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8" name="Shape 5618"/>
        <p:cNvGrpSpPr/>
        <p:nvPr/>
      </p:nvGrpSpPr>
      <p:grpSpPr>
        <a:xfrm>
          <a:off x="0" y="0"/>
          <a:ext cx="0" cy="0"/>
          <a:chOff x="0" y="0"/>
          <a:chExt cx="0" cy="0"/>
        </a:xfrm>
      </p:grpSpPr>
      <p:sp>
        <p:nvSpPr>
          <p:cNvPr id="5619" name="Google Shape;5619;p379"/>
          <p:cNvSpPr/>
          <p:nvPr/>
        </p:nvSpPr>
        <p:spPr>
          <a:xfrm>
            <a:off x="2384525" y="1037825"/>
            <a:ext cx="4374900" cy="3572700"/>
          </a:xfrm>
          <a:prstGeom prst="roundRect">
            <a:avLst>
              <a:gd fmla="val 3043" name="adj"/>
            </a:avLst>
          </a:prstGeom>
          <a:solidFill>
            <a:srgbClr val="EBF1F3">
              <a:alpha val="49800"/>
            </a:srgbClr>
          </a:solid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Roboto Light"/>
              <a:ea typeface="Roboto Light"/>
              <a:cs typeface="Roboto Light"/>
              <a:sym typeface="Roboto Light"/>
            </a:endParaRPr>
          </a:p>
        </p:txBody>
      </p:sp>
      <p:sp>
        <p:nvSpPr>
          <p:cNvPr id="5620" name="Google Shape;5620;p379"/>
          <p:cNvSpPr txBox="1"/>
          <p:nvPr>
            <p:ph type="title"/>
          </p:nvPr>
        </p:nvSpPr>
        <p:spPr>
          <a:xfrm>
            <a:off x="365689" y="274320"/>
            <a:ext cx="84582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t>EDI Workflow</a:t>
            </a:r>
            <a:endParaRPr/>
          </a:p>
        </p:txBody>
      </p:sp>
      <p:sp>
        <p:nvSpPr>
          <p:cNvPr id="5621" name="Google Shape;5621;p379"/>
          <p:cNvSpPr txBox="1"/>
          <p:nvPr/>
        </p:nvSpPr>
        <p:spPr>
          <a:xfrm>
            <a:off x="365760" y="640080"/>
            <a:ext cx="83835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boto Medium"/>
                <a:ea typeface="Roboto Medium"/>
                <a:cs typeface="Roboto Medium"/>
                <a:sym typeface="Roboto Medium"/>
              </a:rPr>
              <a:t>Jitterbit EDI allows you to process EDI and integrate directly into your back end systems</a:t>
            </a:r>
            <a:endParaRPr b="0" i="0" sz="1400" u="none" cap="none" strike="noStrike">
              <a:solidFill>
                <a:schemeClr val="dk1"/>
              </a:solidFill>
              <a:latin typeface="Roboto Medium"/>
              <a:ea typeface="Roboto Medium"/>
              <a:cs typeface="Roboto Medium"/>
              <a:sym typeface="Roboto Medium"/>
            </a:endParaRPr>
          </a:p>
        </p:txBody>
      </p:sp>
      <p:cxnSp>
        <p:nvCxnSpPr>
          <p:cNvPr id="5622" name="Google Shape;5622;p379"/>
          <p:cNvCxnSpPr>
            <a:stCxn id="5623" idx="3"/>
            <a:endCxn id="5624" idx="1"/>
          </p:cNvCxnSpPr>
          <p:nvPr/>
        </p:nvCxnSpPr>
        <p:spPr>
          <a:xfrm>
            <a:off x="6367787" y="3018400"/>
            <a:ext cx="790200" cy="600"/>
          </a:xfrm>
          <a:prstGeom prst="bentConnector3">
            <a:avLst>
              <a:gd fmla="val 49993" name="adj1"/>
            </a:avLst>
          </a:prstGeom>
          <a:noFill/>
          <a:ln cap="flat" cmpd="sng" w="19050">
            <a:solidFill>
              <a:schemeClr val="dk2"/>
            </a:solidFill>
            <a:prstDash val="solid"/>
            <a:round/>
            <a:headEnd len="sm" w="sm" type="none"/>
            <a:tailEnd len="sm" w="sm" type="none"/>
          </a:ln>
        </p:spPr>
      </p:cxnSp>
      <p:cxnSp>
        <p:nvCxnSpPr>
          <p:cNvPr id="5625" name="Google Shape;5625;p379"/>
          <p:cNvCxnSpPr>
            <a:stCxn id="5626" idx="2"/>
            <a:endCxn id="5627" idx="0"/>
          </p:cNvCxnSpPr>
          <p:nvPr/>
        </p:nvCxnSpPr>
        <p:spPr>
          <a:xfrm>
            <a:off x="1343513" y="2287038"/>
            <a:ext cx="0" cy="270300"/>
          </a:xfrm>
          <a:prstGeom prst="straightConnector1">
            <a:avLst/>
          </a:prstGeom>
          <a:noFill/>
          <a:ln cap="flat" cmpd="sng" w="19050">
            <a:solidFill>
              <a:schemeClr val="dk2"/>
            </a:solidFill>
            <a:prstDash val="solid"/>
            <a:round/>
            <a:headEnd len="sm" w="sm" type="none"/>
            <a:tailEnd len="sm" w="sm" type="none"/>
          </a:ln>
        </p:spPr>
      </p:cxnSp>
      <p:grpSp>
        <p:nvGrpSpPr>
          <p:cNvPr id="5628" name="Google Shape;5628;p379"/>
          <p:cNvGrpSpPr/>
          <p:nvPr/>
        </p:nvGrpSpPr>
        <p:grpSpPr>
          <a:xfrm>
            <a:off x="700913" y="1650438"/>
            <a:ext cx="1285200" cy="636600"/>
            <a:chOff x="525975" y="962375"/>
            <a:chExt cx="1285200" cy="636600"/>
          </a:xfrm>
        </p:grpSpPr>
        <p:sp>
          <p:nvSpPr>
            <p:cNvPr id="5626" name="Google Shape;5626;p379"/>
            <p:cNvSpPr/>
            <p:nvPr/>
          </p:nvSpPr>
          <p:spPr>
            <a:xfrm>
              <a:off x="525975" y="962375"/>
              <a:ext cx="1285200" cy="636600"/>
            </a:xfrm>
            <a:prstGeom prst="roundRect">
              <a:avLst>
                <a:gd fmla="val 4999" name="adj"/>
              </a:avLst>
            </a:prstGeom>
            <a:solidFill>
              <a:srgbClr val="FFFFFF"/>
            </a:solidFill>
            <a:ln cap="flat" cmpd="sng" w="19050">
              <a:solidFill>
                <a:srgbClr val="CFDDE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B3E51"/>
                </a:solidFill>
                <a:latin typeface="Roboto Slab Medium"/>
                <a:ea typeface="Roboto Slab Medium"/>
                <a:cs typeface="Roboto Slab Medium"/>
                <a:sym typeface="Roboto Slab Medium"/>
              </a:endParaRPr>
            </a:p>
          </p:txBody>
        </p:sp>
        <p:sp>
          <p:nvSpPr>
            <p:cNvPr id="5629" name="Google Shape;5629;p379"/>
            <p:cNvSpPr txBox="1"/>
            <p:nvPr/>
          </p:nvSpPr>
          <p:spPr>
            <a:xfrm>
              <a:off x="766875" y="1126775"/>
              <a:ext cx="8034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63849"/>
                  </a:solidFill>
                  <a:latin typeface="Roboto Medium"/>
                  <a:ea typeface="Roboto Medium"/>
                  <a:cs typeface="Roboto Medium"/>
                  <a:sym typeface="Roboto Medium"/>
                </a:rPr>
                <a:t>Trading Partner</a:t>
              </a:r>
              <a:endParaRPr b="0" i="0" sz="1000" u="none" cap="none" strike="noStrike">
                <a:solidFill>
                  <a:srgbClr val="063849"/>
                </a:solidFill>
                <a:latin typeface="Roboto Medium"/>
                <a:ea typeface="Roboto Medium"/>
                <a:cs typeface="Roboto Medium"/>
                <a:sym typeface="Roboto Medium"/>
              </a:endParaRPr>
            </a:p>
          </p:txBody>
        </p:sp>
      </p:grpSp>
      <p:sp>
        <p:nvSpPr>
          <p:cNvPr id="5630" name="Google Shape;5630;p379"/>
          <p:cNvSpPr/>
          <p:nvPr/>
        </p:nvSpPr>
        <p:spPr>
          <a:xfrm>
            <a:off x="3859175" y="1202113"/>
            <a:ext cx="1425650" cy="218280"/>
          </a:xfrm>
          <a:custGeom>
            <a:rect b="b" l="l" r="r" t="t"/>
            <a:pathLst>
              <a:path extrusionOk="0" h="981033" w="6870604">
                <a:moveTo>
                  <a:pt x="3398142" y="183427"/>
                </a:moveTo>
                <a:cubicBezTo>
                  <a:pt x="3364930" y="183427"/>
                  <a:pt x="3334764" y="191308"/>
                  <a:pt x="3307738" y="206973"/>
                </a:cubicBezTo>
                <a:cubicBezTo>
                  <a:pt x="3280712" y="222733"/>
                  <a:pt x="3258063" y="244570"/>
                  <a:pt x="3239697" y="272578"/>
                </a:cubicBezTo>
                <a:lnTo>
                  <a:pt x="3232941" y="193776"/>
                </a:lnTo>
                <a:lnTo>
                  <a:pt x="3068310" y="193776"/>
                </a:lnTo>
                <a:lnTo>
                  <a:pt x="3068310" y="754597"/>
                </a:lnTo>
                <a:lnTo>
                  <a:pt x="3243408" y="754597"/>
                </a:lnTo>
                <a:lnTo>
                  <a:pt x="3243408" y="351379"/>
                </a:lnTo>
                <a:cubicBezTo>
                  <a:pt x="3252449" y="341031"/>
                  <a:pt x="3263202" y="332866"/>
                  <a:pt x="3275858" y="326979"/>
                </a:cubicBezTo>
                <a:cubicBezTo>
                  <a:pt x="3288515" y="321093"/>
                  <a:pt x="3302980" y="318150"/>
                  <a:pt x="3319252" y="318150"/>
                </a:cubicBezTo>
                <a:cubicBezTo>
                  <a:pt x="3345232" y="318150"/>
                  <a:pt x="3364835" y="324796"/>
                  <a:pt x="3378253" y="338088"/>
                </a:cubicBezTo>
                <a:cubicBezTo>
                  <a:pt x="3391576" y="351379"/>
                  <a:pt x="3398237" y="374071"/>
                  <a:pt x="3398237" y="406256"/>
                </a:cubicBezTo>
                <a:lnTo>
                  <a:pt x="3398237" y="754502"/>
                </a:lnTo>
                <a:lnTo>
                  <a:pt x="3573811" y="754502"/>
                </a:lnTo>
                <a:lnTo>
                  <a:pt x="3573811" y="406730"/>
                </a:lnTo>
                <a:cubicBezTo>
                  <a:pt x="3573811" y="328973"/>
                  <a:pt x="3558300" y="272293"/>
                  <a:pt x="3527277" y="236690"/>
                </a:cubicBezTo>
                <a:cubicBezTo>
                  <a:pt x="3496254" y="201087"/>
                  <a:pt x="3453241" y="183333"/>
                  <a:pt x="3398142" y="183333"/>
                </a:cubicBezTo>
                <a:close/>
                <a:moveTo>
                  <a:pt x="1527351" y="183427"/>
                </a:moveTo>
                <a:cubicBezTo>
                  <a:pt x="1501372" y="183427"/>
                  <a:pt x="1478723" y="191592"/>
                  <a:pt x="1459310" y="207827"/>
                </a:cubicBezTo>
                <a:cubicBezTo>
                  <a:pt x="1439897" y="224063"/>
                  <a:pt x="1424290" y="246849"/>
                  <a:pt x="1412586" y="276281"/>
                </a:cubicBezTo>
                <a:lnTo>
                  <a:pt x="1406305" y="193871"/>
                </a:lnTo>
                <a:lnTo>
                  <a:pt x="1241103" y="193871"/>
                </a:lnTo>
                <a:lnTo>
                  <a:pt x="1241103" y="754692"/>
                </a:lnTo>
                <a:lnTo>
                  <a:pt x="1416677" y="754692"/>
                </a:lnTo>
                <a:lnTo>
                  <a:pt x="1416677" y="386698"/>
                </a:lnTo>
                <a:cubicBezTo>
                  <a:pt x="1422863" y="374260"/>
                  <a:pt x="1432474" y="364671"/>
                  <a:pt x="1445226" y="357930"/>
                </a:cubicBezTo>
                <a:cubicBezTo>
                  <a:pt x="1458073" y="351190"/>
                  <a:pt x="1474536" y="347867"/>
                  <a:pt x="1494615" y="347867"/>
                </a:cubicBezTo>
                <a:lnTo>
                  <a:pt x="1558469" y="348341"/>
                </a:lnTo>
                <a:lnTo>
                  <a:pt x="1575598" y="189789"/>
                </a:lnTo>
                <a:cubicBezTo>
                  <a:pt x="1569032" y="188080"/>
                  <a:pt x="1561419" y="186561"/>
                  <a:pt x="1552759" y="185421"/>
                </a:cubicBezTo>
                <a:cubicBezTo>
                  <a:pt x="1544099" y="184187"/>
                  <a:pt x="1535630" y="183617"/>
                  <a:pt x="1527256" y="183617"/>
                </a:cubicBezTo>
                <a:close/>
                <a:moveTo>
                  <a:pt x="3848068" y="511546"/>
                </a:moveTo>
                <a:lnTo>
                  <a:pt x="3844928" y="511546"/>
                </a:lnTo>
                <a:lnTo>
                  <a:pt x="3844452" y="507369"/>
                </a:lnTo>
                <a:lnTo>
                  <a:pt x="3760804" y="193776"/>
                </a:lnTo>
                <a:lnTo>
                  <a:pt x="3574287" y="193776"/>
                </a:lnTo>
                <a:lnTo>
                  <a:pt x="3768608" y="760768"/>
                </a:lnTo>
                <a:lnTo>
                  <a:pt x="3754619" y="797226"/>
                </a:lnTo>
                <a:cubicBezTo>
                  <a:pt x="3748338" y="813556"/>
                  <a:pt x="3738822" y="825803"/>
                  <a:pt x="3726070" y="833968"/>
                </a:cubicBezTo>
                <a:cubicBezTo>
                  <a:pt x="3713223" y="842133"/>
                  <a:pt x="3692954" y="846216"/>
                  <a:pt x="3665262" y="846216"/>
                </a:cubicBezTo>
                <a:cubicBezTo>
                  <a:pt x="3661455" y="846216"/>
                  <a:pt x="3658315" y="845931"/>
                  <a:pt x="3655936" y="845456"/>
                </a:cubicBezTo>
                <a:cubicBezTo>
                  <a:pt x="3653462" y="844982"/>
                  <a:pt x="3649845" y="844127"/>
                  <a:pt x="3644992" y="843083"/>
                </a:cubicBezTo>
                <a:lnTo>
                  <a:pt x="3623676" y="967551"/>
                </a:lnTo>
                <a:cubicBezTo>
                  <a:pt x="3644421" y="972678"/>
                  <a:pt x="3659647" y="976286"/>
                  <a:pt x="3669354" y="978185"/>
                </a:cubicBezTo>
                <a:cubicBezTo>
                  <a:pt x="3679060" y="980084"/>
                  <a:pt x="3691526" y="981033"/>
                  <a:pt x="3706752" y="981033"/>
                </a:cubicBezTo>
                <a:cubicBezTo>
                  <a:pt x="3766324" y="981033"/>
                  <a:pt x="3809813" y="967551"/>
                  <a:pt x="3837124" y="940588"/>
                </a:cubicBezTo>
                <a:cubicBezTo>
                  <a:pt x="3864436" y="913625"/>
                  <a:pt x="3886799" y="879445"/>
                  <a:pt x="3904118" y="837956"/>
                </a:cubicBezTo>
                <a:lnTo>
                  <a:pt x="4128035" y="193776"/>
                </a:lnTo>
                <a:lnTo>
                  <a:pt x="3941041" y="193776"/>
                </a:lnTo>
                <a:lnTo>
                  <a:pt x="3848068" y="511451"/>
                </a:lnTo>
                <a:close/>
                <a:moveTo>
                  <a:pt x="2748565" y="183427"/>
                </a:moveTo>
                <a:cubicBezTo>
                  <a:pt x="2663015" y="183427"/>
                  <a:pt x="2596401" y="209916"/>
                  <a:pt x="2548535" y="262989"/>
                </a:cubicBezTo>
                <a:cubicBezTo>
                  <a:pt x="2500764" y="316061"/>
                  <a:pt x="2476878" y="384704"/>
                  <a:pt x="2476878" y="469012"/>
                </a:cubicBezTo>
                <a:lnTo>
                  <a:pt x="2476878" y="479931"/>
                </a:lnTo>
                <a:cubicBezTo>
                  <a:pt x="2476878" y="564619"/>
                  <a:pt x="2500764" y="633356"/>
                  <a:pt x="2548535" y="686239"/>
                </a:cubicBezTo>
                <a:cubicBezTo>
                  <a:pt x="2596306" y="739122"/>
                  <a:pt x="2663300" y="765515"/>
                  <a:pt x="2749612" y="765515"/>
                </a:cubicBezTo>
                <a:cubicBezTo>
                  <a:pt x="2835924" y="765515"/>
                  <a:pt x="2901301" y="739122"/>
                  <a:pt x="2949072" y="686239"/>
                </a:cubicBezTo>
                <a:cubicBezTo>
                  <a:pt x="2996844" y="633356"/>
                  <a:pt x="3020729" y="564619"/>
                  <a:pt x="3020729" y="479931"/>
                </a:cubicBezTo>
                <a:lnTo>
                  <a:pt x="3020729" y="469012"/>
                </a:lnTo>
                <a:cubicBezTo>
                  <a:pt x="3020729" y="384704"/>
                  <a:pt x="2996844" y="316061"/>
                  <a:pt x="2949072" y="262989"/>
                </a:cubicBezTo>
                <a:cubicBezTo>
                  <a:pt x="2901301" y="209916"/>
                  <a:pt x="2834402" y="183427"/>
                  <a:pt x="2748565" y="183427"/>
                </a:cubicBezTo>
                <a:close/>
                <a:moveTo>
                  <a:pt x="2845726" y="479931"/>
                </a:moveTo>
                <a:cubicBezTo>
                  <a:pt x="2845726" y="526547"/>
                  <a:pt x="2838304" y="563384"/>
                  <a:pt x="2823363" y="590348"/>
                </a:cubicBezTo>
                <a:cubicBezTo>
                  <a:pt x="2808422" y="617311"/>
                  <a:pt x="2783871" y="630793"/>
                  <a:pt x="2749612" y="630793"/>
                </a:cubicBezTo>
                <a:cubicBezTo>
                  <a:pt x="2715354" y="630793"/>
                  <a:pt x="2689280" y="617406"/>
                  <a:pt x="2674529" y="590633"/>
                </a:cubicBezTo>
                <a:cubicBezTo>
                  <a:pt x="2659779" y="563859"/>
                  <a:pt x="2652452" y="526927"/>
                  <a:pt x="2652452" y="480026"/>
                </a:cubicBezTo>
                <a:lnTo>
                  <a:pt x="2652452" y="469107"/>
                </a:lnTo>
                <a:cubicBezTo>
                  <a:pt x="2652452" y="423820"/>
                  <a:pt x="2659779" y="387362"/>
                  <a:pt x="2674529" y="359734"/>
                </a:cubicBezTo>
                <a:cubicBezTo>
                  <a:pt x="2689280" y="332106"/>
                  <a:pt x="2713927" y="318245"/>
                  <a:pt x="2748565" y="318245"/>
                </a:cubicBezTo>
                <a:cubicBezTo>
                  <a:pt x="2783205" y="318245"/>
                  <a:pt x="2808518" y="332011"/>
                  <a:pt x="2823363" y="359449"/>
                </a:cubicBezTo>
                <a:cubicBezTo>
                  <a:pt x="2838208" y="386888"/>
                  <a:pt x="2845726" y="423440"/>
                  <a:pt x="2845726" y="469107"/>
                </a:cubicBezTo>
                <a:lnTo>
                  <a:pt x="2845726" y="480026"/>
                </a:lnTo>
                <a:close/>
                <a:moveTo>
                  <a:pt x="1164688" y="595000"/>
                </a:moveTo>
                <a:lnTo>
                  <a:pt x="1164688" y="383565"/>
                </a:lnTo>
                <a:cubicBezTo>
                  <a:pt x="1164688" y="319289"/>
                  <a:pt x="1143087" y="269919"/>
                  <a:pt x="1099978" y="235361"/>
                </a:cubicBezTo>
                <a:cubicBezTo>
                  <a:pt x="1056870" y="200802"/>
                  <a:pt x="1000629" y="183522"/>
                  <a:pt x="931446" y="183522"/>
                </a:cubicBezTo>
                <a:cubicBezTo>
                  <a:pt x="857315" y="183522"/>
                  <a:pt x="797744" y="200707"/>
                  <a:pt x="752732" y="235076"/>
                </a:cubicBezTo>
                <a:cubicBezTo>
                  <a:pt x="707720" y="269445"/>
                  <a:pt x="686404" y="312263"/>
                  <a:pt x="688878" y="363342"/>
                </a:cubicBezTo>
                <a:lnTo>
                  <a:pt x="689925" y="366475"/>
                </a:lnTo>
                <a:lnTo>
                  <a:pt x="859789" y="366950"/>
                </a:lnTo>
                <a:cubicBezTo>
                  <a:pt x="859789" y="346917"/>
                  <a:pt x="864738" y="332106"/>
                  <a:pt x="874634" y="322612"/>
                </a:cubicBezTo>
                <a:cubicBezTo>
                  <a:pt x="884531" y="313118"/>
                  <a:pt x="899472" y="308371"/>
                  <a:pt x="919551" y="308371"/>
                </a:cubicBezTo>
                <a:cubicBezTo>
                  <a:pt x="943056" y="308371"/>
                  <a:pt x="960471" y="314732"/>
                  <a:pt x="971795" y="327549"/>
                </a:cubicBezTo>
                <a:cubicBezTo>
                  <a:pt x="983024" y="340366"/>
                  <a:pt x="988639" y="358690"/>
                  <a:pt x="988639" y="382520"/>
                </a:cubicBezTo>
                <a:lnTo>
                  <a:pt x="988639" y="422396"/>
                </a:lnTo>
                <a:lnTo>
                  <a:pt x="924785" y="422396"/>
                </a:lnTo>
                <a:cubicBezTo>
                  <a:pt x="839615" y="422396"/>
                  <a:pt x="776142" y="437492"/>
                  <a:pt x="734366" y="467778"/>
                </a:cubicBezTo>
                <a:cubicBezTo>
                  <a:pt x="692589" y="497969"/>
                  <a:pt x="671749" y="540978"/>
                  <a:pt x="671749" y="596614"/>
                </a:cubicBezTo>
                <a:cubicBezTo>
                  <a:pt x="671749" y="647788"/>
                  <a:pt x="688497" y="688707"/>
                  <a:pt x="721899" y="719469"/>
                </a:cubicBezTo>
                <a:cubicBezTo>
                  <a:pt x="755301" y="750230"/>
                  <a:pt x="798695" y="765610"/>
                  <a:pt x="851986" y="765610"/>
                </a:cubicBezTo>
                <a:cubicBezTo>
                  <a:pt x="885578" y="765610"/>
                  <a:pt x="914127" y="758774"/>
                  <a:pt x="937727" y="745103"/>
                </a:cubicBezTo>
                <a:cubicBezTo>
                  <a:pt x="961232" y="731431"/>
                  <a:pt x="981406" y="713108"/>
                  <a:pt x="997964" y="689942"/>
                </a:cubicBezTo>
                <a:cubicBezTo>
                  <a:pt x="1000724" y="701715"/>
                  <a:pt x="1004150" y="713108"/>
                  <a:pt x="1008052" y="724121"/>
                </a:cubicBezTo>
                <a:cubicBezTo>
                  <a:pt x="1012048" y="735134"/>
                  <a:pt x="1016426" y="745198"/>
                  <a:pt x="1021279" y="754217"/>
                </a:cubicBezTo>
                <a:lnTo>
                  <a:pt x="1194760" y="754692"/>
                </a:lnTo>
                <a:cubicBezTo>
                  <a:pt x="1184672" y="729437"/>
                  <a:pt x="1177155" y="704088"/>
                  <a:pt x="1172206" y="678549"/>
                </a:cubicBezTo>
                <a:cubicBezTo>
                  <a:pt x="1167163" y="653009"/>
                  <a:pt x="1164688" y="625191"/>
                  <a:pt x="1164688" y="595095"/>
                </a:cubicBezTo>
                <a:close/>
                <a:moveTo>
                  <a:pt x="988639" y="603260"/>
                </a:moveTo>
                <a:cubicBezTo>
                  <a:pt x="979598" y="614368"/>
                  <a:pt x="967893" y="623293"/>
                  <a:pt x="953333" y="630223"/>
                </a:cubicBezTo>
                <a:cubicBezTo>
                  <a:pt x="938774" y="637154"/>
                  <a:pt x="922882" y="640572"/>
                  <a:pt x="905562" y="640572"/>
                </a:cubicBezTo>
                <a:cubicBezTo>
                  <a:pt x="888243" y="640572"/>
                  <a:pt x="874159" y="635635"/>
                  <a:pt x="863215" y="625761"/>
                </a:cubicBezTo>
                <a:cubicBezTo>
                  <a:pt x="852271" y="615887"/>
                  <a:pt x="846847" y="603070"/>
                  <a:pt x="846847" y="587120"/>
                </a:cubicBezTo>
                <a:cubicBezTo>
                  <a:pt x="846847" y="566422"/>
                  <a:pt x="853128" y="549333"/>
                  <a:pt x="865784" y="535851"/>
                </a:cubicBezTo>
                <a:cubicBezTo>
                  <a:pt x="878441" y="522370"/>
                  <a:pt x="898615" y="515629"/>
                  <a:pt x="926307" y="515629"/>
                </a:cubicBezTo>
                <a:lnTo>
                  <a:pt x="988639" y="515629"/>
                </a:lnTo>
                <a:lnTo>
                  <a:pt x="988639" y="603260"/>
                </a:lnTo>
                <a:close/>
                <a:moveTo>
                  <a:pt x="456112" y="316156"/>
                </a:moveTo>
                <a:lnTo>
                  <a:pt x="176145" y="316156"/>
                </a:lnTo>
                <a:lnTo>
                  <a:pt x="176145" y="0"/>
                </a:lnTo>
                <a:lnTo>
                  <a:pt x="0" y="0"/>
                </a:lnTo>
                <a:lnTo>
                  <a:pt x="0" y="754597"/>
                </a:lnTo>
                <a:lnTo>
                  <a:pt x="176145" y="754597"/>
                </a:lnTo>
                <a:lnTo>
                  <a:pt x="176145" y="450878"/>
                </a:lnTo>
                <a:lnTo>
                  <a:pt x="456112" y="450878"/>
                </a:lnTo>
                <a:lnTo>
                  <a:pt x="456112" y="754597"/>
                </a:lnTo>
                <a:lnTo>
                  <a:pt x="631210" y="754597"/>
                </a:lnTo>
                <a:lnTo>
                  <a:pt x="631210" y="0"/>
                </a:lnTo>
                <a:lnTo>
                  <a:pt x="456112" y="0"/>
                </a:lnTo>
                <a:lnTo>
                  <a:pt x="456112" y="316156"/>
                </a:lnTo>
                <a:close/>
                <a:moveTo>
                  <a:pt x="2253057" y="183427"/>
                </a:moveTo>
                <a:cubicBezTo>
                  <a:pt x="2216705" y="183427"/>
                  <a:pt x="2184921" y="191498"/>
                  <a:pt x="2157704" y="207543"/>
                </a:cubicBezTo>
                <a:cubicBezTo>
                  <a:pt x="2130488" y="223588"/>
                  <a:pt x="2108220" y="246374"/>
                  <a:pt x="2090996" y="275711"/>
                </a:cubicBezTo>
                <a:cubicBezTo>
                  <a:pt x="2078149" y="244570"/>
                  <a:pt x="2059117" y="221499"/>
                  <a:pt x="2033803" y="206308"/>
                </a:cubicBezTo>
                <a:cubicBezTo>
                  <a:pt x="2008490" y="191118"/>
                  <a:pt x="1978419" y="183522"/>
                  <a:pt x="1943399" y="183522"/>
                </a:cubicBezTo>
                <a:cubicBezTo>
                  <a:pt x="1908380" y="183522"/>
                  <a:pt x="1878023" y="190833"/>
                  <a:pt x="1851187" y="205549"/>
                </a:cubicBezTo>
                <a:cubicBezTo>
                  <a:pt x="1824352" y="220265"/>
                  <a:pt x="1802084" y="241057"/>
                  <a:pt x="1784479" y="268021"/>
                </a:cubicBezTo>
                <a:lnTo>
                  <a:pt x="1778198" y="193871"/>
                </a:lnTo>
                <a:lnTo>
                  <a:pt x="1612997" y="193871"/>
                </a:lnTo>
                <a:lnTo>
                  <a:pt x="1612997" y="754692"/>
                </a:lnTo>
                <a:lnTo>
                  <a:pt x="1788571" y="754692"/>
                </a:lnTo>
                <a:lnTo>
                  <a:pt x="1788571" y="352519"/>
                </a:lnTo>
                <a:cubicBezTo>
                  <a:pt x="1797611" y="341790"/>
                  <a:pt x="1808555" y="333435"/>
                  <a:pt x="1821592" y="327359"/>
                </a:cubicBezTo>
                <a:cubicBezTo>
                  <a:pt x="1834534" y="321283"/>
                  <a:pt x="1848999" y="318245"/>
                  <a:pt x="1864986" y="318245"/>
                </a:cubicBezTo>
                <a:cubicBezTo>
                  <a:pt x="1888205" y="318245"/>
                  <a:pt x="1905335" y="324986"/>
                  <a:pt x="1916373" y="338467"/>
                </a:cubicBezTo>
                <a:cubicBezTo>
                  <a:pt x="1927412" y="351949"/>
                  <a:pt x="1933027" y="376824"/>
                  <a:pt x="1933027" y="413092"/>
                </a:cubicBezTo>
                <a:lnTo>
                  <a:pt x="1933027" y="754597"/>
                </a:lnTo>
                <a:lnTo>
                  <a:pt x="2108601" y="754597"/>
                </a:lnTo>
                <a:lnTo>
                  <a:pt x="2108601" y="380432"/>
                </a:lnTo>
                <a:cubicBezTo>
                  <a:pt x="2108601" y="376254"/>
                  <a:pt x="2108410" y="372077"/>
                  <a:pt x="2108125" y="367709"/>
                </a:cubicBezTo>
                <a:cubicBezTo>
                  <a:pt x="2107744" y="363437"/>
                  <a:pt x="2107649" y="358310"/>
                  <a:pt x="2107649" y="352424"/>
                </a:cubicBezTo>
                <a:cubicBezTo>
                  <a:pt x="2116690" y="341695"/>
                  <a:pt x="2127633" y="333340"/>
                  <a:pt x="2140670" y="327264"/>
                </a:cubicBezTo>
                <a:cubicBezTo>
                  <a:pt x="2153612" y="321188"/>
                  <a:pt x="2168648" y="318150"/>
                  <a:pt x="2185587" y="318150"/>
                </a:cubicBezTo>
                <a:cubicBezTo>
                  <a:pt x="2208045" y="318150"/>
                  <a:pt x="2224984" y="324891"/>
                  <a:pt x="2236213" y="338372"/>
                </a:cubicBezTo>
                <a:cubicBezTo>
                  <a:pt x="2247442" y="351854"/>
                  <a:pt x="2253057" y="376729"/>
                  <a:pt x="2253057" y="412997"/>
                </a:cubicBezTo>
                <a:lnTo>
                  <a:pt x="2253057" y="754502"/>
                </a:lnTo>
                <a:lnTo>
                  <a:pt x="2429202" y="754502"/>
                </a:lnTo>
                <a:lnTo>
                  <a:pt x="2429202" y="412997"/>
                </a:lnTo>
                <a:cubicBezTo>
                  <a:pt x="2429202" y="334954"/>
                  <a:pt x="2413500" y="277135"/>
                  <a:pt x="2382192" y="239633"/>
                </a:cubicBezTo>
                <a:cubicBezTo>
                  <a:pt x="2350883" y="202131"/>
                  <a:pt x="2307775" y="183427"/>
                  <a:pt x="2253057" y="183427"/>
                </a:cubicBezTo>
                <a:close/>
                <a:moveTo>
                  <a:pt x="5814211" y="330207"/>
                </a:moveTo>
                <a:cubicBezTo>
                  <a:pt x="5758637" y="330207"/>
                  <a:pt x="5713910" y="349860"/>
                  <a:pt x="5680223" y="389166"/>
                </a:cubicBezTo>
                <a:cubicBezTo>
                  <a:pt x="5646536" y="428472"/>
                  <a:pt x="5629597" y="478791"/>
                  <a:pt x="5629597" y="540219"/>
                </a:cubicBezTo>
                <a:lnTo>
                  <a:pt x="5629597" y="552941"/>
                </a:lnTo>
                <a:cubicBezTo>
                  <a:pt x="5629597" y="614558"/>
                  <a:pt x="5646440" y="664972"/>
                  <a:pt x="5680223" y="704183"/>
                </a:cubicBezTo>
                <a:cubicBezTo>
                  <a:pt x="5713910" y="743394"/>
                  <a:pt x="5758827" y="762952"/>
                  <a:pt x="5814972" y="762952"/>
                </a:cubicBezTo>
                <a:cubicBezTo>
                  <a:pt x="5871118" y="762952"/>
                  <a:pt x="5915178" y="743394"/>
                  <a:pt x="5948770" y="704183"/>
                </a:cubicBezTo>
                <a:cubicBezTo>
                  <a:pt x="5982363" y="665067"/>
                  <a:pt x="5999206" y="614653"/>
                  <a:pt x="5999206" y="552941"/>
                </a:cubicBezTo>
                <a:lnTo>
                  <a:pt x="5999206" y="540219"/>
                </a:lnTo>
                <a:cubicBezTo>
                  <a:pt x="5999206" y="478886"/>
                  <a:pt x="5982363" y="428472"/>
                  <a:pt x="5948580" y="389166"/>
                </a:cubicBezTo>
                <a:cubicBezTo>
                  <a:pt x="5914893" y="349860"/>
                  <a:pt x="5870071" y="330207"/>
                  <a:pt x="5814211" y="330207"/>
                </a:cubicBezTo>
                <a:close/>
                <a:moveTo>
                  <a:pt x="5953148" y="552656"/>
                </a:moveTo>
                <a:cubicBezTo>
                  <a:pt x="5953148" y="600886"/>
                  <a:pt x="5940872" y="641426"/>
                  <a:pt x="5916225" y="674276"/>
                </a:cubicBezTo>
                <a:cubicBezTo>
                  <a:pt x="5891673" y="707126"/>
                  <a:pt x="5857891" y="723551"/>
                  <a:pt x="5814877" y="723551"/>
                </a:cubicBezTo>
                <a:cubicBezTo>
                  <a:pt x="5771864" y="723551"/>
                  <a:pt x="5737035" y="707126"/>
                  <a:pt x="5712578" y="674276"/>
                </a:cubicBezTo>
                <a:cubicBezTo>
                  <a:pt x="5688121" y="641426"/>
                  <a:pt x="5675941" y="600886"/>
                  <a:pt x="5675941" y="552656"/>
                </a:cubicBezTo>
                <a:lnTo>
                  <a:pt x="5675941" y="539934"/>
                </a:lnTo>
                <a:cubicBezTo>
                  <a:pt x="5675941" y="492463"/>
                  <a:pt x="5688121" y="452208"/>
                  <a:pt x="5712578" y="419073"/>
                </a:cubicBezTo>
                <a:cubicBezTo>
                  <a:pt x="5737035" y="385938"/>
                  <a:pt x="5770912" y="369418"/>
                  <a:pt x="5814116" y="369418"/>
                </a:cubicBezTo>
                <a:cubicBezTo>
                  <a:pt x="5857320" y="369418"/>
                  <a:pt x="5891293" y="385938"/>
                  <a:pt x="5916034" y="419073"/>
                </a:cubicBezTo>
                <a:cubicBezTo>
                  <a:pt x="5940777" y="452208"/>
                  <a:pt x="5953148" y="492463"/>
                  <a:pt x="5953148" y="539934"/>
                </a:cubicBezTo>
                <a:lnTo>
                  <a:pt x="5953148" y="552656"/>
                </a:lnTo>
                <a:close/>
                <a:moveTo>
                  <a:pt x="5638447" y="337898"/>
                </a:moveTo>
                <a:lnTo>
                  <a:pt x="5538812" y="337898"/>
                </a:lnTo>
                <a:lnTo>
                  <a:pt x="5538812" y="277040"/>
                </a:lnTo>
                <a:cubicBezTo>
                  <a:pt x="5538812" y="248273"/>
                  <a:pt x="5545473" y="225961"/>
                  <a:pt x="5558892" y="210011"/>
                </a:cubicBezTo>
                <a:cubicBezTo>
                  <a:pt x="5572309" y="194061"/>
                  <a:pt x="5591532" y="186086"/>
                  <a:pt x="5616845" y="186086"/>
                </a:cubicBezTo>
                <a:cubicBezTo>
                  <a:pt x="5625600" y="186086"/>
                  <a:pt x="5633213" y="186561"/>
                  <a:pt x="5639779" y="187415"/>
                </a:cubicBezTo>
                <a:cubicBezTo>
                  <a:pt x="5646346" y="188364"/>
                  <a:pt x="5652721" y="189504"/>
                  <a:pt x="5658906" y="191118"/>
                </a:cubicBezTo>
                <a:lnTo>
                  <a:pt x="5664712" y="152951"/>
                </a:lnTo>
                <a:cubicBezTo>
                  <a:pt x="5655671" y="150673"/>
                  <a:pt x="5646821" y="148869"/>
                  <a:pt x="5638066" y="147539"/>
                </a:cubicBezTo>
                <a:cubicBezTo>
                  <a:pt x="5629311" y="146305"/>
                  <a:pt x="5620652" y="145641"/>
                  <a:pt x="5612182" y="145641"/>
                </a:cubicBezTo>
                <a:cubicBezTo>
                  <a:pt x="5574308" y="145641"/>
                  <a:pt x="5544903" y="157034"/>
                  <a:pt x="5523967" y="179915"/>
                </a:cubicBezTo>
                <a:cubicBezTo>
                  <a:pt x="5503032" y="202796"/>
                  <a:pt x="5492468" y="235171"/>
                  <a:pt x="5492468" y="276945"/>
                </a:cubicBezTo>
                <a:lnTo>
                  <a:pt x="5492468" y="337803"/>
                </a:lnTo>
                <a:lnTo>
                  <a:pt x="5423380" y="337803"/>
                </a:lnTo>
                <a:lnTo>
                  <a:pt x="5423380" y="375590"/>
                </a:lnTo>
                <a:lnTo>
                  <a:pt x="5492468" y="375590"/>
                </a:lnTo>
                <a:lnTo>
                  <a:pt x="5492468" y="754692"/>
                </a:lnTo>
                <a:lnTo>
                  <a:pt x="5538812" y="754692"/>
                </a:lnTo>
                <a:lnTo>
                  <a:pt x="5538812" y="375590"/>
                </a:lnTo>
                <a:lnTo>
                  <a:pt x="5638447" y="375590"/>
                </a:lnTo>
                <a:lnTo>
                  <a:pt x="5638447" y="337803"/>
                </a:lnTo>
                <a:close/>
                <a:moveTo>
                  <a:pt x="6215795" y="330207"/>
                </a:moveTo>
                <a:cubicBezTo>
                  <a:pt x="6187722" y="330207"/>
                  <a:pt x="6163551" y="337423"/>
                  <a:pt x="6143186" y="351759"/>
                </a:cubicBezTo>
                <a:cubicBezTo>
                  <a:pt x="6122821" y="366190"/>
                  <a:pt x="6106644" y="386223"/>
                  <a:pt x="6094559" y="411857"/>
                </a:cubicBezTo>
                <a:lnTo>
                  <a:pt x="6094559" y="407205"/>
                </a:lnTo>
                <a:lnTo>
                  <a:pt x="6088754" y="337898"/>
                </a:lnTo>
                <a:lnTo>
                  <a:pt x="6048215" y="337898"/>
                </a:lnTo>
                <a:lnTo>
                  <a:pt x="6048215" y="754692"/>
                </a:lnTo>
                <a:lnTo>
                  <a:pt x="6094559" y="754692"/>
                </a:lnTo>
                <a:lnTo>
                  <a:pt x="6094559" y="466924"/>
                </a:lnTo>
                <a:cubicBezTo>
                  <a:pt x="6102552" y="438441"/>
                  <a:pt x="6115875" y="416035"/>
                  <a:pt x="6134527" y="399705"/>
                </a:cubicBezTo>
                <a:cubicBezTo>
                  <a:pt x="6153178" y="383375"/>
                  <a:pt x="6177064" y="375210"/>
                  <a:pt x="6206183" y="375210"/>
                </a:cubicBezTo>
                <a:lnTo>
                  <a:pt x="6240537" y="377488"/>
                </a:lnTo>
                <a:lnTo>
                  <a:pt x="6246723" y="334385"/>
                </a:lnTo>
                <a:cubicBezTo>
                  <a:pt x="6243106" y="333340"/>
                  <a:pt x="6238539" y="332391"/>
                  <a:pt x="6233019" y="331537"/>
                </a:cubicBezTo>
                <a:cubicBezTo>
                  <a:pt x="6227500" y="330682"/>
                  <a:pt x="6221790" y="330207"/>
                  <a:pt x="6215795" y="330207"/>
                </a:cubicBezTo>
                <a:close/>
                <a:moveTo>
                  <a:pt x="6834444" y="374545"/>
                </a:moveTo>
                <a:cubicBezTo>
                  <a:pt x="6810273" y="345018"/>
                  <a:pt x="6775919" y="330207"/>
                  <a:pt x="6731383" y="330207"/>
                </a:cubicBezTo>
                <a:cubicBezTo>
                  <a:pt x="6697886" y="330207"/>
                  <a:pt x="6669528" y="338467"/>
                  <a:pt x="6646213" y="355082"/>
                </a:cubicBezTo>
                <a:cubicBezTo>
                  <a:pt x="6622898" y="371602"/>
                  <a:pt x="6604913" y="394578"/>
                  <a:pt x="6592351" y="423820"/>
                </a:cubicBezTo>
                <a:cubicBezTo>
                  <a:pt x="6583121" y="392204"/>
                  <a:pt x="6567704" y="368754"/>
                  <a:pt x="6546198" y="353278"/>
                </a:cubicBezTo>
                <a:cubicBezTo>
                  <a:pt x="6524691" y="337898"/>
                  <a:pt x="6497951" y="330207"/>
                  <a:pt x="6466071" y="330207"/>
                </a:cubicBezTo>
                <a:cubicBezTo>
                  <a:pt x="6434192" y="330207"/>
                  <a:pt x="6408593" y="336853"/>
                  <a:pt x="6386325" y="350240"/>
                </a:cubicBezTo>
                <a:cubicBezTo>
                  <a:pt x="6364058" y="363627"/>
                  <a:pt x="6346262" y="382425"/>
                  <a:pt x="6332844" y="406825"/>
                </a:cubicBezTo>
                <a:lnTo>
                  <a:pt x="6328562" y="337898"/>
                </a:lnTo>
                <a:lnTo>
                  <a:pt x="6287262" y="337898"/>
                </a:lnTo>
                <a:lnTo>
                  <a:pt x="6287262" y="754692"/>
                </a:lnTo>
                <a:lnTo>
                  <a:pt x="6333986" y="754692"/>
                </a:lnTo>
                <a:lnTo>
                  <a:pt x="6333986" y="461322"/>
                </a:lnTo>
                <a:cubicBezTo>
                  <a:pt x="6341694" y="433314"/>
                  <a:pt x="6355112" y="411003"/>
                  <a:pt x="6374335" y="394388"/>
                </a:cubicBezTo>
                <a:cubicBezTo>
                  <a:pt x="6393462" y="377773"/>
                  <a:pt x="6419442" y="369513"/>
                  <a:pt x="6452178" y="369513"/>
                </a:cubicBezTo>
                <a:cubicBezTo>
                  <a:pt x="6484914" y="369513"/>
                  <a:pt x="6509655" y="380432"/>
                  <a:pt x="6528022" y="402173"/>
                </a:cubicBezTo>
                <a:cubicBezTo>
                  <a:pt x="6546388" y="423915"/>
                  <a:pt x="6555619" y="459993"/>
                  <a:pt x="6555619" y="510407"/>
                </a:cubicBezTo>
                <a:lnTo>
                  <a:pt x="6555619" y="754692"/>
                </a:lnTo>
                <a:lnTo>
                  <a:pt x="6602343" y="754692"/>
                </a:lnTo>
                <a:lnTo>
                  <a:pt x="6602343" y="504141"/>
                </a:lnTo>
                <a:cubicBezTo>
                  <a:pt x="6602343" y="502622"/>
                  <a:pt x="6602343" y="500153"/>
                  <a:pt x="6602153" y="496830"/>
                </a:cubicBezTo>
                <a:cubicBezTo>
                  <a:pt x="6602058" y="493507"/>
                  <a:pt x="6601963" y="490944"/>
                  <a:pt x="6601963" y="489140"/>
                </a:cubicBezTo>
                <a:cubicBezTo>
                  <a:pt x="6606626" y="454106"/>
                  <a:pt x="6618711" y="425434"/>
                  <a:pt x="6638219" y="403028"/>
                </a:cubicBezTo>
                <a:cubicBezTo>
                  <a:pt x="6657823" y="380621"/>
                  <a:pt x="6685420" y="369418"/>
                  <a:pt x="6721200" y="369418"/>
                </a:cubicBezTo>
                <a:cubicBezTo>
                  <a:pt x="6753651" y="369418"/>
                  <a:pt x="6778964" y="380052"/>
                  <a:pt x="6797045" y="401224"/>
                </a:cubicBezTo>
                <a:cubicBezTo>
                  <a:pt x="6815221" y="422491"/>
                  <a:pt x="6824261" y="458759"/>
                  <a:pt x="6824261" y="510312"/>
                </a:cubicBezTo>
                <a:lnTo>
                  <a:pt x="6824261" y="754597"/>
                </a:lnTo>
                <a:lnTo>
                  <a:pt x="6870605" y="754597"/>
                </a:lnTo>
                <a:lnTo>
                  <a:pt x="6870605" y="511546"/>
                </a:lnTo>
                <a:cubicBezTo>
                  <a:pt x="6870605" y="449644"/>
                  <a:pt x="6858519" y="403977"/>
                  <a:pt x="6834348" y="374450"/>
                </a:cubicBezTo>
                <a:close/>
                <a:moveTo>
                  <a:pt x="4725938" y="754692"/>
                </a:moveTo>
                <a:lnTo>
                  <a:pt x="4771901" y="754692"/>
                </a:lnTo>
                <a:lnTo>
                  <a:pt x="4771901" y="153806"/>
                </a:lnTo>
                <a:lnTo>
                  <a:pt x="4725938" y="153806"/>
                </a:lnTo>
                <a:lnTo>
                  <a:pt x="4725938" y="754787"/>
                </a:lnTo>
                <a:close/>
                <a:moveTo>
                  <a:pt x="5378845" y="721367"/>
                </a:moveTo>
                <a:cubicBezTo>
                  <a:pt x="5371803" y="722032"/>
                  <a:pt x="5364475" y="722317"/>
                  <a:pt x="5357053" y="722317"/>
                </a:cubicBezTo>
                <a:cubicBezTo>
                  <a:pt x="5340590" y="722317"/>
                  <a:pt x="5327362" y="716620"/>
                  <a:pt x="5317466" y="705132"/>
                </a:cubicBezTo>
                <a:cubicBezTo>
                  <a:pt x="5307568" y="693739"/>
                  <a:pt x="5302620" y="674371"/>
                  <a:pt x="5302620" y="647123"/>
                </a:cubicBezTo>
                <a:lnTo>
                  <a:pt x="5302620" y="375495"/>
                </a:lnTo>
                <a:lnTo>
                  <a:pt x="5394547" y="375495"/>
                </a:lnTo>
                <a:lnTo>
                  <a:pt x="5394547" y="337708"/>
                </a:lnTo>
                <a:lnTo>
                  <a:pt x="5302620" y="337708"/>
                </a:lnTo>
                <a:lnTo>
                  <a:pt x="5302620" y="230993"/>
                </a:lnTo>
                <a:lnTo>
                  <a:pt x="5255895" y="230993"/>
                </a:lnTo>
                <a:lnTo>
                  <a:pt x="5255895" y="337708"/>
                </a:lnTo>
                <a:lnTo>
                  <a:pt x="5183667" y="337708"/>
                </a:lnTo>
                <a:lnTo>
                  <a:pt x="5183667" y="375495"/>
                </a:lnTo>
                <a:lnTo>
                  <a:pt x="5255895" y="375495"/>
                </a:lnTo>
                <a:lnTo>
                  <a:pt x="5255895" y="647123"/>
                </a:lnTo>
                <a:cubicBezTo>
                  <a:pt x="5255895" y="687188"/>
                  <a:pt x="5264079" y="716430"/>
                  <a:pt x="5280447" y="734944"/>
                </a:cubicBezTo>
                <a:cubicBezTo>
                  <a:pt x="5296815" y="753458"/>
                  <a:pt x="5319654" y="762667"/>
                  <a:pt x="5348964" y="762667"/>
                </a:cubicBezTo>
                <a:cubicBezTo>
                  <a:pt x="5360003" y="762667"/>
                  <a:pt x="5371137" y="761718"/>
                  <a:pt x="5382176" y="760009"/>
                </a:cubicBezTo>
                <a:cubicBezTo>
                  <a:pt x="5393214" y="758205"/>
                  <a:pt x="5402635" y="755641"/>
                  <a:pt x="5410343" y="752318"/>
                </a:cubicBezTo>
                <a:lnTo>
                  <a:pt x="5403397" y="718044"/>
                </a:lnTo>
                <a:cubicBezTo>
                  <a:pt x="5394166" y="719564"/>
                  <a:pt x="5385982" y="720703"/>
                  <a:pt x="5378845" y="721272"/>
                </a:cubicBezTo>
                <a:close/>
                <a:moveTo>
                  <a:pt x="4484607" y="193871"/>
                </a:moveTo>
                <a:lnTo>
                  <a:pt x="4291142" y="193871"/>
                </a:lnTo>
                <a:lnTo>
                  <a:pt x="4291142" y="754787"/>
                </a:lnTo>
                <a:lnTo>
                  <a:pt x="4337106" y="754787"/>
                </a:lnTo>
                <a:lnTo>
                  <a:pt x="4337106" y="521705"/>
                </a:lnTo>
                <a:lnTo>
                  <a:pt x="4484607" y="521705"/>
                </a:lnTo>
                <a:cubicBezTo>
                  <a:pt x="4543512" y="521705"/>
                  <a:pt x="4589190" y="506799"/>
                  <a:pt x="4621450" y="476987"/>
                </a:cubicBezTo>
                <a:cubicBezTo>
                  <a:pt x="4653710" y="447176"/>
                  <a:pt x="4669888" y="407395"/>
                  <a:pt x="4669888" y="357551"/>
                </a:cubicBezTo>
                <a:cubicBezTo>
                  <a:pt x="4669888" y="307706"/>
                  <a:pt x="4653710" y="268590"/>
                  <a:pt x="4621450" y="238684"/>
                </a:cubicBezTo>
                <a:cubicBezTo>
                  <a:pt x="4589095" y="208777"/>
                  <a:pt x="4543512" y="193776"/>
                  <a:pt x="4484607" y="193776"/>
                </a:cubicBezTo>
                <a:close/>
                <a:moveTo>
                  <a:pt x="4589095" y="447176"/>
                </a:moveTo>
                <a:cubicBezTo>
                  <a:pt x="4565780" y="470721"/>
                  <a:pt x="4530951" y="482399"/>
                  <a:pt x="4484607" y="482399"/>
                </a:cubicBezTo>
                <a:lnTo>
                  <a:pt x="4337106" y="482399"/>
                </a:lnTo>
                <a:lnTo>
                  <a:pt x="4337106" y="233177"/>
                </a:lnTo>
                <a:lnTo>
                  <a:pt x="4484607" y="233177"/>
                </a:lnTo>
                <a:cubicBezTo>
                  <a:pt x="4531236" y="233177"/>
                  <a:pt x="4566066" y="245045"/>
                  <a:pt x="4589285" y="268780"/>
                </a:cubicBezTo>
                <a:cubicBezTo>
                  <a:pt x="4612410" y="292516"/>
                  <a:pt x="4624019" y="322422"/>
                  <a:pt x="4624019" y="358310"/>
                </a:cubicBezTo>
                <a:cubicBezTo>
                  <a:pt x="4624019" y="394198"/>
                  <a:pt x="4612410" y="423630"/>
                  <a:pt x="4589095" y="447081"/>
                </a:cubicBezTo>
                <a:close/>
                <a:moveTo>
                  <a:pt x="5154262" y="670763"/>
                </a:moveTo>
                <a:lnTo>
                  <a:pt x="5154262" y="465784"/>
                </a:lnTo>
                <a:cubicBezTo>
                  <a:pt x="5154262" y="422111"/>
                  <a:pt x="5140273" y="388597"/>
                  <a:pt x="5112201" y="365241"/>
                </a:cubicBezTo>
                <a:cubicBezTo>
                  <a:pt x="5084128" y="341885"/>
                  <a:pt x="5047110" y="330207"/>
                  <a:pt x="5000956" y="330207"/>
                </a:cubicBezTo>
                <a:cubicBezTo>
                  <a:pt x="4954803" y="330207"/>
                  <a:pt x="4916453" y="342455"/>
                  <a:pt x="4886476" y="366950"/>
                </a:cubicBezTo>
                <a:cubicBezTo>
                  <a:pt x="4856500" y="391445"/>
                  <a:pt x="4842226" y="419263"/>
                  <a:pt x="4843844" y="450309"/>
                </a:cubicBezTo>
                <a:lnTo>
                  <a:pt x="4844605" y="452587"/>
                </a:lnTo>
                <a:lnTo>
                  <a:pt x="4887047" y="452967"/>
                </a:lnTo>
                <a:cubicBezTo>
                  <a:pt x="4887047" y="429611"/>
                  <a:pt x="4897705" y="409864"/>
                  <a:pt x="4918927" y="393628"/>
                </a:cubicBezTo>
                <a:cubicBezTo>
                  <a:pt x="4940148" y="377488"/>
                  <a:pt x="4966888" y="369323"/>
                  <a:pt x="4999053" y="369323"/>
                </a:cubicBezTo>
                <a:cubicBezTo>
                  <a:pt x="5033502" y="369323"/>
                  <a:pt x="5060338" y="377773"/>
                  <a:pt x="5079560" y="394768"/>
                </a:cubicBezTo>
                <a:cubicBezTo>
                  <a:pt x="5098688" y="411762"/>
                  <a:pt x="5108299" y="435118"/>
                  <a:pt x="5108299" y="464835"/>
                </a:cubicBezTo>
                <a:lnTo>
                  <a:pt x="5108299" y="516483"/>
                </a:lnTo>
                <a:lnTo>
                  <a:pt x="5015992" y="516483"/>
                </a:lnTo>
                <a:cubicBezTo>
                  <a:pt x="4959371" y="516483"/>
                  <a:pt x="4914359" y="528066"/>
                  <a:pt x="4881052" y="551137"/>
                </a:cubicBezTo>
                <a:cubicBezTo>
                  <a:pt x="4847746" y="574208"/>
                  <a:pt x="4831092" y="605064"/>
                  <a:pt x="4831092" y="643610"/>
                </a:cubicBezTo>
                <a:cubicBezTo>
                  <a:pt x="4831092" y="679783"/>
                  <a:pt x="4842321" y="708740"/>
                  <a:pt x="4864875" y="730292"/>
                </a:cubicBezTo>
                <a:cubicBezTo>
                  <a:pt x="4887428" y="751844"/>
                  <a:pt x="4919022" y="762667"/>
                  <a:pt x="4959656" y="762667"/>
                </a:cubicBezTo>
                <a:cubicBezTo>
                  <a:pt x="4991821" y="762667"/>
                  <a:pt x="5020750" y="755452"/>
                  <a:pt x="5046539" y="741115"/>
                </a:cubicBezTo>
                <a:cubicBezTo>
                  <a:pt x="5072233" y="726779"/>
                  <a:pt x="5092883" y="708645"/>
                  <a:pt x="5108299" y="686809"/>
                </a:cubicBezTo>
                <a:cubicBezTo>
                  <a:pt x="5108299" y="697347"/>
                  <a:pt x="5108965" y="707696"/>
                  <a:pt x="5110202" y="718044"/>
                </a:cubicBezTo>
                <a:cubicBezTo>
                  <a:pt x="5111439" y="728298"/>
                  <a:pt x="5113628" y="740546"/>
                  <a:pt x="5116769" y="754597"/>
                </a:cubicBezTo>
                <a:lnTo>
                  <a:pt x="5165016" y="754597"/>
                </a:lnTo>
                <a:cubicBezTo>
                  <a:pt x="5161114" y="741020"/>
                  <a:pt x="5158354" y="727254"/>
                  <a:pt x="5156737" y="713392"/>
                </a:cubicBezTo>
                <a:cubicBezTo>
                  <a:pt x="5155024" y="699531"/>
                  <a:pt x="5154262" y="685290"/>
                  <a:pt x="5154262" y="670669"/>
                </a:cubicBezTo>
                <a:close/>
                <a:moveTo>
                  <a:pt x="5108299" y="639148"/>
                </a:moveTo>
                <a:cubicBezTo>
                  <a:pt x="5096975" y="663263"/>
                  <a:pt x="5078608" y="683106"/>
                  <a:pt x="5053105" y="698676"/>
                </a:cubicBezTo>
                <a:cubicBezTo>
                  <a:pt x="5027602" y="714247"/>
                  <a:pt x="4998292" y="721937"/>
                  <a:pt x="4965080" y="721937"/>
                </a:cubicBezTo>
                <a:cubicBezTo>
                  <a:pt x="4937578" y="721937"/>
                  <a:pt x="4915977" y="714816"/>
                  <a:pt x="4900370" y="700575"/>
                </a:cubicBezTo>
                <a:cubicBezTo>
                  <a:pt x="4884763" y="686334"/>
                  <a:pt x="4877055" y="667915"/>
                  <a:pt x="4877055" y="645319"/>
                </a:cubicBezTo>
                <a:cubicBezTo>
                  <a:pt x="4877055" y="618830"/>
                  <a:pt x="4889617" y="596709"/>
                  <a:pt x="4914740" y="578860"/>
                </a:cubicBezTo>
                <a:cubicBezTo>
                  <a:pt x="4939862" y="561011"/>
                  <a:pt x="4973359" y="552086"/>
                  <a:pt x="5015326" y="552086"/>
                </a:cubicBezTo>
                <a:lnTo>
                  <a:pt x="5108394" y="552086"/>
                </a:lnTo>
                <a:lnTo>
                  <a:pt x="5108394" y="639148"/>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631" name="Google Shape;5631;p379"/>
          <p:cNvGrpSpPr/>
          <p:nvPr/>
        </p:nvGrpSpPr>
        <p:grpSpPr>
          <a:xfrm>
            <a:off x="-580999" y="336767"/>
            <a:ext cx="183804" cy="182912"/>
            <a:chOff x="3424807" y="1107551"/>
            <a:chExt cx="828693" cy="826163"/>
          </a:xfrm>
        </p:grpSpPr>
        <p:sp>
          <p:nvSpPr>
            <p:cNvPr id="5632" name="Google Shape;5632;p379"/>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633" name="Google Shape;5633;p379"/>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634" name="Google Shape;5634;p379"/>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635" name="Google Shape;5635;p379"/>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636" name="Google Shape;5636;p379"/>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637" name="Google Shape;5637;p379"/>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638" name="Google Shape;5638;p379"/>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639" name="Google Shape;5639;p379"/>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nvGrpSpPr>
          <p:cNvPr id="5640" name="Google Shape;5640;p379"/>
          <p:cNvGrpSpPr/>
          <p:nvPr/>
        </p:nvGrpSpPr>
        <p:grpSpPr>
          <a:xfrm>
            <a:off x="700925" y="1597900"/>
            <a:ext cx="7742150" cy="2841000"/>
            <a:chOff x="710488" y="1597900"/>
            <a:chExt cx="7742150" cy="2841000"/>
          </a:xfrm>
        </p:grpSpPr>
        <p:grpSp>
          <p:nvGrpSpPr>
            <p:cNvPr id="5641" name="Google Shape;5641;p379"/>
            <p:cNvGrpSpPr/>
            <p:nvPr/>
          </p:nvGrpSpPr>
          <p:grpSpPr>
            <a:xfrm>
              <a:off x="710488" y="2557300"/>
              <a:ext cx="1285200" cy="922200"/>
              <a:chOff x="710488" y="2872651"/>
              <a:chExt cx="1285200" cy="922200"/>
            </a:xfrm>
          </p:grpSpPr>
          <p:sp>
            <p:nvSpPr>
              <p:cNvPr id="5627" name="Google Shape;5627;p379"/>
              <p:cNvSpPr/>
              <p:nvPr/>
            </p:nvSpPr>
            <p:spPr>
              <a:xfrm>
                <a:off x="710488" y="2872651"/>
                <a:ext cx="1285200" cy="922200"/>
              </a:xfrm>
              <a:prstGeom prst="roundRect">
                <a:avLst>
                  <a:gd fmla="val 4999" name="adj"/>
                </a:avLst>
              </a:prstGeom>
              <a:solidFill>
                <a:srgbClr val="FFFFFF"/>
              </a:solidFill>
              <a:ln cap="flat" cmpd="sng" w="19050">
                <a:solidFill>
                  <a:srgbClr val="CFDDE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B3E51"/>
                  </a:solidFill>
                  <a:latin typeface="Roboto Slab Medium"/>
                  <a:ea typeface="Roboto Slab Medium"/>
                  <a:cs typeface="Roboto Slab Medium"/>
                  <a:sym typeface="Roboto Slab Medium"/>
                </a:endParaRPr>
              </a:p>
            </p:txBody>
          </p:sp>
          <p:grpSp>
            <p:nvGrpSpPr>
              <p:cNvPr id="5642" name="Google Shape;5642;p379"/>
              <p:cNvGrpSpPr/>
              <p:nvPr/>
            </p:nvGrpSpPr>
            <p:grpSpPr>
              <a:xfrm>
                <a:off x="941638" y="3040957"/>
                <a:ext cx="822900" cy="585587"/>
                <a:chOff x="788500" y="3664338"/>
                <a:chExt cx="822900" cy="585587"/>
              </a:xfrm>
            </p:grpSpPr>
            <p:sp>
              <p:nvSpPr>
                <p:cNvPr id="5643" name="Google Shape;5643;p379"/>
                <p:cNvSpPr txBox="1"/>
                <p:nvPr/>
              </p:nvSpPr>
              <p:spPr>
                <a:xfrm>
                  <a:off x="788500" y="3664338"/>
                  <a:ext cx="822900" cy="246300"/>
                </a:xfrm>
                <a:prstGeom prst="rect">
                  <a:avLst/>
                </a:prstGeom>
                <a:solidFill>
                  <a:schemeClr val="dk2"/>
                </a:solid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63849"/>
                      </a:solidFill>
                      <a:latin typeface="Roboto Medium"/>
                      <a:ea typeface="Roboto Medium"/>
                      <a:cs typeface="Roboto Medium"/>
                      <a:sym typeface="Roboto Medium"/>
                    </a:rPr>
                    <a:t>FTP</a:t>
                  </a:r>
                  <a:endParaRPr b="0" i="0" sz="1000" u="none" cap="none" strike="noStrike">
                    <a:solidFill>
                      <a:srgbClr val="063849"/>
                    </a:solidFill>
                    <a:latin typeface="Roboto Medium"/>
                    <a:ea typeface="Roboto Medium"/>
                    <a:cs typeface="Roboto Medium"/>
                    <a:sym typeface="Roboto Medium"/>
                  </a:endParaRPr>
                </a:p>
              </p:txBody>
            </p:sp>
            <p:sp>
              <p:nvSpPr>
                <p:cNvPr id="5644" name="Google Shape;5644;p379"/>
                <p:cNvSpPr txBox="1"/>
                <p:nvPr/>
              </p:nvSpPr>
              <p:spPr>
                <a:xfrm>
                  <a:off x="788500" y="4003625"/>
                  <a:ext cx="822900" cy="246300"/>
                </a:xfrm>
                <a:prstGeom prst="rect">
                  <a:avLst/>
                </a:prstGeom>
                <a:solidFill>
                  <a:schemeClr val="dk2"/>
                </a:solid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63849"/>
                      </a:solidFill>
                      <a:latin typeface="Roboto Medium"/>
                      <a:ea typeface="Roboto Medium"/>
                      <a:cs typeface="Roboto Medium"/>
                      <a:sym typeface="Roboto Medium"/>
                    </a:rPr>
                    <a:t>AS2</a:t>
                  </a:r>
                  <a:endParaRPr b="0" i="0" sz="1000" u="none" cap="none" strike="noStrike">
                    <a:solidFill>
                      <a:srgbClr val="063849"/>
                    </a:solidFill>
                    <a:latin typeface="Roboto Medium"/>
                    <a:ea typeface="Roboto Medium"/>
                    <a:cs typeface="Roboto Medium"/>
                    <a:sym typeface="Roboto Medium"/>
                  </a:endParaRPr>
                </a:p>
              </p:txBody>
            </p:sp>
          </p:grpSp>
        </p:grpSp>
        <p:grpSp>
          <p:nvGrpSpPr>
            <p:cNvPr id="5645" name="Google Shape;5645;p379"/>
            <p:cNvGrpSpPr/>
            <p:nvPr/>
          </p:nvGrpSpPr>
          <p:grpSpPr>
            <a:xfrm>
              <a:off x="7167438" y="2700100"/>
              <a:ext cx="1285200" cy="636600"/>
              <a:chOff x="6881688" y="1297838"/>
              <a:chExt cx="1285200" cy="636600"/>
            </a:xfrm>
          </p:grpSpPr>
          <p:sp>
            <p:nvSpPr>
              <p:cNvPr id="5624" name="Google Shape;5624;p379"/>
              <p:cNvSpPr/>
              <p:nvPr/>
            </p:nvSpPr>
            <p:spPr>
              <a:xfrm>
                <a:off x="6881688" y="1297838"/>
                <a:ext cx="1285200" cy="636600"/>
              </a:xfrm>
              <a:prstGeom prst="roundRect">
                <a:avLst>
                  <a:gd fmla="val 4999" name="adj"/>
                </a:avLst>
              </a:prstGeom>
              <a:solidFill>
                <a:srgbClr val="FFFFFF"/>
              </a:solidFill>
              <a:ln cap="flat" cmpd="sng" w="19050">
                <a:solidFill>
                  <a:srgbClr val="CFDDE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B3E51"/>
                  </a:solidFill>
                  <a:latin typeface="Roboto Slab Medium"/>
                  <a:ea typeface="Roboto Slab Medium"/>
                  <a:cs typeface="Roboto Slab Medium"/>
                  <a:sym typeface="Roboto Slab Medium"/>
                </a:endParaRPr>
              </a:p>
            </p:txBody>
          </p:sp>
          <p:sp>
            <p:nvSpPr>
              <p:cNvPr id="5646" name="Google Shape;5646;p379"/>
              <p:cNvSpPr txBox="1"/>
              <p:nvPr/>
            </p:nvSpPr>
            <p:spPr>
              <a:xfrm>
                <a:off x="7049838" y="1462238"/>
                <a:ext cx="9489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63849"/>
                    </a:solidFill>
                    <a:latin typeface="Roboto Medium"/>
                    <a:ea typeface="Roboto Medium"/>
                    <a:cs typeface="Roboto Medium"/>
                    <a:sym typeface="Roboto Medium"/>
                  </a:rPr>
                  <a:t>ERP/Backend System</a:t>
                </a:r>
                <a:endParaRPr b="0" i="0" sz="1000" u="none" cap="none" strike="noStrike">
                  <a:solidFill>
                    <a:srgbClr val="063849"/>
                  </a:solidFill>
                  <a:latin typeface="Roboto Medium"/>
                  <a:ea typeface="Roboto Medium"/>
                  <a:cs typeface="Roboto Medium"/>
                  <a:sym typeface="Roboto Medium"/>
                </a:endParaRPr>
              </a:p>
            </p:txBody>
          </p:sp>
        </p:grpSp>
        <p:grpSp>
          <p:nvGrpSpPr>
            <p:cNvPr id="5647" name="Google Shape;5647;p379"/>
            <p:cNvGrpSpPr/>
            <p:nvPr/>
          </p:nvGrpSpPr>
          <p:grpSpPr>
            <a:xfrm>
              <a:off x="2785775" y="1597900"/>
              <a:ext cx="3591575" cy="2841000"/>
              <a:chOff x="2714725" y="1650450"/>
              <a:chExt cx="3591575" cy="2841000"/>
            </a:xfrm>
          </p:grpSpPr>
          <p:grpSp>
            <p:nvGrpSpPr>
              <p:cNvPr id="5648" name="Google Shape;5648;p379"/>
              <p:cNvGrpSpPr/>
              <p:nvPr/>
            </p:nvGrpSpPr>
            <p:grpSpPr>
              <a:xfrm>
                <a:off x="2714725" y="1650450"/>
                <a:ext cx="1554600" cy="2841000"/>
                <a:chOff x="2484800" y="1650450"/>
                <a:chExt cx="1554600" cy="2841000"/>
              </a:xfrm>
            </p:grpSpPr>
            <p:sp>
              <p:nvSpPr>
                <p:cNvPr id="5649" name="Google Shape;5649;p379"/>
                <p:cNvSpPr/>
                <p:nvPr/>
              </p:nvSpPr>
              <p:spPr>
                <a:xfrm>
                  <a:off x="2484800" y="1650450"/>
                  <a:ext cx="1554600" cy="2841000"/>
                </a:xfrm>
                <a:prstGeom prst="roundRect">
                  <a:avLst>
                    <a:gd fmla="val 499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B3E51"/>
                    </a:solidFill>
                    <a:latin typeface="Roboto Slab Medium"/>
                    <a:ea typeface="Roboto Slab Medium"/>
                    <a:cs typeface="Roboto Slab Medium"/>
                    <a:sym typeface="Roboto Slab Medium"/>
                  </a:endParaRPr>
                </a:p>
              </p:txBody>
            </p:sp>
            <p:grpSp>
              <p:nvGrpSpPr>
                <p:cNvPr id="5650" name="Google Shape;5650;p379"/>
                <p:cNvGrpSpPr/>
                <p:nvPr/>
              </p:nvGrpSpPr>
              <p:grpSpPr>
                <a:xfrm>
                  <a:off x="2619500" y="2001354"/>
                  <a:ext cx="1285200" cy="2344495"/>
                  <a:chOff x="2647600" y="1940054"/>
                  <a:chExt cx="1285200" cy="2344495"/>
                </a:xfrm>
              </p:grpSpPr>
              <p:grpSp>
                <p:nvGrpSpPr>
                  <p:cNvPr id="5651" name="Google Shape;5651;p379"/>
                  <p:cNvGrpSpPr/>
                  <p:nvPr/>
                </p:nvGrpSpPr>
                <p:grpSpPr>
                  <a:xfrm>
                    <a:off x="2647600" y="1940054"/>
                    <a:ext cx="1285200" cy="1275300"/>
                    <a:chOff x="2647600" y="1940054"/>
                    <a:chExt cx="1285200" cy="1275300"/>
                  </a:xfrm>
                </p:grpSpPr>
                <p:sp>
                  <p:nvSpPr>
                    <p:cNvPr id="5652" name="Google Shape;5652;p379"/>
                    <p:cNvSpPr/>
                    <p:nvPr/>
                  </p:nvSpPr>
                  <p:spPr>
                    <a:xfrm>
                      <a:off x="2647600" y="1940054"/>
                      <a:ext cx="1285200" cy="1275300"/>
                    </a:xfrm>
                    <a:prstGeom prst="roundRect">
                      <a:avLst>
                        <a:gd fmla="val 4999"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B3E51"/>
                        </a:solidFill>
                        <a:latin typeface="Roboto Slab Medium"/>
                        <a:ea typeface="Roboto Slab Medium"/>
                        <a:cs typeface="Roboto Slab Medium"/>
                        <a:sym typeface="Roboto Slab Medium"/>
                      </a:endParaRPr>
                    </a:p>
                  </p:txBody>
                </p:sp>
                <p:grpSp>
                  <p:nvGrpSpPr>
                    <p:cNvPr id="5653" name="Google Shape;5653;p379"/>
                    <p:cNvGrpSpPr/>
                    <p:nvPr/>
                  </p:nvGrpSpPr>
                  <p:grpSpPr>
                    <a:xfrm>
                      <a:off x="2787250" y="2058261"/>
                      <a:ext cx="1005900" cy="1038887"/>
                      <a:chOff x="7416988" y="2916377"/>
                      <a:chExt cx="1005900" cy="1038887"/>
                    </a:xfrm>
                  </p:grpSpPr>
                  <p:sp>
                    <p:nvSpPr>
                      <p:cNvPr id="5654" name="Google Shape;5654;p379"/>
                      <p:cNvSpPr txBox="1"/>
                      <p:nvPr/>
                    </p:nvSpPr>
                    <p:spPr>
                      <a:xfrm>
                        <a:off x="7416988" y="2916377"/>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a:ea typeface="Roboto"/>
                            <a:cs typeface="Roboto"/>
                            <a:sym typeface="Roboto"/>
                          </a:rPr>
                          <a:t>Admin</a:t>
                        </a:r>
                        <a:endParaRPr b="0" i="0" sz="900" u="none" cap="none" strike="noStrike">
                          <a:solidFill>
                            <a:srgbClr val="063849"/>
                          </a:solidFill>
                          <a:latin typeface="Roboto"/>
                          <a:ea typeface="Roboto"/>
                          <a:cs typeface="Roboto"/>
                          <a:sym typeface="Roboto"/>
                        </a:endParaRPr>
                      </a:p>
                    </p:txBody>
                  </p:sp>
                  <p:sp>
                    <p:nvSpPr>
                      <p:cNvPr id="5655" name="Google Shape;5655;p379"/>
                      <p:cNvSpPr txBox="1"/>
                      <p:nvPr/>
                    </p:nvSpPr>
                    <p:spPr>
                      <a:xfrm>
                        <a:off x="7416988" y="3191873"/>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a:ea typeface="Roboto"/>
                            <a:cs typeface="Roboto"/>
                            <a:sym typeface="Roboto"/>
                          </a:rPr>
                          <a:t>Transactions</a:t>
                        </a:r>
                        <a:endParaRPr b="0" i="0" sz="900" u="none" cap="none" strike="noStrike">
                          <a:solidFill>
                            <a:srgbClr val="063849"/>
                          </a:solidFill>
                          <a:latin typeface="Roboto"/>
                          <a:ea typeface="Roboto"/>
                          <a:cs typeface="Roboto"/>
                          <a:sym typeface="Roboto"/>
                        </a:endParaRPr>
                      </a:p>
                    </p:txBody>
                  </p:sp>
                  <p:sp>
                    <p:nvSpPr>
                      <p:cNvPr id="5656" name="Google Shape;5656;p379"/>
                      <p:cNvSpPr txBox="1"/>
                      <p:nvPr/>
                    </p:nvSpPr>
                    <p:spPr>
                      <a:xfrm>
                        <a:off x="7416988" y="3467368"/>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a:ea typeface="Roboto"/>
                            <a:cs typeface="Roboto"/>
                            <a:sym typeface="Roboto"/>
                          </a:rPr>
                          <a:t>Messaging</a:t>
                        </a:r>
                        <a:endParaRPr b="0" i="0" sz="900" u="none" cap="none" strike="noStrike">
                          <a:solidFill>
                            <a:srgbClr val="063849"/>
                          </a:solidFill>
                          <a:latin typeface="Roboto"/>
                          <a:ea typeface="Roboto"/>
                          <a:cs typeface="Roboto"/>
                          <a:sym typeface="Roboto"/>
                        </a:endParaRPr>
                      </a:p>
                    </p:txBody>
                  </p:sp>
                  <p:sp>
                    <p:nvSpPr>
                      <p:cNvPr id="5657" name="Google Shape;5657;p379"/>
                      <p:cNvSpPr txBox="1"/>
                      <p:nvPr/>
                    </p:nvSpPr>
                    <p:spPr>
                      <a:xfrm>
                        <a:off x="7416988" y="3742864"/>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a:ea typeface="Roboto"/>
                            <a:cs typeface="Roboto"/>
                            <a:sym typeface="Roboto"/>
                          </a:rPr>
                          <a:t>Archiving</a:t>
                        </a:r>
                        <a:endParaRPr b="0" i="0" sz="900" u="none" cap="none" strike="noStrike">
                          <a:solidFill>
                            <a:srgbClr val="063849"/>
                          </a:solidFill>
                          <a:latin typeface="Roboto"/>
                          <a:ea typeface="Roboto"/>
                          <a:cs typeface="Roboto"/>
                          <a:sym typeface="Roboto"/>
                        </a:endParaRPr>
                      </a:p>
                    </p:txBody>
                  </p:sp>
                </p:grpSp>
              </p:grpSp>
              <p:grpSp>
                <p:nvGrpSpPr>
                  <p:cNvPr id="5658" name="Google Shape;5658;p379"/>
                  <p:cNvGrpSpPr/>
                  <p:nvPr/>
                </p:nvGrpSpPr>
                <p:grpSpPr>
                  <a:xfrm>
                    <a:off x="2647600" y="3325149"/>
                    <a:ext cx="1285200" cy="959400"/>
                    <a:chOff x="2647600" y="3277699"/>
                    <a:chExt cx="1285200" cy="959400"/>
                  </a:xfrm>
                </p:grpSpPr>
                <p:sp>
                  <p:nvSpPr>
                    <p:cNvPr id="5659" name="Google Shape;5659;p379"/>
                    <p:cNvSpPr/>
                    <p:nvPr/>
                  </p:nvSpPr>
                  <p:spPr>
                    <a:xfrm>
                      <a:off x="2647600" y="3277699"/>
                      <a:ext cx="1285200" cy="959400"/>
                    </a:xfrm>
                    <a:prstGeom prst="roundRect">
                      <a:avLst>
                        <a:gd fmla="val 4999"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B3E51"/>
                        </a:solidFill>
                        <a:latin typeface="Roboto Slab Medium"/>
                        <a:ea typeface="Roboto Slab Medium"/>
                        <a:cs typeface="Roboto Slab Medium"/>
                        <a:sym typeface="Roboto Slab Medium"/>
                      </a:endParaRPr>
                    </a:p>
                  </p:txBody>
                </p:sp>
                <p:grpSp>
                  <p:nvGrpSpPr>
                    <p:cNvPr id="5660" name="Google Shape;5660;p379"/>
                    <p:cNvGrpSpPr/>
                    <p:nvPr/>
                  </p:nvGrpSpPr>
                  <p:grpSpPr>
                    <a:xfrm>
                      <a:off x="2787250" y="3375703"/>
                      <a:ext cx="1005900" cy="763391"/>
                      <a:chOff x="7416988" y="2916377"/>
                      <a:chExt cx="1005900" cy="763391"/>
                    </a:xfrm>
                  </p:grpSpPr>
                  <p:sp>
                    <p:nvSpPr>
                      <p:cNvPr id="5661" name="Google Shape;5661;p379"/>
                      <p:cNvSpPr txBox="1"/>
                      <p:nvPr/>
                    </p:nvSpPr>
                    <p:spPr>
                      <a:xfrm>
                        <a:off x="7416988" y="2916377"/>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a:ea typeface="Roboto"/>
                            <a:cs typeface="Roboto"/>
                            <a:sym typeface="Roboto"/>
                          </a:rPr>
                          <a:t>AS2</a:t>
                        </a:r>
                        <a:endParaRPr b="0" i="0" sz="900" u="none" cap="none" strike="noStrike">
                          <a:solidFill>
                            <a:srgbClr val="063849"/>
                          </a:solidFill>
                          <a:latin typeface="Roboto"/>
                          <a:ea typeface="Roboto"/>
                          <a:cs typeface="Roboto"/>
                          <a:sym typeface="Roboto"/>
                        </a:endParaRPr>
                      </a:p>
                    </p:txBody>
                  </p:sp>
                  <p:sp>
                    <p:nvSpPr>
                      <p:cNvPr id="5662" name="Google Shape;5662;p379"/>
                      <p:cNvSpPr txBox="1"/>
                      <p:nvPr/>
                    </p:nvSpPr>
                    <p:spPr>
                      <a:xfrm>
                        <a:off x="7416988" y="3191873"/>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a:ea typeface="Roboto"/>
                            <a:cs typeface="Roboto"/>
                            <a:sym typeface="Roboto"/>
                          </a:rPr>
                          <a:t>VAN</a:t>
                        </a:r>
                        <a:endParaRPr b="0" i="0" sz="900" u="none" cap="none" strike="noStrike">
                          <a:solidFill>
                            <a:srgbClr val="063849"/>
                          </a:solidFill>
                          <a:latin typeface="Roboto"/>
                          <a:ea typeface="Roboto"/>
                          <a:cs typeface="Roboto"/>
                          <a:sym typeface="Roboto"/>
                        </a:endParaRPr>
                      </a:p>
                    </p:txBody>
                  </p:sp>
                  <p:sp>
                    <p:nvSpPr>
                      <p:cNvPr id="5663" name="Google Shape;5663;p379"/>
                      <p:cNvSpPr txBox="1"/>
                      <p:nvPr/>
                    </p:nvSpPr>
                    <p:spPr>
                      <a:xfrm>
                        <a:off x="7416988" y="3467368"/>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a:ea typeface="Roboto"/>
                            <a:cs typeface="Roboto"/>
                            <a:sym typeface="Roboto"/>
                          </a:rPr>
                          <a:t>FTP</a:t>
                        </a:r>
                        <a:endParaRPr b="0" i="0" sz="900" u="none" cap="none" strike="noStrike">
                          <a:solidFill>
                            <a:srgbClr val="063849"/>
                          </a:solidFill>
                          <a:latin typeface="Roboto"/>
                          <a:ea typeface="Roboto"/>
                          <a:cs typeface="Roboto"/>
                          <a:sym typeface="Roboto"/>
                        </a:endParaRPr>
                      </a:p>
                    </p:txBody>
                  </p:sp>
                </p:grpSp>
              </p:grpSp>
            </p:grpSp>
            <p:grpSp>
              <p:nvGrpSpPr>
                <p:cNvPr id="5664" name="Google Shape;5664;p379"/>
                <p:cNvGrpSpPr/>
                <p:nvPr/>
              </p:nvGrpSpPr>
              <p:grpSpPr>
                <a:xfrm>
                  <a:off x="2753226" y="1752297"/>
                  <a:ext cx="1017749" cy="181356"/>
                  <a:chOff x="2579851" y="1719447"/>
                  <a:chExt cx="1017749" cy="181356"/>
                </a:xfrm>
              </p:grpSpPr>
              <p:sp>
                <p:nvSpPr>
                  <p:cNvPr id="5665" name="Google Shape;5665;p379"/>
                  <p:cNvSpPr/>
                  <p:nvPr/>
                </p:nvSpPr>
                <p:spPr>
                  <a:xfrm>
                    <a:off x="2579851" y="1719447"/>
                    <a:ext cx="181344" cy="181356"/>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666" name="Google Shape;5666;p379"/>
                  <p:cNvSpPr txBox="1"/>
                  <p:nvPr/>
                </p:nvSpPr>
                <p:spPr>
                  <a:xfrm>
                    <a:off x="2837400" y="1725525"/>
                    <a:ext cx="7602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63849"/>
                        </a:solidFill>
                        <a:latin typeface="Roboto Medium"/>
                        <a:ea typeface="Roboto Medium"/>
                        <a:cs typeface="Roboto Medium"/>
                        <a:sym typeface="Roboto Medium"/>
                      </a:rPr>
                      <a:t>Jitterbit EDI</a:t>
                    </a:r>
                    <a:endParaRPr b="0" i="0" sz="1100" u="none" cap="none" strike="noStrike">
                      <a:solidFill>
                        <a:srgbClr val="063849"/>
                      </a:solidFill>
                      <a:latin typeface="Roboto Medium"/>
                      <a:ea typeface="Roboto Medium"/>
                      <a:cs typeface="Roboto Medium"/>
                      <a:sym typeface="Roboto Medium"/>
                    </a:endParaRPr>
                  </a:p>
                </p:txBody>
              </p:sp>
            </p:grpSp>
          </p:grpSp>
          <p:grpSp>
            <p:nvGrpSpPr>
              <p:cNvPr id="5667" name="Google Shape;5667;p379"/>
              <p:cNvGrpSpPr/>
              <p:nvPr/>
            </p:nvGrpSpPr>
            <p:grpSpPr>
              <a:xfrm>
                <a:off x="4751700" y="1650450"/>
                <a:ext cx="1554600" cy="2841000"/>
                <a:chOff x="4896200" y="1650450"/>
                <a:chExt cx="1554600" cy="2841000"/>
              </a:xfrm>
            </p:grpSpPr>
            <p:sp>
              <p:nvSpPr>
                <p:cNvPr id="5623" name="Google Shape;5623;p379"/>
                <p:cNvSpPr/>
                <p:nvPr/>
              </p:nvSpPr>
              <p:spPr>
                <a:xfrm>
                  <a:off x="4896200" y="1650450"/>
                  <a:ext cx="1554600" cy="2841000"/>
                </a:xfrm>
                <a:prstGeom prst="roundRect">
                  <a:avLst>
                    <a:gd fmla="val 499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B3E51"/>
                    </a:solidFill>
                    <a:latin typeface="Roboto Slab Medium"/>
                    <a:ea typeface="Roboto Slab Medium"/>
                    <a:cs typeface="Roboto Slab Medium"/>
                    <a:sym typeface="Roboto Slab Medium"/>
                  </a:endParaRPr>
                </a:p>
              </p:txBody>
            </p:sp>
            <p:grpSp>
              <p:nvGrpSpPr>
                <p:cNvPr id="5668" name="Google Shape;5668;p379"/>
                <p:cNvGrpSpPr/>
                <p:nvPr/>
              </p:nvGrpSpPr>
              <p:grpSpPr>
                <a:xfrm>
                  <a:off x="5030900" y="2037525"/>
                  <a:ext cx="1285200" cy="1634400"/>
                  <a:chOff x="4523000" y="2813225"/>
                  <a:chExt cx="1285200" cy="1634400"/>
                </a:xfrm>
              </p:grpSpPr>
              <p:grpSp>
                <p:nvGrpSpPr>
                  <p:cNvPr id="5669" name="Google Shape;5669;p379"/>
                  <p:cNvGrpSpPr/>
                  <p:nvPr/>
                </p:nvGrpSpPr>
                <p:grpSpPr>
                  <a:xfrm>
                    <a:off x="4523000" y="2813225"/>
                    <a:ext cx="1285200" cy="1634400"/>
                    <a:chOff x="6637700" y="2853650"/>
                    <a:chExt cx="1285200" cy="1634400"/>
                  </a:xfrm>
                </p:grpSpPr>
                <p:sp>
                  <p:nvSpPr>
                    <p:cNvPr id="5670" name="Google Shape;5670;p379"/>
                    <p:cNvSpPr/>
                    <p:nvPr/>
                  </p:nvSpPr>
                  <p:spPr>
                    <a:xfrm>
                      <a:off x="6637700" y="2853650"/>
                      <a:ext cx="1285200" cy="1634400"/>
                    </a:xfrm>
                    <a:prstGeom prst="roundRect">
                      <a:avLst>
                        <a:gd fmla="val 4999"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B3E51"/>
                        </a:solidFill>
                        <a:latin typeface="Roboto Slab Medium"/>
                        <a:ea typeface="Roboto Slab Medium"/>
                        <a:cs typeface="Roboto Slab Medium"/>
                        <a:sym typeface="Roboto Slab Medium"/>
                      </a:endParaRPr>
                    </a:p>
                  </p:txBody>
                </p:sp>
                <p:grpSp>
                  <p:nvGrpSpPr>
                    <p:cNvPr id="5671" name="Google Shape;5671;p379"/>
                    <p:cNvGrpSpPr/>
                    <p:nvPr/>
                  </p:nvGrpSpPr>
                  <p:grpSpPr>
                    <a:xfrm>
                      <a:off x="6777350" y="3325806"/>
                      <a:ext cx="1005900" cy="1038887"/>
                      <a:chOff x="7416988" y="2916377"/>
                      <a:chExt cx="1005900" cy="1038887"/>
                    </a:xfrm>
                  </p:grpSpPr>
                  <p:sp>
                    <p:nvSpPr>
                      <p:cNvPr id="5672" name="Google Shape;5672;p379"/>
                      <p:cNvSpPr txBox="1"/>
                      <p:nvPr/>
                    </p:nvSpPr>
                    <p:spPr>
                      <a:xfrm>
                        <a:off x="7416988" y="2916377"/>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a:ea typeface="Roboto"/>
                            <a:cs typeface="Roboto"/>
                            <a:sym typeface="Roboto"/>
                          </a:rPr>
                          <a:t>Get Document</a:t>
                        </a:r>
                        <a:endParaRPr b="0" i="0" sz="900" u="none" cap="none" strike="noStrike">
                          <a:solidFill>
                            <a:srgbClr val="063849"/>
                          </a:solidFill>
                          <a:latin typeface="Roboto"/>
                          <a:ea typeface="Roboto"/>
                          <a:cs typeface="Roboto"/>
                          <a:sym typeface="Roboto"/>
                        </a:endParaRPr>
                      </a:p>
                    </p:txBody>
                  </p:sp>
                  <p:sp>
                    <p:nvSpPr>
                      <p:cNvPr id="5673" name="Google Shape;5673;p379"/>
                      <p:cNvSpPr txBox="1"/>
                      <p:nvPr/>
                    </p:nvSpPr>
                    <p:spPr>
                      <a:xfrm>
                        <a:off x="7416988" y="3191873"/>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a:ea typeface="Roboto"/>
                            <a:cs typeface="Roboto"/>
                            <a:sym typeface="Roboto"/>
                          </a:rPr>
                          <a:t>Send Document</a:t>
                        </a:r>
                        <a:endParaRPr b="0" i="0" sz="900" u="none" cap="none" strike="noStrike">
                          <a:solidFill>
                            <a:srgbClr val="063849"/>
                          </a:solidFill>
                          <a:latin typeface="Roboto"/>
                          <a:ea typeface="Roboto"/>
                          <a:cs typeface="Roboto"/>
                          <a:sym typeface="Roboto"/>
                        </a:endParaRPr>
                      </a:p>
                    </p:txBody>
                  </p:sp>
                  <p:sp>
                    <p:nvSpPr>
                      <p:cNvPr id="5674" name="Google Shape;5674;p379"/>
                      <p:cNvSpPr txBox="1"/>
                      <p:nvPr/>
                    </p:nvSpPr>
                    <p:spPr>
                      <a:xfrm>
                        <a:off x="7416988" y="3467368"/>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a:ea typeface="Roboto"/>
                            <a:cs typeface="Roboto"/>
                            <a:sym typeface="Roboto"/>
                          </a:rPr>
                          <a:t>Set Status</a:t>
                        </a:r>
                        <a:endParaRPr b="0" i="0" sz="900" u="none" cap="none" strike="noStrike">
                          <a:solidFill>
                            <a:srgbClr val="063849"/>
                          </a:solidFill>
                          <a:latin typeface="Roboto"/>
                          <a:ea typeface="Roboto"/>
                          <a:cs typeface="Roboto"/>
                          <a:sym typeface="Roboto"/>
                        </a:endParaRPr>
                      </a:p>
                    </p:txBody>
                  </p:sp>
                  <p:sp>
                    <p:nvSpPr>
                      <p:cNvPr id="5675" name="Google Shape;5675;p379"/>
                      <p:cNvSpPr txBox="1"/>
                      <p:nvPr/>
                    </p:nvSpPr>
                    <p:spPr>
                      <a:xfrm>
                        <a:off x="7416988" y="3742864"/>
                        <a:ext cx="1005900" cy="212400"/>
                      </a:xfrm>
                      <a:prstGeom prst="rect">
                        <a:avLst/>
                      </a:prstGeom>
                      <a:solidFill>
                        <a:schemeClr val="dk2"/>
                      </a:solidFill>
                      <a:ln>
                        <a:noFill/>
                      </a:ln>
                    </p:spPr>
                    <p:txBody>
                      <a:bodyPr anchorCtr="0" anchor="t" bIns="36575" lIns="0" spcFirstLastPara="1" rIns="0" wrap="square" tIns="365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a:ea typeface="Roboto"/>
                            <a:cs typeface="Roboto"/>
                            <a:sym typeface="Roboto"/>
                          </a:rPr>
                          <a:t>Get Status</a:t>
                        </a:r>
                        <a:endParaRPr b="0" i="0" sz="900" u="none" cap="none" strike="noStrike">
                          <a:solidFill>
                            <a:srgbClr val="063849"/>
                          </a:solidFill>
                          <a:latin typeface="Roboto"/>
                          <a:ea typeface="Roboto"/>
                          <a:cs typeface="Roboto"/>
                          <a:sym typeface="Roboto"/>
                        </a:endParaRPr>
                      </a:p>
                    </p:txBody>
                  </p:sp>
                </p:grpSp>
              </p:grpSp>
              <p:sp>
                <p:nvSpPr>
                  <p:cNvPr id="5676" name="Google Shape;5676;p379"/>
                  <p:cNvSpPr txBox="1"/>
                  <p:nvPr/>
                </p:nvSpPr>
                <p:spPr>
                  <a:xfrm>
                    <a:off x="4795350" y="2902600"/>
                    <a:ext cx="7065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63849"/>
                        </a:solidFill>
                        <a:latin typeface="Roboto Medium"/>
                        <a:ea typeface="Roboto Medium"/>
                        <a:cs typeface="Roboto Medium"/>
                        <a:sym typeface="Roboto Medium"/>
                      </a:rPr>
                      <a:t>Jitterbit EDI Connector</a:t>
                    </a:r>
                    <a:endParaRPr b="0" i="0" sz="900" u="none" cap="none" strike="noStrike">
                      <a:solidFill>
                        <a:srgbClr val="063849"/>
                      </a:solidFill>
                      <a:latin typeface="Roboto Medium"/>
                      <a:ea typeface="Roboto Medium"/>
                      <a:cs typeface="Roboto Medium"/>
                      <a:sym typeface="Roboto Medium"/>
                    </a:endParaRPr>
                  </a:p>
                </p:txBody>
              </p:sp>
            </p:grpSp>
            <p:grpSp>
              <p:nvGrpSpPr>
                <p:cNvPr id="5677" name="Google Shape;5677;p379"/>
                <p:cNvGrpSpPr/>
                <p:nvPr/>
              </p:nvGrpSpPr>
              <p:grpSpPr>
                <a:xfrm>
                  <a:off x="5343525" y="1734618"/>
                  <a:ext cx="659951" cy="216713"/>
                  <a:chOff x="5057175" y="1701768"/>
                  <a:chExt cx="659951" cy="216713"/>
                </a:xfrm>
              </p:grpSpPr>
              <p:sp>
                <p:nvSpPr>
                  <p:cNvPr id="5678" name="Google Shape;5678;p379"/>
                  <p:cNvSpPr txBox="1"/>
                  <p:nvPr/>
                </p:nvSpPr>
                <p:spPr>
                  <a:xfrm>
                    <a:off x="5350226" y="1725525"/>
                    <a:ext cx="3669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63849"/>
                        </a:solidFill>
                        <a:latin typeface="Roboto Medium"/>
                        <a:ea typeface="Roboto Medium"/>
                        <a:cs typeface="Roboto Medium"/>
                        <a:sym typeface="Roboto Medium"/>
                      </a:rPr>
                      <a:t>iPaaS</a:t>
                    </a:r>
                    <a:endParaRPr b="0" i="0" sz="1100" u="none" cap="none" strike="noStrike">
                      <a:solidFill>
                        <a:srgbClr val="063849"/>
                      </a:solidFill>
                      <a:latin typeface="Roboto Medium"/>
                      <a:ea typeface="Roboto Medium"/>
                      <a:cs typeface="Roboto Medium"/>
                      <a:sym typeface="Roboto Medium"/>
                    </a:endParaRPr>
                  </a:p>
                </p:txBody>
              </p:sp>
              <p:sp>
                <p:nvSpPr>
                  <p:cNvPr id="5679" name="Google Shape;5679;p379"/>
                  <p:cNvSpPr/>
                  <p:nvPr/>
                </p:nvSpPr>
                <p:spPr>
                  <a:xfrm>
                    <a:off x="5057175" y="1701768"/>
                    <a:ext cx="216858" cy="216713"/>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grpSp>
      <p:cxnSp>
        <p:nvCxnSpPr>
          <p:cNvPr id="5680" name="Google Shape;5680;p379"/>
          <p:cNvCxnSpPr>
            <a:stCxn id="5649" idx="3"/>
            <a:endCxn id="5623" idx="1"/>
          </p:cNvCxnSpPr>
          <p:nvPr/>
        </p:nvCxnSpPr>
        <p:spPr>
          <a:xfrm>
            <a:off x="4330812" y="3018400"/>
            <a:ext cx="482400" cy="600"/>
          </a:xfrm>
          <a:prstGeom prst="bentConnector3">
            <a:avLst>
              <a:gd fmla="val 49997" name="adj1"/>
            </a:avLst>
          </a:prstGeom>
          <a:noFill/>
          <a:ln cap="flat" cmpd="sng" w="19050">
            <a:solidFill>
              <a:schemeClr val="dk2"/>
            </a:solidFill>
            <a:prstDash val="solid"/>
            <a:round/>
            <a:headEnd len="sm" w="sm" type="none"/>
            <a:tailEnd len="sm" w="sm" type="none"/>
          </a:ln>
        </p:spPr>
      </p:cxnSp>
      <p:cxnSp>
        <p:nvCxnSpPr>
          <p:cNvPr id="5681" name="Google Shape;5681;p379"/>
          <p:cNvCxnSpPr>
            <a:stCxn id="5627" idx="3"/>
            <a:endCxn id="5649" idx="1"/>
          </p:cNvCxnSpPr>
          <p:nvPr/>
        </p:nvCxnSpPr>
        <p:spPr>
          <a:xfrm>
            <a:off x="1986125" y="3018400"/>
            <a:ext cx="790200" cy="600"/>
          </a:xfrm>
          <a:prstGeom prst="bentConnector3">
            <a:avLst>
              <a:gd fmla="val 49993" name="adj1"/>
            </a:avLst>
          </a:prstGeom>
          <a:noFill/>
          <a:ln cap="flat" cmpd="sng" w="19050">
            <a:solidFill>
              <a:schemeClr val="dk2"/>
            </a:solidFill>
            <a:prstDash val="solid"/>
            <a:round/>
            <a:headEnd len="sm" w="sm" type="none"/>
            <a:tailEnd len="sm" w="sm" type="none"/>
          </a:ln>
        </p:spPr>
      </p:cxnSp>
      <p:sp>
        <p:nvSpPr>
          <p:cNvPr id="5682" name="Google Shape;5682;p379"/>
          <p:cNvSpPr/>
          <p:nvPr/>
        </p:nvSpPr>
        <p:spPr>
          <a:xfrm>
            <a:off x="2242819" y="2945500"/>
            <a:ext cx="274200" cy="146400"/>
          </a:xfrm>
          <a:prstGeom prst="leftRightArrow">
            <a:avLst>
              <a:gd fmla="val 50000" name="adj1"/>
              <a:gd fmla="val 50000" name="adj2"/>
            </a:avLst>
          </a:prstGeom>
          <a:solidFill>
            <a:schemeClr val="accen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sp>
        <p:nvSpPr>
          <p:cNvPr id="5683" name="Google Shape;5683;p379"/>
          <p:cNvSpPr/>
          <p:nvPr/>
        </p:nvSpPr>
        <p:spPr>
          <a:xfrm>
            <a:off x="4434956" y="2945500"/>
            <a:ext cx="274200" cy="146400"/>
          </a:xfrm>
          <a:prstGeom prst="leftRightArrow">
            <a:avLst>
              <a:gd fmla="val 50000" name="adj1"/>
              <a:gd fmla="val 50000" name="adj2"/>
            </a:avLst>
          </a:prstGeom>
          <a:solidFill>
            <a:schemeClr val="accen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sp>
        <p:nvSpPr>
          <p:cNvPr id="5684" name="Google Shape;5684;p379"/>
          <p:cNvSpPr/>
          <p:nvPr/>
        </p:nvSpPr>
        <p:spPr>
          <a:xfrm>
            <a:off x="6627031" y="2945500"/>
            <a:ext cx="274200" cy="146400"/>
          </a:xfrm>
          <a:prstGeom prst="leftRightArrow">
            <a:avLst>
              <a:gd fmla="val 50000" name="adj1"/>
              <a:gd fmla="val 50000" name="adj2"/>
            </a:avLst>
          </a:prstGeom>
          <a:solidFill>
            <a:schemeClr val="accen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Light"/>
              <a:ea typeface="Roboto Light"/>
              <a:cs typeface="Roboto Light"/>
              <a:sym typeface="Robo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2" name="Shape 3732"/>
        <p:cNvGrpSpPr/>
        <p:nvPr/>
      </p:nvGrpSpPr>
      <p:grpSpPr>
        <a:xfrm>
          <a:off x="0" y="0"/>
          <a:ext cx="0" cy="0"/>
          <a:chOff x="0" y="0"/>
          <a:chExt cx="0" cy="0"/>
        </a:xfrm>
      </p:grpSpPr>
      <p:sp>
        <p:nvSpPr>
          <p:cNvPr id="3733" name="Google Shape;3733;p308"/>
          <p:cNvSpPr txBox="1"/>
          <p:nvPr/>
        </p:nvSpPr>
        <p:spPr>
          <a:xfrm>
            <a:off x="2398300" y="479750"/>
            <a:ext cx="24237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F6529"/>
                </a:solidFill>
                <a:latin typeface="Roboto"/>
                <a:ea typeface="Roboto"/>
                <a:cs typeface="Roboto"/>
                <a:sym typeface="Roboto"/>
              </a:rPr>
              <a:t>of IT leaders report data silos are creating challenges for digital transformation</a:t>
            </a:r>
            <a:endParaRPr b="1" i="0" sz="1600" u="none" cap="none" strike="noStrike">
              <a:solidFill>
                <a:srgbClr val="FF6529"/>
              </a:solidFill>
              <a:latin typeface="Roboto"/>
              <a:ea typeface="Roboto"/>
              <a:cs typeface="Roboto"/>
              <a:sym typeface="Roboto"/>
            </a:endParaRPr>
          </a:p>
        </p:txBody>
      </p:sp>
      <p:sp>
        <p:nvSpPr>
          <p:cNvPr id="3734" name="Google Shape;3734;p308"/>
          <p:cNvSpPr txBox="1"/>
          <p:nvPr/>
        </p:nvSpPr>
        <p:spPr>
          <a:xfrm>
            <a:off x="417100" y="403550"/>
            <a:ext cx="20475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6529"/>
                </a:solidFill>
                <a:latin typeface="Roboto"/>
                <a:ea typeface="Roboto"/>
                <a:cs typeface="Roboto"/>
                <a:sym typeface="Roboto"/>
              </a:rPr>
              <a:t>89</a:t>
            </a:r>
            <a:r>
              <a:rPr b="1" i="0" lang="en-US" sz="5400" u="none" cap="none" strike="noStrike">
                <a:solidFill>
                  <a:srgbClr val="FF6529"/>
                </a:solidFill>
                <a:latin typeface="Roboto"/>
                <a:ea typeface="Roboto"/>
                <a:cs typeface="Roboto"/>
                <a:sym typeface="Roboto"/>
              </a:rPr>
              <a:t>%</a:t>
            </a:r>
            <a:endParaRPr b="1" i="0" sz="5400" u="none" cap="none" strike="noStrike">
              <a:solidFill>
                <a:srgbClr val="FF6529"/>
              </a:solidFill>
              <a:latin typeface="Roboto"/>
              <a:ea typeface="Roboto"/>
              <a:cs typeface="Roboto"/>
              <a:sym typeface="Roboto"/>
            </a:endParaRPr>
          </a:p>
        </p:txBody>
      </p:sp>
      <p:sp>
        <p:nvSpPr>
          <p:cNvPr id="3735" name="Google Shape;3735;p308"/>
          <p:cNvSpPr txBox="1"/>
          <p:nvPr/>
        </p:nvSpPr>
        <p:spPr>
          <a:xfrm>
            <a:off x="4989100" y="403550"/>
            <a:ext cx="25287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6529"/>
                </a:solidFill>
                <a:latin typeface="Roboto"/>
                <a:ea typeface="Roboto"/>
                <a:cs typeface="Roboto"/>
                <a:sym typeface="Roboto"/>
              </a:rPr>
              <a:t>1000</a:t>
            </a:r>
            <a:r>
              <a:rPr b="1" i="0" lang="en-US" sz="3600" u="none" cap="none" strike="noStrike">
                <a:solidFill>
                  <a:srgbClr val="FF6529"/>
                </a:solidFill>
                <a:latin typeface="Roboto"/>
                <a:ea typeface="Roboto"/>
                <a:cs typeface="Roboto"/>
                <a:sym typeface="Roboto"/>
              </a:rPr>
              <a:t>s</a:t>
            </a:r>
            <a:endParaRPr b="1" i="0" sz="3600" u="none" cap="none" strike="noStrike">
              <a:solidFill>
                <a:srgbClr val="FF6529"/>
              </a:solidFill>
              <a:latin typeface="Roboto"/>
              <a:ea typeface="Roboto"/>
              <a:cs typeface="Roboto"/>
              <a:sym typeface="Roboto"/>
            </a:endParaRPr>
          </a:p>
        </p:txBody>
      </p:sp>
      <p:sp>
        <p:nvSpPr>
          <p:cNvPr id="3736" name="Google Shape;3736;p308"/>
          <p:cNvSpPr txBox="1"/>
          <p:nvPr/>
        </p:nvSpPr>
        <p:spPr>
          <a:xfrm>
            <a:off x="7503700" y="327350"/>
            <a:ext cx="15345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F6529"/>
                </a:solidFill>
                <a:latin typeface="Roboto"/>
                <a:ea typeface="Roboto"/>
                <a:cs typeface="Roboto"/>
                <a:sym typeface="Roboto"/>
              </a:rPr>
              <a:t>average number of discrete applications in an organization</a:t>
            </a:r>
            <a:endParaRPr b="1" i="0" sz="1600" u="none" cap="none" strike="noStrike">
              <a:solidFill>
                <a:srgbClr val="FF6529"/>
              </a:solidFill>
              <a:latin typeface="Roboto"/>
              <a:ea typeface="Roboto"/>
              <a:cs typeface="Roboto"/>
              <a:sym typeface="Roboto"/>
            </a:endParaRPr>
          </a:p>
        </p:txBody>
      </p:sp>
      <p:sp>
        <p:nvSpPr>
          <p:cNvPr id="3737" name="Google Shape;3737;p308"/>
          <p:cNvSpPr txBox="1"/>
          <p:nvPr/>
        </p:nvSpPr>
        <p:spPr>
          <a:xfrm>
            <a:off x="297875" y="2258675"/>
            <a:ext cx="8562900" cy="10656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2200"/>
              <a:buFont typeface="Arial"/>
              <a:buNone/>
            </a:pPr>
            <a:r>
              <a:rPr b="0" i="0" lang="en-US" sz="2200" u="none" cap="none" strike="noStrike">
                <a:solidFill>
                  <a:schemeClr val="lt1"/>
                </a:solidFill>
                <a:latin typeface="Roboto Slab Medium"/>
                <a:ea typeface="Roboto Slab Medium"/>
                <a:cs typeface="Roboto Slab Medium"/>
                <a:sym typeface="Roboto Slab Medium"/>
              </a:rPr>
              <a:t>Integration + AI are breaking down data silos to accelerate digital transformation</a:t>
            </a:r>
            <a:endParaRPr b="0" i="0" sz="2200" u="none" cap="none" strike="noStrike">
              <a:solidFill>
                <a:schemeClr val="lt1"/>
              </a:solidFill>
              <a:latin typeface="Roboto Slab Medium"/>
              <a:ea typeface="Roboto Slab Medium"/>
              <a:cs typeface="Roboto Slab Medium"/>
              <a:sym typeface="Roboto Slab Medium"/>
            </a:endParaRPr>
          </a:p>
        </p:txBody>
      </p:sp>
      <p:sp>
        <p:nvSpPr>
          <p:cNvPr id="3738" name="Google Shape;3738;p308"/>
          <p:cNvSpPr txBox="1"/>
          <p:nvPr/>
        </p:nvSpPr>
        <p:spPr>
          <a:xfrm>
            <a:off x="417100" y="3222950"/>
            <a:ext cx="20475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6529"/>
                </a:solidFill>
                <a:latin typeface="Roboto"/>
                <a:ea typeface="Roboto"/>
                <a:cs typeface="Roboto"/>
                <a:sym typeface="Roboto"/>
              </a:rPr>
              <a:t>51</a:t>
            </a:r>
            <a:r>
              <a:rPr b="1" i="0" lang="en-US" sz="5400" u="none" cap="none" strike="noStrike">
                <a:solidFill>
                  <a:srgbClr val="FF6529"/>
                </a:solidFill>
                <a:latin typeface="Roboto"/>
                <a:ea typeface="Roboto"/>
                <a:cs typeface="Roboto"/>
                <a:sym typeface="Roboto"/>
              </a:rPr>
              <a:t>%</a:t>
            </a:r>
            <a:endParaRPr b="1" i="0" sz="5400" u="none" cap="none" strike="noStrike">
              <a:solidFill>
                <a:srgbClr val="FF6529"/>
              </a:solidFill>
              <a:latin typeface="Roboto"/>
              <a:ea typeface="Roboto"/>
              <a:cs typeface="Roboto"/>
              <a:sym typeface="Roboto"/>
            </a:endParaRPr>
          </a:p>
        </p:txBody>
      </p:sp>
      <p:sp>
        <p:nvSpPr>
          <p:cNvPr id="3739" name="Google Shape;3739;p308"/>
          <p:cNvSpPr txBox="1"/>
          <p:nvPr/>
        </p:nvSpPr>
        <p:spPr>
          <a:xfrm>
            <a:off x="2398300" y="3222950"/>
            <a:ext cx="2423700" cy="1563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600"/>
              </a:spcAft>
              <a:buClr>
                <a:srgbClr val="000000"/>
              </a:buClr>
              <a:buSzPts val="1600"/>
              <a:buFont typeface="Arial"/>
              <a:buNone/>
            </a:pPr>
            <a:r>
              <a:rPr b="1" i="0" lang="en-US" sz="1600" u="none" cap="none" strike="noStrike">
                <a:solidFill>
                  <a:srgbClr val="FF6529"/>
                </a:solidFill>
                <a:latin typeface="Roboto"/>
                <a:ea typeface="Roboto"/>
                <a:cs typeface="Roboto"/>
                <a:sym typeface="Roboto"/>
              </a:rPr>
              <a:t>of B2B buyers cited poor integration with their existing tech stack as a reason to explore new vendors</a:t>
            </a:r>
            <a:endParaRPr b="1" i="0" sz="1600" u="none" cap="none" strike="noStrike">
              <a:solidFill>
                <a:srgbClr val="FF6529"/>
              </a:solidFill>
              <a:latin typeface="Roboto"/>
              <a:ea typeface="Roboto"/>
              <a:cs typeface="Roboto"/>
              <a:sym typeface="Roboto"/>
            </a:endParaRPr>
          </a:p>
        </p:txBody>
      </p:sp>
      <p:sp>
        <p:nvSpPr>
          <p:cNvPr id="3740" name="Google Shape;3740;p308"/>
          <p:cNvSpPr txBox="1"/>
          <p:nvPr/>
        </p:nvSpPr>
        <p:spPr>
          <a:xfrm>
            <a:off x="4989100" y="3222950"/>
            <a:ext cx="20475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6529"/>
                </a:solidFill>
                <a:latin typeface="Roboto"/>
                <a:ea typeface="Roboto"/>
                <a:cs typeface="Roboto"/>
                <a:sym typeface="Roboto"/>
              </a:rPr>
              <a:t>85</a:t>
            </a:r>
            <a:r>
              <a:rPr b="1" i="0" lang="en-US" sz="5400" u="none" cap="none" strike="noStrike">
                <a:solidFill>
                  <a:srgbClr val="FF6529"/>
                </a:solidFill>
                <a:latin typeface="Roboto"/>
                <a:ea typeface="Roboto"/>
                <a:cs typeface="Roboto"/>
                <a:sym typeface="Roboto"/>
              </a:rPr>
              <a:t>%</a:t>
            </a:r>
            <a:endParaRPr b="1" i="0" sz="5400" u="none" cap="none" strike="noStrike">
              <a:solidFill>
                <a:srgbClr val="FF6529"/>
              </a:solidFill>
              <a:latin typeface="Roboto"/>
              <a:ea typeface="Roboto"/>
              <a:cs typeface="Roboto"/>
              <a:sym typeface="Roboto"/>
            </a:endParaRPr>
          </a:p>
        </p:txBody>
      </p:sp>
      <p:sp>
        <p:nvSpPr>
          <p:cNvPr id="3741" name="Google Shape;3741;p308"/>
          <p:cNvSpPr txBox="1"/>
          <p:nvPr/>
        </p:nvSpPr>
        <p:spPr>
          <a:xfrm>
            <a:off x="6894100" y="3375350"/>
            <a:ext cx="2047500" cy="99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600"/>
              </a:spcAft>
              <a:buClr>
                <a:srgbClr val="000000"/>
              </a:buClr>
              <a:buSzPts val="1600"/>
              <a:buFont typeface="Arial"/>
              <a:buNone/>
            </a:pPr>
            <a:r>
              <a:rPr b="1" i="0" lang="en-US" sz="1600" u="none" cap="none" strike="noStrike">
                <a:solidFill>
                  <a:srgbClr val="FF6529"/>
                </a:solidFill>
                <a:latin typeface="Roboto"/>
                <a:ea typeface="Roboto"/>
                <a:cs typeface="Roboto"/>
                <a:sym typeface="Roboto"/>
              </a:rPr>
              <a:t>of workers expect AI to improve their jobs</a:t>
            </a:r>
            <a:endParaRPr b="1" i="0" sz="1600" u="none" cap="none" strike="noStrike">
              <a:solidFill>
                <a:srgbClr val="FF6529"/>
              </a:solidFill>
              <a:latin typeface="Roboto"/>
              <a:ea typeface="Roboto"/>
              <a:cs typeface="Roboto"/>
              <a:sym typeface="Roboto"/>
            </a:endParaRPr>
          </a:p>
        </p:txBody>
      </p:sp>
      <p:sp>
        <p:nvSpPr>
          <p:cNvPr id="3742" name="Google Shape;3742;p308"/>
          <p:cNvSpPr txBox="1"/>
          <p:nvPr/>
        </p:nvSpPr>
        <p:spPr>
          <a:xfrm>
            <a:off x="3268350" y="4731350"/>
            <a:ext cx="4066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Roboto Light"/>
                <a:ea typeface="Roboto Light"/>
                <a:cs typeface="Roboto Light"/>
                <a:sym typeface="Roboto Light"/>
              </a:rPr>
              <a:t>Source: </a:t>
            </a:r>
            <a:r>
              <a:rPr b="0" i="0" lang="en-US" sz="1000" u="sng" cap="none" strike="noStrike">
                <a:solidFill>
                  <a:schemeClr val="hlink"/>
                </a:solidFill>
                <a:latin typeface="Roboto Light"/>
                <a:ea typeface="Roboto Light"/>
                <a:cs typeface="Roboto Light"/>
                <a:sym typeface="Roboto Light"/>
                <a:hlinkClick r:id="rId3"/>
              </a:rPr>
              <a:t>Elastic.io</a:t>
            </a:r>
            <a:r>
              <a:rPr b="0" i="0" lang="en-US" sz="1000" u="none" cap="none" strike="noStrike">
                <a:solidFill>
                  <a:srgbClr val="FFFFFF"/>
                </a:solidFill>
                <a:latin typeface="Roboto Light"/>
                <a:ea typeface="Roboto Light"/>
                <a:cs typeface="Roboto Light"/>
                <a:sym typeface="Roboto Light"/>
              </a:rPr>
              <a:t>, ,</a:t>
            </a:r>
            <a:r>
              <a:rPr b="0" i="0" lang="en-US" sz="1000" u="sng" cap="none" strike="noStrike">
                <a:solidFill>
                  <a:schemeClr val="hlink"/>
                </a:solidFill>
                <a:latin typeface="Roboto Light"/>
                <a:ea typeface="Roboto Light"/>
                <a:cs typeface="Roboto Light"/>
                <a:sym typeface="Roboto Light"/>
                <a:hlinkClick r:id="rId4"/>
              </a:rPr>
              <a:t>Inbox Insight</a:t>
            </a:r>
            <a:r>
              <a:rPr b="0" i="0" lang="en-US" sz="1000" u="none" cap="none" strike="noStrike">
                <a:solidFill>
                  <a:srgbClr val="FFFFFF"/>
                </a:solidFill>
                <a:latin typeface="Roboto Light"/>
                <a:ea typeface="Roboto Light"/>
                <a:cs typeface="Roboto Light"/>
                <a:sym typeface="Roboto Light"/>
              </a:rPr>
              <a:t>, </a:t>
            </a:r>
            <a:r>
              <a:rPr b="0" i="0" lang="en-US" sz="1000" u="sng" cap="none" strike="noStrike">
                <a:solidFill>
                  <a:srgbClr val="F44414"/>
                </a:solidFill>
                <a:latin typeface="Roboto Light"/>
                <a:ea typeface="Roboto Light"/>
                <a:cs typeface="Roboto Light"/>
                <a:sym typeface="Roboto Light"/>
                <a:hlinkClick r:id="rId5">
                  <a:extLst>
                    <a:ext uri="{A12FA001-AC4F-418D-AE19-62706E023703}">
                      <ahyp:hlinkClr val="tx"/>
                    </a:ext>
                  </a:extLst>
                </a:hlinkClick>
              </a:rPr>
              <a:t>Censuswide</a:t>
            </a:r>
            <a:endParaRPr b="0" i="0" sz="1000" u="none" cap="none" strike="noStrike">
              <a:solidFill>
                <a:srgbClr val="FFFFFF"/>
              </a:solidFill>
              <a:latin typeface="Roboto Light"/>
              <a:ea typeface="Roboto Light"/>
              <a:cs typeface="Roboto Light"/>
              <a:sym typeface="Roboto Light"/>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8" name="Shape 5688"/>
        <p:cNvGrpSpPr/>
        <p:nvPr/>
      </p:nvGrpSpPr>
      <p:grpSpPr>
        <a:xfrm>
          <a:off x="0" y="0"/>
          <a:ext cx="0" cy="0"/>
          <a:chOff x="0" y="0"/>
          <a:chExt cx="0" cy="0"/>
        </a:xfrm>
      </p:grpSpPr>
      <p:pic>
        <p:nvPicPr>
          <p:cNvPr id="5689" name="Google Shape;5689;p380"/>
          <p:cNvPicPr preferRelativeResize="0"/>
          <p:nvPr/>
        </p:nvPicPr>
        <p:blipFill rotWithShape="1">
          <a:blip r:embed="rId3">
            <a:alphaModFix/>
          </a:blip>
          <a:srcRect b="5517" l="0" r="0" t="0"/>
          <a:stretch/>
        </p:blipFill>
        <p:spPr>
          <a:xfrm>
            <a:off x="4532325" y="365700"/>
            <a:ext cx="4296699" cy="4157974"/>
          </a:xfrm>
          <a:prstGeom prst="rect">
            <a:avLst/>
          </a:prstGeom>
          <a:noFill/>
          <a:ln>
            <a:noFill/>
          </a:ln>
        </p:spPr>
      </p:pic>
      <p:sp>
        <p:nvSpPr>
          <p:cNvPr id="5690" name="Google Shape;5690;p380"/>
          <p:cNvSpPr txBox="1"/>
          <p:nvPr>
            <p:ph type="title"/>
          </p:nvPr>
        </p:nvSpPr>
        <p:spPr>
          <a:xfrm>
            <a:off x="365700" y="274350"/>
            <a:ext cx="54201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US"/>
              <a:t>Simplify B2B workflows</a:t>
            </a:r>
            <a:endParaRPr/>
          </a:p>
        </p:txBody>
      </p:sp>
      <p:sp>
        <p:nvSpPr>
          <p:cNvPr id="5691" name="Google Shape;5691;p380"/>
          <p:cNvSpPr txBox="1"/>
          <p:nvPr>
            <p:ph idx="1" type="body"/>
          </p:nvPr>
        </p:nvSpPr>
        <p:spPr>
          <a:xfrm>
            <a:off x="365700" y="2619175"/>
            <a:ext cx="3885600" cy="2328900"/>
          </a:xfrm>
          <a:prstGeom prst="rect">
            <a:avLst/>
          </a:prstGeom>
          <a:noFill/>
          <a:ln>
            <a:noFill/>
          </a:ln>
        </p:spPr>
        <p:txBody>
          <a:bodyPr anchorCtr="0" anchor="t" bIns="0" lIns="0" spcFirstLastPara="1" rIns="0" wrap="square" tIns="0">
            <a:normAutofit/>
          </a:bodyPr>
          <a:lstStyle/>
          <a:p>
            <a:pPr indent="-164465" lvl="0" marL="182880" rtl="0" algn="l">
              <a:lnSpc>
                <a:spcPct val="115000"/>
              </a:lnSpc>
              <a:spcBef>
                <a:spcPts val="1000"/>
              </a:spcBef>
              <a:spcAft>
                <a:spcPts val="0"/>
              </a:spcAft>
              <a:buClr>
                <a:schemeClr val="dk2"/>
              </a:buClr>
              <a:buSzPts val="1150"/>
              <a:buChar char="●"/>
            </a:pPr>
            <a:r>
              <a:rPr lang="en-US" sz="1150"/>
              <a:t>Manage B2B transactions in a single, seamlessly integrated platform</a:t>
            </a:r>
            <a:endParaRPr sz="1150"/>
          </a:p>
          <a:p>
            <a:pPr indent="-164465" lvl="0" marL="182880" rtl="0" algn="l">
              <a:lnSpc>
                <a:spcPct val="115000"/>
              </a:lnSpc>
              <a:spcBef>
                <a:spcPts val="1000"/>
              </a:spcBef>
              <a:spcAft>
                <a:spcPts val="0"/>
              </a:spcAft>
              <a:buClr>
                <a:schemeClr val="dk2"/>
              </a:buClr>
              <a:buSzPts val="1150"/>
              <a:buChar char="●"/>
            </a:pPr>
            <a:r>
              <a:rPr lang="en-US" sz="1150"/>
              <a:t>Effortlessly connect EDI with ERP systems, automate end-to-end workflows, and easily add new trading partners from our list of more than 1,000 trading partners</a:t>
            </a:r>
            <a:endParaRPr sz="1150"/>
          </a:p>
          <a:p>
            <a:pPr indent="-164465" lvl="0" marL="182880" rtl="0" algn="l">
              <a:lnSpc>
                <a:spcPct val="115000"/>
              </a:lnSpc>
              <a:spcBef>
                <a:spcPts val="1000"/>
              </a:spcBef>
              <a:spcAft>
                <a:spcPts val="0"/>
              </a:spcAft>
              <a:buClr>
                <a:schemeClr val="dk2"/>
              </a:buClr>
              <a:buSzPts val="1150"/>
              <a:buChar char="●"/>
            </a:pPr>
            <a:r>
              <a:rPr lang="en-US" sz="1150"/>
              <a:t>Monitor your transactions from a single dashboard</a:t>
            </a:r>
            <a:endParaRPr sz="1150"/>
          </a:p>
          <a:p>
            <a:pPr indent="-164465" lvl="0" marL="182880" rtl="0" algn="l">
              <a:lnSpc>
                <a:spcPct val="115000"/>
              </a:lnSpc>
              <a:spcBef>
                <a:spcPts val="1000"/>
              </a:spcBef>
              <a:spcAft>
                <a:spcPts val="700"/>
              </a:spcAft>
              <a:buClr>
                <a:schemeClr val="dk2"/>
              </a:buClr>
              <a:buSzPts val="1150"/>
              <a:buChar char="●"/>
            </a:pPr>
            <a:r>
              <a:rPr lang="en-US" sz="1150"/>
              <a:t>Leverage AI-driven insights to optimize workflows, reduce errors, and improve supply chain visibility</a:t>
            </a:r>
            <a:endParaRPr sz="1150">
              <a:solidFill>
                <a:srgbClr val="FF00FF"/>
              </a:solidFill>
            </a:endParaRPr>
          </a:p>
        </p:txBody>
      </p:sp>
      <p:sp>
        <p:nvSpPr>
          <p:cNvPr id="5692" name="Google Shape;5692;p380"/>
          <p:cNvSpPr/>
          <p:nvPr/>
        </p:nvSpPr>
        <p:spPr>
          <a:xfrm>
            <a:off x="365698" y="960120"/>
            <a:ext cx="1386925" cy="969414"/>
          </a:xfrm>
          <a:custGeom>
            <a:rect b="b" l="l" r="r" t="t"/>
            <a:pathLst>
              <a:path extrusionOk="0" h="624421" w="894790">
                <a:moveTo>
                  <a:pt x="155560" y="214898"/>
                </a:moveTo>
                <a:lnTo>
                  <a:pt x="172509" y="214898"/>
                </a:lnTo>
                <a:lnTo>
                  <a:pt x="172509" y="63542"/>
                </a:lnTo>
                <a:lnTo>
                  <a:pt x="155560" y="63542"/>
                </a:lnTo>
                <a:lnTo>
                  <a:pt x="155560" y="214898"/>
                </a:lnTo>
                <a:close/>
                <a:moveTo>
                  <a:pt x="62022" y="461158"/>
                </a:moveTo>
                <a:lnTo>
                  <a:pt x="222530" y="461158"/>
                </a:lnTo>
                <a:lnTo>
                  <a:pt x="222530" y="436795"/>
                </a:lnTo>
                <a:lnTo>
                  <a:pt x="62022" y="436795"/>
                </a:lnTo>
                <a:lnTo>
                  <a:pt x="62022" y="308166"/>
                </a:lnTo>
                <a:lnTo>
                  <a:pt x="245341" y="308166"/>
                </a:lnTo>
                <a:lnTo>
                  <a:pt x="245341" y="283803"/>
                </a:lnTo>
                <a:lnTo>
                  <a:pt x="33073" y="283803"/>
                </a:lnTo>
                <a:lnTo>
                  <a:pt x="33073" y="624240"/>
                </a:lnTo>
                <a:lnTo>
                  <a:pt x="246624" y="624240"/>
                </a:lnTo>
                <a:lnTo>
                  <a:pt x="246624" y="599878"/>
                </a:lnTo>
                <a:lnTo>
                  <a:pt x="62022" y="599878"/>
                </a:lnTo>
                <a:lnTo>
                  <a:pt x="62022" y="460976"/>
                </a:lnTo>
                <a:close/>
                <a:moveTo>
                  <a:pt x="308738" y="178173"/>
                </a:moveTo>
                <a:cubicBezTo>
                  <a:pt x="308738" y="191172"/>
                  <a:pt x="311395" y="200990"/>
                  <a:pt x="316617" y="207626"/>
                </a:cubicBezTo>
                <a:cubicBezTo>
                  <a:pt x="321839" y="214262"/>
                  <a:pt x="330267" y="217625"/>
                  <a:pt x="341811" y="217625"/>
                </a:cubicBezTo>
                <a:cubicBezTo>
                  <a:pt x="349415" y="217625"/>
                  <a:pt x="355461" y="216807"/>
                  <a:pt x="359859" y="215262"/>
                </a:cubicBezTo>
                <a:lnTo>
                  <a:pt x="359126" y="201717"/>
                </a:lnTo>
                <a:cubicBezTo>
                  <a:pt x="352804" y="202626"/>
                  <a:pt x="348224" y="203080"/>
                  <a:pt x="345475" y="203080"/>
                </a:cubicBezTo>
                <a:cubicBezTo>
                  <a:pt x="338329" y="203080"/>
                  <a:pt x="333199" y="200990"/>
                  <a:pt x="330176" y="196899"/>
                </a:cubicBezTo>
                <a:cubicBezTo>
                  <a:pt x="327152" y="192808"/>
                  <a:pt x="325595" y="186536"/>
                  <a:pt x="325595" y="178173"/>
                </a:cubicBezTo>
                <a:lnTo>
                  <a:pt x="325595" y="77178"/>
                </a:lnTo>
                <a:lnTo>
                  <a:pt x="357202" y="77178"/>
                </a:lnTo>
                <a:lnTo>
                  <a:pt x="357202" y="63451"/>
                </a:lnTo>
                <a:lnTo>
                  <a:pt x="325595" y="63451"/>
                </a:lnTo>
                <a:lnTo>
                  <a:pt x="325595" y="24726"/>
                </a:lnTo>
                <a:lnTo>
                  <a:pt x="308646" y="24726"/>
                </a:lnTo>
                <a:lnTo>
                  <a:pt x="308646" y="63451"/>
                </a:lnTo>
                <a:lnTo>
                  <a:pt x="280613" y="63451"/>
                </a:lnTo>
                <a:lnTo>
                  <a:pt x="280613" y="77178"/>
                </a:lnTo>
                <a:lnTo>
                  <a:pt x="308646" y="77178"/>
                </a:lnTo>
                <a:lnTo>
                  <a:pt x="308646" y="178173"/>
                </a:lnTo>
                <a:close/>
                <a:moveTo>
                  <a:pt x="164080" y="30907"/>
                </a:moveTo>
                <a:cubicBezTo>
                  <a:pt x="167653" y="30907"/>
                  <a:pt x="170493" y="29817"/>
                  <a:pt x="172600" y="27726"/>
                </a:cubicBezTo>
                <a:cubicBezTo>
                  <a:pt x="174707" y="25635"/>
                  <a:pt x="175807" y="22999"/>
                  <a:pt x="175807" y="19817"/>
                </a:cubicBezTo>
                <a:cubicBezTo>
                  <a:pt x="175807" y="16635"/>
                  <a:pt x="174707" y="13999"/>
                  <a:pt x="172600" y="11818"/>
                </a:cubicBezTo>
                <a:cubicBezTo>
                  <a:pt x="170493" y="9636"/>
                  <a:pt x="167653" y="8545"/>
                  <a:pt x="164080" y="8545"/>
                </a:cubicBezTo>
                <a:cubicBezTo>
                  <a:pt x="160507" y="8545"/>
                  <a:pt x="157667" y="9636"/>
                  <a:pt x="155652" y="11818"/>
                </a:cubicBezTo>
                <a:cubicBezTo>
                  <a:pt x="153545" y="13999"/>
                  <a:pt x="152537" y="16635"/>
                  <a:pt x="152537" y="19817"/>
                </a:cubicBezTo>
                <a:cubicBezTo>
                  <a:pt x="152537" y="22999"/>
                  <a:pt x="153545" y="25635"/>
                  <a:pt x="155652" y="27726"/>
                </a:cubicBezTo>
                <a:cubicBezTo>
                  <a:pt x="157759" y="29817"/>
                  <a:pt x="160507" y="30907"/>
                  <a:pt x="164080" y="30907"/>
                </a:cubicBezTo>
                <a:close/>
                <a:moveTo>
                  <a:pt x="404566" y="208171"/>
                </a:moveTo>
                <a:cubicBezTo>
                  <a:pt x="415010" y="214534"/>
                  <a:pt x="426737" y="217716"/>
                  <a:pt x="439746" y="217716"/>
                </a:cubicBezTo>
                <a:cubicBezTo>
                  <a:pt x="463382" y="217716"/>
                  <a:pt x="481338" y="208807"/>
                  <a:pt x="493706" y="190990"/>
                </a:cubicBezTo>
                <a:lnTo>
                  <a:pt x="483171" y="182990"/>
                </a:lnTo>
                <a:cubicBezTo>
                  <a:pt x="477490" y="190172"/>
                  <a:pt x="471261" y="195353"/>
                  <a:pt x="464390" y="198626"/>
                </a:cubicBezTo>
                <a:cubicBezTo>
                  <a:pt x="457519" y="201899"/>
                  <a:pt x="449548" y="203535"/>
                  <a:pt x="440479" y="203535"/>
                </a:cubicBezTo>
                <a:cubicBezTo>
                  <a:pt x="425454" y="203535"/>
                  <a:pt x="412994" y="197808"/>
                  <a:pt x="403009" y="186445"/>
                </a:cubicBezTo>
                <a:cubicBezTo>
                  <a:pt x="393114" y="174991"/>
                  <a:pt x="388167" y="160719"/>
                  <a:pt x="388167" y="143538"/>
                </a:cubicBezTo>
                <a:lnTo>
                  <a:pt x="388167" y="140356"/>
                </a:lnTo>
                <a:lnTo>
                  <a:pt x="497004" y="140356"/>
                </a:lnTo>
                <a:lnTo>
                  <a:pt x="497004" y="130993"/>
                </a:lnTo>
                <a:cubicBezTo>
                  <a:pt x="497004" y="109267"/>
                  <a:pt x="491599" y="92086"/>
                  <a:pt x="480697" y="79541"/>
                </a:cubicBezTo>
                <a:cubicBezTo>
                  <a:pt x="469887" y="66997"/>
                  <a:pt x="455137" y="60724"/>
                  <a:pt x="436631" y="60724"/>
                </a:cubicBezTo>
                <a:cubicBezTo>
                  <a:pt x="424813" y="60724"/>
                  <a:pt x="413819" y="64088"/>
                  <a:pt x="403650" y="70724"/>
                </a:cubicBezTo>
                <a:cubicBezTo>
                  <a:pt x="393481" y="77360"/>
                  <a:pt x="385602" y="86541"/>
                  <a:pt x="379922" y="98177"/>
                </a:cubicBezTo>
                <a:cubicBezTo>
                  <a:pt x="374242" y="109812"/>
                  <a:pt x="371402" y="122903"/>
                  <a:pt x="371402" y="137447"/>
                </a:cubicBezTo>
                <a:lnTo>
                  <a:pt x="371402" y="143447"/>
                </a:lnTo>
                <a:cubicBezTo>
                  <a:pt x="371402" y="157537"/>
                  <a:pt x="374333" y="170264"/>
                  <a:pt x="380105" y="181536"/>
                </a:cubicBezTo>
                <a:cubicBezTo>
                  <a:pt x="385968" y="192899"/>
                  <a:pt x="394122" y="201717"/>
                  <a:pt x="404566" y="208080"/>
                </a:cubicBezTo>
                <a:close/>
                <a:moveTo>
                  <a:pt x="404566" y="88814"/>
                </a:moveTo>
                <a:cubicBezTo>
                  <a:pt x="413269" y="79541"/>
                  <a:pt x="423988" y="74996"/>
                  <a:pt x="436631" y="74996"/>
                </a:cubicBezTo>
                <a:cubicBezTo>
                  <a:pt x="449273" y="74996"/>
                  <a:pt x="459717" y="79541"/>
                  <a:pt x="467688" y="88723"/>
                </a:cubicBezTo>
                <a:cubicBezTo>
                  <a:pt x="475658" y="97904"/>
                  <a:pt x="479781" y="109722"/>
                  <a:pt x="480239" y="124266"/>
                </a:cubicBezTo>
                <a:lnTo>
                  <a:pt x="480239" y="126084"/>
                </a:lnTo>
                <a:lnTo>
                  <a:pt x="388717" y="126084"/>
                </a:lnTo>
                <a:cubicBezTo>
                  <a:pt x="390549" y="110540"/>
                  <a:pt x="395863" y="98086"/>
                  <a:pt x="404566" y="88904"/>
                </a:cubicBezTo>
                <a:close/>
                <a:moveTo>
                  <a:pt x="258534" y="203080"/>
                </a:moveTo>
                <a:cubicBezTo>
                  <a:pt x="251388" y="203080"/>
                  <a:pt x="246258" y="200990"/>
                  <a:pt x="243234" y="196899"/>
                </a:cubicBezTo>
                <a:cubicBezTo>
                  <a:pt x="240211" y="192808"/>
                  <a:pt x="238654" y="186536"/>
                  <a:pt x="238654" y="178173"/>
                </a:cubicBezTo>
                <a:lnTo>
                  <a:pt x="238654" y="77178"/>
                </a:lnTo>
                <a:lnTo>
                  <a:pt x="270260" y="77178"/>
                </a:lnTo>
                <a:lnTo>
                  <a:pt x="270260" y="63451"/>
                </a:lnTo>
                <a:lnTo>
                  <a:pt x="238654" y="63451"/>
                </a:lnTo>
                <a:lnTo>
                  <a:pt x="238654" y="24726"/>
                </a:lnTo>
                <a:lnTo>
                  <a:pt x="221705" y="24726"/>
                </a:lnTo>
                <a:lnTo>
                  <a:pt x="221705" y="63451"/>
                </a:lnTo>
                <a:lnTo>
                  <a:pt x="193671" y="63451"/>
                </a:lnTo>
                <a:lnTo>
                  <a:pt x="193671" y="77178"/>
                </a:lnTo>
                <a:lnTo>
                  <a:pt x="221705" y="77178"/>
                </a:lnTo>
                <a:lnTo>
                  <a:pt x="221705" y="178173"/>
                </a:lnTo>
                <a:cubicBezTo>
                  <a:pt x="221705" y="191172"/>
                  <a:pt x="224362" y="200990"/>
                  <a:pt x="229584" y="207626"/>
                </a:cubicBezTo>
                <a:cubicBezTo>
                  <a:pt x="234806" y="214262"/>
                  <a:pt x="243234" y="217625"/>
                  <a:pt x="254778" y="217625"/>
                </a:cubicBezTo>
                <a:cubicBezTo>
                  <a:pt x="262382" y="217625"/>
                  <a:pt x="268428" y="216807"/>
                  <a:pt x="272826" y="215262"/>
                </a:cubicBezTo>
                <a:lnTo>
                  <a:pt x="272093" y="201717"/>
                </a:lnTo>
                <a:cubicBezTo>
                  <a:pt x="265771" y="202626"/>
                  <a:pt x="261191" y="203080"/>
                  <a:pt x="258442" y="203080"/>
                </a:cubicBezTo>
                <a:close/>
                <a:moveTo>
                  <a:pt x="107188" y="200444"/>
                </a:moveTo>
                <a:cubicBezTo>
                  <a:pt x="118456" y="188990"/>
                  <a:pt x="124045" y="173627"/>
                  <a:pt x="124045" y="154265"/>
                </a:cubicBezTo>
                <a:lnTo>
                  <a:pt x="124045" y="11181"/>
                </a:lnTo>
                <a:lnTo>
                  <a:pt x="106547" y="11181"/>
                </a:lnTo>
                <a:lnTo>
                  <a:pt x="106547" y="155265"/>
                </a:lnTo>
                <a:cubicBezTo>
                  <a:pt x="106363" y="169991"/>
                  <a:pt x="102149" y="181627"/>
                  <a:pt x="93904" y="190263"/>
                </a:cubicBezTo>
                <a:cubicBezTo>
                  <a:pt x="85659" y="198899"/>
                  <a:pt x="75032" y="203171"/>
                  <a:pt x="61931" y="203171"/>
                </a:cubicBezTo>
                <a:cubicBezTo>
                  <a:pt x="47731" y="203171"/>
                  <a:pt x="36737" y="199444"/>
                  <a:pt x="28950" y="192081"/>
                </a:cubicBezTo>
                <a:cubicBezTo>
                  <a:pt x="21163" y="184627"/>
                  <a:pt x="17223" y="173627"/>
                  <a:pt x="17223" y="158810"/>
                </a:cubicBezTo>
                <a:lnTo>
                  <a:pt x="0" y="158810"/>
                </a:lnTo>
                <a:cubicBezTo>
                  <a:pt x="0" y="177354"/>
                  <a:pt x="5405" y="191808"/>
                  <a:pt x="16032" y="202171"/>
                </a:cubicBezTo>
                <a:cubicBezTo>
                  <a:pt x="26660" y="212534"/>
                  <a:pt x="42051" y="217716"/>
                  <a:pt x="62022" y="217716"/>
                </a:cubicBezTo>
                <a:cubicBezTo>
                  <a:pt x="80895" y="217716"/>
                  <a:pt x="96011" y="211989"/>
                  <a:pt x="107188" y="200535"/>
                </a:cubicBezTo>
                <a:close/>
                <a:moveTo>
                  <a:pt x="780274" y="8545"/>
                </a:moveTo>
                <a:cubicBezTo>
                  <a:pt x="776701" y="8545"/>
                  <a:pt x="773861" y="9636"/>
                  <a:pt x="771845" y="11818"/>
                </a:cubicBezTo>
                <a:cubicBezTo>
                  <a:pt x="769738" y="13999"/>
                  <a:pt x="768730" y="16635"/>
                  <a:pt x="768730" y="19817"/>
                </a:cubicBezTo>
                <a:cubicBezTo>
                  <a:pt x="768730" y="22999"/>
                  <a:pt x="769738" y="25635"/>
                  <a:pt x="771845" y="27726"/>
                </a:cubicBezTo>
                <a:cubicBezTo>
                  <a:pt x="773952" y="29817"/>
                  <a:pt x="776701" y="30907"/>
                  <a:pt x="780274" y="30907"/>
                </a:cubicBezTo>
                <a:cubicBezTo>
                  <a:pt x="783847" y="30907"/>
                  <a:pt x="786687" y="29817"/>
                  <a:pt x="788794" y="27726"/>
                </a:cubicBezTo>
                <a:cubicBezTo>
                  <a:pt x="790901" y="25635"/>
                  <a:pt x="792000" y="22999"/>
                  <a:pt x="792000" y="19817"/>
                </a:cubicBezTo>
                <a:cubicBezTo>
                  <a:pt x="792000" y="16635"/>
                  <a:pt x="790901" y="13999"/>
                  <a:pt x="788794" y="11818"/>
                </a:cubicBezTo>
                <a:cubicBezTo>
                  <a:pt x="786687" y="9636"/>
                  <a:pt x="783847" y="8545"/>
                  <a:pt x="780274" y="8545"/>
                </a:cubicBezTo>
                <a:close/>
                <a:moveTo>
                  <a:pt x="450190" y="302984"/>
                </a:moveTo>
                <a:cubicBezTo>
                  <a:pt x="427836" y="290258"/>
                  <a:pt x="402642" y="283894"/>
                  <a:pt x="374517" y="283894"/>
                </a:cubicBezTo>
                <a:lnTo>
                  <a:pt x="278597" y="283894"/>
                </a:lnTo>
                <a:lnTo>
                  <a:pt x="278597" y="624331"/>
                </a:lnTo>
                <a:lnTo>
                  <a:pt x="372410" y="624331"/>
                </a:lnTo>
                <a:cubicBezTo>
                  <a:pt x="401634" y="624331"/>
                  <a:pt x="427469" y="617968"/>
                  <a:pt x="450098" y="605150"/>
                </a:cubicBezTo>
                <a:cubicBezTo>
                  <a:pt x="472635" y="592333"/>
                  <a:pt x="490133" y="574243"/>
                  <a:pt x="502501" y="550699"/>
                </a:cubicBezTo>
                <a:cubicBezTo>
                  <a:pt x="514869" y="527154"/>
                  <a:pt x="521099" y="500156"/>
                  <a:pt x="521099" y="469794"/>
                </a:cubicBezTo>
                <a:lnTo>
                  <a:pt x="521099" y="438432"/>
                </a:lnTo>
                <a:cubicBezTo>
                  <a:pt x="521099" y="408161"/>
                  <a:pt x="514869" y="381253"/>
                  <a:pt x="502318" y="357527"/>
                </a:cubicBezTo>
                <a:cubicBezTo>
                  <a:pt x="489767" y="333801"/>
                  <a:pt x="472452" y="315620"/>
                  <a:pt x="450098" y="302893"/>
                </a:cubicBezTo>
                <a:close/>
                <a:moveTo>
                  <a:pt x="492332" y="467794"/>
                </a:moveTo>
                <a:cubicBezTo>
                  <a:pt x="492332" y="508337"/>
                  <a:pt x="481430" y="540517"/>
                  <a:pt x="459534" y="564334"/>
                </a:cubicBezTo>
                <a:cubicBezTo>
                  <a:pt x="437730" y="588151"/>
                  <a:pt x="408689" y="600060"/>
                  <a:pt x="372593" y="600060"/>
                </a:cubicBezTo>
                <a:lnTo>
                  <a:pt x="307547" y="600060"/>
                </a:lnTo>
                <a:lnTo>
                  <a:pt x="307547" y="308257"/>
                </a:lnTo>
                <a:lnTo>
                  <a:pt x="374975" y="308257"/>
                </a:lnTo>
                <a:cubicBezTo>
                  <a:pt x="410154" y="308438"/>
                  <a:pt x="438555" y="320256"/>
                  <a:pt x="460084" y="343800"/>
                </a:cubicBezTo>
                <a:cubicBezTo>
                  <a:pt x="481613" y="367344"/>
                  <a:pt x="492332" y="398706"/>
                  <a:pt x="492332" y="437886"/>
                </a:cubicBezTo>
                <a:lnTo>
                  <a:pt x="492332" y="467885"/>
                </a:lnTo>
                <a:close/>
                <a:moveTo>
                  <a:pt x="771662" y="214898"/>
                </a:moveTo>
                <a:lnTo>
                  <a:pt x="788611" y="214898"/>
                </a:lnTo>
                <a:lnTo>
                  <a:pt x="788611" y="63542"/>
                </a:lnTo>
                <a:lnTo>
                  <a:pt x="771662" y="63542"/>
                </a:lnTo>
                <a:lnTo>
                  <a:pt x="771662" y="214898"/>
                </a:lnTo>
                <a:close/>
                <a:moveTo>
                  <a:pt x="894149" y="201717"/>
                </a:moveTo>
                <a:cubicBezTo>
                  <a:pt x="887828" y="202626"/>
                  <a:pt x="883247" y="203080"/>
                  <a:pt x="880499" y="203080"/>
                </a:cubicBezTo>
                <a:cubicBezTo>
                  <a:pt x="873353" y="203080"/>
                  <a:pt x="868223" y="200990"/>
                  <a:pt x="865200" y="196899"/>
                </a:cubicBezTo>
                <a:cubicBezTo>
                  <a:pt x="862176" y="192808"/>
                  <a:pt x="860619" y="186536"/>
                  <a:pt x="860619" y="178173"/>
                </a:cubicBezTo>
                <a:lnTo>
                  <a:pt x="860619" y="77178"/>
                </a:lnTo>
                <a:lnTo>
                  <a:pt x="892226" y="77178"/>
                </a:lnTo>
                <a:lnTo>
                  <a:pt x="892226" y="63451"/>
                </a:lnTo>
                <a:lnTo>
                  <a:pt x="860619" y="63451"/>
                </a:lnTo>
                <a:lnTo>
                  <a:pt x="860619" y="24726"/>
                </a:lnTo>
                <a:lnTo>
                  <a:pt x="843670" y="24726"/>
                </a:lnTo>
                <a:lnTo>
                  <a:pt x="843670" y="63451"/>
                </a:lnTo>
                <a:lnTo>
                  <a:pt x="815637" y="63451"/>
                </a:lnTo>
                <a:lnTo>
                  <a:pt x="815637" y="77178"/>
                </a:lnTo>
                <a:lnTo>
                  <a:pt x="843670" y="77178"/>
                </a:lnTo>
                <a:lnTo>
                  <a:pt x="843670" y="178173"/>
                </a:lnTo>
                <a:cubicBezTo>
                  <a:pt x="843670" y="191172"/>
                  <a:pt x="846327" y="200990"/>
                  <a:pt x="851549" y="207626"/>
                </a:cubicBezTo>
                <a:cubicBezTo>
                  <a:pt x="856771" y="214262"/>
                  <a:pt x="865200" y="217625"/>
                  <a:pt x="876743" y="217625"/>
                </a:cubicBezTo>
                <a:cubicBezTo>
                  <a:pt x="884347" y="217625"/>
                  <a:pt x="890393" y="216807"/>
                  <a:pt x="894791" y="215262"/>
                </a:cubicBezTo>
                <a:lnTo>
                  <a:pt x="894058" y="201717"/>
                </a:lnTo>
                <a:close/>
                <a:moveTo>
                  <a:pt x="679682" y="60724"/>
                </a:moveTo>
                <a:cubicBezTo>
                  <a:pt x="658611" y="60724"/>
                  <a:pt x="642762" y="68996"/>
                  <a:pt x="632043" y="85450"/>
                </a:cubicBezTo>
                <a:lnTo>
                  <a:pt x="632043" y="0"/>
                </a:lnTo>
                <a:lnTo>
                  <a:pt x="615277" y="0"/>
                </a:lnTo>
                <a:lnTo>
                  <a:pt x="615277" y="214898"/>
                </a:lnTo>
                <a:lnTo>
                  <a:pt x="631035" y="214898"/>
                </a:lnTo>
                <a:lnTo>
                  <a:pt x="631768" y="194172"/>
                </a:lnTo>
                <a:cubicBezTo>
                  <a:pt x="642670" y="209807"/>
                  <a:pt x="658702" y="217716"/>
                  <a:pt x="679957" y="217716"/>
                </a:cubicBezTo>
                <a:cubicBezTo>
                  <a:pt x="697730" y="217716"/>
                  <a:pt x="711838" y="210807"/>
                  <a:pt x="722374" y="196899"/>
                </a:cubicBezTo>
                <a:cubicBezTo>
                  <a:pt x="732909" y="183081"/>
                  <a:pt x="738131" y="164355"/>
                  <a:pt x="738131" y="140720"/>
                </a:cubicBezTo>
                <a:lnTo>
                  <a:pt x="738131" y="138175"/>
                </a:lnTo>
                <a:cubicBezTo>
                  <a:pt x="738131" y="113812"/>
                  <a:pt x="732909" y="94813"/>
                  <a:pt x="722374" y="81178"/>
                </a:cubicBezTo>
                <a:cubicBezTo>
                  <a:pt x="711838" y="67542"/>
                  <a:pt x="697638" y="60724"/>
                  <a:pt x="679590" y="60724"/>
                </a:cubicBezTo>
                <a:close/>
                <a:moveTo>
                  <a:pt x="709548" y="186718"/>
                </a:moveTo>
                <a:cubicBezTo>
                  <a:pt x="701669" y="197626"/>
                  <a:pt x="690859" y="203080"/>
                  <a:pt x="676933" y="203080"/>
                </a:cubicBezTo>
                <a:cubicBezTo>
                  <a:pt x="655496" y="203080"/>
                  <a:pt x="640563" y="193535"/>
                  <a:pt x="632134" y="174536"/>
                </a:cubicBezTo>
                <a:lnTo>
                  <a:pt x="632134" y="106267"/>
                </a:lnTo>
                <a:cubicBezTo>
                  <a:pt x="635982" y="96086"/>
                  <a:pt x="641662" y="88359"/>
                  <a:pt x="649175" y="83087"/>
                </a:cubicBezTo>
                <a:cubicBezTo>
                  <a:pt x="656687" y="77814"/>
                  <a:pt x="665848" y="75178"/>
                  <a:pt x="676659" y="75178"/>
                </a:cubicBezTo>
                <a:cubicBezTo>
                  <a:pt x="690859" y="75178"/>
                  <a:pt x="701852" y="80632"/>
                  <a:pt x="709640" y="91450"/>
                </a:cubicBezTo>
                <a:cubicBezTo>
                  <a:pt x="717427" y="102358"/>
                  <a:pt x="721366" y="117721"/>
                  <a:pt x="721366" y="137720"/>
                </a:cubicBezTo>
                <a:cubicBezTo>
                  <a:pt x="721366" y="159446"/>
                  <a:pt x="717427" y="175809"/>
                  <a:pt x="709640" y="186718"/>
                </a:cubicBezTo>
                <a:close/>
                <a:moveTo>
                  <a:pt x="594573" y="77814"/>
                </a:moveTo>
                <a:lnTo>
                  <a:pt x="595031" y="62542"/>
                </a:lnTo>
                <a:cubicBezTo>
                  <a:pt x="592282" y="61360"/>
                  <a:pt x="588618" y="60724"/>
                  <a:pt x="583854" y="60724"/>
                </a:cubicBezTo>
                <a:cubicBezTo>
                  <a:pt x="564157" y="60724"/>
                  <a:pt x="549774" y="69633"/>
                  <a:pt x="540887" y="87541"/>
                </a:cubicBezTo>
                <a:lnTo>
                  <a:pt x="540612" y="63451"/>
                </a:lnTo>
                <a:lnTo>
                  <a:pt x="524122" y="63451"/>
                </a:lnTo>
                <a:lnTo>
                  <a:pt x="524122" y="214807"/>
                </a:lnTo>
                <a:lnTo>
                  <a:pt x="540887" y="214807"/>
                </a:lnTo>
                <a:lnTo>
                  <a:pt x="540887" y="110903"/>
                </a:lnTo>
                <a:cubicBezTo>
                  <a:pt x="544002" y="99813"/>
                  <a:pt x="549224" y="91359"/>
                  <a:pt x="556461" y="85541"/>
                </a:cubicBezTo>
                <a:cubicBezTo>
                  <a:pt x="563791" y="79723"/>
                  <a:pt x="572677" y="76814"/>
                  <a:pt x="583213" y="76814"/>
                </a:cubicBezTo>
                <a:cubicBezTo>
                  <a:pt x="587244" y="76814"/>
                  <a:pt x="591091" y="77178"/>
                  <a:pt x="594664" y="77814"/>
                </a:cubicBezTo>
                <a:close/>
                <a:moveTo>
                  <a:pt x="572036" y="624422"/>
                </a:moveTo>
                <a:lnTo>
                  <a:pt x="600986" y="624422"/>
                </a:lnTo>
                <a:lnTo>
                  <a:pt x="600986" y="283894"/>
                </a:lnTo>
                <a:lnTo>
                  <a:pt x="572036" y="283894"/>
                </a:lnTo>
                <a:lnTo>
                  <a:pt x="572036" y="624331"/>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693" name="Google Shape;5693;p380"/>
          <p:cNvSpPr/>
          <p:nvPr/>
        </p:nvSpPr>
        <p:spPr>
          <a:xfrm>
            <a:off x="365703" y="2141078"/>
            <a:ext cx="1174376" cy="335954"/>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694" name="Google Shape;5694;p380"/>
          <p:cNvGrpSpPr/>
          <p:nvPr/>
        </p:nvGrpSpPr>
        <p:grpSpPr>
          <a:xfrm>
            <a:off x="8191601" y="274349"/>
            <a:ext cx="586701" cy="586740"/>
            <a:chOff x="7127401" y="274349"/>
            <a:chExt cx="586701" cy="586740"/>
          </a:xfrm>
        </p:grpSpPr>
        <p:sp>
          <p:nvSpPr>
            <p:cNvPr id="5695" name="Google Shape;5695;p380"/>
            <p:cNvSpPr/>
            <p:nvPr/>
          </p:nvSpPr>
          <p:spPr>
            <a:xfrm>
              <a:off x="7127401" y="274349"/>
              <a:ext cx="586701" cy="586740"/>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696" name="Google Shape;5696;p380"/>
            <p:cNvSpPr/>
            <p:nvPr/>
          </p:nvSpPr>
          <p:spPr>
            <a:xfrm>
              <a:off x="7127401" y="274349"/>
              <a:ext cx="586701" cy="586740"/>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0" name="Shape 5700"/>
        <p:cNvGrpSpPr/>
        <p:nvPr/>
      </p:nvGrpSpPr>
      <p:grpSpPr>
        <a:xfrm>
          <a:off x="0" y="0"/>
          <a:ext cx="0" cy="0"/>
          <a:chOff x="0" y="0"/>
          <a:chExt cx="0" cy="0"/>
        </a:xfrm>
      </p:grpSpPr>
      <p:sp>
        <p:nvSpPr>
          <p:cNvPr id="5701" name="Google Shape;5701;p381"/>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Proven Benefits </a:t>
            </a:r>
            <a:endParaRPr/>
          </a:p>
        </p:txBody>
      </p:sp>
      <p:cxnSp>
        <p:nvCxnSpPr>
          <p:cNvPr id="5702" name="Google Shape;5702;p381"/>
          <p:cNvCxnSpPr/>
          <p:nvPr/>
        </p:nvCxnSpPr>
        <p:spPr>
          <a:xfrm>
            <a:off x="3194850" y="1189850"/>
            <a:ext cx="0" cy="3551100"/>
          </a:xfrm>
          <a:prstGeom prst="straightConnector1">
            <a:avLst/>
          </a:prstGeom>
          <a:noFill/>
          <a:ln cap="flat" cmpd="sng" w="9525">
            <a:solidFill>
              <a:srgbClr val="A5BEC4"/>
            </a:solidFill>
            <a:prstDash val="solid"/>
            <a:round/>
            <a:headEnd len="sm" w="sm" type="none"/>
            <a:tailEnd len="sm" w="sm" type="none"/>
          </a:ln>
        </p:spPr>
      </p:cxnSp>
      <p:cxnSp>
        <p:nvCxnSpPr>
          <p:cNvPr id="5703" name="Google Shape;5703;p381"/>
          <p:cNvCxnSpPr/>
          <p:nvPr/>
        </p:nvCxnSpPr>
        <p:spPr>
          <a:xfrm>
            <a:off x="5954925" y="1189850"/>
            <a:ext cx="0" cy="3551100"/>
          </a:xfrm>
          <a:prstGeom prst="straightConnector1">
            <a:avLst/>
          </a:prstGeom>
          <a:noFill/>
          <a:ln cap="flat" cmpd="sng" w="9525">
            <a:solidFill>
              <a:srgbClr val="A5BEC4"/>
            </a:solidFill>
            <a:prstDash val="solid"/>
            <a:round/>
            <a:headEnd len="sm" w="sm" type="none"/>
            <a:tailEnd len="sm" w="sm" type="none"/>
          </a:ln>
        </p:spPr>
      </p:cxnSp>
      <p:cxnSp>
        <p:nvCxnSpPr>
          <p:cNvPr id="5704" name="Google Shape;5704;p381"/>
          <p:cNvCxnSpPr/>
          <p:nvPr/>
        </p:nvCxnSpPr>
        <p:spPr>
          <a:xfrm>
            <a:off x="463075" y="2762200"/>
            <a:ext cx="8266500" cy="0"/>
          </a:xfrm>
          <a:prstGeom prst="straightConnector1">
            <a:avLst/>
          </a:prstGeom>
          <a:noFill/>
          <a:ln cap="flat" cmpd="sng" w="9525">
            <a:solidFill>
              <a:srgbClr val="A5BEC4"/>
            </a:solidFill>
            <a:prstDash val="solid"/>
            <a:round/>
            <a:headEnd len="sm" w="sm" type="none"/>
            <a:tailEnd len="sm" w="sm" type="none"/>
          </a:ln>
        </p:spPr>
      </p:cxnSp>
      <p:sp>
        <p:nvSpPr>
          <p:cNvPr id="5705" name="Google Shape;5705;p381"/>
          <p:cNvSpPr txBox="1"/>
          <p:nvPr>
            <p:ph idx="1" type="body"/>
          </p:nvPr>
        </p:nvSpPr>
        <p:spPr>
          <a:xfrm>
            <a:off x="3353525" y="2013388"/>
            <a:ext cx="2573100" cy="784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600"/>
              </a:spcAft>
              <a:buSzPts val="1400"/>
              <a:buNone/>
            </a:pPr>
            <a:r>
              <a:rPr lang="en-US" sz="2000">
                <a:solidFill>
                  <a:schemeClr val="accent5"/>
                </a:solidFill>
              </a:rPr>
              <a:t>average months to go-live EDI</a:t>
            </a:r>
            <a:endParaRPr sz="2000">
              <a:solidFill>
                <a:schemeClr val="accent5"/>
              </a:solidFill>
            </a:endParaRPr>
          </a:p>
        </p:txBody>
      </p:sp>
      <p:sp>
        <p:nvSpPr>
          <p:cNvPr id="5706" name="Google Shape;5706;p381"/>
          <p:cNvSpPr txBox="1"/>
          <p:nvPr/>
        </p:nvSpPr>
        <p:spPr>
          <a:xfrm>
            <a:off x="457925" y="1058475"/>
            <a:ext cx="2410200" cy="95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800"/>
              <a:buFont typeface="Arial"/>
              <a:buNone/>
            </a:pPr>
            <a:r>
              <a:rPr b="1" i="0" lang="en-US" sz="6800" u="none" cap="none" strike="noStrike">
                <a:solidFill>
                  <a:schemeClr val="accent6"/>
                </a:solidFill>
                <a:latin typeface="Roboto"/>
                <a:ea typeface="Roboto"/>
                <a:cs typeface="Roboto"/>
                <a:sym typeface="Roboto"/>
              </a:rPr>
              <a:t>10.5</a:t>
            </a:r>
            <a:endParaRPr b="1" i="0" sz="6800" u="none" cap="none" strike="noStrike">
              <a:solidFill>
                <a:schemeClr val="accent6"/>
              </a:solidFill>
              <a:latin typeface="Roboto"/>
              <a:ea typeface="Roboto"/>
              <a:cs typeface="Roboto"/>
              <a:sym typeface="Roboto"/>
            </a:endParaRPr>
          </a:p>
        </p:txBody>
      </p:sp>
      <p:sp>
        <p:nvSpPr>
          <p:cNvPr id="5707" name="Google Shape;5707;p381"/>
          <p:cNvSpPr txBox="1"/>
          <p:nvPr/>
        </p:nvSpPr>
        <p:spPr>
          <a:xfrm>
            <a:off x="3362025" y="982275"/>
            <a:ext cx="2410200" cy="103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800"/>
              <a:buFont typeface="Arial"/>
              <a:buNone/>
            </a:pPr>
            <a:r>
              <a:rPr b="1" i="0" lang="en-US" sz="6800" u="none" cap="none" strike="noStrike">
                <a:solidFill>
                  <a:schemeClr val="accent6"/>
                </a:solidFill>
                <a:latin typeface="Roboto"/>
                <a:ea typeface="Roboto"/>
                <a:cs typeface="Roboto"/>
                <a:sym typeface="Roboto"/>
              </a:rPr>
              <a:t>2.68</a:t>
            </a:r>
            <a:endParaRPr b="1" i="0" sz="6800" u="none" cap="none" strike="noStrike">
              <a:solidFill>
                <a:schemeClr val="accent6"/>
              </a:solidFill>
              <a:latin typeface="Roboto"/>
              <a:ea typeface="Roboto"/>
              <a:cs typeface="Roboto"/>
              <a:sym typeface="Roboto"/>
            </a:endParaRPr>
          </a:p>
        </p:txBody>
      </p:sp>
      <p:sp>
        <p:nvSpPr>
          <p:cNvPr id="5708" name="Google Shape;5708;p381"/>
          <p:cNvSpPr txBox="1"/>
          <p:nvPr/>
        </p:nvSpPr>
        <p:spPr>
          <a:xfrm>
            <a:off x="6181425" y="2811075"/>
            <a:ext cx="2410200" cy="140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800"/>
              <a:buFont typeface="Arial"/>
              <a:buNone/>
            </a:pPr>
            <a:r>
              <a:rPr b="1" i="0" lang="en-US" sz="6800" u="none" cap="none" strike="noStrike">
                <a:solidFill>
                  <a:schemeClr val="accent6"/>
                </a:solidFill>
                <a:latin typeface="Roboto"/>
                <a:ea typeface="Roboto"/>
                <a:cs typeface="Roboto"/>
                <a:sym typeface="Roboto"/>
              </a:rPr>
              <a:t>9</a:t>
            </a:r>
            <a:r>
              <a:rPr b="1" lang="en-US" sz="6800">
                <a:solidFill>
                  <a:schemeClr val="accent6"/>
                </a:solidFill>
                <a:latin typeface="Roboto"/>
                <a:ea typeface="Roboto"/>
                <a:cs typeface="Roboto"/>
                <a:sym typeface="Roboto"/>
              </a:rPr>
              <a:t>3</a:t>
            </a:r>
            <a:r>
              <a:rPr b="1" i="0" lang="en-US" sz="5500" u="none" cap="none" strike="noStrike">
                <a:solidFill>
                  <a:schemeClr val="accent6"/>
                </a:solidFill>
                <a:latin typeface="Roboto"/>
                <a:ea typeface="Roboto"/>
                <a:cs typeface="Roboto"/>
                <a:sym typeface="Roboto"/>
              </a:rPr>
              <a:t>+</a:t>
            </a:r>
            <a:r>
              <a:rPr b="1" i="0" lang="en-US" sz="6800" u="none" cap="none" strike="noStrike">
                <a:solidFill>
                  <a:schemeClr val="accent6"/>
                </a:solidFill>
                <a:latin typeface="Roboto"/>
                <a:ea typeface="Roboto"/>
                <a:cs typeface="Roboto"/>
                <a:sym typeface="Roboto"/>
              </a:rPr>
              <a:t>%</a:t>
            </a:r>
            <a:endParaRPr b="1" i="0" sz="6800" u="none" cap="none" strike="noStrike">
              <a:solidFill>
                <a:schemeClr val="accent6"/>
              </a:solidFill>
              <a:latin typeface="Roboto"/>
              <a:ea typeface="Roboto"/>
              <a:cs typeface="Roboto"/>
              <a:sym typeface="Roboto"/>
            </a:endParaRPr>
          </a:p>
        </p:txBody>
      </p:sp>
      <p:sp>
        <p:nvSpPr>
          <p:cNvPr id="5709" name="Google Shape;5709;p381"/>
          <p:cNvSpPr txBox="1"/>
          <p:nvPr/>
        </p:nvSpPr>
        <p:spPr>
          <a:xfrm>
            <a:off x="3369788" y="3034575"/>
            <a:ext cx="2410200" cy="9549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000000"/>
              </a:buClr>
              <a:buSzPts val="3000"/>
              <a:buFont typeface="Arial"/>
              <a:buNone/>
            </a:pPr>
            <a:r>
              <a:rPr b="1" i="0" lang="en-US" sz="3000" u="none" cap="none" strike="noStrike">
                <a:solidFill>
                  <a:schemeClr val="accent6"/>
                </a:solidFill>
                <a:latin typeface="Roboto"/>
                <a:ea typeface="Roboto"/>
                <a:cs typeface="Roboto"/>
                <a:sym typeface="Roboto"/>
              </a:rPr>
              <a:t>Major Player </a:t>
            </a:r>
            <a:endParaRPr b="1" i="0" sz="6800" u="none" cap="none" strike="noStrike">
              <a:solidFill>
                <a:schemeClr val="accent6"/>
              </a:solidFill>
              <a:latin typeface="Roboto"/>
              <a:ea typeface="Roboto"/>
              <a:cs typeface="Roboto"/>
              <a:sym typeface="Roboto"/>
            </a:endParaRPr>
          </a:p>
        </p:txBody>
      </p:sp>
      <p:sp>
        <p:nvSpPr>
          <p:cNvPr id="5710" name="Google Shape;5710;p381"/>
          <p:cNvSpPr txBox="1"/>
          <p:nvPr>
            <p:ph idx="1" type="body"/>
          </p:nvPr>
        </p:nvSpPr>
        <p:spPr>
          <a:xfrm>
            <a:off x="3353525" y="3842188"/>
            <a:ext cx="2573100" cy="784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600"/>
              </a:spcAft>
              <a:buSzPts val="1400"/>
              <a:buNone/>
            </a:pPr>
            <a:r>
              <a:rPr lang="en-US" sz="2000">
                <a:solidFill>
                  <a:schemeClr val="accent5"/>
                </a:solidFill>
              </a:rPr>
              <a:t>IDC Marketscape B2B Middleware 2024</a:t>
            </a:r>
            <a:endParaRPr sz="2000">
              <a:solidFill>
                <a:schemeClr val="accent5"/>
              </a:solidFill>
            </a:endParaRPr>
          </a:p>
        </p:txBody>
      </p:sp>
      <p:sp>
        <p:nvSpPr>
          <p:cNvPr id="5711" name="Google Shape;5711;p381"/>
          <p:cNvSpPr txBox="1"/>
          <p:nvPr/>
        </p:nvSpPr>
        <p:spPr>
          <a:xfrm>
            <a:off x="6094725" y="1058475"/>
            <a:ext cx="2683500" cy="14019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000000"/>
              </a:buClr>
              <a:buSzPts val="3000"/>
              <a:buFont typeface="Arial"/>
              <a:buNone/>
            </a:pPr>
            <a:r>
              <a:rPr b="1" i="0" lang="en-US" sz="3000" u="none" cap="none" strike="noStrike">
                <a:solidFill>
                  <a:schemeClr val="accent6"/>
                </a:solidFill>
                <a:latin typeface="Roboto"/>
                <a:ea typeface="Roboto"/>
                <a:cs typeface="Roboto"/>
                <a:sym typeface="Roboto"/>
              </a:rPr>
              <a:t>2024 Bronze Stevie Award</a:t>
            </a:r>
            <a:endParaRPr b="1" i="0" sz="3000" u="none" cap="none" strike="noStrike">
              <a:solidFill>
                <a:schemeClr val="accent6"/>
              </a:solidFill>
              <a:latin typeface="Roboto"/>
              <a:ea typeface="Roboto"/>
              <a:cs typeface="Roboto"/>
              <a:sym typeface="Roboto"/>
            </a:endParaRPr>
          </a:p>
        </p:txBody>
      </p:sp>
      <p:sp>
        <p:nvSpPr>
          <p:cNvPr id="5712" name="Google Shape;5712;p381"/>
          <p:cNvSpPr txBox="1"/>
          <p:nvPr>
            <p:ph idx="1" type="body"/>
          </p:nvPr>
        </p:nvSpPr>
        <p:spPr>
          <a:xfrm>
            <a:off x="6096725" y="2013388"/>
            <a:ext cx="2573100" cy="784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600"/>
              </a:spcAft>
              <a:buSzPts val="1400"/>
              <a:buNone/>
            </a:pPr>
            <a:r>
              <a:rPr lang="en-US" sz="2000">
                <a:solidFill>
                  <a:schemeClr val="accent5"/>
                </a:solidFill>
              </a:rPr>
              <a:t>business technology category</a:t>
            </a:r>
            <a:endParaRPr sz="2000">
              <a:solidFill>
                <a:schemeClr val="accent5"/>
              </a:solidFill>
            </a:endParaRPr>
          </a:p>
        </p:txBody>
      </p:sp>
      <p:sp>
        <p:nvSpPr>
          <p:cNvPr id="5713" name="Google Shape;5713;p381"/>
          <p:cNvSpPr txBox="1"/>
          <p:nvPr>
            <p:ph idx="1" type="body"/>
          </p:nvPr>
        </p:nvSpPr>
        <p:spPr>
          <a:xfrm>
            <a:off x="457925" y="3842188"/>
            <a:ext cx="2573100" cy="784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600"/>
              </a:spcAft>
              <a:buSzPts val="1400"/>
              <a:buNone/>
            </a:pPr>
            <a:r>
              <a:rPr lang="en-US" sz="2000">
                <a:solidFill>
                  <a:schemeClr val="accent5"/>
                </a:solidFill>
              </a:rPr>
              <a:t>EDI enterprise </a:t>
            </a:r>
            <a:endParaRPr sz="2000">
              <a:solidFill>
                <a:schemeClr val="accent5"/>
              </a:solidFill>
            </a:endParaRPr>
          </a:p>
        </p:txBody>
      </p:sp>
      <p:sp>
        <p:nvSpPr>
          <p:cNvPr id="5714" name="Google Shape;5714;p381"/>
          <p:cNvSpPr txBox="1"/>
          <p:nvPr/>
        </p:nvSpPr>
        <p:spPr>
          <a:xfrm>
            <a:off x="379725" y="2887275"/>
            <a:ext cx="2683500" cy="10371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000000"/>
              </a:buClr>
              <a:buSzPts val="3000"/>
              <a:buFont typeface="Arial"/>
              <a:buNone/>
            </a:pPr>
            <a:r>
              <a:rPr b="1" i="0" lang="en-US" sz="3000" u="none" cap="none" strike="noStrike">
                <a:solidFill>
                  <a:schemeClr val="accent6"/>
                </a:solidFill>
                <a:latin typeface="Roboto"/>
                <a:ea typeface="Roboto"/>
                <a:cs typeface="Roboto"/>
                <a:sym typeface="Roboto"/>
              </a:rPr>
              <a:t>G2 Easiest</a:t>
            </a:r>
            <a:endParaRPr b="1" i="0" sz="3000" u="none" cap="none" strike="noStrike">
              <a:solidFill>
                <a:schemeClr val="accent6"/>
              </a:solidFill>
              <a:latin typeface="Roboto"/>
              <a:ea typeface="Roboto"/>
              <a:cs typeface="Roboto"/>
              <a:sym typeface="Roboto"/>
            </a:endParaRPr>
          </a:p>
          <a:p>
            <a:pPr indent="0" lvl="0" marL="0" marR="0" rtl="0" algn="ctr">
              <a:lnSpc>
                <a:spcPct val="80000"/>
              </a:lnSpc>
              <a:spcBef>
                <a:spcPts val="0"/>
              </a:spcBef>
              <a:spcAft>
                <a:spcPts val="0"/>
              </a:spcAft>
              <a:buClr>
                <a:srgbClr val="000000"/>
              </a:buClr>
              <a:buSzPts val="3000"/>
              <a:buFont typeface="Arial"/>
              <a:buNone/>
            </a:pPr>
            <a:r>
              <a:rPr b="1" i="0" lang="en-US" sz="3000" u="none" cap="none" strike="noStrike">
                <a:solidFill>
                  <a:schemeClr val="accent6"/>
                </a:solidFill>
                <a:latin typeface="Roboto"/>
                <a:ea typeface="Roboto"/>
                <a:cs typeface="Roboto"/>
                <a:sym typeface="Roboto"/>
              </a:rPr>
              <a:t> to Use</a:t>
            </a:r>
            <a:endParaRPr b="1" i="0" sz="3000" u="none" cap="none" strike="noStrike">
              <a:solidFill>
                <a:schemeClr val="accent6"/>
              </a:solidFill>
              <a:latin typeface="Roboto"/>
              <a:ea typeface="Roboto"/>
              <a:cs typeface="Roboto"/>
              <a:sym typeface="Roboto"/>
            </a:endParaRPr>
          </a:p>
        </p:txBody>
      </p:sp>
      <p:sp>
        <p:nvSpPr>
          <p:cNvPr id="5715" name="Google Shape;5715;p381"/>
          <p:cNvSpPr txBox="1"/>
          <p:nvPr>
            <p:ph idx="1" type="body"/>
          </p:nvPr>
        </p:nvSpPr>
        <p:spPr>
          <a:xfrm>
            <a:off x="6101875" y="3842188"/>
            <a:ext cx="2573100" cy="784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600"/>
              </a:spcAft>
              <a:buSzPts val="1400"/>
              <a:buNone/>
            </a:pPr>
            <a:r>
              <a:rPr lang="en-US" sz="2000">
                <a:solidFill>
                  <a:schemeClr val="accent5"/>
                </a:solidFill>
              </a:rPr>
              <a:t>support agent rating</a:t>
            </a:r>
            <a:endParaRPr sz="2000">
              <a:solidFill>
                <a:schemeClr val="accent5"/>
              </a:solidFill>
            </a:endParaRPr>
          </a:p>
        </p:txBody>
      </p:sp>
      <p:sp>
        <p:nvSpPr>
          <p:cNvPr id="5716" name="Google Shape;5716;p381"/>
          <p:cNvSpPr txBox="1"/>
          <p:nvPr>
            <p:ph idx="1" type="body"/>
          </p:nvPr>
        </p:nvSpPr>
        <p:spPr>
          <a:xfrm>
            <a:off x="463075" y="2058213"/>
            <a:ext cx="2573100" cy="784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600"/>
              </a:spcAft>
              <a:buSzPts val="1400"/>
              <a:buNone/>
            </a:pPr>
            <a:r>
              <a:rPr lang="en-US" sz="2000">
                <a:solidFill>
                  <a:schemeClr val="accent5"/>
                </a:solidFill>
              </a:rPr>
              <a:t>average months </a:t>
            </a:r>
            <a:br>
              <a:rPr lang="en-US" sz="2000">
                <a:solidFill>
                  <a:schemeClr val="accent5"/>
                </a:solidFill>
              </a:rPr>
            </a:br>
            <a:r>
              <a:rPr lang="en-US" sz="2000">
                <a:solidFill>
                  <a:schemeClr val="accent5"/>
                </a:solidFill>
              </a:rPr>
              <a:t>to ROI</a:t>
            </a:r>
            <a:endParaRPr sz="2000">
              <a:solidFill>
                <a:schemeClr val="accent5"/>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0" name="Shape 5720"/>
        <p:cNvGrpSpPr/>
        <p:nvPr/>
      </p:nvGrpSpPr>
      <p:grpSpPr>
        <a:xfrm>
          <a:off x="0" y="0"/>
          <a:ext cx="0" cy="0"/>
          <a:chOff x="0" y="0"/>
          <a:chExt cx="0" cy="0"/>
        </a:xfrm>
      </p:grpSpPr>
      <p:sp>
        <p:nvSpPr>
          <p:cNvPr id="5721" name="Google Shape;5721;p382"/>
          <p:cNvSpPr txBox="1"/>
          <p:nvPr>
            <p:ph idx="1" type="body"/>
          </p:nvPr>
        </p:nvSpPr>
        <p:spPr>
          <a:xfrm>
            <a:off x="289325" y="3870645"/>
            <a:ext cx="1313100" cy="492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SzPts val="1400"/>
              <a:buNone/>
            </a:pPr>
            <a:r>
              <a:rPr lang="en-US" sz="1600">
                <a:latin typeface="Roboto"/>
                <a:ea typeface="Roboto"/>
                <a:cs typeface="Roboto"/>
                <a:sym typeface="Roboto"/>
              </a:rPr>
              <a:t>Unified Platform</a:t>
            </a:r>
            <a:endParaRPr sz="1600">
              <a:solidFill>
                <a:srgbClr val="FF00FF"/>
              </a:solidFill>
            </a:endParaRPr>
          </a:p>
        </p:txBody>
      </p:sp>
      <p:sp>
        <p:nvSpPr>
          <p:cNvPr id="5722" name="Google Shape;5722;p382"/>
          <p:cNvSpPr txBox="1"/>
          <p:nvPr>
            <p:ph idx="1" type="body"/>
          </p:nvPr>
        </p:nvSpPr>
        <p:spPr>
          <a:xfrm>
            <a:off x="5608250" y="3870645"/>
            <a:ext cx="1234200" cy="2463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SzPts val="1400"/>
              <a:buNone/>
            </a:pPr>
            <a:r>
              <a:rPr lang="en-US" sz="1600">
                <a:latin typeface="Roboto"/>
                <a:ea typeface="Roboto"/>
                <a:cs typeface="Roboto"/>
                <a:sym typeface="Roboto"/>
              </a:rPr>
              <a:t>Ease of Use</a:t>
            </a:r>
            <a:endParaRPr sz="1600">
              <a:solidFill>
                <a:srgbClr val="FF00FF"/>
              </a:solidFill>
            </a:endParaRPr>
          </a:p>
        </p:txBody>
      </p:sp>
      <p:sp>
        <p:nvSpPr>
          <p:cNvPr id="5723" name="Google Shape;5723;p382"/>
          <p:cNvSpPr txBox="1"/>
          <p:nvPr>
            <p:ph idx="1" type="body"/>
          </p:nvPr>
        </p:nvSpPr>
        <p:spPr>
          <a:xfrm>
            <a:off x="7345775" y="3870645"/>
            <a:ext cx="1234200" cy="492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SzPts val="1400"/>
              <a:buNone/>
            </a:pPr>
            <a:r>
              <a:rPr lang="en-US" sz="1600">
                <a:latin typeface="Roboto"/>
                <a:ea typeface="Roboto"/>
                <a:cs typeface="Roboto"/>
                <a:sym typeface="Roboto"/>
              </a:rPr>
              <a:t>Faster Time to Value</a:t>
            </a:r>
            <a:endParaRPr sz="1600">
              <a:solidFill>
                <a:srgbClr val="FF00FF"/>
              </a:solidFill>
            </a:endParaRPr>
          </a:p>
        </p:txBody>
      </p:sp>
      <p:sp>
        <p:nvSpPr>
          <p:cNvPr id="5724" name="Google Shape;5724;p382"/>
          <p:cNvSpPr txBox="1"/>
          <p:nvPr>
            <p:ph idx="1" type="body"/>
          </p:nvPr>
        </p:nvSpPr>
        <p:spPr>
          <a:xfrm>
            <a:off x="1996700" y="3870645"/>
            <a:ext cx="1313100" cy="2463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Clr>
                <a:schemeClr val="dk1"/>
              </a:buClr>
              <a:buSzPts val="1100"/>
              <a:buFont typeface="Arial"/>
              <a:buNone/>
            </a:pPr>
            <a:r>
              <a:rPr lang="en-US" sz="1600">
                <a:latin typeface="Roboto"/>
                <a:ea typeface="Roboto"/>
                <a:cs typeface="Roboto"/>
                <a:sym typeface="Roboto"/>
              </a:rPr>
              <a:t>AI Infusion</a:t>
            </a:r>
            <a:endParaRPr sz="1600">
              <a:solidFill>
                <a:srgbClr val="FF00FF"/>
              </a:solidFill>
            </a:endParaRPr>
          </a:p>
        </p:txBody>
      </p:sp>
      <p:sp>
        <p:nvSpPr>
          <p:cNvPr id="5725" name="Google Shape;5725;p382"/>
          <p:cNvSpPr txBox="1"/>
          <p:nvPr>
            <p:ph type="title"/>
          </p:nvPr>
        </p:nvSpPr>
        <p:spPr>
          <a:xfrm>
            <a:off x="365519" y="274981"/>
            <a:ext cx="7470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t>Simplify B2B/EDI workflows</a:t>
            </a:r>
            <a:endParaRPr/>
          </a:p>
        </p:txBody>
      </p:sp>
      <p:sp>
        <p:nvSpPr>
          <p:cNvPr id="5726" name="Google Shape;5726;p382"/>
          <p:cNvSpPr txBox="1"/>
          <p:nvPr>
            <p:ph idx="1" type="body"/>
          </p:nvPr>
        </p:nvSpPr>
        <p:spPr>
          <a:xfrm>
            <a:off x="3673100" y="3870645"/>
            <a:ext cx="1476300" cy="2463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500"/>
              </a:spcAft>
              <a:buClr>
                <a:schemeClr val="dk1"/>
              </a:buClr>
              <a:buSzPts val="1100"/>
              <a:buFont typeface="Arial"/>
              <a:buNone/>
            </a:pPr>
            <a:r>
              <a:rPr lang="en-US" sz="1600">
                <a:latin typeface="Roboto"/>
                <a:ea typeface="Roboto"/>
                <a:cs typeface="Roboto"/>
                <a:sym typeface="Roboto"/>
              </a:rPr>
              <a:t>Security First</a:t>
            </a:r>
            <a:endParaRPr sz="1600"/>
          </a:p>
        </p:txBody>
      </p:sp>
      <p:grpSp>
        <p:nvGrpSpPr>
          <p:cNvPr id="5727" name="Google Shape;5727;p382"/>
          <p:cNvGrpSpPr/>
          <p:nvPr/>
        </p:nvGrpSpPr>
        <p:grpSpPr>
          <a:xfrm>
            <a:off x="7345179" y="2347071"/>
            <a:ext cx="1188696" cy="1188696"/>
            <a:chOff x="5474555" y="-1068055"/>
            <a:chExt cx="905259" cy="905259"/>
          </a:xfrm>
        </p:grpSpPr>
        <p:grpSp>
          <p:nvGrpSpPr>
            <p:cNvPr id="5728" name="Google Shape;5728;p382"/>
            <p:cNvGrpSpPr/>
            <p:nvPr/>
          </p:nvGrpSpPr>
          <p:grpSpPr>
            <a:xfrm>
              <a:off x="5474555" y="-1068055"/>
              <a:ext cx="905259" cy="905259"/>
              <a:chOff x="7518971" y="-1068055"/>
              <a:chExt cx="905259" cy="905259"/>
            </a:xfrm>
          </p:grpSpPr>
          <p:sp>
            <p:nvSpPr>
              <p:cNvPr id="5729" name="Google Shape;5729;p382"/>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730" name="Google Shape;5730;p382"/>
              <p:cNvGrpSpPr/>
              <p:nvPr/>
            </p:nvGrpSpPr>
            <p:grpSpPr>
              <a:xfrm>
                <a:off x="7518971" y="-1068055"/>
                <a:ext cx="905259" cy="905259"/>
                <a:chOff x="7459352" y="-978971"/>
                <a:chExt cx="905259" cy="905259"/>
              </a:xfrm>
            </p:grpSpPr>
            <p:sp>
              <p:nvSpPr>
                <p:cNvPr id="5731" name="Google Shape;5731;p382"/>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32" name="Google Shape;5732;p382"/>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733" name="Google Shape;5733;p382"/>
            <p:cNvGrpSpPr/>
            <p:nvPr/>
          </p:nvGrpSpPr>
          <p:grpSpPr>
            <a:xfrm>
              <a:off x="5617024" y="-956069"/>
              <a:ext cx="620772" cy="681735"/>
              <a:chOff x="5017121" y="-1115283"/>
              <a:chExt cx="620772" cy="681735"/>
            </a:xfrm>
          </p:grpSpPr>
          <p:sp>
            <p:nvSpPr>
              <p:cNvPr id="5734" name="Google Shape;5734;p382"/>
              <p:cNvSpPr/>
              <p:nvPr/>
            </p:nvSpPr>
            <p:spPr>
              <a:xfrm>
                <a:off x="5017121" y="-1054320"/>
                <a:ext cx="620772" cy="620772"/>
              </a:xfrm>
              <a:custGeom>
                <a:rect b="b" l="l" r="r" t="t"/>
                <a:pathLst>
                  <a:path extrusionOk="0" h="1495835" w="1495835">
                    <a:moveTo>
                      <a:pt x="1495835" y="747918"/>
                    </a:moveTo>
                    <a:cubicBezTo>
                      <a:pt x="1495835" y="1160981"/>
                      <a:pt x="1160981" y="1495835"/>
                      <a:pt x="747918" y="1495835"/>
                    </a:cubicBezTo>
                    <a:cubicBezTo>
                      <a:pt x="334854" y="1495835"/>
                      <a:pt x="0" y="1160981"/>
                      <a:pt x="0" y="747918"/>
                    </a:cubicBezTo>
                    <a:cubicBezTo>
                      <a:pt x="0" y="334854"/>
                      <a:pt x="334854" y="0"/>
                      <a:pt x="747918" y="0"/>
                    </a:cubicBezTo>
                    <a:cubicBezTo>
                      <a:pt x="1160981" y="0"/>
                      <a:pt x="1495835" y="334854"/>
                      <a:pt x="1495835" y="747918"/>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35" name="Google Shape;5735;p382"/>
              <p:cNvSpPr/>
              <p:nvPr/>
            </p:nvSpPr>
            <p:spPr>
              <a:xfrm>
                <a:off x="5236272" y="-987104"/>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36" name="Google Shape;5736;p382"/>
              <p:cNvSpPr/>
              <p:nvPr/>
            </p:nvSpPr>
            <p:spPr>
              <a:xfrm>
                <a:off x="5236272" y="-683236"/>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37" name="Google Shape;5737;p382"/>
              <p:cNvSpPr/>
              <p:nvPr/>
            </p:nvSpPr>
            <p:spPr>
              <a:xfrm>
                <a:off x="5084338" y="-835170"/>
                <a:ext cx="182154" cy="18215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38" name="Google Shape;5738;p382"/>
              <p:cNvSpPr/>
              <p:nvPr/>
            </p:nvSpPr>
            <p:spPr>
              <a:xfrm>
                <a:off x="5327283" y="-942071"/>
                <a:ext cx="130357" cy="279331"/>
              </a:xfrm>
              <a:custGeom>
                <a:rect b="b" l="l" r="r" t="t"/>
                <a:pathLst>
                  <a:path extrusionOk="0" h="673087" w="314114">
                    <a:moveTo>
                      <a:pt x="0" y="0"/>
                    </a:moveTo>
                    <a:lnTo>
                      <a:pt x="0" y="477241"/>
                    </a:lnTo>
                    <a:lnTo>
                      <a:pt x="314114" y="673088"/>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39" name="Google Shape;5739;p382"/>
              <p:cNvSpPr/>
              <p:nvPr/>
            </p:nvSpPr>
            <p:spPr>
              <a:xfrm>
                <a:off x="5327283" y="-1115283"/>
                <a:ext cx="3936" cy="61006"/>
              </a:xfrm>
              <a:custGeom>
                <a:rect b="b" l="l" r="r" t="t"/>
                <a:pathLst>
                  <a:path extrusionOk="0" h="147003" w="9484">
                    <a:moveTo>
                      <a:pt x="0" y="0"/>
                    </a:moveTo>
                    <a:lnTo>
                      <a:pt x="0" y="147004"/>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40" name="Google Shape;5740;p382"/>
              <p:cNvSpPr/>
              <p:nvPr/>
            </p:nvSpPr>
            <p:spPr>
              <a:xfrm>
                <a:off x="5219910" y="-1115283"/>
                <a:ext cx="214940" cy="3936"/>
              </a:xfrm>
              <a:custGeom>
                <a:rect b="b" l="l" r="r" t="t"/>
                <a:pathLst>
                  <a:path extrusionOk="0" h="9484" w="517927">
                    <a:moveTo>
                      <a:pt x="0" y="0"/>
                    </a:moveTo>
                    <a:lnTo>
                      <a:pt x="517928"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41" name="Google Shape;5741;p382"/>
              <p:cNvSpPr/>
              <p:nvPr/>
            </p:nvSpPr>
            <p:spPr>
              <a:xfrm>
                <a:off x="5562008" y="-978884"/>
                <a:ext cx="34675" cy="34675"/>
              </a:xfrm>
              <a:custGeom>
                <a:rect b="b" l="l" r="r" t="t"/>
                <a:pathLst>
                  <a:path extrusionOk="0" h="83555" w="83555">
                    <a:moveTo>
                      <a:pt x="83555" y="0"/>
                    </a:moveTo>
                    <a:lnTo>
                      <a:pt x="0" y="83555"/>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42" name="Google Shape;5742;p382"/>
              <p:cNvSpPr/>
              <p:nvPr/>
            </p:nvSpPr>
            <p:spPr>
              <a:xfrm>
                <a:off x="5563267" y="-1012315"/>
                <a:ext cx="66871" cy="66871"/>
              </a:xfrm>
              <a:custGeom>
                <a:rect b="b" l="l" r="r" t="t"/>
                <a:pathLst>
                  <a:path extrusionOk="0" h="161135" w="161135">
                    <a:moveTo>
                      <a:pt x="0" y="0"/>
                    </a:moveTo>
                    <a:lnTo>
                      <a:pt x="161135" y="161135"/>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743" name="Google Shape;5743;p382"/>
          <p:cNvGrpSpPr/>
          <p:nvPr/>
        </p:nvGrpSpPr>
        <p:grpSpPr>
          <a:xfrm>
            <a:off x="2072590" y="2347086"/>
            <a:ext cx="1188696" cy="1188696"/>
            <a:chOff x="2742693" y="-1068055"/>
            <a:chExt cx="905259" cy="905259"/>
          </a:xfrm>
        </p:grpSpPr>
        <p:grpSp>
          <p:nvGrpSpPr>
            <p:cNvPr id="5744" name="Google Shape;5744;p382"/>
            <p:cNvGrpSpPr/>
            <p:nvPr/>
          </p:nvGrpSpPr>
          <p:grpSpPr>
            <a:xfrm>
              <a:off x="2742693" y="-1068055"/>
              <a:ext cx="905259" cy="905259"/>
              <a:chOff x="7518971" y="-1068055"/>
              <a:chExt cx="905259" cy="905259"/>
            </a:xfrm>
          </p:grpSpPr>
          <p:sp>
            <p:nvSpPr>
              <p:cNvPr id="5745" name="Google Shape;5745;p382"/>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746" name="Google Shape;5746;p382"/>
              <p:cNvGrpSpPr/>
              <p:nvPr/>
            </p:nvGrpSpPr>
            <p:grpSpPr>
              <a:xfrm>
                <a:off x="7518971" y="-1068055"/>
                <a:ext cx="905259" cy="905259"/>
                <a:chOff x="7459352" y="-978971"/>
                <a:chExt cx="905259" cy="905259"/>
              </a:xfrm>
            </p:grpSpPr>
            <p:sp>
              <p:nvSpPr>
                <p:cNvPr id="5747" name="Google Shape;5747;p382"/>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48" name="Google Shape;5748;p382"/>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749" name="Google Shape;5749;p382"/>
            <p:cNvGrpSpPr/>
            <p:nvPr/>
          </p:nvGrpSpPr>
          <p:grpSpPr>
            <a:xfrm>
              <a:off x="2889429" y="-961536"/>
              <a:ext cx="611787" cy="692720"/>
              <a:chOff x="2890001" y="-1090800"/>
              <a:chExt cx="611787" cy="692720"/>
            </a:xfrm>
          </p:grpSpPr>
          <p:sp>
            <p:nvSpPr>
              <p:cNvPr id="5750" name="Google Shape;5750;p382"/>
              <p:cNvSpPr/>
              <p:nvPr/>
            </p:nvSpPr>
            <p:spPr>
              <a:xfrm>
                <a:off x="3065882" y="-1090800"/>
                <a:ext cx="259770" cy="692720"/>
              </a:xfrm>
              <a:custGeom>
                <a:rect b="b" l="l" r="r" t="t"/>
                <a:pathLst>
                  <a:path extrusionOk="0" h="1669205" w="625951">
                    <a:moveTo>
                      <a:pt x="80805" y="1394450"/>
                    </a:moveTo>
                    <a:cubicBezTo>
                      <a:pt x="30539" y="1246403"/>
                      <a:pt x="0" y="1050082"/>
                      <a:pt x="0" y="834603"/>
                    </a:cubicBezTo>
                    <a:cubicBezTo>
                      <a:pt x="0" y="373674"/>
                      <a:pt x="140080" y="0"/>
                      <a:pt x="312976" y="0"/>
                    </a:cubicBezTo>
                    <a:cubicBezTo>
                      <a:pt x="485871" y="0"/>
                      <a:pt x="625952" y="373674"/>
                      <a:pt x="625952" y="834603"/>
                    </a:cubicBezTo>
                    <a:cubicBezTo>
                      <a:pt x="625952" y="1295531"/>
                      <a:pt x="485871" y="1669205"/>
                      <a:pt x="312976" y="1669205"/>
                    </a:cubicBezTo>
                    <a:cubicBezTo>
                      <a:pt x="251803" y="1669205"/>
                      <a:pt x="194709" y="1622354"/>
                      <a:pt x="146435" y="1541359"/>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51" name="Google Shape;5751;p382"/>
              <p:cNvSpPr/>
              <p:nvPr/>
            </p:nvSpPr>
            <p:spPr>
              <a:xfrm>
                <a:off x="2890001" y="-974809"/>
                <a:ext cx="611743" cy="460609"/>
              </a:xfrm>
              <a:custGeom>
                <a:rect b="b" l="l" r="r" t="t"/>
                <a:pathLst>
                  <a:path extrusionOk="0" h="1109900" w="1474079">
                    <a:moveTo>
                      <a:pt x="1336205" y="677532"/>
                    </a:moveTo>
                    <a:cubicBezTo>
                      <a:pt x="1237665" y="553196"/>
                      <a:pt x="1091515" y="418616"/>
                      <a:pt x="914256" y="296935"/>
                    </a:cubicBezTo>
                    <a:cubicBezTo>
                      <a:pt x="519243" y="25689"/>
                      <a:pt x="119677" y="-78731"/>
                      <a:pt x="21801" y="63720"/>
                    </a:cubicBezTo>
                    <a:cubicBezTo>
                      <a:pt x="-76075" y="206172"/>
                      <a:pt x="164821" y="541625"/>
                      <a:pt x="559835" y="812966"/>
                    </a:cubicBezTo>
                    <a:cubicBezTo>
                      <a:pt x="954849" y="1084212"/>
                      <a:pt x="1354414" y="1188632"/>
                      <a:pt x="1452291" y="1046180"/>
                    </a:cubicBezTo>
                    <a:cubicBezTo>
                      <a:pt x="1489658" y="991741"/>
                      <a:pt x="1477613" y="909229"/>
                      <a:pt x="1426494" y="812871"/>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52" name="Google Shape;5752;p382"/>
              <p:cNvSpPr/>
              <p:nvPr/>
            </p:nvSpPr>
            <p:spPr>
              <a:xfrm>
                <a:off x="2890041" y="-974829"/>
                <a:ext cx="611747" cy="460629"/>
              </a:xfrm>
              <a:custGeom>
                <a:rect b="b" l="l" r="r" t="t"/>
                <a:pathLst>
                  <a:path extrusionOk="0" h="1109949" w="1474089">
                    <a:moveTo>
                      <a:pt x="633904" y="248046"/>
                    </a:moveTo>
                    <a:cubicBezTo>
                      <a:pt x="1003690" y="13599"/>
                      <a:pt x="1360577" y="-69861"/>
                      <a:pt x="1452289" y="63770"/>
                    </a:cubicBezTo>
                    <a:cubicBezTo>
                      <a:pt x="1550165" y="206221"/>
                      <a:pt x="1309268" y="541675"/>
                      <a:pt x="914255" y="813015"/>
                    </a:cubicBezTo>
                    <a:cubicBezTo>
                      <a:pt x="519241" y="1084261"/>
                      <a:pt x="119675" y="1188681"/>
                      <a:pt x="21799" y="1046230"/>
                    </a:cubicBezTo>
                    <a:cubicBezTo>
                      <a:pt x="-71240" y="910797"/>
                      <a:pt x="141868" y="601045"/>
                      <a:pt x="502359" y="337766"/>
                    </a:cubicBez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53" name="Google Shape;5753;p382"/>
              <p:cNvSpPr/>
              <p:nvPr/>
            </p:nvSpPr>
            <p:spPr>
              <a:xfrm>
                <a:off x="3430477" y="-700326"/>
                <a:ext cx="66910" cy="66910"/>
              </a:xfrm>
              <a:custGeom>
                <a:rect b="b" l="l" r="r" t="t"/>
                <a:pathLst>
                  <a:path extrusionOk="0" h="161230" w="161230">
                    <a:moveTo>
                      <a:pt x="161230" y="80615"/>
                    </a:moveTo>
                    <a:cubicBezTo>
                      <a:pt x="161230" y="125138"/>
                      <a:pt x="125138" y="161230"/>
                      <a:pt x="80615" y="161230"/>
                    </a:cubicBezTo>
                    <a:cubicBezTo>
                      <a:pt x="36092" y="161230"/>
                      <a:pt x="0" y="125138"/>
                      <a:pt x="0" y="80615"/>
                    </a:cubicBezTo>
                    <a:cubicBezTo>
                      <a:pt x="0" y="36092"/>
                      <a:pt x="36092" y="0"/>
                      <a:pt x="80615" y="0"/>
                    </a:cubicBezTo>
                    <a:cubicBezTo>
                      <a:pt x="125138" y="0"/>
                      <a:pt x="161230" y="36092"/>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54" name="Google Shape;5754;p382"/>
              <p:cNvSpPr/>
              <p:nvPr/>
            </p:nvSpPr>
            <p:spPr>
              <a:xfrm>
                <a:off x="3077839" y="-514685"/>
                <a:ext cx="66910" cy="66910"/>
              </a:xfrm>
              <a:custGeom>
                <a:rect b="b" l="l" r="r" t="t"/>
                <a:pathLst>
                  <a:path extrusionOk="0" h="161230" w="161230">
                    <a:moveTo>
                      <a:pt x="161230" y="80615"/>
                    </a:moveTo>
                    <a:cubicBezTo>
                      <a:pt x="161230" y="125137"/>
                      <a:pt x="125137" y="161230"/>
                      <a:pt x="80615" y="161230"/>
                    </a:cubicBezTo>
                    <a:cubicBezTo>
                      <a:pt x="36093" y="161230"/>
                      <a:pt x="0" y="125137"/>
                      <a:pt x="0" y="80615"/>
                    </a:cubicBezTo>
                    <a:cubicBezTo>
                      <a:pt x="0" y="36092"/>
                      <a:pt x="36093" y="0"/>
                      <a:pt x="80615" y="0"/>
                    </a:cubicBezTo>
                    <a:cubicBezTo>
                      <a:pt x="125137" y="0"/>
                      <a:pt x="161230" y="36092"/>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55" name="Google Shape;5755;p382"/>
              <p:cNvSpPr/>
              <p:nvPr/>
            </p:nvSpPr>
            <p:spPr>
              <a:xfrm>
                <a:off x="3092234" y="-887500"/>
                <a:ext cx="66910" cy="66910"/>
              </a:xfrm>
              <a:custGeom>
                <a:rect b="b" l="l" r="r" t="t"/>
                <a:pathLst>
                  <a:path extrusionOk="0" h="161230" w="161230">
                    <a:moveTo>
                      <a:pt x="161230" y="80615"/>
                    </a:moveTo>
                    <a:cubicBezTo>
                      <a:pt x="161230" y="125137"/>
                      <a:pt x="125137" y="161230"/>
                      <a:pt x="80615" y="161230"/>
                    </a:cubicBezTo>
                    <a:cubicBezTo>
                      <a:pt x="36093" y="161230"/>
                      <a:pt x="0" y="125137"/>
                      <a:pt x="0" y="80615"/>
                    </a:cubicBezTo>
                    <a:cubicBezTo>
                      <a:pt x="0" y="36093"/>
                      <a:pt x="36093" y="0"/>
                      <a:pt x="80615" y="0"/>
                    </a:cubicBezTo>
                    <a:cubicBezTo>
                      <a:pt x="125137" y="0"/>
                      <a:pt x="161230" y="36093"/>
                      <a:pt x="161230" y="80615"/>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756" name="Google Shape;5756;p382"/>
          <p:cNvGrpSpPr/>
          <p:nvPr/>
        </p:nvGrpSpPr>
        <p:grpSpPr>
          <a:xfrm>
            <a:off x="324412" y="2347921"/>
            <a:ext cx="1188696" cy="1188696"/>
            <a:chOff x="4111018" y="-1068055"/>
            <a:chExt cx="905259" cy="905259"/>
          </a:xfrm>
        </p:grpSpPr>
        <p:grpSp>
          <p:nvGrpSpPr>
            <p:cNvPr id="5757" name="Google Shape;5757;p382"/>
            <p:cNvGrpSpPr/>
            <p:nvPr/>
          </p:nvGrpSpPr>
          <p:grpSpPr>
            <a:xfrm>
              <a:off x="4111018" y="-1068055"/>
              <a:ext cx="905259" cy="905259"/>
              <a:chOff x="7518971" y="-1068055"/>
              <a:chExt cx="905259" cy="905259"/>
            </a:xfrm>
          </p:grpSpPr>
          <p:sp>
            <p:nvSpPr>
              <p:cNvPr id="5758" name="Google Shape;5758;p382"/>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759" name="Google Shape;5759;p382"/>
              <p:cNvGrpSpPr/>
              <p:nvPr/>
            </p:nvGrpSpPr>
            <p:grpSpPr>
              <a:xfrm>
                <a:off x="7518971" y="-1068055"/>
                <a:ext cx="905259" cy="905259"/>
                <a:chOff x="7459352" y="-978971"/>
                <a:chExt cx="905259" cy="905259"/>
              </a:xfrm>
            </p:grpSpPr>
            <p:sp>
              <p:nvSpPr>
                <p:cNvPr id="5760" name="Google Shape;5760;p382"/>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61" name="Google Shape;5761;p382"/>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762" name="Google Shape;5762;p382"/>
            <p:cNvGrpSpPr/>
            <p:nvPr/>
          </p:nvGrpSpPr>
          <p:grpSpPr>
            <a:xfrm>
              <a:off x="4288608" y="-890465"/>
              <a:ext cx="550476" cy="550476"/>
              <a:chOff x="3983669" y="-1068664"/>
              <a:chExt cx="550476" cy="550476"/>
            </a:xfrm>
          </p:grpSpPr>
          <p:sp>
            <p:nvSpPr>
              <p:cNvPr id="5763" name="Google Shape;5763;p382"/>
              <p:cNvSpPr/>
              <p:nvPr/>
            </p:nvSpPr>
            <p:spPr>
              <a:xfrm>
                <a:off x="3983669" y="-1068664"/>
                <a:ext cx="550476" cy="550476"/>
              </a:xfrm>
              <a:custGeom>
                <a:rect b="b" l="l" r="r" t="t"/>
                <a:pathLst>
                  <a:path extrusionOk="0" h="1326449" w="1326449">
                    <a:moveTo>
                      <a:pt x="0" y="0"/>
                    </a:moveTo>
                    <a:lnTo>
                      <a:pt x="1326449" y="0"/>
                    </a:lnTo>
                    <a:lnTo>
                      <a:pt x="1326449" y="1326449"/>
                    </a:lnTo>
                    <a:lnTo>
                      <a:pt x="0" y="1326449"/>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64" name="Google Shape;5764;p382"/>
              <p:cNvSpPr/>
              <p:nvPr/>
            </p:nvSpPr>
            <p:spPr>
              <a:xfrm>
                <a:off x="3983669" y="-884361"/>
                <a:ext cx="275199" cy="90172"/>
              </a:xfrm>
              <a:custGeom>
                <a:rect b="b" l="l" r="r" t="t"/>
                <a:pathLst>
                  <a:path extrusionOk="0" h="217281" w="663129">
                    <a:moveTo>
                      <a:pt x="0" y="217281"/>
                    </a:moveTo>
                    <a:lnTo>
                      <a:pt x="216143" y="217281"/>
                    </a:lnTo>
                    <a:cubicBezTo>
                      <a:pt x="234258" y="217281"/>
                      <a:pt x="252942" y="205521"/>
                      <a:pt x="252942" y="183992"/>
                    </a:cubicBezTo>
                    <a:cubicBezTo>
                      <a:pt x="252942" y="144728"/>
                      <a:pt x="232456" y="133442"/>
                      <a:pt x="232456" y="94272"/>
                    </a:cubicBezTo>
                    <a:cubicBezTo>
                      <a:pt x="232456" y="42204"/>
                      <a:pt x="274660" y="0"/>
                      <a:pt x="326728" y="0"/>
                    </a:cubicBezTo>
                    <a:cubicBezTo>
                      <a:pt x="378796" y="0"/>
                      <a:pt x="421000" y="42204"/>
                      <a:pt x="421000" y="94272"/>
                    </a:cubicBezTo>
                    <a:cubicBezTo>
                      <a:pt x="421000" y="133536"/>
                      <a:pt x="400514" y="144823"/>
                      <a:pt x="400514" y="183992"/>
                    </a:cubicBezTo>
                    <a:cubicBezTo>
                      <a:pt x="400514" y="205521"/>
                      <a:pt x="419198" y="217281"/>
                      <a:pt x="437313" y="217281"/>
                    </a:cubicBezTo>
                    <a:lnTo>
                      <a:pt x="663130" y="217281"/>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65" name="Google Shape;5765;p382"/>
              <p:cNvSpPr/>
              <p:nvPr/>
            </p:nvSpPr>
            <p:spPr>
              <a:xfrm>
                <a:off x="4258708" y="-1068664"/>
                <a:ext cx="90172" cy="275199"/>
              </a:xfrm>
              <a:custGeom>
                <a:rect b="b" l="l" r="r" t="t"/>
                <a:pathLst>
                  <a:path extrusionOk="0" h="663129" w="217281">
                    <a:moveTo>
                      <a:pt x="0" y="0"/>
                    </a:moveTo>
                    <a:lnTo>
                      <a:pt x="0" y="216143"/>
                    </a:lnTo>
                    <a:cubicBezTo>
                      <a:pt x="0" y="234258"/>
                      <a:pt x="11760" y="252942"/>
                      <a:pt x="33289" y="252942"/>
                    </a:cubicBezTo>
                    <a:cubicBezTo>
                      <a:pt x="72554" y="252942"/>
                      <a:pt x="83840" y="232456"/>
                      <a:pt x="123009" y="232456"/>
                    </a:cubicBezTo>
                    <a:cubicBezTo>
                      <a:pt x="175077" y="232456"/>
                      <a:pt x="217281" y="274660"/>
                      <a:pt x="217281" y="326728"/>
                    </a:cubicBezTo>
                    <a:cubicBezTo>
                      <a:pt x="217281" y="378796"/>
                      <a:pt x="175077" y="421000"/>
                      <a:pt x="123009" y="421000"/>
                    </a:cubicBezTo>
                    <a:cubicBezTo>
                      <a:pt x="83745" y="421000"/>
                      <a:pt x="72459" y="400514"/>
                      <a:pt x="33289" y="400514"/>
                    </a:cubicBezTo>
                    <a:cubicBezTo>
                      <a:pt x="11760" y="400514"/>
                      <a:pt x="0" y="419198"/>
                      <a:pt x="0" y="437313"/>
                    </a:cubicBezTo>
                    <a:lnTo>
                      <a:pt x="0" y="66313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66" name="Google Shape;5766;p382"/>
              <p:cNvSpPr/>
              <p:nvPr/>
            </p:nvSpPr>
            <p:spPr>
              <a:xfrm>
                <a:off x="4258747" y="-794254"/>
                <a:ext cx="275199" cy="90172"/>
              </a:xfrm>
              <a:custGeom>
                <a:rect b="b" l="l" r="r" t="t"/>
                <a:pathLst>
                  <a:path extrusionOk="0" h="217281" w="663129">
                    <a:moveTo>
                      <a:pt x="663130" y="0"/>
                    </a:moveTo>
                    <a:lnTo>
                      <a:pt x="446987" y="0"/>
                    </a:lnTo>
                    <a:cubicBezTo>
                      <a:pt x="428872" y="0"/>
                      <a:pt x="410188" y="11760"/>
                      <a:pt x="410188" y="33289"/>
                    </a:cubicBezTo>
                    <a:cubicBezTo>
                      <a:pt x="410188" y="72554"/>
                      <a:pt x="430674" y="83840"/>
                      <a:pt x="430674" y="123009"/>
                    </a:cubicBezTo>
                    <a:cubicBezTo>
                      <a:pt x="430674" y="175077"/>
                      <a:pt x="388470" y="217281"/>
                      <a:pt x="336402" y="217281"/>
                    </a:cubicBezTo>
                    <a:cubicBezTo>
                      <a:pt x="284334" y="217281"/>
                      <a:pt x="242130" y="175077"/>
                      <a:pt x="242130" y="123009"/>
                    </a:cubicBezTo>
                    <a:cubicBezTo>
                      <a:pt x="242130" y="83745"/>
                      <a:pt x="262615" y="72459"/>
                      <a:pt x="262615" y="33289"/>
                    </a:cubicBezTo>
                    <a:cubicBezTo>
                      <a:pt x="262615" y="11760"/>
                      <a:pt x="243932" y="0"/>
                      <a:pt x="225817" y="0"/>
                    </a:cubicBezTo>
                    <a:lnTo>
                      <a:pt x="0"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67" name="Google Shape;5767;p382"/>
              <p:cNvSpPr/>
              <p:nvPr/>
            </p:nvSpPr>
            <p:spPr>
              <a:xfrm>
                <a:off x="4168601" y="-794215"/>
                <a:ext cx="90172" cy="275199"/>
              </a:xfrm>
              <a:custGeom>
                <a:rect b="b" l="l" r="r" t="t"/>
                <a:pathLst>
                  <a:path extrusionOk="0" h="663129" w="217281">
                    <a:moveTo>
                      <a:pt x="217281" y="663130"/>
                    </a:moveTo>
                    <a:lnTo>
                      <a:pt x="217281" y="446987"/>
                    </a:lnTo>
                    <a:cubicBezTo>
                      <a:pt x="217281" y="428872"/>
                      <a:pt x="205521" y="410188"/>
                      <a:pt x="183992" y="410188"/>
                    </a:cubicBezTo>
                    <a:cubicBezTo>
                      <a:pt x="144728" y="410188"/>
                      <a:pt x="133442" y="430674"/>
                      <a:pt x="94272" y="430674"/>
                    </a:cubicBezTo>
                    <a:cubicBezTo>
                      <a:pt x="42204" y="430674"/>
                      <a:pt x="0" y="388470"/>
                      <a:pt x="0" y="336402"/>
                    </a:cubicBezTo>
                    <a:cubicBezTo>
                      <a:pt x="0" y="284334"/>
                      <a:pt x="42204" y="242130"/>
                      <a:pt x="94272" y="242130"/>
                    </a:cubicBezTo>
                    <a:cubicBezTo>
                      <a:pt x="133536" y="242130"/>
                      <a:pt x="144822" y="262615"/>
                      <a:pt x="183992" y="262615"/>
                    </a:cubicBezTo>
                    <a:cubicBezTo>
                      <a:pt x="205521" y="262615"/>
                      <a:pt x="217281" y="243932"/>
                      <a:pt x="217281" y="225817"/>
                    </a:cubicBezTo>
                    <a:lnTo>
                      <a:pt x="217281"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768" name="Google Shape;5768;p382"/>
          <p:cNvGrpSpPr/>
          <p:nvPr/>
        </p:nvGrpSpPr>
        <p:grpSpPr>
          <a:xfrm>
            <a:off x="3824257" y="2347101"/>
            <a:ext cx="1188696" cy="1188696"/>
            <a:chOff x="6961555" y="-1068055"/>
            <a:chExt cx="905259" cy="905259"/>
          </a:xfrm>
        </p:grpSpPr>
        <p:grpSp>
          <p:nvGrpSpPr>
            <p:cNvPr id="5769" name="Google Shape;5769;p382"/>
            <p:cNvGrpSpPr/>
            <p:nvPr/>
          </p:nvGrpSpPr>
          <p:grpSpPr>
            <a:xfrm>
              <a:off x="6961555" y="-1068055"/>
              <a:ext cx="905259" cy="905259"/>
              <a:chOff x="7518971" y="-1068055"/>
              <a:chExt cx="905259" cy="905259"/>
            </a:xfrm>
          </p:grpSpPr>
          <p:sp>
            <p:nvSpPr>
              <p:cNvPr id="5770" name="Google Shape;5770;p382"/>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771" name="Google Shape;5771;p382"/>
              <p:cNvGrpSpPr/>
              <p:nvPr/>
            </p:nvGrpSpPr>
            <p:grpSpPr>
              <a:xfrm>
                <a:off x="7518971" y="-1068055"/>
                <a:ext cx="905259" cy="905259"/>
                <a:chOff x="7459352" y="-978971"/>
                <a:chExt cx="905259" cy="905259"/>
              </a:xfrm>
            </p:grpSpPr>
            <p:sp>
              <p:nvSpPr>
                <p:cNvPr id="5772" name="Google Shape;5772;p382"/>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73" name="Google Shape;5773;p382"/>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774" name="Google Shape;5774;p382"/>
            <p:cNvGrpSpPr/>
            <p:nvPr/>
          </p:nvGrpSpPr>
          <p:grpSpPr>
            <a:xfrm>
              <a:off x="7151581" y="-949171"/>
              <a:ext cx="525208" cy="667491"/>
              <a:chOff x="6404140" y="-859843"/>
              <a:chExt cx="525208" cy="667491"/>
            </a:xfrm>
          </p:grpSpPr>
          <p:sp>
            <p:nvSpPr>
              <p:cNvPr id="5775" name="Google Shape;5775;p382"/>
              <p:cNvSpPr/>
              <p:nvPr/>
            </p:nvSpPr>
            <p:spPr>
              <a:xfrm>
                <a:off x="6440246" y="-815203"/>
                <a:ext cx="452905" cy="577673"/>
              </a:xfrm>
              <a:custGeom>
                <a:rect b="b" l="l" r="r" t="t"/>
                <a:pathLst>
                  <a:path extrusionOk="0" h="1391984" w="1091337">
                    <a:moveTo>
                      <a:pt x="1091338" y="218419"/>
                    </a:moveTo>
                    <a:lnTo>
                      <a:pt x="1091338" y="655353"/>
                    </a:lnTo>
                    <a:cubicBezTo>
                      <a:pt x="1091338" y="981796"/>
                      <a:pt x="921762" y="1109263"/>
                      <a:pt x="550174" y="1388665"/>
                    </a:cubicBezTo>
                    <a:lnTo>
                      <a:pt x="545716" y="1391984"/>
                    </a:lnTo>
                    <a:lnTo>
                      <a:pt x="541259" y="1388665"/>
                    </a:lnTo>
                    <a:cubicBezTo>
                      <a:pt x="169671" y="1109263"/>
                      <a:pt x="0" y="981796"/>
                      <a:pt x="0" y="655353"/>
                    </a:cubicBezTo>
                    <a:lnTo>
                      <a:pt x="0" y="218419"/>
                    </a:lnTo>
                    <a:cubicBezTo>
                      <a:pt x="125096" y="194993"/>
                      <a:pt x="343610" y="137046"/>
                      <a:pt x="545621" y="0"/>
                    </a:cubicBezTo>
                    <a:cubicBezTo>
                      <a:pt x="747728" y="137140"/>
                      <a:pt x="966147" y="194993"/>
                      <a:pt x="1091243" y="218419"/>
                    </a:cubicBez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76" name="Google Shape;5776;p382"/>
              <p:cNvSpPr/>
              <p:nvPr/>
            </p:nvSpPr>
            <p:spPr>
              <a:xfrm>
                <a:off x="6404140" y="-859843"/>
                <a:ext cx="525208" cy="667491"/>
              </a:xfrm>
              <a:custGeom>
                <a:rect b="b" l="l" r="r" t="t"/>
                <a:pathLst>
                  <a:path extrusionOk="0" h="1608411" w="1265561">
                    <a:moveTo>
                      <a:pt x="1265561" y="762713"/>
                    </a:moveTo>
                    <a:cubicBezTo>
                      <a:pt x="1265561" y="1132594"/>
                      <a:pt x="1073033" y="1277321"/>
                      <a:pt x="689590" y="1565639"/>
                    </a:cubicBezTo>
                    <a:cubicBezTo>
                      <a:pt x="671096" y="1579580"/>
                      <a:pt x="652128" y="1593806"/>
                      <a:pt x="632781" y="1608412"/>
                    </a:cubicBezTo>
                    <a:cubicBezTo>
                      <a:pt x="613433" y="1593806"/>
                      <a:pt x="594465" y="1579580"/>
                      <a:pt x="575971" y="1565639"/>
                    </a:cubicBezTo>
                    <a:cubicBezTo>
                      <a:pt x="192433" y="1277321"/>
                      <a:pt x="0" y="1132594"/>
                      <a:pt x="0" y="762713"/>
                    </a:cubicBezTo>
                    <a:lnTo>
                      <a:pt x="0" y="251424"/>
                    </a:lnTo>
                    <a:cubicBezTo>
                      <a:pt x="83745" y="241086"/>
                      <a:pt x="381072" y="192243"/>
                      <a:pt x="632781" y="0"/>
                    </a:cubicBezTo>
                    <a:cubicBezTo>
                      <a:pt x="884584" y="192243"/>
                      <a:pt x="1181816" y="241086"/>
                      <a:pt x="1265561" y="251424"/>
                    </a:cubicBezTo>
                    <a:lnTo>
                      <a:pt x="1265561" y="762713"/>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77" name="Google Shape;5777;p382"/>
              <p:cNvSpPr/>
              <p:nvPr/>
            </p:nvSpPr>
            <p:spPr>
              <a:xfrm>
                <a:off x="6666554" y="-539456"/>
                <a:ext cx="3936" cy="3936"/>
              </a:xfrm>
              <a:custGeom>
                <a:rect b="b" l="l" r="r" t="t"/>
                <a:pathLst>
                  <a:path extrusionOk="0" h="9484" w="9484">
                    <a:moveTo>
                      <a:pt x="0" y="0"/>
                    </a:moveTo>
                    <a:lnTo>
                      <a:pt x="0" y="0"/>
                    </a:lnTo>
                    <a:lnTo>
                      <a:pt x="0" y="0"/>
                    </a:lnTo>
                    <a:lnTo>
                      <a:pt x="0" y="0"/>
                    </a:lnTo>
                    <a:close/>
                  </a:path>
                </a:pathLst>
              </a:custGeom>
              <a:solidFill>
                <a:srgbClr val="000000"/>
              </a:solidFill>
              <a:ln cap="flat" cmpd="sng" w="19050">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78" name="Google Shape;5778;p382"/>
              <p:cNvSpPr/>
              <p:nvPr/>
            </p:nvSpPr>
            <p:spPr>
              <a:xfrm>
                <a:off x="6539084" y="-637743"/>
                <a:ext cx="255125" cy="199393"/>
              </a:xfrm>
              <a:custGeom>
                <a:rect b="b" l="l" r="r" t="t"/>
                <a:pathLst>
                  <a:path extrusionOk="0" h="480465" w="614760">
                    <a:moveTo>
                      <a:pt x="0" y="302638"/>
                    </a:moveTo>
                    <a:lnTo>
                      <a:pt x="189303" y="480466"/>
                    </a:lnTo>
                    <a:lnTo>
                      <a:pt x="614761" y="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779" name="Google Shape;5779;p382"/>
          <p:cNvGrpSpPr/>
          <p:nvPr/>
        </p:nvGrpSpPr>
        <p:grpSpPr>
          <a:xfrm>
            <a:off x="5608047" y="2347071"/>
            <a:ext cx="1188696" cy="1188696"/>
            <a:chOff x="1488693" y="-1068055"/>
            <a:chExt cx="905259" cy="905259"/>
          </a:xfrm>
        </p:grpSpPr>
        <p:grpSp>
          <p:nvGrpSpPr>
            <p:cNvPr id="5780" name="Google Shape;5780;p382"/>
            <p:cNvGrpSpPr/>
            <p:nvPr/>
          </p:nvGrpSpPr>
          <p:grpSpPr>
            <a:xfrm>
              <a:off x="1488693" y="-1068055"/>
              <a:ext cx="905259" cy="905259"/>
              <a:chOff x="7518971" y="-1068055"/>
              <a:chExt cx="905259" cy="905259"/>
            </a:xfrm>
          </p:grpSpPr>
          <p:sp>
            <p:nvSpPr>
              <p:cNvPr id="5781" name="Google Shape;5781;p382"/>
              <p:cNvSpPr/>
              <p:nvPr/>
            </p:nvSpPr>
            <p:spPr>
              <a:xfrm>
                <a:off x="7558330" y="-1028696"/>
                <a:ext cx="826541" cy="826541"/>
              </a:xfrm>
              <a:custGeom>
                <a:rect b="b" l="l" r="r" t="t"/>
                <a:pathLst>
                  <a:path extrusionOk="0" h="1991665" w="1991665">
                    <a:moveTo>
                      <a:pt x="0" y="0"/>
                    </a:moveTo>
                    <a:lnTo>
                      <a:pt x="1991665" y="0"/>
                    </a:lnTo>
                    <a:lnTo>
                      <a:pt x="1991665" y="1991665"/>
                    </a:lnTo>
                    <a:lnTo>
                      <a:pt x="0" y="1991665"/>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782" name="Google Shape;5782;p382"/>
              <p:cNvGrpSpPr/>
              <p:nvPr/>
            </p:nvGrpSpPr>
            <p:grpSpPr>
              <a:xfrm>
                <a:off x="7518971" y="-1068055"/>
                <a:ext cx="905259" cy="905259"/>
                <a:chOff x="7459352" y="-978971"/>
                <a:chExt cx="905259" cy="905259"/>
              </a:xfrm>
            </p:grpSpPr>
            <p:sp>
              <p:nvSpPr>
                <p:cNvPr id="5783" name="Google Shape;5783;p382"/>
                <p:cNvSpPr/>
                <p:nvPr/>
              </p:nvSpPr>
              <p:spPr>
                <a:xfrm>
                  <a:off x="7459352" y="-978971"/>
                  <a:ext cx="905259" cy="905259"/>
                </a:xfrm>
                <a:custGeom>
                  <a:rect b="b" l="l" r="r" t="t"/>
                  <a:pathLst>
                    <a:path extrusionOk="0" h="2181347" w="2181347">
                      <a:moveTo>
                        <a:pt x="0" y="0"/>
                      </a:moveTo>
                      <a:lnTo>
                        <a:pt x="2181348" y="0"/>
                      </a:lnTo>
                      <a:lnTo>
                        <a:pt x="2181348" y="2181348"/>
                      </a:lnTo>
                      <a:lnTo>
                        <a:pt x="0" y="2181348"/>
                      </a:ln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84" name="Google Shape;5784;p382"/>
                <p:cNvSpPr/>
                <p:nvPr/>
              </p:nvSpPr>
              <p:spPr>
                <a:xfrm>
                  <a:off x="7459352" y="-978971"/>
                  <a:ext cx="905259" cy="905259"/>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grpSp>
          <p:nvGrpSpPr>
            <p:cNvPr id="5785" name="Google Shape;5785;p382"/>
            <p:cNvGrpSpPr/>
            <p:nvPr/>
          </p:nvGrpSpPr>
          <p:grpSpPr>
            <a:xfrm>
              <a:off x="1670200" y="-941061"/>
              <a:ext cx="542245" cy="651269"/>
              <a:chOff x="67035" y="-1160770"/>
              <a:chExt cx="542245" cy="651269"/>
            </a:xfrm>
          </p:grpSpPr>
          <p:sp>
            <p:nvSpPr>
              <p:cNvPr id="5786" name="Google Shape;5786;p382"/>
              <p:cNvSpPr/>
              <p:nvPr/>
            </p:nvSpPr>
            <p:spPr>
              <a:xfrm>
                <a:off x="237730" y="-990862"/>
                <a:ext cx="371550" cy="481361"/>
              </a:xfrm>
              <a:custGeom>
                <a:rect b="b" l="l" r="r" t="t"/>
                <a:pathLst>
                  <a:path extrusionOk="0" h="1159907" w="895300">
                    <a:moveTo>
                      <a:pt x="654404" y="1042305"/>
                    </a:moveTo>
                    <a:lnTo>
                      <a:pt x="403075" y="1159908"/>
                    </a:lnTo>
                    <a:lnTo>
                      <a:pt x="275040" y="885817"/>
                    </a:lnTo>
                    <a:lnTo>
                      <a:pt x="0" y="1136198"/>
                    </a:lnTo>
                    <a:lnTo>
                      <a:pt x="15175" y="0"/>
                    </a:lnTo>
                    <a:lnTo>
                      <a:pt x="895301" y="718896"/>
                    </a:lnTo>
                    <a:lnTo>
                      <a:pt x="526369" y="768214"/>
                    </a:lnTo>
                    <a:lnTo>
                      <a:pt x="654404" y="1042305"/>
                    </a:lnTo>
                    <a:close/>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87" name="Google Shape;5787;p382"/>
              <p:cNvSpPr/>
              <p:nvPr/>
            </p:nvSpPr>
            <p:spPr>
              <a:xfrm>
                <a:off x="171261" y="-1147005"/>
                <a:ext cx="28732" cy="61793"/>
              </a:xfrm>
              <a:custGeom>
                <a:rect b="b" l="l" r="r" t="t"/>
                <a:pathLst>
                  <a:path extrusionOk="0" h="148900" w="69234">
                    <a:moveTo>
                      <a:pt x="0" y="0"/>
                    </a:moveTo>
                    <a:lnTo>
                      <a:pt x="69234" y="148901"/>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88" name="Google Shape;5788;p382"/>
              <p:cNvSpPr/>
              <p:nvPr/>
            </p:nvSpPr>
            <p:spPr>
              <a:xfrm>
                <a:off x="269981" y="-1160770"/>
                <a:ext cx="12988" cy="66910"/>
              </a:xfrm>
              <a:custGeom>
                <a:rect b="b" l="l" r="r" t="t"/>
                <a:pathLst>
                  <a:path extrusionOk="0" h="161230" w="31297">
                    <a:moveTo>
                      <a:pt x="31298" y="0"/>
                    </a:moveTo>
                    <a:lnTo>
                      <a:pt x="0" y="161230"/>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89" name="Google Shape;5789;p382"/>
              <p:cNvSpPr/>
              <p:nvPr/>
            </p:nvSpPr>
            <p:spPr>
              <a:xfrm>
                <a:off x="88667" y="-1070310"/>
                <a:ext cx="59432" cy="33061"/>
              </a:xfrm>
              <a:custGeom>
                <a:rect b="b" l="l" r="r" t="t"/>
                <a:pathLst>
                  <a:path extrusionOk="0" h="79666" w="143210">
                    <a:moveTo>
                      <a:pt x="0" y="0"/>
                    </a:moveTo>
                    <a:lnTo>
                      <a:pt x="143210" y="79667"/>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90" name="Google Shape;5790;p382"/>
              <p:cNvSpPr/>
              <p:nvPr/>
            </p:nvSpPr>
            <p:spPr>
              <a:xfrm>
                <a:off x="332124" y="-1106101"/>
                <a:ext cx="49592" cy="46443"/>
              </a:xfrm>
              <a:custGeom>
                <a:rect b="b" l="l" r="r" t="t"/>
                <a:pathLst>
                  <a:path extrusionOk="0" h="111912" w="119499">
                    <a:moveTo>
                      <a:pt x="119500" y="0"/>
                    </a:moveTo>
                    <a:lnTo>
                      <a:pt x="0" y="111913"/>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91" name="Google Shape;5791;p382"/>
              <p:cNvSpPr/>
              <p:nvPr/>
            </p:nvSpPr>
            <p:spPr>
              <a:xfrm>
                <a:off x="67035" y="-967657"/>
                <a:ext cx="67697" cy="8265"/>
              </a:xfrm>
              <a:custGeom>
                <a:rect b="b" l="l" r="r" t="t"/>
                <a:pathLst>
                  <a:path extrusionOk="0" h="19916" w="163126">
                    <a:moveTo>
                      <a:pt x="163127" y="0"/>
                    </a:moveTo>
                    <a:lnTo>
                      <a:pt x="0" y="19917"/>
                    </a:lnTo>
                  </a:path>
                </a:pathLst>
              </a:custGeom>
              <a:noFill/>
              <a:ln cap="flat" cmpd="sng" w="19050">
                <a:solidFill>
                  <a:srgbClr val="FF652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grpSp>
      <p:sp>
        <p:nvSpPr>
          <p:cNvPr id="5792" name="Google Shape;5792;p382"/>
          <p:cNvSpPr/>
          <p:nvPr/>
        </p:nvSpPr>
        <p:spPr>
          <a:xfrm>
            <a:off x="365699" y="960124"/>
            <a:ext cx="1078222" cy="753988"/>
          </a:xfrm>
          <a:custGeom>
            <a:rect b="b" l="l" r="r" t="t"/>
            <a:pathLst>
              <a:path extrusionOk="0" h="624421" w="894790">
                <a:moveTo>
                  <a:pt x="155560" y="214898"/>
                </a:moveTo>
                <a:lnTo>
                  <a:pt x="172509" y="214898"/>
                </a:lnTo>
                <a:lnTo>
                  <a:pt x="172509" y="63542"/>
                </a:lnTo>
                <a:lnTo>
                  <a:pt x="155560" y="63542"/>
                </a:lnTo>
                <a:lnTo>
                  <a:pt x="155560" y="214898"/>
                </a:lnTo>
                <a:close/>
                <a:moveTo>
                  <a:pt x="62022" y="461158"/>
                </a:moveTo>
                <a:lnTo>
                  <a:pt x="222530" y="461158"/>
                </a:lnTo>
                <a:lnTo>
                  <a:pt x="222530" y="436795"/>
                </a:lnTo>
                <a:lnTo>
                  <a:pt x="62022" y="436795"/>
                </a:lnTo>
                <a:lnTo>
                  <a:pt x="62022" y="308166"/>
                </a:lnTo>
                <a:lnTo>
                  <a:pt x="245341" y="308166"/>
                </a:lnTo>
                <a:lnTo>
                  <a:pt x="245341" y="283803"/>
                </a:lnTo>
                <a:lnTo>
                  <a:pt x="33073" y="283803"/>
                </a:lnTo>
                <a:lnTo>
                  <a:pt x="33073" y="624240"/>
                </a:lnTo>
                <a:lnTo>
                  <a:pt x="246624" y="624240"/>
                </a:lnTo>
                <a:lnTo>
                  <a:pt x="246624" y="599878"/>
                </a:lnTo>
                <a:lnTo>
                  <a:pt x="62022" y="599878"/>
                </a:lnTo>
                <a:lnTo>
                  <a:pt x="62022" y="460976"/>
                </a:lnTo>
                <a:close/>
                <a:moveTo>
                  <a:pt x="308738" y="178173"/>
                </a:moveTo>
                <a:cubicBezTo>
                  <a:pt x="308738" y="191172"/>
                  <a:pt x="311395" y="200990"/>
                  <a:pt x="316617" y="207626"/>
                </a:cubicBezTo>
                <a:cubicBezTo>
                  <a:pt x="321839" y="214262"/>
                  <a:pt x="330267" y="217625"/>
                  <a:pt x="341811" y="217625"/>
                </a:cubicBezTo>
                <a:cubicBezTo>
                  <a:pt x="349415" y="217625"/>
                  <a:pt x="355461" y="216807"/>
                  <a:pt x="359859" y="215262"/>
                </a:cubicBezTo>
                <a:lnTo>
                  <a:pt x="359126" y="201717"/>
                </a:lnTo>
                <a:cubicBezTo>
                  <a:pt x="352804" y="202626"/>
                  <a:pt x="348224" y="203080"/>
                  <a:pt x="345475" y="203080"/>
                </a:cubicBezTo>
                <a:cubicBezTo>
                  <a:pt x="338329" y="203080"/>
                  <a:pt x="333199" y="200990"/>
                  <a:pt x="330176" y="196899"/>
                </a:cubicBezTo>
                <a:cubicBezTo>
                  <a:pt x="327152" y="192808"/>
                  <a:pt x="325595" y="186536"/>
                  <a:pt x="325595" y="178173"/>
                </a:cubicBezTo>
                <a:lnTo>
                  <a:pt x="325595" y="77178"/>
                </a:lnTo>
                <a:lnTo>
                  <a:pt x="357202" y="77178"/>
                </a:lnTo>
                <a:lnTo>
                  <a:pt x="357202" y="63451"/>
                </a:lnTo>
                <a:lnTo>
                  <a:pt x="325595" y="63451"/>
                </a:lnTo>
                <a:lnTo>
                  <a:pt x="325595" y="24726"/>
                </a:lnTo>
                <a:lnTo>
                  <a:pt x="308646" y="24726"/>
                </a:lnTo>
                <a:lnTo>
                  <a:pt x="308646" y="63451"/>
                </a:lnTo>
                <a:lnTo>
                  <a:pt x="280613" y="63451"/>
                </a:lnTo>
                <a:lnTo>
                  <a:pt x="280613" y="77178"/>
                </a:lnTo>
                <a:lnTo>
                  <a:pt x="308646" y="77178"/>
                </a:lnTo>
                <a:lnTo>
                  <a:pt x="308646" y="178173"/>
                </a:lnTo>
                <a:close/>
                <a:moveTo>
                  <a:pt x="164080" y="30907"/>
                </a:moveTo>
                <a:cubicBezTo>
                  <a:pt x="167653" y="30907"/>
                  <a:pt x="170493" y="29817"/>
                  <a:pt x="172600" y="27726"/>
                </a:cubicBezTo>
                <a:cubicBezTo>
                  <a:pt x="174707" y="25635"/>
                  <a:pt x="175807" y="22999"/>
                  <a:pt x="175807" y="19817"/>
                </a:cubicBezTo>
                <a:cubicBezTo>
                  <a:pt x="175807" y="16635"/>
                  <a:pt x="174707" y="13999"/>
                  <a:pt x="172600" y="11818"/>
                </a:cubicBezTo>
                <a:cubicBezTo>
                  <a:pt x="170493" y="9636"/>
                  <a:pt x="167653" y="8545"/>
                  <a:pt x="164080" y="8545"/>
                </a:cubicBezTo>
                <a:cubicBezTo>
                  <a:pt x="160507" y="8545"/>
                  <a:pt x="157667" y="9636"/>
                  <a:pt x="155652" y="11818"/>
                </a:cubicBezTo>
                <a:cubicBezTo>
                  <a:pt x="153545" y="13999"/>
                  <a:pt x="152537" y="16635"/>
                  <a:pt x="152537" y="19817"/>
                </a:cubicBezTo>
                <a:cubicBezTo>
                  <a:pt x="152537" y="22999"/>
                  <a:pt x="153545" y="25635"/>
                  <a:pt x="155652" y="27726"/>
                </a:cubicBezTo>
                <a:cubicBezTo>
                  <a:pt x="157759" y="29817"/>
                  <a:pt x="160507" y="30907"/>
                  <a:pt x="164080" y="30907"/>
                </a:cubicBezTo>
                <a:close/>
                <a:moveTo>
                  <a:pt x="404566" y="208171"/>
                </a:moveTo>
                <a:cubicBezTo>
                  <a:pt x="415010" y="214534"/>
                  <a:pt x="426737" y="217716"/>
                  <a:pt x="439746" y="217716"/>
                </a:cubicBezTo>
                <a:cubicBezTo>
                  <a:pt x="463382" y="217716"/>
                  <a:pt x="481338" y="208807"/>
                  <a:pt x="493706" y="190990"/>
                </a:cubicBezTo>
                <a:lnTo>
                  <a:pt x="483171" y="182990"/>
                </a:lnTo>
                <a:cubicBezTo>
                  <a:pt x="477490" y="190172"/>
                  <a:pt x="471261" y="195353"/>
                  <a:pt x="464390" y="198626"/>
                </a:cubicBezTo>
                <a:cubicBezTo>
                  <a:pt x="457519" y="201899"/>
                  <a:pt x="449548" y="203535"/>
                  <a:pt x="440479" y="203535"/>
                </a:cubicBezTo>
                <a:cubicBezTo>
                  <a:pt x="425454" y="203535"/>
                  <a:pt x="412994" y="197808"/>
                  <a:pt x="403009" y="186445"/>
                </a:cubicBezTo>
                <a:cubicBezTo>
                  <a:pt x="393114" y="174991"/>
                  <a:pt x="388167" y="160719"/>
                  <a:pt x="388167" y="143538"/>
                </a:cubicBezTo>
                <a:lnTo>
                  <a:pt x="388167" y="140356"/>
                </a:lnTo>
                <a:lnTo>
                  <a:pt x="497004" y="140356"/>
                </a:lnTo>
                <a:lnTo>
                  <a:pt x="497004" y="130993"/>
                </a:lnTo>
                <a:cubicBezTo>
                  <a:pt x="497004" y="109267"/>
                  <a:pt x="491599" y="92086"/>
                  <a:pt x="480697" y="79541"/>
                </a:cubicBezTo>
                <a:cubicBezTo>
                  <a:pt x="469887" y="66997"/>
                  <a:pt x="455137" y="60724"/>
                  <a:pt x="436631" y="60724"/>
                </a:cubicBezTo>
                <a:cubicBezTo>
                  <a:pt x="424813" y="60724"/>
                  <a:pt x="413819" y="64088"/>
                  <a:pt x="403650" y="70724"/>
                </a:cubicBezTo>
                <a:cubicBezTo>
                  <a:pt x="393481" y="77360"/>
                  <a:pt x="385602" y="86541"/>
                  <a:pt x="379922" y="98177"/>
                </a:cubicBezTo>
                <a:cubicBezTo>
                  <a:pt x="374242" y="109812"/>
                  <a:pt x="371402" y="122903"/>
                  <a:pt x="371402" y="137447"/>
                </a:cubicBezTo>
                <a:lnTo>
                  <a:pt x="371402" y="143447"/>
                </a:lnTo>
                <a:cubicBezTo>
                  <a:pt x="371402" y="157537"/>
                  <a:pt x="374333" y="170264"/>
                  <a:pt x="380105" y="181536"/>
                </a:cubicBezTo>
                <a:cubicBezTo>
                  <a:pt x="385968" y="192899"/>
                  <a:pt x="394122" y="201717"/>
                  <a:pt x="404566" y="208080"/>
                </a:cubicBezTo>
                <a:close/>
                <a:moveTo>
                  <a:pt x="404566" y="88814"/>
                </a:moveTo>
                <a:cubicBezTo>
                  <a:pt x="413269" y="79541"/>
                  <a:pt x="423988" y="74996"/>
                  <a:pt x="436631" y="74996"/>
                </a:cubicBezTo>
                <a:cubicBezTo>
                  <a:pt x="449273" y="74996"/>
                  <a:pt x="459717" y="79541"/>
                  <a:pt x="467688" y="88723"/>
                </a:cubicBezTo>
                <a:cubicBezTo>
                  <a:pt x="475658" y="97904"/>
                  <a:pt x="479781" y="109722"/>
                  <a:pt x="480239" y="124266"/>
                </a:cubicBezTo>
                <a:lnTo>
                  <a:pt x="480239" y="126084"/>
                </a:lnTo>
                <a:lnTo>
                  <a:pt x="388717" y="126084"/>
                </a:lnTo>
                <a:cubicBezTo>
                  <a:pt x="390549" y="110540"/>
                  <a:pt x="395863" y="98086"/>
                  <a:pt x="404566" y="88904"/>
                </a:cubicBezTo>
                <a:close/>
                <a:moveTo>
                  <a:pt x="258534" y="203080"/>
                </a:moveTo>
                <a:cubicBezTo>
                  <a:pt x="251388" y="203080"/>
                  <a:pt x="246258" y="200990"/>
                  <a:pt x="243234" y="196899"/>
                </a:cubicBezTo>
                <a:cubicBezTo>
                  <a:pt x="240211" y="192808"/>
                  <a:pt x="238654" y="186536"/>
                  <a:pt x="238654" y="178173"/>
                </a:cubicBezTo>
                <a:lnTo>
                  <a:pt x="238654" y="77178"/>
                </a:lnTo>
                <a:lnTo>
                  <a:pt x="270260" y="77178"/>
                </a:lnTo>
                <a:lnTo>
                  <a:pt x="270260" y="63451"/>
                </a:lnTo>
                <a:lnTo>
                  <a:pt x="238654" y="63451"/>
                </a:lnTo>
                <a:lnTo>
                  <a:pt x="238654" y="24726"/>
                </a:lnTo>
                <a:lnTo>
                  <a:pt x="221705" y="24726"/>
                </a:lnTo>
                <a:lnTo>
                  <a:pt x="221705" y="63451"/>
                </a:lnTo>
                <a:lnTo>
                  <a:pt x="193671" y="63451"/>
                </a:lnTo>
                <a:lnTo>
                  <a:pt x="193671" y="77178"/>
                </a:lnTo>
                <a:lnTo>
                  <a:pt x="221705" y="77178"/>
                </a:lnTo>
                <a:lnTo>
                  <a:pt x="221705" y="178173"/>
                </a:lnTo>
                <a:cubicBezTo>
                  <a:pt x="221705" y="191172"/>
                  <a:pt x="224362" y="200990"/>
                  <a:pt x="229584" y="207626"/>
                </a:cubicBezTo>
                <a:cubicBezTo>
                  <a:pt x="234806" y="214262"/>
                  <a:pt x="243234" y="217625"/>
                  <a:pt x="254778" y="217625"/>
                </a:cubicBezTo>
                <a:cubicBezTo>
                  <a:pt x="262382" y="217625"/>
                  <a:pt x="268428" y="216807"/>
                  <a:pt x="272826" y="215262"/>
                </a:cubicBezTo>
                <a:lnTo>
                  <a:pt x="272093" y="201717"/>
                </a:lnTo>
                <a:cubicBezTo>
                  <a:pt x="265771" y="202626"/>
                  <a:pt x="261191" y="203080"/>
                  <a:pt x="258442" y="203080"/>
                </a:cubicBezTo>
                <a:close/>
                <a:moveTo>
                  <a:pt x="107188" y="200444"/>
                </a:moveTo>
                <a:cubicBezTo>
                  <a:pt x="118456" y="188990"/>
                  <a:pt x="124045" y="173627"/>
                  <a:pt x="124045" y="154265"/>
                </a:cubicBezTo>
                <a:lnTo>
                  <a:pt x="124045" y="11181"/>
                </a:lnTo>
                <a:lnTo>
                  <a:pt x="106547" y="11181"/>
                </a:lnTo>
                <a:lnTo>
                  <a:pt x="106547" y="155265"/>
                </a:lnTo>
                <a:cubicBezTo>
                  <a:pt x="106363" y="169991"/>
                  <a:pt x="102149" y="181627"/>
                  <a:pt x="93904" y="190263"/>
                </a:cubicBezTo>
                <a:cubicBezTo>
                  <a:pt x="85659" y="198899"/>
                  <a:pt x="75032" y="203171"/>
                  <a:pt x="61931" y="203171"/>
                </a:cubicBezTo>
                <a:cubicBezTo>
                  <a:pt x="47731" y="203171"/>
                  <a:pt x="36737" y="199444"/>
                  <a:pt x="28950" y="192081"/>
                </a:cubicBezTo>
                <a:cubicBezTo>
                  <a:pt x="21163" y="184627"/>
                  <a:pt x="17223" y="173627"/>
                  <a:pt x="17223" y="158810"/>
                </a:cubicBezTo>
                <a:lnTo>
                  <a:pt x="0" y="158810"/>
                </a:lnTo>
                <a:cubicBezTo>
                  <a:pt x="0" y="177354"/>
                  <a:pt x="5405" y="191808"/>
                  <a:pt x="16032" y="202171"/>
                </a:cubicBezTo>
                <a:cubicBezTo>
                  <a:pt x="26660" y="212534"/>
                  <a:pt x="42051" y="217716"/>
                  <a:pt x="62022" y="217716"/>
                </a:cubicBezTo>
                <a:cubicBezTo>
                  <a:pt x="80895" y="217716"/>
                  <a:pt x="96011" y="211989"/>
                  <a:pt x="107188" y="200535"/>
                </a:cubicBezTo>
                <a:close/>
                <a:moveTo>
                  <a:pt x="780274" y="8545"/>
                </a:moveTo>
                <a:cubicBezTo>
                  <a:pt x="776701" y="8545"/>
                  <a:pt x="773861" y="9636"/>
                  <a:pt x="771845" y="11818"/>
                </a:cubicBezTo>
                <a:cubicBezTo>
                  <a:pt x="769738" y="13999"/>
                  <a:pt x="768730" y="16635"/>
                  <a:pt x="768730" y="19817"/>
                </a:cubicBezTo>
                <a:cubicBezTo>
                  <a:pt x="768730" y="22999"/>
                  <a:pt x="769738" y="25635"/>
                  <a:pt x="771845" y="27726"/>
                </a:cubicBezTo>
                <a:cubicBezTo>
                  <a:pt x="773952" y="29817"/>
                  <a:pt x="776701" y="30907"/>
                  <a:pt x="780274" y="30907"/>
                </a:cubicBezTo>
                <a:cubicBezTo>
                  <a:pt x="783847" y="30907"/>
                  <a:pt x="786687" y="29817"/>
                  <a:pt x="788794" y="27726"/>
                </a:cubicBezTo>
                <a:cubicBezTo>
                  <a:pt x="790901" y="25635"/>
                  <a:pt x="792000" y="22999"/>
                  <a:pt x="792000" y="19817"/>
                </a:cubicBezTo>
                <a:cubicBezTo>
                  <a:pt x="792000" y="16635"/>
                  <a:pt x="790901" y="13999"/>
                  <a:pt x="788794" y="11818"/>
                </a:cubicBezTo>
                <a:cubicBezTo>
                  <a:pt x="786687" y="9636"/>
                  <a:pt x="783847" y="8545"/>
                  <a:pt x="780274" y="8545"/>
                </a:cubicBezTo>
                <a:close/>
                <a:moveTo>
                  <a:pt x="450190" y="302984"/>
                </a:moveTo>
                <a:cubicBezTo>
                  <a:pt x="427836" y="290258"/>
                  <a:pt x="402642" y="283894"/>
                  <a:pt x="374517" y="283894"/>
                </a:cubicBezTo>
                <a:lnTo>
                  <a:pt x="278597" y="283894"/>
                </a:lnTo>
                <a:lnTo>
                  <a:pt x="278597" y="624331"/>
                </a:lnTo>
                <a:lnTo>
                  <a:pt x="372410" y="624331"/>
                </a:lnTo>
                <a:cubicBezTo>
                  <a:pt x="401634" y="624331"/>
                  <a:pt x="427469" y="617968"/>
                  <a:pt x="450098" y="605150"/>
                </a:cubicBezTo>
                <a:cubicBezTo>
                  <a:pt x="472635" y="592333"/>
                  <a:pt x="490133" y="574243"/>
                  <a:pt x="502501" y="550699"/>
                </a:cubicBezTo>
                <a:cubicBezTo>
                  <a:pt x="514869" y="527154"/>
                  <a:pt x="521099" y="500156"/>
                  <a:pt x="521099" y="469794"/>
                </a:cubicBezTo>
                <a:lnTo>
                  <a:pt x="521099" y="438432"/>
                </a:lnTo>
                <a:cubicBezTo>
                  <a:pt x="521099" y="408161"/>
                  <a:pt x="514869" y="381253"/>
                  <a:pt x="502318" y="357527"/>
                </a:cubicBezTo>
                <a:cubicBezTo>
                  <a:pt x="489767" y="333801"/>
                  <a:pt x="472452" y="315620"/>
                  <a:pt x="450098" y="302893"/>
                </a:cubicBezTo>
                <a:close/>
                <a:moveTo>
                  <a:pt x="492332" y="467794"/>
                </a:moveTo>
                <a:cubicBezTo>
                  <a:pt x="492332" y="508337"/>
                  <a:pt x="481430" y="540517"/>
                  <a:pt x="459534" y="564334"/>
                </a:cubicBezTo>
                <a:cubicBezTo>
                  <a:pt x="437730" y="588151"/>
                  <a:pt x="408689" y="600060"/>
                  <a:pt x="372593" y="600060"/>
                </a:cubicBezTo>
                <a:lnTo>
                  <a:pt x="307547" y="600060"/>
                </a:lnTo>
                <a:lnTo>
                  <a:pt x="307547" y="308257"/>
                </a:lnTo>
                <a:lnTo>
                  <a:pt x="374975" y="308257"/>
                </a:lnTo>
                <a:cubicBezTo>
                  <a:pt x="410154" y="308438"/>
                  <a:pt x="438555" y="320256"/>
                  <a:pt x="460084" y="343800"/>
                </a:cubicBezTo>
                <a:cubicBezTo>
                  <a:pt x="481613" y="367344"/>
                  <a:pt x="492332" y="398706"/>
                  <a:pt x="492332" y="437886"/>
                </a:cubicBezTo>
                <a:lnTo>
                  <a:pt x="492332" y="467885"/>
                </a:lnTo>
                <a:close/>
                <a:moveTo>
                  <a:pt x="771662" y="214898"/>
                </a:moveTo>
                <a:lnTo>
                  <a:pt x="788611" y="214898"/>
                </a:lnTo>
                <a:lnTo>
                  <a:pt x="788611" y="63542"/>
                </a:lnTo>
                <a:lnTo>
                  <a:pt x="771662" y="63542"/>
                </a:lnTo>
                <a:lnTo>
                  <a:pt x="771662" y="214898"/>
                </a:lnTo>
                <a:close/>
                <a:moveTo>
                  <a:pt x="894149" y="201717"/>
                </a:moveTo>
                <a:cubicBezTo>
                  <a:pt x="887828" y="202626"/>
                  <a:pt x="883247" y="203080"/>
                  <a:pt x="880499" y="203080"/>
                </a:cubicBezTo>
                <a:cubicBezTo>
                  <a:pt x="873353" y="203080"/>
                  <a:pt x="868223" y="200990"/>
                  <a:pt x="865200" y="196899"/>
                </a:cubicBezTo>
                <a:cubicBezTo>
                  <a:pt x="862176" y="192808"/>
                  <a:pt x="860619" y="186536"/>
                  <a:pt x="860619" y="178173"/>
                </a:cubicBezTo>
                <a:lnTo>
                  <a:pt x="860619" y="77178"/>
                </a:lnTo>
                <a:lnTo>
                  <a:pt x="892226" y="77178"/>
                </a:lnTo>
                <a:lnTo>
                  <a:pt x="892226" y="63451"/>
                </a:lnTo>
                <a:lnTo>
                  <a:pt x="860619" y="63451"/>
                </a:lnTo>
                <a:lnTo>
                  <a:pt x="860619" y="24726"/>
                </a:lnTo>
                <a:lnTo>
                  <a:pt x="843670" y="24726"/>
                </a:lnTo>
                <a:lnTo>
                  <a:pt x="843670" y="63451"/>
                </a:lnTo>
                <a:lnTo>
                  <a:pt x="815637" y="63451"/>
                </a:lnTo>
                <a:lnTo>
                  <a:pt x="815637" y="77178"/>
                </a:lnTo>
                <a:lnTo>
                  <a:pt x="843670" y="77178"/>
                </a:lnTo>
                <a:lnTo>
                  <a:pt x="843670" y="178173"/>
                </a:lnTo>
                <a:cubicBezTo>
                  <a:pt x="843670" y="191172"/>
                  <a:pt x="846327" y="200990"/>
                  <a:pt x="851549" y="207626"/>
                </a:cubicBezTo>
                <a:cubicBezTo>
                  <a:pt x="856771" y="214262"/>
                  <a:pt x="865200" y="217625"/>
                  <a:pt x="876743" y="217625"/>
                </a:cubicBezTo>
                <a:cubicBezTo>
                  <a:pt x="884347" y="217625"/>
                  <a:pt x="890393" y="216807"/>
                  <a:pt x="894791" y="215262"/>
                </a:cubicBezTo>
                <a:lnTo>
                  <a:pt x="894058" y="201717"/>
                </a:lnTo>
                <a:close/>
                <a:moveTo>
                  <a:pt x="679682" y="60724"/>
                </a:moveTo>
                <a:cubicBezTo>
                  <a:pt x="658611" y="60724"/>
                  <a:pt x="642762" y="68996"/>
                  <a:pt x="632043" y="85450"/>
                </a:cubicBezTo>
                <a:lnTo>
                  <a:pt x="632043" y="0"/>
                </a:lnTo>
                <a:lnTo>
                  <a:pt x="615277" y="0"/>
                </a:lnTo>
                <a:lnTo>
                  <a:pt x="615277" y="214898"/>
                </a:lnTo>
                <a:lnTo>
                  <a:pt x="631035" y="214898"/>
                </a:lnTo>
                <a:lnTo>
                  <a:pt x="631768" y="194172"/>
                </a:lnTo>
                <a:cubicBezTo>
                  <a:pt x="642670" y="209807"/>
                  <a:pt x="658702" y="217716"/>
                  <a:pt x="679957" y="217716"/>
                </a:cubicBezTo>
                <a:cubicBezTo>
                  <a:pt x="697730" y="217716"/>
                  <a:pt x="711838" y="210807"/>
                  <a:pt x="722374" y="196899"/>
                </a:cubicBezTo>
                <a:cubicBezTo>
                  <a:pt x="732909" y="183081"/>
                  <a:pt x="738131" y="164355"/>
                  <a:pt x="738131" y="140720"/>
                </a:cubicBezTo>
                <a:lnTo>
                  <a:pt x="738131" y="138175"/>
                </a:lnTo>
                <a:cubicBezTo>
                  <a:pt x="738131" y="113812"/>
                  <a:pt x="732909" y="94813"/>
                  <a:pt x="722374" y="81178"/>
                </a:cubicBezTo>
                <a:cubicBezTo>
                  <a:pt x="711838" y="67542"/>
                  <a:pt x="697638" y="60724"/>
                  <a:pt x="679590" y="60724"/>
                </a:cubicBezTo>
                <a:close/>
                <a:moveTo>
                  <a:pt x="709548" y="186718"/>
                </a:moveTo>
                <a:cubicBezTo>
                  <a:pt x="701669" y="197626"/>
                  <a:pt x="690859" y="203080"/>
                  <a:pt x="676933" y="203080"/>
                </a:cubicBezTo>
                <a:cubicBezTo>
                  <a:pt x="655496" y="203080"/>
                  <a:pt x="640563" y="193535"/>
                  <a:pt x="632134" y="174536"/>
                </a:cubicBezTo>
                <a:lnTo>
                  <a:pt x="632134" y="106267"/>
                </a:lnTo>
                <a:cubicBezTo>
                  <a:pt x="635982" y="96086"/>
                  <a:pt x="641662" y="88359"/>
                  <a:pt x="649175" y="83087"/>
                </a:cubicBezTo>
                <a:cubicBezTo>
                  <a:pt x="656687" y="77814"/>
                  <a:pt x="665848" y="75178"/>
                  <a:pt x="676659" y="75178"/>
                </a:cubicBezTo>
                <a:cubicBezTo>
                  <a:pt x="690859" y="75178"/>
                  <a:pt x="701852" y="80632"/>
                  <a:pt x="709640" y="91450"/>
                </a:cubicBezTo>
                <a:cubicBezTo>
                  <a:pt x="717427" y="102358"/>
                  <a:pt x="721366" y="117721"/>
                  <a:pt x="721366" y="137720"/>
                </a:cubicBezTo>
                <a:cubicBezTo>
                  <a:pt x="721366" y="159446"/>
                  <a:pt x="717427" y="175809"/>
                  <a:pt x="709640" y="186718"/>
                </a:cubicBezTo>
                <a:close/>
                <a:moveTo>
                  <a:pt x="594573" y="77814"/>
                </a:moveTo>
                <a:lnTo>
                  <a:pt x="595031" y="62542"/>
                </a:lnTo>
                <a:cubicBezTo>
                  <a:pt x="592282" y="61360"/>
                  <a:pt x="588618" y="60724"/>
                  <a:pt x="583854" y="60724"/>
                </a:cubicBezTo>
                <a:cubicBezTo>
                  <a:pt x="564157" y="60724"/>
                  <a:pt x="549774" y="69633"/>
                  <a:pt x="540887" y="87541"/>
                </a:cubicBezTo>
                <a:lnTo>
                  <a:pt x="540612" y="63451"/>
                </a:lnTo>
                <a:lnTo>
                  <a:pt x="524122" y="63451"/>
                </a:lnTo>
                <a:lnTo>
                  <a:pt x="524122" y="214807"/>
                </a:lnTo>
                <a:lnTo>
                  <a:pt x="540887" y="214807"/>
                </a:lnTo>
                <a:lnTo>
                  <a:pt x="540887" y="110903"/>
                </a:lnTo>
                <a:cubicBezTo>
                  <a:pt x="544002" y="99813"/>
                  <a:pt x="549224" y="91359"/>
                  <a:pt x="556461" y="85541"/>
                </a:cubicBezTo>
                <a:cubicBezTo>
                  <a:pt x="563791" y="79723"/>
                  <a:pt x="572677" y="76814"/>
                  <a:pt x="583213" y="76814"/>
                </a:cubicBezTo>
                <a:cubicBezTo>
                  <a:pt x="587244" y="76814"/>
                  <a:pt x="591091" y="77178"/>
                  <a:pt x="594664" y="77814"/>
                </a:cubicBezTo>
                <a:close/>
                <a:moveTo>
                  <a:pt x="572036" y="624422"/>
                </a:moveTo>
                <a:lnTo>
                  <a:pt x="600986" y="624422"/>
                </a:lnTo>
                <a:lnTo>
                  <a:pt x="600986" y="283894"/>
                </a:lnTo>
                <a:lnTo>
                  <a:pt x="572036" y="283894"/>
                </a:lnTo>
                <a:lnTo>
                  <a:pt x="572036" y="624331"/>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nvGrpSpPr>
          <p:cNvPr id="5793" name="Google Shape;5793;p382"/>
          <p:cNvGrpSpPr/>
          <p:nvPr/>
        </p:nvGrpSpPr>
        <p:grpSpPr>
          <a:xfrm>
            <a:off x="8191601" y="274349"/>
            <a:ext cx="586701" cy="586740"/>
            <a:chOff x="7127401" y="274349"/>
            <a:chExt cx="586701" cy="586740"/>
          </a:xfrm>
        </p:grpSpPr>
        <p:sp>
          <p:nvSpPr>
            <p:cNvPr id="5794" name="Google Shape;5794;p382"/>
            <p:cNvSpPr/>
            <p:nvPr/>
          </p:nvSpPr>
          <p:spPr>
            <a:xfrm>
              <a:off x="7127401" y="274349"/>
              <a:ext cx="586701" cy="586740"/>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5795" name="Google Shape;5795;p382"/>
            <p:cNvSpPr/>
            <p:nvPr/>
          </p:nvSpPr>
          <p:spPr>
            <a:xfrm>
              <a:off x="7127401" y="274349"/>
              <a:ext cx="586701" cy="586740"/>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0" name="Shape 5800"/>
        <p:cNvGrpSpPr/>
        <p:nvPr/>
      </p:nvGrpSpPr>
      <p:grpSpPr>
        <a:xfrm>
          <a:off x="0" y="0"/>
          <a:ext cx="0" cy="0"/>
          <a:chOff x="0" y="0"/>
          <a:chExt cx="0" cy="0"/>
        </a:xfrm>
      </p:grpSpPr>
      <p:sp>
        <p:nvSpPr>
          <p:cNvPr id="5801" name="Google Shape;5801;p383"/>
          <p:cNvSpPr txBox="1"/>
          <p:nvPr>
            <p:ph type="title"/>
          </p:nvPr>
        </p:nvSpPr>
        <p:spPr>
          <a:xfrm>
            <a:off x="1061150" y="2362350"/>
            <a:ext cx="2078700" cy="344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US">
                <a:solidFill>
                  <a:schemeClr val="accent1"/>
                </a:solidFill>
              </a:rPr>
              <a:t>Thank You</a:t>
            </a:r>
            <a:endParaRPr>
              <a:solidFill>
                <a:schemeClr val="accent1"/>
              </a:solidFill>
            </a:endParaRPr>
          </a:p>
        </p:txBody>
      </p:sp>
      <p:sp>
        <p:nvSpPr>
          <p:cNvPr id="5802" name="Google Shape;5802;p383"/>
          <p:cNvSpPr txBox="1"/>
          <p:nvPr>
            <p:ph idx="4294967295" type="body"/>
          </p:nvPr>
        </p:nvSpPr>
        <p:spPr>
          <a:xfrm>
            <a:off x="4916100" y="3815950"/>
            <a:ext cx="3518100" cy="4464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0"/>
              </a:spcAft>
              <a:buNone/>
            </a:pPr>
            <a:r>
              <a:rPr lang="en-US" sz="1200">
                <a:solidFill>
                  <a:schemeClr val="dk2"/>
                </a:solidFill>
                <a:latin typeface="Roboto"/>
                <a:ea typeface="Roboto"/>
                <a:cs typeface="Roboto"/>
                <a:sym typeface="Roboto"/>
              </a:rPr>
              <a:t>first.lastname@jitterbit.com</a:t>
            </a:r>
            <a:endParaRPr sz="1200">
              <a:solidFill>
                <a:schemeClr val="dk2"/>
              </a:solidFill>
              <a:latin typeface="Roboto"/>
              <a:ea typeface="Roboto"/>
              <a:cs typeface="Roboto"/>
              <a:sym typeface="Roboto"/>
            </a:endParaRPr>
          </a:p>
          <a:p>
            <a:pPr indent="0" lvl="0" marL="0" rtl="0" algn="ctr">
              <a:lnSpc>
                <a:spcPct val="100000"/>
              </a:lnSpc>
              <a:spcBef>
                <a:spcPts val="600"/>
              </a:spcBef>
              <a:spcAft>
                <a:spcPts val="600"/>
              </a:spcAft>
              <a:buNone/>
            </a:pPr>
            <a:r>
              <a:rPr lang="en-US" sz="1200">
                <a:solidFill>
                  <a:schemeClr val="dk2"/>
                </a:solidFill>
                <a:latin typeface="Roboto"/>
                <a:ea typeface="Roboto"/>
                <a:cs typeface="Roboto"/>
                <a:sym typeface="Roboto"/>
              </a:rPr>
              <a:t>(877) 555-0987</a:t>
            </a:r>
            <a:endParaRPr sz="1200">
              <a:solidFill>
                <a:schemeClr val="dk2"/>
              </a:solidFill>
              <a:latin typeface="Roboto"/>
              <a:ea typeface="Roboto"/>
              <a:cs typeface="Roboto"/>
              <a:sym typeface="Roboto"/>
            </a:endParaRPr>
          </a:p>
        </p:txBody>
      </p:sp>
      <p:sp>
        <p:nvSpPr>
          <p:cNvPr id="5803" name="Google Shape;5803;p383"/>
          <p:cNvSpPr/>
          <p:nvPr>
            <p:ph idx="2" type="pic"/>
          </p:nvPr>
        </p:nvSpPr>
        <p:spPr>
          <a:xfrm>
            <a:off x="5760750" y="987050"/>
            <a:ext cx="1828800" cy="1828800"/>
          </a:xfrm>
          <a:prstGeom prst="ellipse">
            <a:avLst/>
          </a:prstGeom>
          <a:noFill/>
          <a:ln cap="flat" cmpd="sng" w="19050">
            <a:solidFill>
              <a:schemeClr val="dk2"/>
            </a:solidFill>
            <a:prstDash val="solid"/>
            <a:round/>
            <a:headEnd len="sm" w="sm" type="none"/>
            <a:tailEnd len="sm" w="sm" type="none"/>
          </a:ln>
        </p:spPr>
      </p:sp>
      <p:sp>
        <p:nvSpPr>
          <p:cNvPr id="5804" name="Google Shape;5804;p383"/>
          <p:cNvSpPr txBox="1"/>
          <p:nvPr>
            <p:ph idx="4294967295" type="subTitle"/>
          </p:nvPr>
        </p:nvSpPr>
        <p:spPr>
          <a:xfrm>
            <a:off x="5532150" y="3062810"/>
            <a:ext cx="2286000" cy="277200"/>
          </a:xfrm>
          <a:prstGeom prst="rect">
            <a:avLst/>
          </a:prstGeom>
        </p:spPr>
        <p:txBody>
          <a:bodyPr anchorCtr="0" anchor="t" bIns="0" lIns="0" spcFirstLastPara="1" rIns="0" wrap="square" tIns="0">
            <a:spAutoFit/>
          </a:bodyPr>
          <a:lstStyle/>
          <a:p>
            <a:pPr indent="0" lvl="0" marL="0" rtl="0" algn="ctr">
              <a:spcBef>
                <a:spcPts val="0"/>
              </a:spcBef>
              <a:spcAft>
                <a:spcPts val="1200"/>
              </a:spcAft>
              <a:buNone/>
            </a:pPr>
            <a:r>
              <a:rPr lang="en-US" sz="1800">
                <a:solidFill>
                  <a:schemeClr val="lt1"/>
                </a:solidFill>
                <a:latin typeface="Roboto SemiBold"/>
                <a:ea typeface="Roboto SemiBold"/>
                <a:cs typeface="Roboto SemiBold"/>
                <a:sym typeface="Roboto SemiBold"/>
              </a:rPr>
              <a:t>First Lastname</a:t>
            </a:r>
            <a:endParaRPr sz="1800">
              <a:solidFill>
                <a:schemeClr val="lt1"/>
              </a:solidFill>
              <a:latin typeface="Roboto SemiBold"/>
              <a:ea typeface="Roboto SemiBold"/>
              <a:cs typeface="Roboto SemiBold"/>
              <a:sym typeface="Roboto SemiBold"/>
            </a:endParaRPr>
          </a:p>
        </p:txBody>
      </p:sp>
      <p:sp>
        <p:nvSpPr>
          <p:cNvPr id="5805" name="Google Shape;5805;p383"/>
          <p:cNvSpPr txBox="1"/>
          <p:nvPr>
            <p:ph idx="4294967295" type="subTitle"/>
          </p:nvPr>
        </p:nvSpPr>
        <p:spPr>
          <a:xfrm>
            <a:off x="5532150" y="3408904"/>
            <a:ext cx="2286000" cy="215400"/>
          </a:xfrm>
          <a:prstGeom prst="rect">
            <a:avLst/>
          </a:prstGeom>
        </p:spPr>
        <p:txBody>
          <a:bodyPr anchorCtr="0" anchor="t" bIns="0" lIns="0" spcFirstLastPara="1" rIns="0" wrap="square" tIns="0">
            <a:spAutoFit/>
          </a:bodyPr>
          <a:lstStyle/>
          <a:p>
            <a:pPr indent="0" lvl="0" marL="0" rtl="0" algn="ctr">
              <a:spcBef>
                <a:spcPts val="0"/>
              </a:spcBef>
              <a:spcAft>
                <a:spcPts val="1200"/>
              </a:spcAft>
              <a:buNone/>
            </a:pPr>
            <a:r>
              <a:rPr lang="en-US">
                <a:solidFill>
                  <a:schemeClr val="accent1"/>
                </a:solidFill>
                <a:latin typeface="Roboto Slab"/>
                <a:ea typeface="Roboto Slab"/>
                <a:cs typeface="Roboto Slab"/>
                <a:sym typeface="Roboto Slab"/>
              </a:rPr>
              <a:t>Job Title Position</a:t>
            </a:r>
            <a:endParaRPr>
              <a:solidFill>
                <a:schemeClr val="accent1"/>
              </a:solidFill>
              <a:latin typeface="Roboto Slab"/>
              <a:ea typeface="Roboto Slab"/>
              <a:cs typeface="Roboto Slab"/>
              <a:sym typeface="Roboto Slab"/>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0" name="Shape 5810"/>
        <p:cNvGrpSpPr/>
        <p:nvPr/>
      </p:nvGrpSpPr>
      <p:grpSpPr>
        <a:xfrm>
          <a:off x="0" y="0"/>
          <a:ext cx="0" cy="0"/>
          <a:chOff x="0" y="0"/>
          <a:chExt cx="0" cy="0"/>
        </a:xfrm>
      </p:grpSpPr>
      <p:sp>
        <p:nvSpPr>
          <p:cNvPr id="5811" name="Google Shape;5811;p384"/>
          <p:cNvSpPr txBox="1"/>
          <p:nvPr>
            <p:ph type="title"/>
          </p:nvPr>
        </p:nvSpPr>
        <p:spPr>
          <a:xfrm>
            <a:off x="755075" y="524263"/>
            <a:ext cx="8023200" cy="4095000"/>
          </a:xfrm>
          <a:prstGeom prst="rect">
            <a:avLst/>
          </a:prstGeom>
          <a:noFill/>
          <a:ln>
            <a:noFill/>
          </a:ln>
        </p:spPr>
        <p:txBody>
          <a:bodyPr anchorCtr="0" anchor="ctr" bIns="0" lIns="0" spcFirstLastPara="1" rIns="0" wrap="square" tIns="0">
            <a:normAutofit/>
          </a:bodyPr>
          <a:lstStyle/>
          <a:p>
            <a:pPr indent="0" lvl="0" marL="0" rtl="0" algn="r">
              <a:lnSpc>
                <a:spcPct val="80000"/>
              </a:lnSpc>
              <a:spcBef>
                <a:spcPts val="0"/>
              </a:spcBef>
              <a:spcAft>
                <a:spcPts val="0"/>
              </a:spcAft>
              <a:buSzPts val="3600"/>
              <a:buNone/>
            </a:pPr>
            <a:r>
              <a:rPr lang="en-US"/>
              <a:t> EDI </a:t>
            </a:r>
            <a:r>
              <a:rPr lang="en-US"/>
              <a:t>Appendix</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5" name="Shape 5815"/>
        <p:cNvGrpSpPr/>
        <p:nvPr/>
      </p:nvGrpSpPr>
      <p:grpSpPr>
        <a:xfrm>
          <a:off x="0" y="0"/>
          <a:ext cx="0" cy="0"/>
          <a:chOff x="0" y="0"/>
          <a:chExt cx="0" cy="0"/>
        </a:xfrm>
      </p:grpSpPr>
      <p:pic>
        <p:nvPicPr>
          <p:cNvPr id="5816" name="Google Shape;5816;p385"/>
          <p:cNvPicPr preferRelativeResize="0"/>
          <p:nvPr>
            <p:ph idx="2" type="pic"/>
          </p:nvPr>
        </p:nvPicPr>
        <p:blipFill rotWithShape="1">
          <a:blip r:embed="rId3">
            <a:alphaModFix/>
          </a:blip>
          <a:srcRect b="0" l="25570" r="25575" t="0"/>
          <a:stretch/>
        </p:blipFill>
        <p:spPr>
          <a:xfrm>
            <a:off x="5029200" y="0"/>
            <a:ext cx="4114800" cy="4716600"/>
          </a:xfrm>
          <a:prstGeom prst="rect">
            <a:avLst/>
          </a:prstGeom>
          <a:noFill/>
          <a:ln>
            <a:noFill/>
          </a:ln>
        </p:spPr>
      </p:pic>
      <p:sp>
        <p:nvSpPr>
          <p:cNvPr id="5817" name="Google Shape;5817;p385"/>
          <p:cNvSpPr txBox="1"/>
          <p:nvPr>
            <p:ph type="title"/>
          </p:nvPr>
        </p:nvSpPr>
        <p:spPr>
          <a:xfrm>
            <a:off x="226278" y="464344"/>
            <a:ext cx="45660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US" sz="1800"/>
              <a:t>Neom Wellbeing</a:t>
            </a:r>
            <a:endParaRPr sz="1800">
              <a:solidFill>
                <a:schemeClr val="accent1"/>
              </a:solidFill>
            </a:endParaRPr>
          </a:p>
        </p:txBody>
      </p:sp>
      <p:sp>
        <p:nvSpPr>
          <p:cNvPr id="5818" name="Google Shape;5818;p385"/>
          <p:cNvSpPr txBox="1"/>
          <p:nvPr/>
        </p:nvSpPr>
        <p:spPr>
          <a:xfrm>
            <a:off x="1738439" y="0"/>
            <a:ext cx="3290700" cy="377100"/>
          </a:xfrm>
          <a:prstGeom prst="rect">
            <a:avLst/>
          </a:prstGeom>
          <a:solidFill>
            <a:srgbClr val="262626"/>
          </a:solidFill>
          <a:ln>
            <a:noFill/>
          </a:ln>
        </p:spPr>
        <p:txBody>
          <a:bodyPr anchorCtr="0" anchor="t" bIns="102875" lIns="102875" spcFirstLastPara="1" rIns="102875" wrap="square" tIns="10287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Poppins"/>
                <a:ea typeface="Poppins"/>
                <a:cs typeface="Poppins"/>
                <a:sym typeface="Poppins"/>
              </a:rPr>
              <a:t>Retail </a:t>
            </a:r>
            <a:endParaRPr b="0" i="0" sz="1100" u="none" cap="none" strike="noStrike">
              <a:solidFill>
                <a:srgbClr val="000000"/>
              </a:solidFill>
              <a:latin typeface="Arial"/>
              <a:ea typeface="Arial"/>
              <a:cs typeface="Arial"/>
              <a:sym typeface="Arial"/>
            </a:endParaRPr>
          </a:p>
        </p:txBody>
      </p:sp>
      <p:sp>
        <p:nvSpPr>
          <p:cNvPr id="5819" name="Google Shape;5819;p385"/>
          <p:cNvSpPr txBox="1"/>
          <p:nvPr/>
        </p:nvSpPr>
        <p:spPr>
          <a:xfrm>
            <a:off x="226278" y="889297"/>
            <a:ext cx="4615800" cy="406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4472C4"/>
              </a:buClr>
              <a:buSzPts val="1100"/>
              <a:buFont typeface="Arial"/>
              <a:buNone/>
            </a:pPr>
            <a:r>
              <a:rPr b="1" i="0" lang="en-US" sz="1200" u="none" cap="none" strike="noStrike">
                <a:solidFill>
                  <a:schemeClr val="accent1"/>
                </a:solidFill>
                <a:latin typeface="Roboto"/>
                <a:ea typeface="Roboto"/>
                <a:cs typeface="Roboto"/>
                <a:sym typeface="Roboto"/>
              </a:rPr>
              <a:t>Challenge</a:t>
            </a:r>
            <a:br>
              <a:rPr b="1" i="0" lang="en-US" sz="1000" u="none" cap="none" strike="noStrike">
                <a:solidFill>
                  <a:srgbClr val="000000"/>
                </a:solidFill>
                <a:latin typeface="Roboto"/>
                <a:ea typeface="Roboto"/>
                <a:cs typeface="Roboto"/>
                <a:sym typeface="Roboto"/>
              </a:rPr>
            </a:br>
            <a:r>
              <a:rPr b="0" i="0" lang="en-US" sz="1000" u="none" cap="none" strike="noStrike">
                <a:solidFill>
                  <a:srgbClr val="000000"/>
                </a:solidFill>
                <a:latin typeface="Roboto"/>
                <a:ea typeface="Roboto"/>
                <a:cs typeface="Roboto"/>
                <a:sym typeface="Roboto"/>
              </a:rPr>
              <a:t>Neom Wellbeing, a UK company that specializes in creating aromatherapy products, had limited visibility and resources when it came to managing their EDI integrations, making it difficult to monitor data flows and troubleshoot issues. Setting up EDI workflows was also a big challenge because it was time-consuming and required advanced coding expertise. Delayed support from their previous provider and manual processes, like invoice submissions, created its own set of obstacles which ultimately led them to Jitterbit EDI.</a:t>
            </a:r>
            <a:endParaRPr b="0" i="0" sz="10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4472C4"/>
              </a:buClr>
              <a:buSzPts val="1100"/>
              <a:buFont typeface="Arial"/>
              <a:buNone/>
            </a:pPr>
            <a:r>
              <a:t/>
            </a:r>
            <a:endParaRPr b="0" i="0" sz="10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4472C4"/>
              </a:buClr>
              <a:buSzPts val="1100"/>
              <a:buFont typeface="Arial"/>
              <a:buNone/>
            </a:pPr>
            <a:r>
              <a:rPr b="1" i="0" lang="en-US" sz="1200" u="none" cap="none" strike="noStrike">
                <a:solidFill>
                  <a:schemeClr val="accent1"/>
                </a:solidFill>
                <a:latin typeface="Roboto"/>
                <a:ea typeface="Roboto"/>
                <a:cs typeface="Roboto"/>
                <a:sym typeface="Roboto"/>
              </a:rPr>
              <a:t>Solution</a:t>
            </a:r>
            <a:br>
              <a:rPr b="1" i="0" lang="en-US" sz="1000" u="none" cap="none" strike="noStrike">
                <a:solidFill>
                  <a:srgbClr val="000000"/>
                </a:solidFill>
                <a:latin typeface="Roboto"/>
                <a:ea typeface="Roboto"/>
                <a:cs typeface="Roboto"/>
                <a:sym typeface="Roboto"/>
              </a:rPr>
            </a:br>
            <a:r>
              <a:rPr b="0" i="0" lang="en-US" sz="1000" u="none" cap="none" strike="noStrike">
                <a:solidFill>
                  <a:srgbClr val="000000"/>
                </a:solidFill>
                <a:latin typeface="Roboto"/>
                <a:ea typeface="Roboto"/>
                <a:cs typeface="Roboto"/>
                <a:sym typeface="Roboto"/>
              </a:rPr>
              <a:t>Neom Wellbeing streamlined and automated their EDI processes with Jitterbit EDI. Leveraging Jitterbit's user friendly interface, line of business users were able to set up workflows using our EDI-to-XML feature. They were also able to automate key processes including POs, shipping notices, and invoicing which took reduced strain on the finance team. Neom Wellbeing had to rely on their previous vendor to set up and configure trading partners, but with Jitterbit EDI they were able to streamline this process and do it all on their own.  With the help of Jitterbit, Neom Wellbeing is now set up to scale and expand operations into North America. </a:t>
            </a:r>
            <a:endParaRPr b="0" i="0" sz="1000" u="none" cap="none" strike="noStrike">
              <a:solidFill>
                <a:srgbClr val="000000"/>
              </a:solidFill>
              <a:latin typeface="Roboto"/>
              <a:ea typeface="Roboto"/>
              <a:cs typeface="Roboto"/>
              <a:sym typeface="Roboto"/>
            </a:endParaRPr>
          </a:p>
          <a:p>
            <a:pPr indent="0" lvl="0" marL="0" marR="0" rtl="0" algn="l">
              <a:lnSpc>
                <a:spcPct val="100000"/>
              </a:lnSpc>
              <a:spcBef>
                <a:spcPts val="5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Outcomes</a:t>
            </a:r>
            <a:endParaRPr b="1" i="0" sz="1000" u="none" cap="none" strike="noStrike">
              <a:solidFill>
                <a:srgbClr val="000000"/>
              </a:solidFill>
              <a:latin typeface="Poppins"/>
              <a:ea typeface="Poppins"/>
              <a:cs typeface="Poppins"/>
              <a:sym typeface="Poppins"/>
            </a:endParaRPr>
          </a:p>
          <a:p>
            <a:pPr indent="-203200" lvl="0" marL="203200" marR="0" rtl="0" algn="l">
              <a:lnSpc>
                <a:spcPct val="100000"/>
              </a:lnSpc>
              <a:spcBef>
                <a:spcPts val="500"/>
              </a:spcBef>
              <a:spcAft>
                <a:spcPts val="0"/>
              </a:spcAft>
              <a:buClr>
                <a:srgbClr val="000000"/>
              </a:buClr>
              <a:buSzPts val="1100"/>
              <a:buFont typeface="Arial"/>
              <a:buChar char="•"/>
            </a:pPr>
            <a:r>
              <a:rPr b="1" i="0" lang="en-US" sz="1000" u="none" cap="none" strike="noStrike">
                <a:solidFill>
                  <a:srgbClr val="000000"/>
                </a:solidFill>
                <a:latin typeface="Poppins"/>
                <a:ea typeface="Poppins"/>
                <a:cs typeface="Poppins"/>
                <a:sym typeface="Poppins"/>
              </a:rPr>
              <a:t>Improved Efficiency - </a:t>
            </a:r>
            <a:r>
              <a:rPr b="0" i="0" lang="en-US" sz="1000" u="none" cap="none" strike="noStrike">
                <a:solidFill>
                  <a:srgbClr val="000000"/>
                </a:solidFill>
                <a:latin typeface="Poppins"/>
                <a:ea typeface="Poppins"/>
                <a:cs typeface="Poppins"/>
                <a:sym typeface="Poppins"/>
              </a:rPr>
              <a:t> Automated key EDI processes </a:t>
            </a:r>
            <a:endParaRPr b="0" i="0" sz="1100" u="none" cap="none" strike="noStrike">
              <a:solidFill>
                <a:srgbClr val="000000"/>
              </a:solidFill>
              <a:latin typeface="Arial"/>
              <a:ea typeface="Arial"/>
              <a:cs typeface="Arial"/>
              <a:sym typeface="Arial"/>
            </a:endParaRPr>
          </a:p>
          <a:p>
            <a:pPr indent="-203200" lvl="0" marL="203200" marR="0" rtl="0" algn="l">
              <a:lnSpc>
                <a:spcPct val="100000"/>
              </a:lnSpc>
              <a:spcBef>
                <a:spcPts val="500"/>
              </a:spcBef>
              <a:spcAft>
                <a:spcPts val="0"/>
              </a:spcAft>
              <a:buClr>
                <a:srgbClr val="000000"/>
              </a:buClr>
              <a:buSzPts val="1100"/>
              <a:buFont typeface="Arial"/>
              <a:buChar char="•"/>
            </a:pPr>
            <a:r>
              <a:rPr b="1" i="0" lang="en-US" sz="1000" u="none" cap="none" strike="noStrike">
                <a:solidFill>
                  <a:srgbClr val="000000"/>
                </a:solidFill>
                <a:latin typeface="Poppins"/>
                <a:ea typeface="Poppins"/>
                <a:cs typeface="Poppins"/>
                <a:sym typeface="Poppins"/>
              </a:rPr>
              <a:t>Accelerated Partner Onboarding - </a:t>
            </a:r>
            <a:r>
              <a:rPr b="0" i="0" lang="en-US" sz="1000" u="none" cap="none" strike="noStrike">
                <a:solidFill>
                  <a:srgbClr val="000000"/>
                </a:solidFill>
                <a:latin typeface="Poppins"/>
                <a:ea typeface="Poppins"/>
                <a:cs typeface="Poppins"/>
                <a:sym typeface="Poppins"/>
              </a:rPr>
              <a:t> Self-add EDI trading partners </a:t>
            </a:r>
            <a:endParaRPr b="0" i="0" sz="1100" u="none" cap="none" strike="noStrike">
              <a:solidFill>
                <a:srgbClr val="000000"/>
              </a:solidFill>
              <a:latin typeface="Arial"/>
              <a:ea typeface="Arial"/>
              <a:cs typeface="Arial"/>
              <a:sym typeface="Arial"/>
            </a:endParaRPr>
          </a:p>
          <a:p>
            <a:pPr indent="-203200" lvl="0" marL="203200" marR="0" rtl="0" algn="l">
              <a:lnSpc>
                <a:spcPct val="100000"/>
              </a:lnSpc>
              <a:spcBef>
                <a:spcPts val="300"/>
              </a:spcBef>
              <a:spcAft>
                <a:spcPts val="0"/>
              </a:spcAft>
              <a:buClr>
                <a:srgbClr val="000000"/>
              </a:buClr>
              <a:buSzPts val="1100"/>
              <a:buFont typeface="Arial"/>
              <a:buChar char="•"/>
            </a:pPr>
            <a:r>
              <a:rPr b="1" i="0" lang="en-US" sz="1000" u="none" cap="none" strike="noStrike">
                <a:solidFill>
                  <a:srgbClr val="000000"/>
                </a:solidFill>
                <a:latin typeface="Poppins"/>
                <a:ea typeface="Poppins"/>
                <a:cs typeface="Poppins"/>
                <a:sym typeface="Poppins"/>
              </a:rPr>
              <a:t>Enhanced Visibility -  </a:t>
            </a:r>
            <a:r>
              <a:rPr b="0" i="0" lang="en-US" sz="1000" u="none" cap="none" strike="noStrike">
                <a:solidFill>
                  <a:srgbClr val="000000"/>
                </a:solidFill>
                <a:latin typeface="Poppins"/>
                <a:ea typeface="Poppins"/>
                <a:cs typeface="Poppins"/>
                <a:sym typeface="Poppins"/>
              </a:rPr>
              <a:t>Real-time visibility of EDI messaging and workflows</a:t>
            </a:r>
            <a:endParaRPr b="0" i="0" sz="1000" u="none" cap="none" strike="noStrike">
              <a:solidFill>
                <a:srgbClr val="000000"/>
              </a:solidFill>
              <a:latin typeface="Roboto"/>
              <a:ea typeface="Roboto"/>
              <a:cs typeface="Roboto"/>
              <a:sym typeface="Roboto"/>
            </a:endParaRPr>
          </a:p>
        </p:txBody>
      </p:sp>
      <p:sp>
        <p:nvSpPr>
          <p:cNvPr id="5820" name="Google Shape;5820;p385"/>
          <p:cNvSpPr/>
          <p:nvPr/>
        </p:nvSpPr>
        <p:spPr>
          <a:xfrm>
            <a:off x="9249861" y="2283709"/>
            <a:ext cx="3608100" cy="988200"/>
          </a:xfrm>
          <a:prstGeom prst="roundRect">
            <a:avLst>
              <a:gd fmla="val 4235" name="adj"/>
            </a:avLst>
          </a:prstGeom>
          <a:solidFill>
            <a:srgbClr val="FFFFFF">
              <a:alpha val="70590"/>
            </a:srgbClr>
          </a:solidFill>
          <a:ln>
            <a:noFill/>
          </a:ln>
        </p:spPr>
        <p:txBody>
          <a:bodyPr anchorCtr="0" anchor="ctr" bIns="137175" lIns="205750" spcFirstLastPara="1" rIns="137175" wrap="square" tIns="13717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boto"/>
                <a:ea typeface="Roboto"/>
                <a:cs typeface="Roboto"/>
                <a:sym typeface="Roboto"/>
              </a:rPr>
              <a:t>With Vinyl, we can deploy solutions much faster, and they are easier to support. It has also been nice having the Vinyl team available to quickly build solutions when we don't have the internal bandwidth.”</a:t>
            </a:r>
            <a:endParaRPr b="0" i="0" sz="11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boto"/>
                <a:ea typeface="Roboto"/>
                <a:cs typeface="Roboto"/>
                <a:sym typeface="Roboto"/>
              </a:rPr>
              <a:t>JIM DECKER / CTO</a:t>
            </a:r>
            <a:endParaRPr b="0" i="0" sz="1100" u="none" cap="none" strike="noStrike">
              <a:solidFill>
                <a:schemeClr val="dk1"/>
              </a:solidFill>
              <a:latin typeface="Roboto"/>
              <a:ea typeface="Roboto"/>
              <a:cs typeface="Roboto"/>
              <a:sym typeface="Roboto"/>
            </a:endParaRPr>
          </a:p>
        </p:txBody>
      </p:sp>
      <p:pic>
        <p:nvPicPr>
          <p:cNvPr id="5821" name="Google Shape;5821;p385"/>
          <p:cNvPicPr preferRelativeResize="0"/>
          <p:nvPr/>
        </p:nvPicPr>
        <p:blipFill rotWithShape="1">
          <a:blip r:embed="rId4">
            <a:alphaModFix/>
          </a:blip>
          <a:srcRect b="0" l="0" r="0" t="0"/>
          <a:stretch/>
        </p:blipFill>
        <p:spPr>
          <a:xfrm>
            <a:off x="9959326" y="1701972"/>
            <a:ext cx="457240" cy="354873"/>
          </a:xfrm>
          <a:prstGeom prst="rect">
            <a:avLst/>
          </a:prstGeom>
          <a:noFill/>
          <a:ln>
            <a:noFill/>
          </a:ln>
        </p:spPr>
      </p:pic>
      <p:pic>
        <p:nvPicPr>
          <p:cNvPr id="5822" name="Google Shape;5822;p385"/>
          <p:cNvPicPr preferRelativeResize="0"/>
          <p:nvPr/>
        </p:nvPicPr>
        <p:blipFill rotWithShape="1">
          <a:blip r:embed="rId5">
            <a:alphaModFix/>
          </a:blip>
          <a:srcRect b="22245" l="0" r="0" t="22239"/>
          <a:stretch/>
        </p:blipFill>
        <p:spPr>
          <a:xfrm>
            <a:off x="7909197" y="411479"/>
            <a:ext cx="1237184" cy="686832"/>
          </a:xfrm>
          <a:prstGeom prst="rect">
            <a:avLst/>
          </a:prstGeom>
          <a:solidFill>
            <a:srgbClr val="FFFFFF"/>
          </a:solidFill>
          <a:ln>
            <a:noFill/>
          </a:ln>
        </p:spPr>
      </p:pic>
    </p:spTree>
  </p:cSld>
  <p:clrMapOvr>
    <a:masterClrMapping/>
  </p:clrMapOvr>
  <p:transition spd="slow">
    <p:fade/>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6" name="Shape 5826"/>
        <p:cNvGrpSpPr/>
        <p:nvPr/>
      </p:nvGrpSpPr>
      <p:grpSpPr>
        <a:xfrm>
          <a:off x="0" y="0"/>
          <a:ext cx="0" cy="0"/>
          <a:chOff x="0" y="0"/>
          <a:chExt cx="0" cy="0"/>
        </a:xfrm>
      </p:grpSpPr>
      <p:sp>
        <p:nvSpPr>
          <p:cNvPr id="5827" name="Google Shape;5827;p386"/>
          <p:cNvSpPr txBox="1"/>
          <p:nvPr>
            <p:ph type="title"/>
          </p:nvPr>
        </p:nvSpPr>
        <p:spPr>
          <a:xfrm>
            <a:off x="365689" y="274320"/>
            <a:ext cx="84582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t>Partnerships</a:t>
            </a:r>
            <a:endParaRPr/>
          </a:p>
        </p:txBody>
      </p:sp>
      <p:sp>
        <p:nvSpPr>
          <p:cNvPr id="5828" name="Google Shape;5828;p386"/>
          <p:cNvSpPr txBox="1"/>
          <p:nvPr/>
        </p:nvSpPr>
        <p:spPr>
          <a:xfrm>
            <a:off x="365760" y="640080"/>
            <a:ext cx="83835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lang="en-US" sz="1400">
                <a:solidFill>
                  <a:schemeClr val="dk1"/>
                </a:solidFill>
                <a:latin typeface="Roboto Medium"/>
                <a:ea typeface="Roboto Medium"/>
                <a:cs typeface="Roboto Medium"/>
                <a:sym typeface="Roboto Medium"/>
              </a:rPr>
              <a:t>Barnet Associates</a:t>
            </a:r>
            <a:endParaRPr b="0" i="0" sz="1400" u="none" cap="none" strike="noStrike">
              <a:solidFill>
                <a:schemeClr val="dk1"/>
              </a:solidFill>
              <a:latin typeface="Roboto Medium"/>
              <a:ea typeface="Roboto Medium"/>
              <a:cs typeface="Roboto Medium"/>
              <a:sym typeface="Roboto Medium"/>
            </a:endParaRPr>
          </a:p>
        </p:txBody>
      </p:sp>
      <p:sp>
        <p:nvSpPr>
          <p:cNvPr id="5829" name="Google Shape;5829;p386"/>
          <p:cNvSpPr txBox="1"/>
          <p:nvPr/>
        </p:nvSpPr>
        <p:spPr>
          <a:xfrm>
            <a:off x="226278" y="889294"/>
            <a:ext cx="5694300" cy="3123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t/>
            </a:r>
            <a:endParaRPr sz="1400">
              <a:solidFill>
                <a:srgbClr val="063849"/>
              </a:solidFill>
              <a:latin typeface="Roboto"/>
              <a:ea typeface="Roboto"/>
              <a:cs typeface="Roboto"/>
              <a:sym typeface="Roboto"/>
            </a:endParaRPr>
          </a:p>
          <a:p>
            <a:pPr indent="-254000" lvl="0" marL="342900" rtl="0" algn="l">
              <a:lnSpc>
                <a:spcPct val="115000"/>
              </a:lnSpc>
              <a:spcBef>
                <a:spcPts val="0"/>
              </a:spcBef>
              <a:spcAft>
                <a:spcPts val="0"/>
              </a:spcAft>
              <a:buClr>
                <a:srgbClr val="063849"/>
              </a:buClr>
              <a:buSzPts val="1400"/>
              <a:buFont typeface="Roboto"/>
              <a:buChar char="●"/>
            </a:pPr>
            <a:r>
              <a:rPr lang="en-US" sz="1400">
                <a:solidFill>
                  <a:srgbClr val="063849"/>
                </a:solidFill>
                <a:latin typeface="Roboto"/>
                <a:ea typeface="Roboto"/>
                <a:cs typeface="Roboto"/>
                <a:sym typeface="Roboto"/>
              </a:rPr>
              <a:t>A clean, easy-to-use interface</a:t>
            </a:r>
            <a:endParaRPr sz="1400">
              <a:solidFill>
                <a:srgbClr val="063849"/>
              </a:solidFill>
              <a:latin typeface="Roboto"/>
              <a:ea typeface="Roboto"/>
              <a:cs typeface="Roboto"/>
              <a:sym typeface="Roboto"/>
            </a:endParaRPr>
          </a:p>
          <a:p>
            <a:pPr indent="0" lvl="0" marL="342900" rtl="0" algn="l">
              <a:lnSpc>
                <a:spcPct val="115000"/>
              </a:lnSpc>
              <a:spcBef>
                <a:spcPts val="0"/>
              </a:spcBef>
              <a:spcAft>
                <a:spcPts val="0"/>
              </a:spcAft>
              <a:buNone/>
            </a:pPr>
            <a:r>
              <a:t/>
            </a:r>
            <a:endParaRPr sz="1400">
              <a:solidFill>
                <a:srgbClr val="063849"/>
              </a:solidFill>
              <a:latin typeface="Roboto"/>
              <a:ea typeface="Roboto"/>
              <a:cs typeface="Roboto"/>
              <a:sym typeface="Roboto"/>
            </a:endParaRPr>
          </a:p>
          <a:p>
            <a:pPr indent="-254000" lvl="0" marL="342900" rtl="0" algn="l">
              <a:lnSpc>
                <a:spcPct val="115000"/>
              </a:lnSpc>
              <a:spcBef>
                <a:spcPts val="0"/>
              </a:spcBef>
              <a:spcAft>
                <a:spcPts val="0"/>
              </a:spcAft>
              <a:buClr>
                <a:srgbClr val="063849"/>
              </a:buClr>
              <a:buSzPts val="1400"/>
              <a:buFont typeface="Roboto"/>
              <a:buChar char="●"/>
            </a:pPr>
            <a:r>
              <a:rPr lang="en-US" sz="1400">
                <a:solidFill>
                  <a:srgbClr val="063849"/>
                </a:solidFill>
                <a:latin typeface="Roboto"/>
                <a:ea typeface="Roboto"/>
                <a:cs typeface="Roboto"/>
                <a:sym typeface="Roboto"/>
              </a:rPr>
              <a:t>Fast and easy trading partner setup for both testing and production</a:t>
            </a:r>
            <a:endParaRPr sz="1400">
              <a:solidFill>
                <a:srgbClr val="063849"/>
              </a:solidFill>
              <a:latin typeface="Roboto"/>
              <a:ea typeface="Roboto"/>
              <a:cs typeface="Roboto"/>
              <a:sym typeface="Roboto"/>
            </a:endParaRPr>
          </a:p>
          <a:p>
            <a:pPr indent="0" lvl="0" marL="342900" rtl="0" algn="l">
              <a:lnSpc>
                <a:spcPct val="115000"/>
              </a:lnSpc>
              <a:spcBef>
                <a:spcPts val="0"/>
              </a:spcBef>
              <a:spcAft>
                <a:spcPts val="0"/>
              </a:spcAft>
              <a:buNone/>
            </a:pPr>
            <a:r>
              <a:t/>
            </a:r>
            <a:endParaRPr sz="1400">
              <a:solidFill>
                <a:srgbClr val="063849"/>
              </a:solidFill>
              <a:latin typeface="Roboto"/>
              <a:ea typeface="Roboto"/>
              <a:cs typeface="Roboto"/>
              <a:sym typeface="Roboto"/>
            </a:endParaRPr>
          </a:p>
          <a:p>
            <a:pPr indent="-254000" lvl="0" marL="342900" rtl="0" algn="l">
              <a:lnSpc>
                <a:spcPct val="115000"/>
              </a:lnSpc>
              <a:spcBef>
                <a:spcPts val="0"/>
              </a:spcBef>
              <a:spcAft>
                <a:spcPts val="0"/>
              </a:spcAft>
              <a:buClr>
                <a:srgbClr val="021C23"/>
              </a:buClr>
              <a:buSzPts val="1400"/>
              <a:buFont typeface="Roboto"/>
              <a:buChar char="●"/>
            </a:pPr>
            <a:r>
              <a:rPr lang="en-US" sz="1400">
                <a:solidFill>
                  <a:srgbClr val="063849"/>
                </a:solidFill>
                <a:latin typeface="Roboto"/>
                <a:ea typeface="Roboto"/>
                <a:cs typeface="Roboto"/>
                <a:sym typeface="Roboto"/>
              </a:rPr>
              <a:t>Our team is able to simulate workflows that aren't live yet, allowing us to accelerate testing</a:t>
            </a:r>
            <a:r>
              <a:rPr lang="en-US" sz="1400">
                <a:solidFill>
                  <a:srgbClr val="021C23"/>
                </a:solidFill>
                <a:latin typeface="Roboto"/>
                <a:ea typeface="Roboto"/>
                <a:cs typeface="Roboto"/>
                <a:sym typeface="Roboto"/>
              </a:rPr>
              <a:t> </a:t>
            </a:r>
            <a:endParaRPr sz="1400">
              <a:solidFill>
                <a:srgbClr val="021C23"/>
              </a:solidFill>
              <a:latin typeface="Roboto"/>
              <a:ea typeface="Roboto"/>
              <a:cs typeface="Roboto"/>
              <a:sym typeface="Roboto"/>
            </a:endParaRPr>
          </a:p>
          <a:p>
            <a:pPr indent="0" lvl="0" marL="0" rtl="0" algn="l">
              <a:lnSpc>
                <a:spcPct val="115000"/>
              </a:lnSpc>
              <a:spcBef>
                <a:spcPts val="0"/>
              </a:spcBef>
              <a:spcAft>
                <a:spcPts val="0"/>
              </a:spcAft>
              <a:buNone/>
            </a:pPr>
            <a:r>
              <a:t/>
            </a:r>
            <a:endParaRPr sz="1400">
              <a:solidFill>
                <a:srgbClr val="FF0000"/>
              </a:solidFill>
              <a:latin typeface="Roboto"/>
              <a:ea typeface="Roboto"/>
              <a:cs typeface="Roboto"/>
              <a:sym typeface="Roboto"/>
            </a:endParaRPr>
          </a:p>
          <a:p>
            <a:pPr indent="-254000" lvl="0" marL="342900" rtl="0" algn="l">
              <a:lnSpc>
                <a:spcPct val="115000"/>
              </a:lnSpc>
              <a:spcBef>
                <a:spcPts val="0"/>
              </a:spcBef>
              <a:spcAft>
                <a:spcPts val="0"/>
              </a:spcAft>
              <a:buClr>
                <a:srgbClr val="063849"/>
              </a:buClr>
              <a:buSzPts val="1400"/>
              <a:buFont typeface="Roboto"/>
              <a:buChar char="●"/>
            </a:pPr>
            <a:r>
              <a:rPr lang="en-US" sz="1400">
                <a:solidFill>
                  <a:srgbClr val="063849"/>
                </a:solidFill>
                <a:latin typeface="Roboto"/>
                <a:ea typeface="Roboto"/>
                <a:cs typeface="Roboto"/>
                <a:sym typeface="Roboto"/>
              </a:rPr>
              <a:t>Offers multiple formats, including RAW EDI, to speed up testing</a:t>
            </a:r>
            <a:endParaRPr sz="1400">
              <a:solidFill>
                <a:srgbClr val="063849"/>
              </a:solidFill>
              <a:latin typeface="Roboto"/>
              <a:ea typeface="Roboto"/>
              <a:cs typeface="Roboto"/>
              <a:sym typeface="Roboto"/>
            </a:endParaRPr>
          </a:p>
          <a:p>
            <a:pPr indent="0" lvl="0" marL="342900" rtl="0" algn="l">
              <a:lnSpc>
                <a:spcPct val="115000"/>
              </a:lnSpc>
              <a:spcBef>
                <a:spcPts val="0"/>
              </a:spcBef>
              <a:spcAft>
                <a:spcPts val="0"/>
              </a:spcAft>
              <a:buNone/>
            </a:pPr>
            <a:r>
              <a:t/>
            </a:r>
            <a:endParaRPr sz="1400">
              <a:solidFill>
                <a:srgbClr val="063849"/>
              </a:solidFill>
              <a:latin typeface="Roboto"/>
              <a:ea typeface="Roboto"/>
              <a:cs typeface="Roboto"/>
              <a:sym typeface="Roboto"/>
            </a:endParaRPr>
          </a:p>
          <a:p>
            <a:pPr indent="-254000" lvl="0" marL="342900" rtl="0" algn="l">
              <a:lnSpc>
                <a:spcPct val="115000"/>
              </a:lnSpc>
              <a:spcBef>
                <a:spcPts val="0"/>
              </a:spcBef>
              <a:spcAft>
                <a:spcPts val="0"/>
              </a:spcAft>
              <a:buClr>
                <a:srgbClr val="063849"/>
              </a:buClr>
              <a:buSzPts val="1400"/>
              <a:buFont typeface="Roboto"/>
              <a:buChar char="●"/>
            </a:pPr>
            <a:r>
              <a:rPr lang="en-US" sz="1400">
                <a:solidFill>
                  <a:srgbClr val="063849"/>
                </a:solidFill>
                <a:latin typeface="Roboto"/>
                <a:ea typeface="Roboto"/>
                <a:cs typeface="Roboto"/>
                <a:sym typeface="Roboto"/>
              </a:rPr>
              <a:t>Quick turnaround for any issue with prompt support</a:t>
            </a:r>
            <a:endParaRPr i="1" sz="1200">
              <a:latin typeface="Roboto"/>
              <a:ea typeface="Roboto"/>
              <a:cs typeface="Roboto"/>
              <a:sym typeface="Roboto"/>
            </a:endParaRPr>
          </a:p>
          <a:p>
            <a:pPr indent="0" lvl="0" marL="0" rtl="0" algn="l">
              <a:lnSpc>
                <a:spcPct val="115000"/>
              </a:lnSpc>
              <a:spcBef>
                <a:spcPts val="0"/>
              </a:spcBef>
              <a:spcAft>
                <a:spcPts val="0"/>
              </a:spcAft>
              <a:buNone/>
            </a:pPr>
            <a:r>
              <a:t/>
            </a:r>
            <a:endParaRPr i="1" sz="1200">
              <a:latin typeface="Roboto"/>
              <a:ea typeface="Roboto"/>
              <a:cs typeface="Roboto"/>
              <a:sym typeface="Roboto"/>
            </a:endParaRPr>
          </a:p>
          <a:p>
            <a:pPr indent="0" lvl="0" marL="0" rtl="0" algn="l">
              <a:lnSpc>
                <a:spcPct val="115000"/>
              </a:lnSpc>
              <a:spcBef>
                <a:spcPts val="0"/>
              </a:spcBef>
              <a:spcAft>
                <a:spcPts val="600"/>
              </a:spcAft>
              <a:buNone/>
            </a:pPr>
            <a:r>
              <a:rPr i="1" lang="en-US" sz="1200">
                <a:solidFill>
                  <a:srgbClr val="063849"/>
                </a:solidFill>
                <a:latin typeface="Roboto"/>
                <a:ea typeface="Roboto"/>
                <a:cs typeface="Roboto"/>
                <a:sym typeface="Roboto"/>
              </a:rPr>
              <a:t>Evan Barnet, President &amp; CEO, Barnet Associates</a:t>
            </a:r>
            <a:endParaRPr i="1" sz="1200">
              <a:latin typeface="Roboto"/>
              <a:ea typeface="Roboto"/>
              <a:cs typeface="Roboto"/>
              <a:sym typeface="Roboto"/>
            </a:endParaRPr>
          </a:p>
        </p:txBody>
      </p:sp>
      <p:pic>
        <p:nvPicPr>
          <p:cNvPr id="5830" name="Google Shape;5830;p386"/>
          <p:cNvPicPr preferRelativeResize="0"/>
          <p:nvPr/>
        </p:nvPicPr>
        <p:blipFill>
          <a:blip r:embed="rId3">
            <a:alphaModFix/>
          </a:blip>
          <a:stretch>
            <a:fillRect/>
          </a:stretch>
        </p:blipFill>
        <p:spPr>
          <a:xfrm>
            <a:off x="2432996" y="183002"/>
            <a:ext cx="1614488" cy="70723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4" name="Shape 5834"/>
        <p:cNvGrpSpPr/>
        <p:nvPr/>
      </p:nvGrpSpPr>
      <p:grpSpPr>
        <a:xfrm>
          <a:off x="0" y="0"/>
          <a:ext cx="0" cy="0"/>
          <a:chOff x="0" y="0"/>
          <a:chExt cx="0" cy="0"/>
        </a:xfrm>
      </p:grpSpPr>
      <p:sp>
        <p:nvSpPr>
          <p:cNvPr id="5835" name="Google Shape;5835;p387"/>
          <p:cNvSpPr txBox="1"/>
          <p:nvPr>
            <p:ph type="title"/>
          </p:nvPr>
        </p:nvSpPr>
        <p:spPr>
          <a:xfrm>
            <a:off x="365700" y="262700"/>
            <a:ext cx="74706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AI-infused low-code architecture</a:t>
            </a:r>
            <a:endParaRPr/>
          </a:p>
        </p:txBody>
      </p:sp>
      <p:grpSp>
        <p:nvGrpSpPr>
          <p:cNvPr id="5836" name="Google Shape;5836;p387"/>
          <p:cNvGrpSpPr/>
          <p:nvPr/>
        </p:nvGrpSpPr>
        <p:grpSpPr>
          <a:xfrm>
            <a:off x="182880" y="1005840"/>
            <a:ext cx="7589952" cy="3743801"/>
            <a:chOff x="182880" y="1005840"/>
            <a:chExt cx="7589952" cy="3743801"/>
          </a:xfrm>
        </p:grpSpPr>
        <p:pic>
          <p:nvPicPr>
            <p:cNvPr id="5837" name="Google Shape;5837;p387"/>
            <p:cNvPicPr preferRelativeResize="0"/>
            <p:nvPr/>
          </p:nvPicPr>
          <p:blipFill rotWithShape="1">
            <a:blip r:embed="rId3">
              <a:alphaModFix/>
            </a:blip>
            <a:srcRect b="0" l="0" r="0" t="0"/>
            <a:stretch/>
          </p:blipFill>
          <p:spPr>
            <a:xfrm>
              <a:off x="182880" y="1005840"/>
              <a:ext cx="4607371" cy="3743801"/>
            </a:xfrm>
            <a:prstGeom prst="rect">
              <a:avLst/>
            </a:prstGeom>
            <a:noFill/>
            <a:ln>
              <a:noFill/>
            </a:ln>
          </p:spPr>
        </p:pic>
        <p:pic>
          <p:nvPicPr>
            <p:cNvPr id="5838" name="Google Shape;5838;p387"/>
            <p:cNvPicPr preferRelativeResize="0"/>
            <p:nvPr/>
          </p:nvPicPr>
          <p:blipFill rotWithShape="1">
            <a:blip r:embed="rId4">
              <a:alphaModFix/>
            </a:blip>
            <a:srcRect b="0" l="0" r="0" t="0"/>
            <a:stretch/>
          </p:blipFill>
          <p:spPr>
            <a:xfrm>
              <a:off x="4790264" y="1007790"/>
              <a:ext cx="2982568" cy="3739898"/>
            </a:xfrm>
            <a:prstGeom prst="rect">
              <a:avLst/>
            </a:prstGeom>
            <a:noFill/>
            <a:ln>
              <a:noFill/>
            </a:ln>
          </p:spPr>
        </p:pic>
      </p:grpSp>
      <p:pic>
        <p:nvPicPr>
          <p:cNvPr id="5839" name="Google Shape;5839;p387"/>
          <p:cNvPicPr preferRelativeResize="0"/>
          <p:nvPr/>
        </p:nvPicPr>
        <p:blipFill rotWithShape="1">
          <a:blip r:embed="rId5">
            <a:alphaModFix/>
          </a:blip>
          <a:srcRect b="0" l="0" r="0" t="0"/>
          <a:stretch/>
        </p:blipFill>
        <p:spPr>
          <a:xfrm>
            <a:off x="7733200" y="1653650"/>
            <a:ext cx="1048400" cy="606761"/>
          </a:xfrm>
          <a:prstGeom prst="rect">
            <a:avLst/>
          </a:prstGeom>
          <a:noFill/>
          <a:ln>
            <a:noFill/>
          </a:ln>
        </p:spPr>
      </p:pic>
      <p:grpSp>
        <p:nvGrpSpPr>
          <p:cNvPr id="5840" name="Google Shape;5840;p387"/>
          <p:cNvGrpSpPr/>
          <p:nvPr/>
        </p:nvGrpSpPr>
        <p:grpSpPr>
          <a:xfrm>
            <a:off x="182880" y="1005840"/>
            <a:ext cx="7589952" cy="3743801"/>
            <a:chOff x="182880" y="6205540"/>
            <a:chExt cx="7589952" cy="3743801"/>
          </a:xfrm>
        </p:grpSpPr>
        <p:pic>
          <p:nvPicPr>
            <p:cNvPr id="5841" name="Google Shape;5841;p387"/>
            <p:cNvPicPr preferRelativeResize="0"/>
            <p:nvPr/>
          </p:nvPicPr>
          <p:blipFill rotWithShape="1">
            <a:blip r:embed="rId6">
              <a:alphaModFix/>
            </a:blip>
            <a:srcRect b="0" l="0" r="0" t="0"/>
            <a:stretch/>
          </p:blipFill>
          <p:spPr>
            <a:xfrm>
              <a:off x="182880" y="6205540"/>
              <a:ext cx="4607371" cy="3743801"/>
            </a:xfrm>
            <a:prstGeom prst="rect">
              <a:avLst/>
            </a:prstGeom>
            <a:noFill/>
            <a:ln>
              <a:noFill/>
            </a:ln>
          </p:spPr>
        </p:pic>
        <p:pic>
          <p:nvPicPr>
            <p:cNvPr id="5842" name="Google Shape;5842;p387"/>
            <p:cNvPicPr preferRelativeResize="0"/>
            <p:nvPr/>
          </p:nvPicPr>
          <p:blipFill rotWithShape="1">
            <a:blip r:embed="rId7">
              <a:alphaModFix/>
            </a:blip>
            <a:srcRect b="49" l="0" r="0" t="49"/>
            <a:stretch/>
          </p:blipFill>
          <p:spPr>
            <a:xfrm>
              <a:off x="4790264" y="6207490"/>
              <a:ext cx="2982568" cy="3739898"/>
            </a:xfrm>
            <a:prstGeom prst="rect">
              <a:avLst/>
            </a:prstGeom>
            <a:noFill/>
            <a:ln>
              <a:noFill/>
            </a:ln>
          </p:spPr>
        </p:pic>
      </p:grpSp>
      <p:grpSp>
        <p:nvGrpSpPr>
          <p:cNvPr id="5843" name="Google Shape;5843;p387"/>
          <p:cNvGrpSpPr/>
          <p:nvPr/>
        </p:nvGrpSpPr>
        <p:grpSpPr>
          <a:xfrm>
            <a:off x="182880" y="1005840"/>
            <a:ext cx="7589952" cy="3743801"/>
            <a:chOff x="182880" y="-4287560"/>
            <a:chExt cx="7589952" cy="3743801"/>
          </a:xfrm>
        </p:grpSpPr>
        <p:pic>
          <p:nvPicPr>
            <p:cNvPr id="5844" name="Google Shape;5844;p387"/>
            <p:cNvPicPr preferRelativeResize="0"/>
            <p:nvPr/>
          </p:nvPicPr>
          <p:blipFill rotWithShape="1">
            <a:blip r:embed="rId8">
              <a:alphaModFix/>
            </a:blip>
            <a:srcRect b="0" l="0" r="0" t="0"/>
            <a:stretch/>
          </p:blipFill>
          <p:spPr>
            <a:xfrm>
              <a:off x="182880" y="-4287560"/>
              <a:ext cx="4607371" cy="3743801"/>
            </a:xfrm>
            <a:prstGeom prst="rect">
              <a:avLst/>
            </a:prstGeom>
            <a:noFill/>
            <a:ln>
              <a:noFill/>
            </a:ln>
          </p:spPr>
        </p:pic>
        <p:pic>
          <p:nvPicPr>
            <p:cNvPr id="5845" name="Google Shape;5845;p387"/>
            <p:cNvPicPr preferRelativeResize="0"/>
            <p:nvPr/>
          </p:nvPicPr>
          <p:blipFill rotWithShape="1">
            <a:blip r:embed="rId9">
              <a:alphaModFix/>
            </a:blip>
            <a:srcRect b="49" l="0" r="0" t="49"/>
            <a:stretch/>
          </p:blipFill>
          <p:spPr>
            <a:xfrm>
              <a:off x="4790264" y="-4285610"/>
              <a:ext cx="2982568" cy="3739898"/>
            </a:xfrm>
            <a:prstGeom prst="rect">
              <a:avLst/>
            </a:prstGeom>
            <a:noFill/>
            <a:ln>
              <a:noFill/>
            </a:ln>
          </p:spPr>
        </p:pic>
      </p:grpSp>
      <p:grpSp>
        <p:nvGrpSpPr>
          <p:cNvPr id="5846" name="Google Shape;5846;p387"/>
          <p:cNvGrpSpPr/>
          <p:nvPr/>
        </p:nvGrpSpPr>
        <p:grpSpPr>
          <a:xfrm>
            <a:off x="182880" y="1005840"/>
            <a:ext cx="7589952" cy="3743801"/>
            <a:chOff x="-8436470" y="1005840"/>
            <a:chExt cx="7589952" cy="3743801"/>
          </a:xfrm>
        </p:grpSpPr>
        <p:pic>
          <p:nvPicPr>
            <p:cNvPr id="5847" name="Google Shape;5847;p387"/>
            <p:cNvPicPr preferRelativeResize="0"/>
            <p:nvPr/>
          </p:nvPicPr>
          <p:blipFill rotWithShape="1">
            <a:blip r:embed="rId10">
              <a:alphaModFix/>
            </a:blip>
            <a:srcRect b="0" l="0" r="0" t="0"/>
            <a:stretch/>
          </p:blipFill>
          <p:spPr>
            <a:xfrm>
              <a:off x="-8436470" y="1005840"/>
              <a:ext cx="4607371" cy="3743801"/>
            </a:xfrm>
            <a:prstGeom prst="rect">
              <a:avLst/>
            </a:prstGeom>
            <a:noFill/>
            <a:ln>
              <a:noFill/>
            </a:ln>
          </p:spPr>
        </p:pic>
        <p:pic>
          <p:nvPicPr>
            <p:cNvPr id="5848" name="Google Shape;5848;p387"/>
            <p:cNvPicPr preferRelativeResize="0"/>
            <p:nvPr/>
          </p:nvPicPr>
          <p:blipFill rotWithShape="1">
            <a:blip r:embed="rId11">
              <a:alphaModFix/>
            </a:blip>
            <a:srcRect b="49" l="0" r="0" t="49"/>
            <a:stretch/>
          </p:blipFill>
          <p:spPr>
            <a:xfrm>
              <a:off x="-3829086" y="1007790"/>
              <a:ext cx="2982568" cy="3739898"/>
            </a:xfrm>
            <a:prstGeom prst="rect">
              <a:avLst/>
            </a:prstGeom>
            <a:noFill/>
            <a:ln>
              <a:noFill/>
            </a:ln>
          </p:spPr>
        </p:pic>
      </p:grpSp>
      <p:grpSp>
        <p:nvGrpSpPr>
          <p:cNvPr id="5849" name="Google Shape;5849;p387"/>
          <p:cNvGrpSpPr/>
          <p:nvPr/>
        </p:nvGrpSpPr>
        <p:grpSpPr>
          <a:xfrm>
            <a:off x="182880" y="1005840"/>
            <a:ext cx="7589952" cy="3743801"/>
            <a:chOff x="9848405" y="1005840"/>
            <a:chExt cx="7589952" cy="3743801"/>
          </a:xfrm>
        </p:grpSpPr>
        <p:pic>
          <p:nvPicPr>
            <p:cNvPr id="5850" name="Google Shape;5850;p387"/>
            <p:cNvPicPr preferRelativeResize="0"/>
            <p:nvPr/>
          </p:nvPicPr>
          <p:blipFill rotWithShape="1">
            <a:blip r:embed="rId12">
              <a:alphaModFix/>
            </a:blip>
            <a:srcRect b="0" l="0" r="0" t="0"/>
            <a:stretch/>
          </p:blipFill>
          <p:spPr>
            <a:xfrm>
              <a:off x="9848405" y="1005840"/>
              <a:ext cx="4607371" cy="3743801"/>
            </a:xfrm>
            <a:prstGeom prst="rect">
              <a:avLst/>
            </a:prstGeom>
            <a:noFill/>
            <a:ln>
              <a:noFill/>
            </a:ln>
          </p:spPr>
        </p:pic>
        <p:pic>
          <p:nvPicPr>
            <p:cNvPr id="5851" name="Google Shape;5851;p387"/>
            <p:cNvPicPr preferRelativeResize="0"/>
            <p:nvPr/>
          </p:nvPicPr>
          <p:blipFill rotWithShape="1">
            <a:blip r:embed="rId13">
              <a:alphaModFix/>
            </a:blip>
            <a:srcRect b="49" l="0" r="0" t="49"/>
            <a:stretch/>
          </p:blipFill>
          <p:spPr>
            <a:xfrm>
              <a:off x="14455789" y="1007790"/>
              <a:ext cx="2982568" cy="3739898"/>
            </a:xfrm>
            <a:prstGeom prst="rect">
              <a:avLst/>
            </a:prstGeom>
            <a:noFill/>
            <a:ln>
              <a:noFill/>
            </a:ln>
          </p:spPr>
        </p:pic>
      </p:grpSp>
      <p:sp>
        <p:nvSpPr>
          <p:cNvPr id="5852" name="Google Shape;5852;p387"/>
          <p:cNvSpPr/>
          <p:nvPr/>
        </p:nvSpPr>
        <p:spPr>
          <a:xfrm>
            <a:off x="5380026" y="695575"/>
            <a:ext cx="2284476" cy="323741"/>
          </a:xfrm>
          <a:custGeom>
            <a:rect b="b" l="l" r="r" t="t"/>
            <a:pathLst>
              <a:path extrusionOk="0" h="981033" w="6870604">
                <a:moveTo>
                  <a:pt x="3398142" y="183427"/>
                </a:moveTo>
                <a:cubicBezTo>
                  <a:pt x="3364930" y="183427"/>
                  <a:pt x="3334764" y="191308"/>
                  <a:pt x="3307738" y="206973"/>
                </a:cubicBezTo>
                <a:cubicBezTo>
                  <a:pt x="3280712" y="222733"/>
                  <a:pt x="3258063" y="244570"/>
                  <a:pt x="3239697" y="272578"/>
                </a:cubicBezTo>
                <a:lnTo>
                  <a:pt x="3232941" y="193776"/>
                </a:lnTo>
                <a:lnTo>
                  <a:pt x="3068310" y="193776"/>
                </a:lnTo>
                <a:lnTo>
                  <a:pt x="3068310" y="754597"/>
                </a:lnTo>
                <a:lnTo>
                  <a:pt x="3243408" y="754597"/>
                </a:lnTo>
                <a:lnTo>
                  <a:pt x="3243408" y="351379"/>
                </a:lnTo>
                <a:cubicBezTo>
                  <a:pt x="3252449" y="341031"/>
                  <a:pt x="3263202" y="332866"/>
                  <a:pt x="3275858" y="326979"/>
                </a:cubicBezTo>
                <a:cubicBezTo>
                  <a:pt x="3288515" y="321093"/>
                  <a:pt x="3302980" y="318150"/>
                  <a:pt x="3319252" y="318150"/>
                </a:cubicBezTo>
                <a:cubicBezTo>
                  <a:pt x="3345232" y="318150"/>
                  <a:pt x="3364835" y="324796"/>
                  <a:pt x="3378253" y="338088"/>
                </a:cubicBezTo>
                <a:cubicBezTo>
                  <a:pt x="3391576" y="351379"/>
                  <a:pt x="3398237" y="374071"/>
                  <a:pt x="3398237" y="406256"/>
                </a:cubicBezTo>
                <a:lnTo>
                  <a:pt x="3398237" y="754502"/>
                </a:lnTo>
                <a:lnTo>
                  <a:pt x="3573811" y="754502"/>
                </a:lnTo>
                <a:lnTo>
                  <a:pt x="3573811" y="406730"/>
                </a:lnTo>
                <a:cubicBezTo>
                  <a:pt x="3573811" y="328973"/>
                  <a:pt x="3558300" y="272293"/>
                  <a:pt x="3527277" y="236690"/>
                </a:cubicBezTo>
                <a:cubicBezTo>
                  <a:pt x="3496254" y="201087"/>
                  <a:pt x="3453241" y="183333"/>
                  <a:pt x="3398142" y="183333"/>
                </a:cubicBezTo>
                <a:close/>
                <a:moveTo>
                  <a:pt x="1527351" y="183427"/>
                </a:moveTo>
                <a:cubicBezTo>
                  <a:pt x="1501372" y="183427"/>
                  <a:pt x="1478723" y="191592"/>
                  <a:pt x="1459310" y="207827"/>
                </a:cubicBezTo>
                <a:cubicBezTo>
                  <a:pt x="1439897" y="224063"/>
                  <a:pt x="1424290" y="246849"/>
                  <a:pt x="1412586" y="276281"/>
                </a:cubicBezTo>
                <a:lnTo>
                  <a:pt x="1406305" y="193871"/>
                </a:lnTo>
                <a:lnTo>
                  <a:pt x="1241103" y="193871"/>
                </a:lnTo>
                <a:lnTo>
                  <a:pt x="1241103" y="754692"/>
                </a:lnTo>
                <a:lnTo>
                  <a:pt x="1416677" y="754692"/>
                </a:lnTo>
                <a:lnTo>
                  <a:pt x="1416677" y="386698"/>
                </a:lnTo>
                <a:cubicBezTo>
                  <a:pt x="1422863" y="374260"/>
                  <a:pt x="1432474" y="364671"/>
                  <a:pt x="1445226" y="357930"/>
                </a:cubicBezTo>
                <a:cubicBezTo>
                  <a:pt x="1458073" y="351190"/>
                  <a:pt x="1474536" y="347867"/>
                  <a:pt x="1494615" y="347867"/>
                </a:cubicBezTo>
                <a:lnTo>
                  <a:pt x="1558469" y="348341"/>
                </a:lnTo>
                <a:lnTo>
                  <a:pt x="1575598" y="189789"/>
                </a:lnTo>
                <a:cubicBezTo>
                  <a:pt x="1569032" y="188080"/>
                  <a:pt x="1561419" y="186561"/>
                  <a:pt x="1552759" y="185421"/>
                </a:cubicBezTo>
                <a:cubicBezTo>
                  <a:pt x="1544099" y="184187"/>
                  <a:pt x="1535630" y="183617"/>
                  <a:pt x="1527256" y="183617"/>
                </a:cubicBezTo>
                <a:close/>
                <a:moveTo>
                  <a:pt x="3848068" y="511546"/>
                </a:moveTo>
                <a:lnTo>
                  <a:pt x="3844928" y="511546"/>
                </a:lnTo>
                <a:lnTo>
                  <a:pt x="3844452" y="507369"/>
                </a:lnTo>
                <a:lnTo>
                  <a:pt x="3760804" y="193776"/>
                </a:lnTo>
                <a:lnTo>
                  <a:pt x="3574287" y="193776"/>
                </a:lnTo>
                <a:lnTo>
                  <a:pt x="3768608" y="760768"/>
                </a:lnTo>
                <a:lnTo>
                  <a:pt x="3754619" y="797226"/>
                </a:lnTo>
                <a:cubicBezTo>
                  <a:pt x="3748338" y="813556"/>
                  <a:pt x="3738822" y="825803"/>
                  <a:pt x="3726070" y="833968"/>
                </a:cubicBezTo>
                <a:cubicBezTo>
                  <a:pt x="3713223" y="842133"/>
                  <a:pt x="3692954" y="846216"/>
                  <a:pt x="3665262" y="846216"/>
                </a:cubicBezTo>
                <a:cubicBezTo>
                  <a:pt x="3661455" y="846216"/>
                  <a:pt x="3658315" y="845931"/>
                  <a:pt x="3655936" y="845456"/>
                </a:cubicBezTo>
                <a:cubicBezTo>
                  <a:pt x="3653462" y="844982"/>
                  <a:pt x="3649845" y="844127"/>
                  <a:pt x="3644992" y="843083"/>
                </a:cubicBezTo>
                <a:lnTo>
                  <a:pt x="3623676" y="967551"/>
                </a:lnTo>
                <a:cubicBezTo>
                  <a:pt x="3644421" y="972678"/>
                  <a:pt x="3659647" y="976286"/>
                  <a:pt x="3669354" y="978185"/>
                </a:cubicBezTo>
                <a:cubicBezTo>
                  <a:pt x="3679060" y="980084"/>
                  <a:pt x="3691526" y="981033"/>
                  <a:pt x="3706752" y="981033"/>
                </a:cubicBezTo>
                <a:cubicBezTo>
                  <a:pt x="3766324" y="981033"/>
                  <a:pt x="3809813" y="967551"/>
                  <a:pt x="3837124" y="940588"/>
                </a:cubicBezTo>
                <a:cubicBezTo>
                  <a:pt x="3864436" y="913625"/>
                  <a:pt x="3886799" y="879445"/>
                  <a:pt x="3904118" y="837956"/>
                </a:cubicBezTo>
                <a:lnTo>
                  <a:pt x="4128035" y="193776"/>
                </a:lnTo>
                <a:lnTo>
                  <a:pt x="3941041" y="193776"/>
                </a:lnTo>
                <a:lnTo>
                  <a:pt x="3848068" y="511451"/>
                </a:lnTo>
                <a:close/>
                <a:moveTo>
                  <a:pt x="2748565" y="183427"/>
                </a:moveTo>
                <a:cubicBezTo>
                  <a:pt x="2663015" y="183427"/>
                  <a:pt x="2596401" y="209916"/>
                  <a:pt x="2548535" y="262989"/>
                </a:cubicBezTo>
                <a:cubicBezTo>
                  <a:pt x="2500764" y="316061"/>
                  <a:pt x="2476878" y="384704"/>
                  <a:pt x="2476878" y="469012"/>
                </a:cubicBezTo>
                <a:lnTo>
                  <a:pt x="2476878" y="479931"/>
                </a:lnTo>
                <a:cubicBezTo>
                  <a:pt x="2476878" y="564619"/>
                  <a:pt x="2500764" y="633356"/>
                  <a:pt x="2548535" y="686239"/>
                </a:cubicBezTo>
                <a:cubicBezTo>
                  <a:pt x="2596306" y="739122"/>
                  <a:pt x="2663300" y="765515"/>
                  <a:pt x="2749612" y="765515"/>
                </a:cubicBezTo>
                <a:cubicBezTo>
                  <a:pt x="2835924" y="765515"/>
                  <a:pt x="2901301" y="739122"/>
                  <a:pt x="2949072" y="686239"/>
                </a:cubicBezTo>
                <a:cubicBezTo>
                  <a:pt x="2996844" y="633356"/>
                  <a:pt x="3020729" y="564619"/>
                  <a:pt x="3020729" y="479931"/>
                </a:cubicBezTo>
                <a:lnTo>
                  <a:pt x="3020729" y="469012"/>
                </a:lnTo>
                <a:cubicBezTo>
                  <a:pt x="3020729" y="384704"/>
                  <a:pt x="2996844" y="316061"/>
                  <a:pt x="2949072" y="262989"/>
                </a:cubicBezTo>
                <a:cubicBezTo>
                  <a:pt x="2901301" y="209916"/>
                  <a:pt x="2834402" y="183427"/>
                  <a:pt x="2748565" y="183427"/>
                </a:cubicBezTo>
                <a:close/>
                <a:moveTo>
                  <a:pt x="2845726" y="479931"/>
                </a:moveTo>
                <a:cubicBezTo>
                  <a:pt x="2845726" y="526547"/>
                  <a:pt x="2838304" y="563384"/>
                  <a:pt x="2823363" y="590348"/>
                </a:cubicBezTo>
                <a:cubicBezTo>
                  <a:pt x="2808422" y="617311"/>
                  <a:pt x="2783871" y="630793"/>
                  <a:pt x="2749612" y="630793"/>
                </a:cubicBezTo>
                <a:cubicBezTo>
                  <a:pt x="2715354" y="630793"/>
                  <a:pt x="2689280" y="617406"/>
                  <a:pt x="2674529" y="590633"/>
                </a:cubicBezTo>
                <a:cubicBezTo>
                  <a:pt x="2659779" y="563859"/>
                  <a:pt x="2652452" y="526927"/>
                  <a:pt x="2652452" y="480026"/>
                </a:cubicBezTo>
                <a:lnTo>
                  <a:pt x="2652452" y="469107"/>
                </a:lnTo>
                <a:cubicBezTo>
                  <a:pt x="2652452" y="423820"/>
                  <a:pt x="2659779" y="387362"/>
                  <a:pt x="2674529" y="359734"/>
                </a:cubicBezTo>
                <a:cubicBezTo>
                  <a:pt x="2689280" y="332106"/>
                  <a:pt x="2713927" y="318245"/>
                  <a:pt x="2748565" y="318245"/>
                </a:cubicBezTo>
                <a:cubicBezTo>
                  <a:pt x="2783205" y="318245"/>
                  <a:pt x="2808518" y="332011"/>
                  <a:pt x="2823363" y="359449"/>
                </a:cubicBezTo>
                <a:cubicBezTo>
                  <a:pt x="2838208" y="386888"/>
                  <a:pt x="2845726" y="423440"/>
                  <a:pt x="2845726" y="469107"/>
                </a:cubicBezTo>
                <a:lnTo>
                  <a:pt x="2845726" y="480026"/>
                </a:lnTo>
                <a:close/>
                <a:moveTo>
                  <a:pt x="1164688" y="595000"/>
                </a:moveTo>
                <a:lnTo>
                  <a:pt x="1164688" y="383565"/>
                </a:lnTo>
                <a:cubicBezTo>
                  <a:pt x="1164688" y="319289"/>
                  <a:pt x="1143087" y="269919"/>
                  <a:pt x="1099978" y="235361"/>
                </a:cubicBezTo>
                <a:cubicBezTo>
                  <a:pt x="1056870" y="200802"/>
                  <a:pt x="1000629" y="183522"/>
                  <a:pt x="931446" y="183522"/>
                </a:cubicBezTo>
                <a:cubicBezTo>
                  <a:pt x="857315" y="183522"/>
                  <a:pt x="797744" y="200707"/>
                  <a:pt x="752732" y="235076"/>
                </a:cubicBezTo>
                <a:cubicBezTo>
                  <a:pt x="707720" y="269445"/>
                  <a:pt x="686404" y="312263"/>
                  <a:pt x="688878" y="363342"/>
                </a:cubicBezTo>
                <a:lnTo>
                  <a:pt x="689925" y="366475"/>
                </a:lnTo>
                <a:lnTo>
                  <a:pt x="859789" y="366950"/>
                </a:lnTo>
                <a:cubicBezTo>
                  <a:pt x="859789" y="346917"/>
                  <a:pt x="864738" y="332106"/>
                  <a:pt x="874634" y="322612"/>
                </a:cubicBezTo>
                <a:cubicBezTo>
                  <a:pt x="884531" y="313118"/>
                  <a:pt x="899472" y="308371"/>
                  <a:pt x="919551" y="308371"/>
                </a:cubicBezTo>
                <a:cubicBezTo>
                  <a:pt x="943056" y="308371"/>
                  <a:pt x="960471" y="314732"/>
                  <a:pt x="971795" y="327549"/>
                </a:cubicBezTo>
                <a:cubicBezTo>
                  <a:pt x="983024" y="340366"/>
                  <a:pt x="988639" y="358690"/>
                  <a:pt x="988639" y="382520"/>
                </a:cubicBezTo>
                <a:lnTo>
                  <a:pt x="988639" y="422396"/>
                </a:lnTo>
                <a:lnTo>
                  <a:pt x="924785" y="422396"/>
                </a:lnTo>
                <a:cubicBezTo>
                  <a:pt x="839615" y="422396"/>
                  <a:pt x="776142" y="437492"/>
                  <a:pt x="734366" y="467778"/>
                </a:cubicBezTo>
                <a:cubicBezTo>
                  <a:pt x="692589" y="497969"/>
                  <a:pt x="671749" y="540978"/>
                  <a:pt x="671749" y="596614"/>
                </a:cubicBezTo>
                <a:cubicBezTo>
                  <a:pt x="671749" y="647788"/>
                  <a:pt x="688497" y="688707"/>
                  <a:pt x="721899" y="719469"/>
                </a:cubicBezTo>
                <a:cubicBezTo>
                  <a:pt x="755301" y="750230"/>
                  <a:pt x="798695" y="765610"/>
                  <a:pt x="851986" y="765610"/>
                </a:cubicBezTo>
                <a:cubicBezTo>
                  <a:pt x="885578" y="765610"/>
                  <a:pt x="914127" y="758774"/>
                  <a:pt x="937727" y="745103"/>
                </a:cubicBezTo>
                <a:cubicBezTo>
                  <a:pt x="961232" y="731431"/>
                  <a:pt x="981406" y="713108"/>
                  <a:pt x="997964" y="689942"/>
                </a:cubicBezTo>
                <a:cubicBezTo>
                  <a:pt x="1000724" y="701715"/>
                  <a:pt x="1004150" y="713108"/>
                  <a:pt x="1008052" y="724121"/>
                </a:cubicBezTo>
                <a:cubicBezTo>
                  <a:pt x="1012048" y="735134"/>
                  <a:pt x="1016426" y="745198"/>
                  <a:pt x="1021279" y="754217"/>
                </a:cubicBezTo>
                <a:lnTo>
                  <a:pt x="1194760" y="754692"/>
                </a:lnTo>
                <a:cubicBezTo>
                  <a:pt x="1184672" y="729437"/>
                  <a:pt x="1177155" y="704088"/>
                  <a:pt x="1172206" y="678549"/>
                </a:cubicBezTo>
                <a:cubicBezTo>
                  <a:pt x="1167163" y="653009"/>
                  <a:pt x="1164688" y="625191"/>
                  <a:pt x="1164688" y="595095"/>
                </a:cubicBezTo>
                <a:close/>
                <a:moveTo>
                  <a:pt x="988639" y="603260"/>
                </a:moveTo>
                <a:cubicBezTo>
                  <a:pt x="979598" y="614368"/>
                  <a:pt x="967893" y="623293"/>
                  <a:pt x="953333" y="630223"/>
                </a:cubicBezTo>
                <a:cubicBezTo>
                  <a:pt x="938774" y="637154"/>
                  <a:pt x="922882" y="640572"/>
                  <a:pt x="905562" y="640572"/>
                </a:cubicBezTo>
                <a:cubicBezTo>
                  <a:pt x="888243" y="640572"/>
                  <a:pt x="874159" y="635635"/>
                  <a:pt x="863215" y="625761"/>
                </a:cubicBezTo>
                <a:cubicBezTo>
                  <a:pt x="852271" y="615887"/>
                  <a:pt x="846847" y="603070"/>
                  <a:pt x="846847" y="587120"/>
                </a:cubicBezTo>
                <a:cubicBezTo>
                  <a:pt x="846847" y="566422"/>
                  <a:pt x="853128" y="549333"/>
                  <a:pt x="865784" y="535851"/>
                </a:cubicBezTo>
                <a:cubicBezTo>
                  <a:pt x="878441" y="522370"/>
                  <a:pt x="898615" y="515629"/>
                  <a:pt x="926307" y="515629"/>
                </a:cubicBezTo>
                <a:lnTo>
                  <a:pt x="988639" y="515629"/>
                </a:lnTo>
                <a:lnTo>
                  <a:pt x="988639" y="603260"/>
                </a:lnTo>
                <a:close/>
                <a:moveTo>
                  <a:pt x="456112" y="316156"/>
                </a:moveTo>
                <a:lnTo>
                  <a:pt x="176145" y="316156"/>
                </a:lnTo>
                <a:lnTo>
                  <a:pt x="176145" y="0"/>
                </a:lnTo>
                <a:lnTo>
                  <a:pt x="0" y="0"/>
                </a:lnTo>
                <a:lnTo>
                  <a:pt x="0" y="754597"/>
                </a:lnTo>
                <a:lnTo>
                  <a:pt x="176145" y="754597"/>
                </a:lnTo>
                <a:lnTo>
                  <a:pt x="176145" y="450878"/>
                </a:lnTo>
                <a:lnTo>
                  <a:pt x="456112" y="450878"/>
                </a:lnTo>
                <a:lnTo>
                  <a:pt x="456112" y="754597"/>
                </a:lnTo>
                <a:lnTo>
                  <a:pt x="631210" y="754597"/>
                </a:lnTo>
                <a:lnTo>
                  <a:pt x="631210" y="0"/>
                </a:lnTo>
                <a:lnTo>
                  <a:pt x="456112" y="0"/>
                </a:lnTo>
                <a:lnTo>
                  <a:pt x="456112" y="316156"/>
                </a:lnTo>
                <a:close/>
                <a:moveTo>
                  <a:pt x="2253057" y="183427"/>
                </a:moveTo>
                <a:cubicBezTo>
                  <a:pt x="2216705" y="183427"/>
                  <a:pt x="2184921" y="191498"/>
                  <a:pt x="2157704" y="207543"/>
                </a:cubicBezTo>
                <a:cubicBezTo>
                  <a:pt x="2130488" y="223588"/>
                  <a:pt x="2108220" y="246374"/>
                  <a:pt x="2090996" y="275711"/>
                </a:cubicBezTo>
                <a:cubicBezTo>
                  <a:pt x="2078149" y="244570"/>
                  <a:pt x="2059117" y="221499"/>
                  <a:pt x="2033803" y="206308"/>
                </a:cubicBezTo>
                <a:cubicBezTo>
                  <a:pt x="2008490" y="191118"/>
                  <a:pt x="1978419" y="183522"/>
                  <a:pt x="1943399" y="183522"/>
                </a:cubicBezTo>
                <a:cubicBezTo>
                  <a:pt x="1908380" y="183522"/>
                  <a:pt x="1878023" y="190833"/>
                  <a:pt x="1851187" y="205549"/>
                </a:cubicBezTo>
                <a:cubicBezTo>
                  <a:pt x="1824352" y="220265"/>
                  <a:pt x="1802084" y="241057"/>
                  <a:pt x="1784479" y="268021"/>
                </a:cubicBezTo>
                <a:lnTo>
                  <a:pt x="1778198" y="193871"/>
                </a:lnTo>
                <a:lnTo>
                  <a:pt x="1612997" y="193871"/>
                </a:lnTo>
                <a:lnTo>
                  <a:pt x="1612997" y="754692"/>
                </a:lnTo>
                <a:lnTo>
                  <a:pt x="1788571" y="754692"/>
                </a:lnTo>
                <a:lnTo>
                  <a:pt x="1788571" y="352519"/>
                </a:lnTo>
                <a:cubicBezTo>
                  <a:pt x="1797611" y="341790"/>
                  <a:pt x="1808555" y="333435"/>
                  <a:pt x="1821592" y="327359"/>
                </a:cubicBezTo>
                <a:cubicBezTo>
                  <a:pt x="1834534" y="321283"/>
                  <a:pt x="1848999" y="318245"/>
                  <a:pt x="1864986" y="318245"/>
                </a:cubicBezTo>
                <a:cubicBezTo>
                  <a:pt x="1888205" y="318245"/>
                  <a:pt x="1905335" y="324986"/>
                  <a:pt x="1916373" y="338467"/>
                </a:cubicBezTo>
                <a:cubicBezTo>
                  <a:pt x="1927412" y="351949"/>
                  <a:pt x="1933027" y="376824"/>
                  <a:pt x="1933027" y="413092"/>
                </a:cubicBezTo>
                <a:lnTo>
                  <a:pt x="1933027" y="754597"/>
                </a:lnTo>
                <a:lnTo>
                  <a:pt x="2108601" y="754597"/>
                </a:lnTo>
                <a:lnTo>
                  <a:pt x="2108601" y="380432"/>
                </a:lnTo>
                <a:cubicBezTo>
                  <a:pt x="2108601" y="376254"/>
                  <a:pt x="2108410" y="372077"/>
                  <a:pt x="2108125" y="367709"/>
                </a:cubicBezTo>
                <a:cubicBezTo>
                  <a:pt x="2107744" y="363437"/>
                  <a:pt x="2107649" y="358310"/>
                  <a:pt x="2107649" y="352424"/>
                </a:cubicBezTo>
                <a:cubicBezTo>
                  <a:pt x="2116690" y="341695"/>
                  <a:pt x="2127633" y="333340"/>
                  <a:pt x="2140670" y="327264"/>
                </a:cubicBezTo>
                <a:cubicBezTo>
                  <a:pt x="2153612" y="321188"/>
                  <a:pt x="2168648" y="318150"/>
                  <a:pt x="2185587" y="318150"/>
                </a:cubicBezTo>
                <a:cubicBezTo>
                  <a:pt x="2208045" y="318150"/>
                  <a:pt x="2224984" y="324891"/>
                  <a:pt x="2236213" y="338372"/>
                </a:cubicBezTo>
                <a:cubicBezTo>
                  <a:pt x="2247442" y="351854"/>
                  <a:pt x="2253057" y="376729"/>
                  <a:pt x="2253057" y="412997"/>
                </a:cubicBezTo>
                <a:lnTo>
                  <a:pt x="2253057" y="754502"/>
                </a:lnTo>
                <a:lnTo>
                  <a:pt x="2429202" y="754502"/>
                </a:lnTo>
                <a:lnTo>
                  <a:pt x="2429202" y="412997"/>
                </a:lnTo>
                <a:cubicBezTo>
                  <a:pt x="2429202" y="334954"/>
                  <a:pt x="2413500" y="277135"/>
                  <a:pt x="2382192" y="239633"/>
                </a:cubicBezTo>
                <a:cubicBezTo>
                  <a:pt x="2350883" y="202131"/>
                  <a:pt x="2307775" y="183427"/>
                  <a:pt x="2253057" y="183427"/>
                </a:cubicBezTo>
                <a:close/>
                <a:moveTo>
                  <a:pt x="5814211" y="330207"/>
                </a:moveTo>
                <a:cubicBezTo>
                  <a:pt x="5758637" y="330207"/>
                  <a:pt x="5713910" y="349860"/>
                  <a:pt x="5680223" y="389166"/>
                </a:cubicBezTo>
                <a:cubicBezTo>
                  <a:pt x="5646536" y="428472"/>
                  <a:pt x="5629597" y="478791"/>
                  <a:pt x="5629597" y="540219"/>
                </a:cubicBezTo>
                <a:lnTo>
                  <a:pt x="5629597" y="552941"/>
                </a:lnTo>
                <a:cubicBezTo>
                  <a:pt x="5629597" y="614558"/>
                  <a:pt x="5646440" y="664972"/>
                  <a:pt x="5680223" y="704183"/>
                </a:cubicBezTo>
                <a:cubicBezTo>
                  <a:pt x="5713910" y="743394"/>
                  <a:pt x="5758827" y="762952"/>
                  <a:pt x="5814972" y="762952"/>
                </a:cubicBezTo>
                <a:cubicBezTo>
                  <a:pt x="5871118" y="762952"/>
                  <a:pt x="5915178" y="743394"/>
                  <a:pt x="5948770" y="704183"/>
                </a:cubicBezTo>
                <a:cubicBezTo>
                  <a:pt x="5982363" y="665067"/>
                  <a:pt x="5999206" y="614653"/>
                  <a:pt x="5999206" y="552941"/>
                </a:cubicBezTo>
                <a:lnTo>
                  <a:pt x="5999206" y="540219"/>
                </a:lnTo>
                <a:cubicBezTo>
                  <a:pt x="5999206" y="478886"/>
                  <a:pt x="5982363" y="428472"/>
                  <a:pt x="5948580" y="389166"/>
                </a:cubicBezTo>
                <a:cubicBezTo>
                  <a:pt x="5914893" y="349860"/>
                  <a:pt x="5870071" y="330207"/>
                  <a:pt x="5814211" y="330207"/>
                </a:cubicBezTo>
                <a:close/>
                <a:moveTo>
                  <a:pt x="5953148" y="552656"/>
                </a:moveTo>
                <a:cubicBezTo>
                  <a:pt x="5953148" y="600886"/>
                  <a:pt x="5940872" y="641426"/>
                  <a:pt x="5916225" y="674276"/>
                </a:cubicBezTo>
                <a:cubicBezTo>
                  <a:pt x="5891673" y="707126"/>
                  <a:pt x="5857891" y="723551"/>
                  <a:pt x="5814877" y="723551"/>
                </a:cubicBezTo>
                <a:cubicBezTo>
                  <a:pt x="5771864" y="723551"/>
                  <a:pt x="5737035" y="707126"/>
                  <a:pt x="5712578" y="674276"/>
                </a:cubicBezTo>
                <a:cubicBezTo>
                  <a:pt x="5688121" y="641426"/>
                  <a:pt x="5675941" y="600886"/>
                  <a:pt x="5675941" y="552656"/>
                </a:cubicBezTo>
                <a:lnTo>
                  <a:pt x="5675941" y="539934"/>
                </a:lnTo>
                <a:cubicBezTo>
                  <a:pt x="5675941" y="492463"/>
                  <a:pt x="5688121" y="452208"/>
                  <a:pt x="5712578" y="419073"/>
                </a:cubicBezTo>
                <a:cubicBezTo>
                  <a:pt x="5737035" y="385938"/>
                  <a:pt x="5770912" y="369418"/>
                  <a:pt x="5814116" y="369418"/>
                </a:cubicBezTo>
                <a:cubicBezTo>
                  <a:pt x="5857320" y="369418"/>
                  <a:pt x="5891293" y="385938"/>
                  <a:pt x="5916034" y="419073"/>
                </a:cubicBezTo>
                <a:cubicBezTo>
                  <a:pt x="5940777" y="452208"/>
                  <a:pt x="5953148" y="492463"/>
                  <a:pt x="5953148" y="539934"/>
                </a:cubicBezTo>
                <a:lnTo>
                  <a:pt x="5953148" y="552656"/>
                </a:lnTo>
                <a:close/>
                <a:moveTo>
                  <a:pt x="5638447" y="337898"/>
                </a:moveTo>
                <a:lnTo>
                  <a:pt x="5538812" y="337898"/>
                </a:lnTo>
                <a:lnTo>
                  <a:pt x="5538812" y="277040"/>
                </a:lnTo>
                <a:cubicBezTo>
                  <a:pt x="5538812" y="248273"/>
                  <a:pt x="5545473" y="225961"/>
                  <a:pt x="5558892" y="210011"/>
                </a:cubicBezTo>
                <a:cubicBezTo>
                  <a:pt x="5572309" y="194061"/>
                  <a:pt x="5591532" y="186086"/>
                  <a:pt x="5616845" y="186086"/>
                </a:cubicBezTo>
                <a:cubicBezTo>
                  <a:pt x="5625600" y="186086"/>
                  <a:pt x="5633213" y="186561"/>
                  <a:pt x="5639779" y="187415"/>
                </a:cubicBezTo>
                <a:cubicBezTo>
                  <a:pt x="5646346" y="188364"/>
                  <a:pt x="5652721" y="189504"/>
                  <a:pt x="5658906" y="191118"/>
                </a:cubicBezTo>
                <a:lnTo>
                  <a:pt x="5664712" y="152951"/>
                </a:lnTo>
                <a:cubicBezTo>
                  <a:pt x="5655671" y="150673"/>
                  <a:pt x="5646821" y="148869"/>
                  <a:pt x="5638066" y="147539"/>
                </a:cubicBezTo>
                <a:cubicBezTo>
                  <a:pt x="5629311" y="146305"/>
                  <a:pt x="5620652" y="145641"/>
                  <a:pt x="5612182" y="145641"/>
                </a:cubicBezTo>
                <a:cubicBezTo>
                  <a:pt x="5574308" y="145641"/>
                  <a:pt x="5544903" y="157034"/>
                  <a:pt x="5523967" y="179915"/>
                </a:cubicBezTo>
                <a:cubicBezTo>
                  <a:pt x="5503032" y="202796"/>
                  <a:pt x="5492468" y="235171"/>
                  <a:pt x="5492468" y="276945"/>
                </a:cubicBezTo>
                <a:lnTo>
                  <a:pt x="5492468" y="337803"/>
                </a:lnTo>
                <a:lnTo>
                  <a:pt x="5423380" y="337803"/>
                </a:lnTo>
                <a:lnTo>
                  <a:pt x="5423380" y="375590"/>
                </a:lnTo>
                <a:lnTo>
                  <a:pt x="5492468" y="375590"/>
                </a:lnTo>
                <a:lnTo>
                  <a:pt x="5492468" y="754692"/>
                </a:lnTo>
                <a:lnTo>
                  <a:pt x="5538812" y="754692"/>
                </a:lnTo>
                <a:lnTo>
                  <a:pt x="5538812" y="375590"/>
                </a:lnTo>
                <a:lnTo>
                  <a:pt x="5638447" y="375590"/>
                </a:lnTo>
                <a:lnTo>
                  <a:pt x="5638447" y="337803"/>
                </a:lnTo>
                <a:close/>
                <a:moveTo>
                  <a:pt x="6215795" y="330207"/>
                </a:moveTo>
                <a:cubicBezTo>
                  <a:pt x="6187722" y="330207"/>
                  <a:pt x="6163551" y="337423"/>
                  <a:pt x="6143186" y="351759"/>
                </a:cubicBezTo>
                <a:cubicBezTo>
                  <a:pt x="6122821" y="366190"/>
                  <a:pt x="6106644" y="386223"/>
                  <a:pt x="6094559" y="411857"/>
                </a:cubicBezTo>
                <a:lnTo>
                  <a:pt x="6094559" y="407205"/>
                </a:lnTo>
                <a:lnTo>
                  <a:pt x="6088754" y="337898"/>
                </a:lnTo>
                <a:lnTo>
                  <a:pt x="6048215" y="337898"/>
                </a:lnTo>
                <a:lnTo>
                  <a:pt x="6048215" y="754692"/>
                </a:lnTo>
                <a:lnTo>
                  <a:pt x="6094559" y="754692"/>
                </a:lnTo>
                <a:lnTo>
                  <a:pt x="6094559" y="466924"/>
                </a:lnTo>
                <a:cubicBezTo>
                  <a:pt x="6102552" y="438441"/>
                  <a:pt x="6115875" y="416035"/>
                  <a:pt x="6134527" y="399705"/>
                </a:cubicBezTo>
                <a:cubicBezTo>
                  <a:pt x="6153178" y="383375"/>
                  <a:pt x="6177064" y="375210"/>
                  <a:pt x="6206183" y="375210"/>
                </a:cubicBezTo>
                <a:lnTo>
                  <a:pt x="6240537" y="377488"/>
                </a:lnTo>
                <a:lnTo>
                  <a:pt x="6246723" y="334385"/>
                </a:lnTo>
                <a:cubicBezTo>
                  <a:pt x="6243106" y="333340"/>
                  <a:pt x="6238539" y="332391"/>
                  <a:pt x="6233019" y="331537"/>
                </a:cubicBezTo>
                <a:cubicBezTo>
                  <a:pt x="6227500" y="330682"/>
                  <a:pt x="6221790" y="330207"/>
                  <a:pt x="6215795" y="330207"/>
                </a:cubicBezTo>
                <a:close/>
                <a:moveTo>
                  <a:pt x="6834444" y="374545"/>
                </a:moveTo>
                <a:cubicBezTo>
                  <a:pt x="6810273" y="345018"/>
                  <a:pt x="6775919" y="330207"/>
                  <a:pt x="6731383" y="330207"/>
                </a:cubicBezTo>
                <a:cubicBezTo>
                  <a:pt x="6697886" y="330207"/>
                  <a:pt x="6669528" y="338467"/>
                  <a:pt x="6646213" y="355082"/>
                </a:cubicBezTo>
                <a:cubicBezTo>
                  <a:pt x="6622898" y="371602"/>
                  <a:pt x="6604913" y="394578"/>
                  <a:pt x="6592351" y="423820"/>
                </a:cubicBezTo>
                <a:cubicBezTo>
                  <a:pt x="6583121" y="392204"/>
                  <a:pt x="6567704" y="368754"/>
                  <a:pt x="6546198" y="353278"/>
                </a:cubicBezTo>
                <a:cubicBezTo>
                  <a:pt x="6524691" y="337898"/>
                  <a:pt x="6497951" y="330207"/>
                  <a:pt x="6466071" y="330207"/>
                </a:cubicBezTo>
                <a:cubicBezTo>
                  <a:pt x="6434192" y="330207"/>
                  <a:pt x="6408593" y="336853"/>
                  <a:pt x="6386325" y="350240"/>
                </a:cubicBezTo>
                <a:cubicBezTo>
                  <a:pt x="6364058" y="363627"/>
                  <a:pt x="6346262" y="382425"/>
                  <a:pt x="6332844" y="406825"/>
                </a:cubicBezTo>
                <a:lnTo>
                  <a:pt x="6328562" y="337898"/>
                </a:lnTo>
                <a:lnTo>
                  <a:pt x="6287262" y="337898"/>
                </a:lnTo>
                <a:lnTo>
                  <a:pt x="6287262" y="754692"/>
                </a:lnTo>
                <a:lnTo>
                  <a:pt x="6333986" y="754692"/>
                </a:lnTo>
                <a:lnTo>
                  <a:pt x="6333986" y="461322"/>
                </a:lnTo>
                <a:cubicBezTo>
                  <a:pt x="6341694" y="433314"/>
                  <a:pt x="6355112" y="411003"/>
                  <a:pt x="6374335" y="394388"/>
                </a:cubicBezTo>
                <a:cubicBezTo>
                  <a:pt x="6393462" y="377773"/>
                  <a:pt x="6419442" y="369513"/>
                  <a:pt x="6452178" y="369513"/>
                </a:cubicBezTo>
                <a:cubicBezTo>
                  <a:pt x="6484914" y="369513"/>
                  <a:pt x="6509655" y="380432"/>
                  <a:pt x="6528022" y="402173"/>
                </a:cubicBezTo>
                <a:cubicBezTo>
                  <a:pt x="6546388" y="423915"/>
                  <a:pt x="6555619" y="459993"/>
                  <a:pt x="6555619" y="510407"/>
                </a:cubicBezTo>
                <a:lnTo>
                  <a:pt x="6555619" y="754692"/>
                </a:lnTo>
                <a:lnTo>
                  <a:pt x="6602343" y="754692"/>
                </a:lnTo>
                <a:lnTo>
                  <a:pt x="6602343" y="504141"/>
                </a:lnTo>
                <a:cubicBezTo>
                  <a:pt x="6602343" y="502622"/>
                  <a:pt x="6602343" y="500153"/>
                  <a:pt x="6602153" y="496830"/>
                </a:cubicBezTo>
                <a:cubicBezTo>
                  <a:pt x="6602058" y="493507"/>
                  <a:pt x="6601963" y="490944"/>
                  <a:pt x="6601963" y="489140"/>
                </a:cubicBezTo>
                <a:cubicBezTo>
                  <a:pt x="6606626" y="454106"/>
                  <a:pt x="6618711" y="425434"/>
                  <a:pt x="6638219" y="403028"/>
                </a:cubicBezTo>
                <a:cubicBezTo>
                  <a:pt x="6657823" y="380621"/>
                  <a:pt x="6685420" y="369418"/>
                  <a:pt x="6721200" y="369418"/>
                </a:cubicBezTo>
                <a:cubicBezTo>
                  <a:pt x="6753651" y="369418"/>
                  <a:pt x="6778964" y="380052"/>
                  <a:pt x="6797045" y="401224"/>
                </a:cubicBezTo>
                <a:cubicBezTo>
                  <a:pt x="6815221" y="422491"/>
                  <a:pt x="6824261" y="458759"/>
                  <a:pt x="6824261" y="510312"/>
                </a:cubicBezTo>
                <a:lnTo>
                  <a:pt x="6824261" y="754597"/>
                </a:lnTo>
                <a:lnTo>
                  <a:pt x="6870605" y="754597"/>
                </a:lnTo>
                <a:lnTo>
                  <a:pt x="6870605" y="511546"/>
                </a:lnTo>
                <a:cubicBezTo>
                  <a:pt x="6870605" y="449644"/>
                  <a:pt x="6858519" y="403977"/>
                  <a:pt x="6834348" y="374450"/>
                </a:cubicBezTo>
                <a:close/>
                <a:moveTo>
                  <a:pt x="4725938" y="754692"/>
                </a:moveTo>
                <a:lnTo>
                  <a:pt x="4771901" y="754692"/>
                </a:lnTo>
                <a:lnTo>
                  <a:pt x="4771901" y="153806"/>
                </a:lnTo>
                <a:lnTo>
                  <a:pt x="4725938" y="153806"/>
                </a:lnTo>
                <a:lnTo>
                  <a:pt x="4725938" y="754787"/>
                </a:lnTo>
                <a:close/>
                <a:moveTo>
                  <a:pt x="5378845" y="721367"/>
                </a:moveTo>
                <a:cubicBezTo>
                  <a:pt x="5371803" y="722032"/>
                  <a:pt x="5364475" y="722317"/>
                  <a:pt x="5357053" y="722317"/>
                </a:cubicBezTo>
                <a:cubicBezTo>
                  <a:pt x="5340590" y="722317"/>
                  <a:pt x="5327362" y="716620"/>
                  <a:pt x="5317466" y="705132"/>
                </a:cubicBezTo>
                <a:cubicBezTo>
                  <a:pt x="5307568" y="693739"/>
                  <a:pt x="5302620" y="674371"/>
                  <a:pt x="5302620" y="647123"/>
                </a:cubicBezTo>
                <a:lnTo>
                  <a:pt x="5302620" y="375495"/>
                </a:lnTo>
                <a:lnTo>
                  <a:pt x="5394547" y="375495"/>
                </a:lnTo>
                <a:lnTo>
                  <a:pt x="5394547" y="337708"/>
                </a:lnTo>
                <a:lnTo>
                  <a:pt x="5302620" y="337708"/>
                </a:lnTo>
                <a:lnTo>
                  <a:pt x="5302620" y="230993"/>
                </a:lnTo>
                <a:lnTo>
                  <a:pt x="5255895" y="230993"/>
                </a:lnTo>
                <a:lnTo>
                  <a:pt x="5255895" y="337708"/>
                </a:lnTo>
                <a:lnTo>
                  <a:pt x="5183667" y="337708"/>
                </a:lnTo>
                <a:lnTo>
                  <a:pt x="5183667" y="375495"/>
                </a:lnTo>
                <a:lnTo>
                  <a:pt x="5255895" y="375495"/>
                </a:lnTo>
                <a:lnTo>
                  <a:pt x="5255895" y="647123"/>
                </a:lnTo>
                <a:cubicBezTo>
                  <a:pt x="5255895" y="687188"/>
                  <a:pt x="5264079" y="716430"/>
                  <a:pt x="5280447" y="734944"/>
                </a:cubicBezTo>
                <a:cubicBezTo>
                  <a:pt x="5296815" y="753458"/>
                  <a:pt x="5319654" y="762667"/>
                  <a:pt x="5348964" y="762667"/>
                </a:cubicBezTo>
                <a:cubicBezTo>
                  <a:pt x="5360003" y="762667"/>
                  <a:pt x="5371137" y="761718"/>
                  <a:pt x="5382176" y="760009"/>
                </a:cubicBezTo>
                <a:cubicBezTo>
                  <a:pt x="5393214" y="758205"/>
                  <a:pt x="5402635" y="755641"/>
                  <a:pt x="5410343" y="752318"/>
                </a:cubicBezTo>
                <a:lnTo>
                  <a:pt x="5403397" y="718044"/>
                </a:lnTo>
                <a:cubicBezTo>
                  <a:pt x="5394166" y="719564"/>
                  <a:pt x="5385982" y="720703"/>
                  <a:pt x="5378845" y="721272"/>
                </a:cubicBezTo>
                <a:close/>
                <a:moveTo>
                  <a:pt x="4484607" y="193871"/>
                </a:moveTo>
                <a:lnTo>
                  <a:pt x="4291142" y="193871"/>
                </a:lnTo>
                <a:lnTo>
                  <a:pt x="4291142" y="754787"/>
                </a:lnTo>
                <a:lnTo>
                  <a:pt x="4337106" y="754787"/>
                </a:lnTo>
                <a:lnTo>
                  <a:pt x="4337106" y="521705"/>
                </a:lnTo>
                <a:lnTo>
                  <a:pt x="4484607" y="521705"/>
                </a:lnTo>
                <a:cubicBezTo>
                  <a:pt x="4543512" y="521705"/>
                  <a:pt x="4589190" y="506799"/>
                  <a:pt x="4621450" y="476987"/>
                </a:cubicBezTo>
                <a:cubicBezTo>
                  <a:pt x="4653710" y="447176"/>
                  <a:pt x="4669888" y="407395"/>
                  <a:pt x="4669888" y="357551"/>
                </a:cubicBezTo>
                <a:cubicBezTo>
                  <a:pt x="4669888" y="307706"/>
                  <a:pt x="4653710" y="268590"/>
                  <a:pt x="4621450" y="238684"/>
                </a:cubicBezTo>
                <a:cubicBezTo>
                  <a:pt x="4589095" y="208777"/>
                  <a:pt x="4543512" y="193776"/>
                  <a:pt x="4484607" y="193776"/>
                </a:cubicBezTo>
                <a:close/>
                <a:moveTo>
                  <a:pt x="4589095" y="447176"/>
                </a:moveTo>
                <a:cubicBezTo>
                  <a:pt x="4565780" y="470721"/>
                  <a:pt x="4530951" y="482399"/>
                  <a:pt x="4484607" y="482399"/>
                </a:cubicBezTo>
                <a:lnTo>
                  <a:pt x="4337106" y="482399"/>
                </a:lnTo>
                <a:lnTo>
                  <a:pt x="4337106" y="233177"/>
                </a:lnTo>
                <a:lnTo>
                  <a:pt x="4484607" y="233177"/>
                </a:lnTo>
                <a:cubicBezTo>
                  <a:pt x="4531236" y="233177"/>
                  <a:pt x="4566066" y="245045"/>
                  <a:pt x="4589285" y="268780"/>
                </a:cubicBezTo>
                <a:cubicBezTo>
                  <a:pt x="4612410" y="292516"/>
                  <a:pt x="4624019" y="322422"/>
                  <a:pt x="4624019" y="358310"/>
                </a:cubicBezTo>
                <a:cubicBezTo>
                  <a:pt x="4624019" y="394198"/>
                  <a:pt x="4612410" y="423630"/>
                  <a:pt x="4589095" y="447081"/>
                </a:cubicBezTo>
                <a:close/>
                <a:moveTo>
                  <a:pt x="5154262" y="670763"/>
                </a:moveTo>
                <a:lnTo>
                  <a:pt x="5154262" y="465784"/>
                </a:lnTo>
                <a:cubicBezTo>
                  <a:pt x="5154262" y="422111"/>
                  <a:pt x="5140273" y="388597"/>
                  <a:pt x="5112201" y="365241"/>
                </a:cubicBezTo>
                <a:cubicBezTo>
                  <a:pt x="5084128" y="341885"/>
                  <a:pt x="5047110" y="330207"/>
                  <a:pt x="5000956" y="330207"/>
                </a:cubicBezTo>
                <a:cubicBezTo>
                  <a:pt x="4954803" y="330207"/>
                  <a:pt x="4916453" y="342455"/>
                  <a:pt x="4886476" y="366950"/>
                </a:cubicBezTo>
                <a:cubicBezTo>
                  <a:pt x="4856500" y="391445"/>
                  <a:pt x="4842226" y="419263"/>
                  <a:pt x="4843844" y="450309"/>
                </a:cubicBezTo>
                <a:lnTo>
                  <a:pt x="4844605" y="452587"/>
                </a:lnTo>
                <a:lnTo>
                  <a:pt x="4887047" y="452967"/>
                </a:lnTo>
                <a:cubicBezTo>
                  <a:pt x="4887047" y="429611"/>
                  <a:pt x="4897705" y="409864"/>
                  <a:pt x="4918927" y="393628"/>
                </a:cubicBezTo>
                <a:cubicBezTo>
                  <a:pt x="4940148" y="377488"/>
                  <a:pt x="4966888" y="369323"/>
                  <a:pt x="4999053" y="369323"/>
                </a:cubicBezTo>
                <a:cubicBezTo>
                  <a:pt x="5033502" y="369323"/>
                  <a:pt x="5060338" y="377773"/>
                  <a:pt x="5079560" y="394768"/>
                </a:cubicBezTo>
                <a:cubicBezTo>
                  <a:pt x="5098688" y="411762"/>
                  <a:pt x="5108299" y="435118"/>
                  <a:pt x="5108299" y="464835"/>
                </a:cubicBezTo>
                <a:lnTo>
                  <a:pt x="5108299" y="516483"/>
                </a:lnTo>
                <a:lnTo>
                  <a:pt x="5015992" y="516483"/>
                </a:lnTo>
                <a:cubicBezTo>
                  <a:pt x="4959371" y="516483"/>
                  <a:pt x="4914359" y="528066"/>
                  <a:pt x="4881052" y="551137"/>
                </a:cubicBezTo>
                <a:cubicBezTo>
                  <a:pt x="4847746" y="574208"/>
                  <a:pt x="4831092" y="605064"/>
                  <a:pt x="4831092" y="643610"/>
                </a:cubicBezTo>
                <a:cubicBezTo>
                  <a:pt x="4831092" y="679783"/>
                  <a:pt x="4842321" y="708740"/>
                  <a:pt x="4864875" y="730292"/>
                </a:cubicBezTo>
                <a:cubicBezTo>
                  <a:pt x="4887428" y="751844"/>
                  <a:pt x="4919022" y="762667"/>
                  <a:pt x="4959656" y="762667"/>
                </a:cubicBezTo>
                <a:cubicBezTo>
                  <a:pt x="4991821" y="762667"/>
                  <a:pt x="5020750" y="755452"/>
                  <a:pt x="5046539" y="741115"/>
                </a:cubicBezTo>
                <a:cubicBezTo>
                  <a:pt x="5072233" y="726779"/>
                  <a:pt x="5092883" y="708645"/>
                  <a:pt x="5108299" y="686809"/>
                </a:cubicBezTo>
                <a:cubicBezTo>
                  <a:pt x="5108299" y="697347"/>
                  <a:pt x="5108965" y="707696"/>
                  <a:pt x="5110202" y="718044"/>
                </a:cubicBezTo>
                <a:cubicBezTo>
                  <a:pt x="5111439" y="728298"/>
                  <a:pt x="5113628" y="740546"/>
                  <a:pt x="5116769" y="754597"/>
                </a:cubicBezTo>
                <a:lnTo>
                  <a:pt x="5165016" y="754597"/>
                </a:lnTo>
                <a:cubicBezTo>
                  <a:pt x="5161114" y="741020"/>
                  <a:pt x="5158354" y="727254"/>
                  <a:pt x="5156737" y="713392"/>
                </a:cubicBezTo>
                <a:cubicBezTo>
                  <a:pt x="5155024" y="699531"/>
                  <a:pt x="5154262" y="685290"/>
                  <a:pt x="5154262" y="670669"/>
                </a:cubicBezTo>
                <a:close/>
                <a:moveTo>
                  <a:pt x="5108299" y="639148"/>
                </a:moveTo>
                <a:cubicBezTo>
                  <a:pt x="5096975" y="663263"/>
                  <a:pt x="5078608" y="683106"/>
                  <a:pt x="5053105" y="698676"/>
                </a:cubicBezTo>
                <a:cubicBezTo>
                  <a:pt x="5027602" y="714247"/>
                  <a:pt x="4998292" y="721937"/>
                  <a:pt x="4965080" y="721937"/>
                </a:cubicBezTo>
                <a:cubicBezTo>
                  <a:pt x="4937578" y="721937"/>
                  <a:pt x="4915977" y="714816"/>
                  <a:pt x="4900370" y="700575"/>
                </a:cubicBezTo>
                <a:cubicBezTo>
                  <a:pt x="4884763" y="686334"/>
                  <a:pt x="4877055" y="667915"/>
                  <a:pt x="4877055" y="645319"/>
                </a:cubicBezTo>
                <a:cubicBezTo>
                  <a:pt x="4877055" y="618830"/>
                  <a:pt x="4889617" y="596709"/>
                  <a:pt x="4914740" y="578860"/>
                </a:cubicBezTo>
                <a:cubicBezTo>
                  <a:pt x="4939862" y="561011"/>
                  <a:pt x="4973359" y="552086"/>
                  <a:pt x="5015326" y="552086"/>
                </a:cubicBezTo>
                <a:lnTo>
                  <a:pt x="5108394" y="552086"/>
                </a:lnTo>
                <a:lnTo>
                  <a:pt x="5108394" y="639148"/>
                </a:ln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83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8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84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8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84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8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84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8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6" name="Shape 5856"/>
        <p:cNvGrpSpPr/>
        <p:nvPr/>
      </p:nvGrpSpPr>
      <p:grpSpPr>
        <a:xfrm>
          <a:off x="0" y="0"/>
          <a:ext cx="0" cy="0"/>
          <a:chOff x="0" y="0"/>
          <a:chExt cx="0" cy="0"/>
        </a:xfrm>
      </p:grpSpPr>
      <p:grpSp>
        <p:nvGrpSpPr>
          <p:cNvPr id="5857" name="Google Shape;5857;p388"/>
          <p:cNvGrpSpPr/>
          <p:nvPr/>
        </p:nvGrpSpPr>
        <p:grpSpPr>
          <a:xfrm>
            <a:off x="300450" y="4123725"/>
            <a:ext cx="8346141" cy="536313"/>
            <a:chOff x="300450" y="4123725"/>
            <a:chExt cx="8346141" cy="536313"/>
          </a:xfrm>
        </p:grpSpPr>
        <p:sp>
          <p:nvSpPr>
            <p:cNvPr id="5858" name="Google Shape;5858;p388"/>
            <p:cNvSpPr txBox="1"/>
            <p:nvPr/>
          </p:nvSpPr>
          <p:spPr>
            <a:xfrm>
              <a:off x="300450" y="4198338"/>
              <a:ext cx="1116300" cy="461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en-US" sz="1000" u="none" cap="none" strike="noStrike">
                  <a:solidFill>
                    <a:schemeClr val="accent2"/>
                  </a:solidFill>
                  <a:latin typeface="Roboto"/>
                  <a:ea typeface="Roboto"/>
                  <a:cs typeface="Roboto"/>
                  <a:sym typeface="Roboto"/>
                </a:rPr>
                <a:t>GLOBAL ACCREDITATION</a:t>
              </a:r>
              <a:br>
                <a:rPr b="1" i="0" lang="en-US" sz="1000" u="none" cap="none" strike="noStrike">
                  <a:solidFill>
                    <a:schemeClr val="accent2"/>
                  </a:solidFill>
                  <a:latin typeface="Roboto"/>
                  <a:ea typeface="Roboto"/>
                  <a:cs typeface="Roboto"/>
                  <a:sym typeface="Roboto"/>
                </a:rPr>
              </a:br>
              <a:r>
                <a:rPr b="1" i="0" lang="en-US" sz="1000" u="none" cap="none" strike="noStrike">
                  <a:solidFill>
                    <a:schemeClr val="accent2"/>
                  </a:solidFill>
                  <a:latin typeface="Roboto"/>
                  <a:ea typeface="Roboto"/>
                  <a:cs typeface="Roboto"/>
                  <a:sym typeface="Roboto"/>
                </a:rPr>
                <a:t> </a:t>
              </a:r>
              <a:r>
                <a:rPr b="1" i="0" lang="en-US" sz="1000" u="none" cap="none" strike="noStrike">
                  <a:solidFill>
                    <a:schemeClr val="accent2"/>
                  </a:solidFill>
                  <a:latin typeface="Roboto"/>
                  <a:ea typeface="Roboto"/>
                  <a:cs typeface="Roboto"/>
                  <a:sym typeface="Roboto"/>
                </a:rPr>
                <a:t>&amp; COMPLIANCE</a:t>
              </a:r>
              <a:endParaRPr b="1" i="0" sz="1000" u="none" cap="none" strike="noStrike">
                <a:solidFill>
                  <a:schemeClr val="accent2"/>
                </a:solidFill>
                <a:latin typeface="Roboto"/>
                <a:ea typeface="Roboto"/>
                <a:cs typeface="Roboto"/>
                <a:sym typeface="Roboto"/>
              </a:endParaRPr>
            </a:p>
          </p:txBody>
        </p:sp>
        <p:pic>
          <p:nvPicPr>
            <p:cNvPr id="5859" name="Google Shape;5859;p388"/>
            <p:cNvPicPr preferRelativeResize="0"/>
            <p:nvPr/>
          </p:nvPicPr>
          <p:blipFill rotWithShape="1">
            <a:blip r:embed="rId3">
              <a:alphaModFix/>
            </a:blip>
            <a:srcRect b="0" l="0" r="0" t="0"/>
            <a:stretch/>
          </p:blipFill>
          <p:spPr>
            <a:xfrm>
              <a:off x="8056196" y="4336628"/>
              <a:ext cx="590395" cy="161916"/>
            </a:xfrm>
            <a:prstGeom prst="rect">
              <a:avLst/>
            </a:prstGeom>
            <a:noFill/>
            <a:ln>
              <a:noFill/>
            </a:ln>
          </p:spPr>
        </p:pic>
        <p:pic>
          <p:nvPicPr>
            <p:cNvPr id="5860" name="Google Shape;5860;p388"/>
            <p:cNvPicPr preferRelativeResize="0"/>
            <p:nvPr/>
          </p:nvPicPr>
          <p:blipFill rotWithShape="1">
            <a:blip r:embed="rId4">
              <a:alphaModFix/>
            </a:blip>
            <a:srcRect b="0" l="0" r="0" t="0"/>
            <a:stretch/>
          </p:blipFill>
          <p:spPr>
            <a:xfrm>
              <a:off x="6658454" y="4335298"/>
              <a:ext cx="590394" cy="164592"/>
            </a:xfrm>
            <a:prstGeom prst="rect">
              <a:avLst/>
            </a:prstGeom>
            <a:noFill/>
            <a:ln>
              <a:noFill/>
            </a:ln>
          </p:spPr>
        </p:pic>
        <p:pic>
          <p:nvPicPr>
            <p:cNvPr id="5861" name="Google Shape;5861;p388"/>
            <p:cNvPicPr preferRelativeResize="0"/>
            <p:nvPr/>
          </p:nvPicPr>
          <p:blipFill rotWithShape="1">
            <a:blip r:embed="rId5">
              <a:alphaModFix/>
            </a:blip>
            <a:srcRect b="0" l="0" r="0" t="0"/>
            <a:stretch/>
          </p:blipFill>
          <p:spPr>
            <a:xfrm>
              <a:off x="1549300" y="4330719"/>
              <a:ext cx="552840" cy="173750"/>
            </a:xfrm>
            <a:prstGeom prst="rect">
              <a:avLst/>
            </a:prstGeom>
            <a:noFill/>
            <a:ln>
              <a:noFill/>
            </a:ln>
          </p:spPr>
        </p:pic>
        <p:pic>
          <p:nvPicPr>
            <p:cNvPr id="5862" name="Google Shape;5862;p388"/>
            <p:cNvPicPr preferRelativeResize="0"/>
            <p:nvPr/>
          </p:nvPicPr>
          <p:blipFill rotWithShape="1">
            <a:blip r:embed="rId6">
              <a:alphaModFix/>
            </a:blip>
            <a:srcRect b="0" l="0" r="0" t="0"/>
            <a:stretch/>
          </p:blipFill>
          <p:spPr>
            <a:xfrm>
              <a:off x="2757548" y="4337533"/>
              <a:ext cx="658324" cy="160121"/>
            </a:xfrm>
            <a:prstGeom prst="rect">
              <a:avLst/>
            </a:prstGeom>
            <a:noFill/>
            <a:ln>
              <a:noFill/>
            </a:ln>
          </p:spPr>
        </p:pic>
        <p:pic>
          <p:nvPicPr>
            <p:cNvPr id="5863" name="Google Shape;5863;p388"/>
            <p:cNvPicPr preferRelativeResize="0"/>
            <p:nvPr/>
          </p:nvPicPr>
          <p:blipFill rotWithShape="1">
            <a:blip r:embed="rId7">
              <a:alphaModFix/>
            </a:blip>
            <a:srcRect b="0" l="0" r="0" t="0"/>
            <a:stretch/>
          </p:blipFill>
          <p:spPr>
            <a:xfrm>
              <a:off x="5108893" y="4312442"/>
              <a:ext cx="301467" cy="210304"/>
            </a:xfrm>
            <a:prstGeom prst="rect">
              <a:avLst/>
            </a:prstGeom>
            <a:noFill/>
            <a:ln>
              <a:noFill/>
            </a:ln>
          </p:spPr>
        </p:pic>
        <p:pic>
          <p:nvPicPr>
            <p:cNvPr id="5864" name="Google Shape;5864;p388"/>
            <p:cNvPicPr preferRelativeResize="0"/>
            <p:nvPr/>
          </p:nvPicPr>
          <p:blipFill rotWithShape="1">
            <a:blip r:embed="rId8">
              <a:alphaModFix/>
            </a:blip>
            <a:srcRect b="0" l="0" r="0" t="0"/>
            <a:stretch/>
          </p:blipFill>
          <p:spPr>
            <a:xfrm>
              <a:off x="4689938" y="4312442"/>
              <a:ext cx="302294" cy="210304"/>
            </a:xfrm>
            <a:prstGeom prst="rect">
              <a:avLst/>
            </a:prstGeom>
            <a:noFill/>
            <a:ln>
              <a:noFill/>
            </a:ln>
          </p:spPr>
        </p:pic>
        <p:pic>
          <p:nvPicPr>
            <p:cNvPr id="5865" name="Google Shape;5865;p388"/>
            <p:cNvPicPr preferRelativeResize="0"/>
            <p:nvPr/>
          </p:nvPicPr>
          <p:blipFill rotWithShape="1">
            <a:blip r:embed="rId9">
              <a:alphaModFix/>
            </a:blip>
            <a:srcRect b="0" l="441" r="-3089" t="0"/>
            <a:stretch/>
          </p:blipFill>
          <p:spPr>
            <a:xfrm>
              <a:off x="4270969" y="4312439"/>
              <a:ext cx="302309" cy="210310"/>
            </a:xfrm>
            <a:prstGeom prst="rect">
              <a:avLst/>
            </a:prstGeom>
            <a:noFill/>
            <a:ln>
              <a:noFill/>
            </a:ln>
          </p:spPr>
        </p:pic>
        <p:pic>
          <p:nvPicPr>
            <p:cNvPr id="5866" name="Google Shape;5866;p388"/>
            <p:cNvPicPr preferRelativeResize="0"/>
            <p:nvPr/>
          </p:nvPicPr>
          <p:blipFill rotWithShape="1">
            <a:blip r:embed="rId10">
              <a:alphaModFix/>
            </a:blip>
            <a:srcRect b="0" l="0" r="0" t="0"/>
            <a:stretch/>
          </p:blipFill>
          <p:spPr>
            <a:xfrm>
              <a:off x="2218801" y="4206550"/>
              <a:ext cx="422087" cy="422088"/>
            </a:xfrm>
            <a:prstGeom prst="rect">
              <a:avLst/>
            </a:prstGeom>
            <a:noFill/>
            <a:ln>
              <a:noFill/>
            </a:ln>
          </p:spPr>
        </p:pic>
        <p:pic>
          <p:nvPicPr>
            <p:cNvPr id="5867" name="Google Shape;5867;p388"/>
            <p:cNvPicPr preferRelativeResize="0"/>
            <p:nvPr/>
          </p:nvPicPr>
          <p:blipFill rotWithShape="1">
            <a:blip r:embed="rId11">
              <a:alphaModFix/>
            </a:blip>
            <a:srcRect b="0" l="0" r="0" t="0"/>
            <a:stretch/>
          </p:blipFill>
          <p:spPr>
            <a:xfrm>
              <a:off x="3532533" y="4340562"/>
              <a:ext cx="621775" cy="154063"/>
            </a:xfrm>
            <a:prstGeom prst="rect">
              <a:avLst/>
            </a:prstGeom>
            <a:noFill/>
            <a:ln>
              <a:noFill/>
            </a:ln>
          </p:spPr>
        </p:pic>
        <p:pic>
          <p:nvPicPr>
            <p:cNvPr id="5868" name="Google Shape;5868;p388"/>
            <p:cNvPicPr preferRelativeResize="0"/>
            <p:nvPr/>
          </p:nvPicPr>
          <p:blipFill rotWithShape="1">
            <a:blip r:embed="rId12">
              <a:alphaModFix/>
            </a:blip>
            <a:srcRect b="0" l="0" r="0" t="0"/>
            <a:stretch/>
          </p:blipFill>
          <p:spPr>
            <a:xfrm>
              <a:off x="6281534" y="4271290"/>
              <a:ext cx="260260" cy="292608"/>
            </a:xfrm>
            <a:prstGeom prst="rect">
              <a:avLst/>
            </a:prstGeom>
            <a:noFill/>
            <a:ln>
              <a:noFill/>
            </a:ln>
          </p:spPr>
        </p:pic>
        <p:pic>
          <p:nvPicPr>
            <p:cNvPr id="5869" name="Google Shape;5869;p388"/>
            <p:cNvPicPr preferRelativeResize="0"/>
            <p:nvPr/>
          </p:nvPicPr>
          <p:blipFill rotWithShape="1">
            <a:blip r:embed="rId13">
              <a:alphaModFix/>
            </a:blip>
            <a:srcRect b="0" l="0" r="0" t="0"/>
            <a:stretch/>
          </p:blipFill>
          <p:spPr>
            <a:xfrm>
              <a:off x="5904277" y="4271291"/>
              <a:ext cx="260597" cy="292606"/>
            </a:xfrm>
            <a:prstGeom prst="rect">
              <a:avLst/>
            </a:prstGeom>
            <a:noFill/>
            <a:ln>
              <a:noFill/>
            </a:ln>
          </p:spPr>
        </p:pic>
        <p:pic>
          <p:nvPicPr>
            <p:cNvPr id="5870" name="Google Shape;5870;p388"/>
            <p:cNvPicPr preferRelativeResize="0"/>
            <p:nvPr/>
          </p:nvPicPr>
          <p:blipFill rotWithShape="1">
            <a:blip r:embed="rId14">
              <a:alphaModFix/>
            </a:blip>
            <a:srcRect b="0" l="0" r="0" t="0"/>
            <a:stretch/>
          </p:blipFill>
          <p:spPr>
            <a:xfrm>
              <a:off x="5527020" y="4271291"/>
              <a:ext cx="260597" cy="292606"/>
            </a:xfrm>
            <a:prstGeom prst="rect">
              <a:avLst/>
            </a:prstGeom>
            <a:noFill/>
            <a:ln>
              <a:noFill/>
            </a:ln>
          </p:spPr>
        </p:pic>
        <p:cxnSp>
          <p:nvCxnSpPr>
            <p:cNvPr id="5871" name="Google Shape;5871;p388"/>
            <p:cNvCxnSpPr/>
            <p:nvPr/>
          </p:nvCxnSpPr>
          <p:spPr>
            <a:xfrm flipH="1" rot="10800000">
              <a:off x="1549300" y="4123725"/>
              <a:ext cx="7080900" cy="22800"/>
            </a:xfrm>
            <a:prstGeom prst="straightConnector1">
              <a:avLst/>
            </a:prstGeom>
            <a:noFill/>
            <a:ln cap="flat" cmpd="sng" w="9525">
              <a:solidFill>
                <a:schemeClr val="dk2"/>
              </a:solidFill>
              <a:prstDash val="solid"/>
              <a:round/>
              <a:headEnd len="sm" w="sm" type="none"/>
              <a:tailEnd len="sm" w="sm" type="none"/>
            </a:ln>
          </p:spPr>
        </p:cxnSp>
        <p:pic>
          <p:nvPicPr>
            <p:cNvPr id="5872" name="Google Shape;5872;p388"/>
            <p:cNvPicPr preferRelativeResize="0"/>
            <p:nvPr/>
          </p:nvPicPr>
          <p:blipFill rotWithShape="1">
            <a:blip r:embed="rId15">
              <a:alphaModFix/>
            </a:blip>
            <a:srcRect b="0" l="0" r="0" t="0"/>
            <a:stretch/>
          </p:blipFill>
          <p:spPr>
            <a:xfrm>
              <a:off x="7373704" y="4337967"/>
              <a:ext cx="557636" cy="159254"/>
            </a:xfrm>
            <a:prstGeom prst="rect">
              <a:avLst/>
            </a:prstGeom>
            <a:noFill/>
            <a:ln>
              <a:noFill/>
            </a:ln>
          </p:spPr>
        </p:pic>
      </p:grpSp>
      <p:sp>
        <p:nvSpPr>
          <p:cNvPr id="5873" name="Google Shape;5873;p388"/>
          <p:cNvSpPr/>
          <p:nvPr/>
        </p:nvSpPr>
        <p:spPr>
          <a:xfrm>
            <a:off x="1685241" y="3047875"/>
            <a:ext cx="7085700" cy="743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grpSp>
        <p:nvGrpSpPr>
          <p:cNvPr id="5874" name="Google Shape;5874;p388"/>
          <p:cNvGrpSpPr/>
          <p:nvPr/>
        </p:nvGrpSpPr>
        <p:grpSpPr>
          <a:xfrm>
            <a:off x="368100" y="3099625"/>
            <a:ext cx="8355809" cy="640200"/>
            <a:chOff x="368100" y="3099625"/>
            <a:chExt cx="8355809" cy="640200"/>
          </a:xfrm>
        </p:grpSpPr>
        <p:sp>
          <p:nvSpPr>
            <p:cNvPr id="5875" name="Google Shape;5875;p388"/>
            <p:cNvSpPr txBox="1"/>
            <p:nvPr/>
          </p:nvSpPr>
          <p:spPr>
            <a:xfrm>
              <a:off x="368100" y="3250375"/>
              <a:ext cx="1188300" cy="338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2"/>
                  </a:solidFill>
                  <a:latin typeface="Roboto"/>
                  <a:ea typeface="Roboto"/>
                  <a:cs typeface="Roboto"/>
                  <a:sym typeface="Roboto"/>
                </a:rPr>
                <a:t>PHYSICAL SECURITY</a:t>
              </a:r>
              <a:endParaRPr b="1" i="0" sz="1100" u="none" cap="none" strike="noStrike">
                <a:solidFill>
                  <a:schemeClr val="accent2"/>
                </a:solidFill>
                <a:latin typeface="Roboto"/>
                <a:ea typeface="Roboto"/>
                <a:cs typeface="Roboto"/>
                <a:sym typeface="Roboto"/>
              </a:endParaRPr>
            </a:p>
          </p:txBody>
        </p:sp>
        <p:grpSp>
          <p:nvGrpSpPr>
            <p:cNvPr id="5876" name="Google Shape;5876;p388"/>
            <p:cNvGrpSpPr/>
            <p:nvPr/>
          </p:nvGrpSpPr>
          <p:grpSpPr>
            <a:xfrm>
              <a:off x="1742070" y="3099625"/>
              <a:ext cx="6981839" cy="640200"/>
              <a:chOff x="1742070" y="3099625"/>
              <a:chExt cx="6981839" cy="640200"/>
            </a:xfrm>
          </p:grpSpPr>
          <p:grpSp>
            <p:nvGrpSpPr>
              <p:cNvPr id="5877" name="Google Shape;5877;p388"/>
              <p:cNvGrpSpPr/>
              <p:nvPr/>
            </p:nvGrpSpPr>
            <p:grpSpPr>
              <a:xfrm>
                <a:off x="5255475" y="3099625"/>
                <a:ext cx="1711744" cy="640200"/>
                <a:chOff x="4890098" y="1308175"/>
                <a:chExt cx="1178400" cy="640200"/>
              </a:xfrm>
            </p:grpSpPr>
            <p:sp>
              <p:nvSpPr>
                <p:cNvPr id="5878" name="Google Shape;5878;p388"/>
                <p:cNvSpPr/>
                <p:nvPr/>
              </p:nvSpPr>
              <p:spPr>
                <a:xfrm>
                  <a:off x="4890098" y="13081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879" name="Google Shape;5879;p388"/>
                <p:cNvSpPr/>
                <p:nvPr/>
              </p:nvSpPr>
              <p:spPr>
                <a:xfrm>
                  <a:off x="5065898" y="1445425"/>
                  <a:ext cx="826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Secure Cloud </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Redundancy</a:t>
                  </a:r>
                  <a:endParaRPr b="0" i="0" sz="900" u="none" cap="none" strike="noStrike">
                    <a:solidFill>
                      <a:srgbClr val="000000"/>
                    </a:solidFill>
                    <a:latin typeface="Roboto Medium"/>
                    <a:ea typeface="Roboto Medium"/>
                    <a:cs typeface="Roboto Medium"/>
                    <a:sym typeface="Roboto Medium"/>
                  </a:endParaRPr>
                </a:p>
              </p:txBody>
            </p:sp>
          </p:grpSp>
          <p:grpSp>
            <p:nvGrpSpPr>
              <p:cNvPr id="5880" name="Google Shape;5880;p388"/>
              <p:cNvGrpSpPr/>
              <p:nvPr/>
            </p:nvGrpSpPr>
            <p:grpSpPr>
              <a:xfrm>
                <a:off x="3498683" y="3099625"/>
                <a:ext cx="1711735" cy="640200"/>
                <a:chOff x="3630068" y="1308175"/>
                <a:chExt cx="1164604" cy="640200"/>
              </a:xfrm>
            </p:grpSpPr>
            <p:sp>
              <p:nvSpPr>
                <p:cNvPr id="5881" name="Google Shape;5881;p388"/>
                <p:cNvSpPr/>
                <p:nvPr/>
              </p:nvSpPr>
              <p:spPr>
                <a:xfrm>
                  <a:off x="3630068" y="1308175"/>
                  <a:ext cx="11646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882" name="Google Shape;5882;p388"/>
                <p:cNvSpPr/>
                <p:nvPr/>
              </p:nvSpPr>
              <p:spPr>
                <a:xfrm>
                  <a:off x="3630072" y="1445425"/>
                  <a:ext cx="11646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Video </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Surveillance</a:t>
                  </a:r>
                  <a:endParaRPr b="0" i="0" sz="900" u="none" cap="none" strike="noStrike">
                    <a:solidFill>
                      <a:srgbClr val="000000"/>
                    </a:solidFill>
                    <a:latin typeface="Roboto Medium"/>
                    <a:ea typeface="Roboto Medium"/>
                    <a:cs typeface="Roboto Medium"/>
                    <a:sym typeface="Roboto Medium"/>
                  </a:endParaRPr>
                </a:p>
              </p:txBody>
            </p:sp>
          </p:grpSp>
          <p:grpSp>
            <p:nvGrpSpPr>
              <p:cNvPr id="5883" name="Google Shape;5883;p388"/>
              <p:cNvGrpSpPr/>
              <p:nvPr/>
            </p:nvGrpSpPr>
            <p:grpSpPr>
              <a:xfrm>
                <a:off x="1742070" y="3099625"/>
                <a:ext cx="1711744" cy="640200"/>
                <a:chOff x="2447348" y="1308175"/>
                <a:chExt cx="1178400" cy="640200"/>
              </a:xfrm>
            </p:grpSpPr>
            <p:sp>
              <p:nvSpPr>
                <p:cNvPr id="5884" name="Google Shape;5884;p388"/>
                <p:cNvSpPr/>
                <p:nvPr/>
              </p:nvSpPr>
              <p:spPr>
                <a:xfrm>
                  <a:off x="2447348" y="13081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5885" name="Google Shape;5885;p388"/>
                <p:cNvSpPr/>
                <p:nvPr/>
              </p:nvSpPr>
              <p:spPr>
                <a:xfrm>
                  <a:off x="2645948" y="1443625"/>
                  <a:ext cx="7812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Intrusion </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Detection</a:t>
                  </a:r>
                  <a:r>
                    <a:rPr b="0" baseline="30000" i="0" lang="en-US" sz="900" u="none" cap="none" strike="noStrike">
                      <a:solidFill>
                        <a:schemeClr val="accent1"/>
                      </a:solidFill>
                      <a:latin typeface="Roboto Medium"/>
                      <a:ea typeface="Roboto Medium"/>
                      <a:cs typeface="Roboto Medium"/>
                      <a:sym typeface="Roboto Medium"/>
                    </a:rPr>
                    <a:t>*</a:t>
                  </a:r>
                  <a:endParaRPr b="0" baseline="30000" i="0" sz="900" u="none" cap="none" strike="noStrike">
                    <a:solidFill>
                      <a:schemeClr val="accent1"/>
                    </a:solidFill>
                    <a:latin typeface="Roboto Medium"/>
                    <a:ea typeface="Roboto Medium"/>
                    <a:cs typeface="Roboto Medium"/>
                    <a:sym typeface="Roboto Medium"/>
                  </a:endParaRPr>
                </a:p>
              </p:txBody>
            </p:sp>
          </p:grpSp>
          <p:grpSp>
            <p:nvGrpSpPr>
              <p:cNvPr id="5886" name="Google Shape;5886;p388"/>
              <p:cNvGrpSpPr/>
              <p:nvPr/>
            </p:nvGrpSpPr>
            <p:grpSpPr>
              <a:xfrm>
                <a:off x="7012165" y="3099625"/>
                <a:ext cx="1711744" cy="640200"/>
                <a:chOff x="6249756" y="1948375"/>
                <a:chExt cx="1178400" cy="640200"/>
              </a:xfrm>
            </p:grpSpPr>
            <p:sp>
              <p:nvSpPr>
                <p:cNvPr id="5887" name="Google Shape;5887;p388"/>
                <p:cNvSpPr/>
                <p:nvPr/>
              </p:nvSpPr>
              <p:spPr>
                <a:xfrm>
                  <a:off x="6249756" y="19483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888" name="Google Shape;5888;p388"/>
                <p:cNvSpPr/>
                <p:nvPr/>
              </p:nvSpPr>
              <p:spPr>
                <a:xfrm>
                  <a:off x="6425562" y="2085625"/>
                  <a:ext cx="826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Biometric</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Controls</a:t>
                  </a:r>
                  <a:endParaRPr b="0" i="0" sz="900" u="none" cap="none" strike="noStrike">
                    <a:solidFill>
                      <a:srgbClr val="000000"/>
                    </a:solidFill>
                    <a:latin typeface="Roboto Medium"/>
                    <a:ea typeface="Roboto Medium"/>
                    <a:cs typeface="Roboto Medium"/>
                    <a:sym typeface="Roboto Medium"/>
                  </a:endParaRPr>
                </a:p>
              </p:txBody>
            </p:sp>
          </p:grpSp>
        </p:grpSp>
      </p:grpSp>
      <p:sp>
        <p:nvSpPr>
          <p:cNvPr id="5889" name="Google Shape;5889;p388"/>
          <p:cNvSpPr txBox="1"/>
          <p:nvPr>
            <p:ph type="title"/>
          </p:nvPr>
        </p:nvSpPr>
        <p:spPr>
          <a:xfrm>
            <a:off x="363125" y="274320"/>
            <a:ext cx="7470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latin typeface="Roboto Slab Medium"/>
                <a:ea typeface="Roboto Slab Medium"/>
                <a:cs typeface="Roboto Slab Medium"/>
                <a:sym typeface="Roboto Slab Medium"/>
              </a:rPr>
              <a:t>Jitterbit’s layered </a:t>
            </a:r>
            <a:r>
              <a:rPr lang="en-US">
                <a:latin typeface="Roboto Slab Medium"/>
                <a:ea typeface="Roboto Slab Medium"/>
                <a:cs typeface="Roboto Slab Medium"/>
                <a:sym typeface="Roboto Slab Medium"/>
              </a:rPr>
              <a:t>security</a:t>
            </a:r>
            <a:r>
              <a:rPr lang="en-US">
                <a:latin typeface="Roboto Slab Medium"/>
                <a:ea typeface="Roboto Slab Medium"/>
                <a:cs typeface="Roboto Slab Medium"/>
                <a:sym typeface="Roboto Slab Medium"/>
              </a:rPr>
              <a:t> foundation </a:t>
            </a:r>
            <a:endParaRPr>
              <a:latin typeface="Roboto Slab Medium"/>
              <a:ea typeface="Roboto Slab Medium"/>
              <a:cs typeface="Roboto Slab Medium"/>
              <a:sym typeface="Roboto Slab Medium"/>
            </a:endParaRPr>
          </a:p>
        </p:txBody>
      </p:sp>
      <p:pic>
        <p:nvPicPr>
          <p:cNvPr id="5890" name="Google Shape;5890;p388"/>
          <p:cNvPicPr preferRelativeResize="0"/>
          <p:nvPr/>
        </p:nvPicPr>
        <p:blipFill rotWithShape="1">
          <a:blip r:embed="rId16">
            <a:alphaModFix/>
          </a:blip>
          <a:srcRect b="0" l="0" r="0" t="0"/>
          <a:stretch/>
        </p:blipFill>
        <p:spPr>
          <a:xfrm>
            <a:off x="6991416" y="1000450"/>
            <a:ext cx="1779372" cy="274320"/>
          </a:xfrm>
          <a:prstGeom prst="rect">
            <a:avLst/>
          </a:prstGeom>
          <a:noFill/>
          <a:ln>
            <a:noFill/>
          </a:ln>
        </p:spPr>
      </p:pic>
      <p:sp>
        <p:nvSpPr>
          <p:cNvPr id="5891" name="Google Shape;5891;p388"/>
          <p:cNvSpPr txBox="1"/>
          <p:nvPr/>
        </p:nvSpPr>
        <p:spPr>
          <a:xfrm>
            <a:off x="375625" y="655320"/>
            <a:ext cx="7926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600"/>
              </a:spcBef>
              <a:spcAft>
                <a:spcPts val="600"/>
              </a:spcAft>
              <a:buClr>
                <a:srgbClr val="000000"/>
              </a:buClr>
              <a:buSzPts val="1200"/>
              <a:buFont typeface="Arial"/>
              <a:buNone/>
            </a:pPr>
            <a:r>
              <a:rPr b="0" i="0" lang="en-US" sz="1200" u="none" cap="none" strike="noStrike">
                <a:solidFill>
                  <a:schemeClr val="accent6"/>
                </a:solidFill>
                <a:latin typeface="Roboto"/>
                <a:ea typeface="Roboto"/>
                <a:cs typeface="Roboto"/>
                <a:sym typeface="Roboto"/>
              </a:rPr>
              <a:t>Jitterbit manages the security of the Harmony platform by applying a hybrid framework </a:t>
            </a:r>
            <a:br>
              <a:rPr b="0" i="0" lang="en-US" sz="1200" u="none" cap="none" strike="noStrike">
                <a:solidFill>
                  <a:schemeClr val="accent6"/>
                </a:solidFill>
                <a:latin typeface="Roboto"/>
                <a:ea typeface="Roboto"/>
                <a:cs typeface="Roboto"/>
                <a:sym typeface="Roboto"/>
              </a:rPr>
            </a:br>
            <a:r>
              <a:rPr b="0" i="0" lang="en-US" sz="1200" u="none" cap="none" strike="noStrike">
                <a:solidFill>
                  <a:schemeClr val="accent6"/>
                </a:solidFill>
                <a:latin typeface="Roboto"/>
                <a:ea typeface="Roboto"/>
                <a:cs typeface="Roboto"/>
                <a:sym typeface="Roboto"/>
              </a:rPr>
              <a:t>based on NIST, CISA, CSA, and CERT recommendations.</a:t>
            </a:r>
            <a:endParaRPr b="0" i="0" sz="1200" u="none" cap="none" strike="noStrike">
              <a:solidFill>
                <a:schemeClr val="accent6"/>
              </a:solidFill>
              <a:latin typeface="Roboto"/>
              <a:ea typeface="Roboto"/>
              <a:cs typeface="Roboto"/>
              <a:sym typeface="Roboto"/>
            </a:endParaRPr>
          </a:p>
        </p:txBody>
      </p:sp>
      <p:sp>
        <p:nvSpPr>
          <p:cNvPr id="5892" name="Google Shape;5892;p388"/>
          <p:cNvSpPr/>
          <p:nvPr/>
        </p:nvSpPr>
        <p:spPr>
          <a:xfrm>
            <a:off x="1685100" y="2189100"/>
            <a:ext cx="7085700" cy="7437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grpSp>
        <p:nvGrpSpPr>
          <p:cNvPr id="5893" name="Google Shape;5893;p388"/>
          <p:cNvGrpSpPr/>
          <p:nvPr/>
        </p:nvGrpSpPr>
        <p:grpSpPr>
          <a:xfrm>
            <a:off x="368100" y="2240941"/>
            <a:ext cx="8353856" cy="640213"/>
            <a:chOff x="368100" y="2240941"/>
            <a:chExt cx="8353856" cy="640213"/>
          </a:xfrm>
        </p:grpSpPr>
        <p:sp>
          <p:nvSpPr>
            <p:cNvPr id="5894" name="Google Shape;5894;p388"/>
            <p:cNvSpPr txBox="1"/>
            <p:nvPr/>
          </p:nvSpPr>
          <p:spPr>
            <a:xfrm>
              <a:off x="368100" y="2391600"/>
              <a:ext cx="1188300" cy="338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rgbClr val="7C98A2"/>
                  </a:solidFill>
                  <a:latin typeface="Roboto"/>
                  <a:ea typeface="Roboto"/>
                  <a:cs typeface="Roboto"/>
                  <a:sym typeface="Roboto"/>
                </a:rPr>
                <a:t>ORGANIZATIONAL</a:t>
              </a:r>
              <a:br>
                <a:rPr b="1" i="0" lang="en-US" sz="1100" u="none" cap="none" strike="noStrike">
                  <a:solidFill>
                    <a:srgbClr val="7C98A2"/>
                  </a:solidFill>
                  <a:latin typeface="Roboto"/>
                  <a:ea typeface="Roboto"/>
                  <a:cs typeface="Roboto"/>
                  <a:sym typeface="Roboto"/>
                </a:rPr>
              </a:br>
              <a:r>
                <a:rPr b="1" i="0" lang="en-US" sz="1100" u="none" cap="none" strike="noStrike">
                  <a:solidFill>
                    <a:srgbClr val="7C98A2"/>
                  </a:solidFill>
                  <a:latin typeface="Roboto"/>
                  <a:ea typeface="Roboto"/>
                  <a:cs typeface="Roboto"/>
                  <a:sym typeface="Roboto"/>
                </a:rPr>
                <a:t>SECURITY</a:t>
              </a:r>
              <a:endParaRPr b="1" i="0" sz="1100" u="none" cap="none" strike="noStrike">
                <a:solidFill>
                  <a:srgbClr val="7C98A2"/>
                </a:solidFill>
                <a:latin typeface="Roboto"/>
                <a:ea typeface="Roboto"/>
                <a:cs typeface="Roboto"/>
                <a:sym typeface="Roboto"/>
              </a:endParaRPr>
            </a:p>
          </p:txBody>
        </p:sp>
        <p:grpSp>
          <p:nvGrpSpPr>
            <p:cNvPr id="5895" name="Google Shape;5895;p388"/>
            <p:cNvGrpSpPr/>
            <p:nvPr/>
          </p:nvGrpSpPr>
          <p:grpSpPr>
            <a:xfrm>
              <a:off x="1742284" y="2240941"/>
              <a:ext cx="6979671" cy="640213"/>
              <a:chOff x="1597409" y="2240941"/>
              <a:chExt cx="6979671" cy="640213"/>
            </a:xfrm>
          </p:grpSpPr>
          <p:grpSp>
            <p:nvGrpSpPr>
              <p:cNvPr id="5896" name="Google Shape;5896;p388"/>
              <p:cNvGrpSpPr/>
              <p:nvPr/>
            </p:nvGrpSpPr>
            <p:grpSpPr>
              <a:xfrm>
                <a:off x="4607205" y="2240954"/>
                <a:ext cx="960080" cy="640200"/>
                <a:chOff x="5086662" y="2114681"/>
                <a:chExt cx="826800" cy="640200"/>
              </a:xfrm>
            </p:grpSpPr>
            <p:sp>
              <p:nvSpPr>
                <p:cNvPr id="5897" name="Google Shape;5897;p388"/>
                <p:cNvSpPr/>
                <p:nvPr/>
              </p:nvSpPr>
              <p:spPr>
                <a:xfrm>
                  <a:off x="508666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898" name="Google Shape;5898;p388"/>
                <p:cNvSpPr/>
                <p:nvPr/>
              </p:nvSpPr>
              <p:spPr>
                <a:xfrm>
                  <a:off x="5236662" y="2251931"/>
                  <a:ext cx="526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Secure SDLC</a:t>
                  </a:r>
                  <a:endParaRPr b="0" i="0" sz="900" u="none" cap="none" strike="noStrike">
                    <a:solidFill>
                      <a:srgbClr val="000000"/>
                    </a:solidFill>
                    <a:latin typeface="Roboto Medium"/>
                    <a:ea typeface="Roboto Medium"/>
                    <a:cs typeface="Roboto Medium"/>
                    <a:sym typeface="Roboto Medium"/>
                  </a:endParaRPr>
                </a:p>
              </p:txBody>
            </p:sp>
          </p:grpSp>
          <p:grpSp>
            <p:nvGrpSpPr>
              <p:cNvPr id="5899" name="Google Shape;5899;p388"/>
              <p:cNvGrpSpPr/>
              <p:nvPr/>
            </p:nvGrpSpPr>
            <p:grpSpPr>
              <a:xfrm>
                <a:off x="2600675" y="2240954"/>
                <a:ext cx="960080" cy="640200"/>
                <a:chOff x="3260112" y="2114681"/>
                <a:chExt cx="826800" cy="640200"/>
              </a:xfrm>
            </p:grpSpPr>
            <p:sp>
              <p:nvSpPr>
                <p:cNvPr id="5900" name="Google Shape;5900;p388"/>
                <p:cNvSpPr/>
                <p:nvPr/>
              </p:nvSpPr>
              <p:spPr>
                <a:xfrm>
                  <a:off x="32601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901" name="Google Shape;5901;p388"/>
                <p:cNvSpPr/>
                <p:nvPr/>
              </p:nvSpPr>
              <p:spPr>
                <a:xfrm>
                  <a:off x="3318912" y="2251931"/>
                  <a:ext cx="7092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Penetration Testing</a:t>
                  </a:r>
                  <a:endParaRPr b="0" i="0" sz="900" u="none" cap="none" strike="noStrike">
                    <a:solidFill>
                      <a:srgbClr val="000000"/>
                    </a:solidFill>
                    <a:latin typeface="Roboto Medium"/>
                    <a:ea typeface="Roboto Medium"/>
                    <a:cs typeface="Roboto Medium"/>
                    <a:sym typeface="Roboto Medium"/>
                  </a:endParaRPr>
                </a:p>
              </p:txBody>
            </p:sp>
          </p:grpSp>
          <p:grpSp>
            <p:nvGrpSpPr>
              <p:cNvPr id="5902" name="Google Shape;5902;p388"/>
              <p:cNvGrpSpPr/>
              <p:nvPr/>
            </p:nvGrpSpPr>
            <p:grpSpPr>
              <a:xfrm>
                <a:off x="5610470" y="2240954"/>
                <a:ext cx="960080" cy="640200"/>
                <a:chOff x="5996112" y="2114681"/>
                <a:chExt cx="826800" cy="640200"/>
              </a:xfrm>
            </p:grpSpPr>
            <p:sp>
              <p:nvSpPr>
                <p:cNvPr id="5903" name="Google Shape;5903;p388"/>
                <p:cNvSpPr/>
                <p:nvPr/>
              </p:nvSpPr>
              <p:spPr>
                <a:xfrm>
                  <a:off x="59961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904" name="Google Shape;5904;p388"/>
                <p:cNvSpPr/>
                <p:nvPr/>
              </p:nvSpPr>
              <p:spPr>
                <a:xfrm>
                  <a:off x="6069612" y="2251931"/>
                  <a:ext cx="679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FIPS 140-2</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Auth</a:t>
                  </a:r>
                  <a:endParaRPr b="0" i="0" sz="900" u="none" cap="none" strike="noStrike">
                    <a:solidFill>
                      <a:srgbClr val="000000"/>
                    </a:solidFill>
                    <a:latin typeface="Roboto Medium"/>
                    <a:ea typeface="Roboto Medium"/>
                    <a:cs typeface="Roboto Medium"/>
                    <a:sym typeface="Roboto Medium"/>
                  </a:endParaRPr>
                </a:p>
              </p:txBody>
            </p:sp>
          </p:grpSp>
          <p:grpSp>
            <p:nvGrpSpPr>
              <p:cNvPr id="5905" name="Google Shape;5905;p388"/>
              <p:cNvGrpSpPr/>
              <p:nvPr/>
            </p:nvGrpSpPr>
            <p:grpSpPr>
              <a:xfrm>
                <a:off x="7617001" y="2240948"/>
                <a:ext cx="960080" cy="640200"/>
                <a:chOff x="7830287" y="2114681"/>
                <a:chExt cx="826800" cy="640200"/>
              </a:xfrm>
            </p:grpSpPr>
            <p:sp>
              <p:nvSpPr>
                <p:cNvPr id="5906" name="Google Shape;5906;p388"/>
                <p:cNvSpPr/>
                <p:nvPr/>
              </p:nvSpPr>
              <p:spPr>
                <a:xfrm>
                  <a:off x="7830287"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907" name="Google Shape;5907;p388"/>
                <p:cNvSpPr/>
                <p:nvPr/>
              </p:nvSpPr>
              <p:spPr>
                <a:xfrm>
                  <a:off x="7903787" y="2251931"/>
                  <a:ext cx="679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E2E Encryption</a:t>
                  </a:r>
                  <a:endParaRPr b="0" i="0" sz="900" u="none" cap="none" strike="noStrike">
                    <a:solidFill>
                      <a:srgbClr val="000000"/>
                    </a:solidFill>
                    <a:latin typeface="Roboto Medium"/>
                    <a:ea typeface="Roboto Medium"/>
                    <a:cs typeface="Roboto Medium"/>
                    <a:sym typeface="Roboto Medium"/>
                  </a:endParaRPr>
                </a:p>
              </p:txBody>
            </p:sp>
          </p:grpSp>
          <p:grpSp>
            <p:nvGrpSpPr>
              <p:cNvPr id="5908" name="Google Shape;5908;p388"/>
              <p:cNvGrpSpPr/>
              <p:nvPr/>
            </p:nvGrpSpPr>
            <p:grpSpPr>
              <a:xfrm>
                <a:off x="3603940" y="2240954"/>
                <a:ext cx="960080" cy="640200"/>
                <a:chOff x="4177212" y="2114681"/>
                <a:chExt cx="826800" cy="640200"/>
              </a:xfrm>
            </p:grpSpPr>
            <p:sp>
              <p:nvSpPr>
                <p:cNvPr id="5909" name="Google Shape;5909;p388"/>
                <p:cNvSpPr/>
                <p:nvPr/>
              </p:nvSpPr>
              <p:spPr>
                <a:xfrm>
                  <a:off x="41772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910" name="Google Shape;5910;p388"/>
                <p:cNvSpPr/>
                <p:nvPr/>
              </p:nvSpPr>
              <p:spPr>
                <a:xfrm>
                  <a:off x="4290462" y="2251931"/>
                  <a:ext cx="6003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OWASP</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Checks</a:t>
                  </a:r>
                  <a:endParaRPr b="0" i="0" sz="900" u="none" cap="none" strike="noStrike">
                    <a:solidFill>
                      <a:srgbClr val="000000"/>
                    </a:solidFill>
                    <a:latin typeface="Roboto Medium"/>
                    <a:ea typeface="Roboto Medium"/>
                    <a:cs typeface="Roboto Medium"/>
                    <a:sym typeface="Roboto Medium"/>
                  </a:endParaRPr>
                </a:p>
              </p:txBody>
            </p:sp>
          </p:grpSp>
          <p:grpSp>
            <p:nvGrpSpPr>
              <p:cNvPr id="5911" name="Google Shape;5911;p388"/>
              <p:cNvGrpSpPr/>
              <p:nvPr/>
            </p:nvGrpSpPr>
            <p:grpSpPr>
              <a:xfrm>
                <a:off x="6613735" y="2240948"/>
                <a:ext cx="960080" cy="640200"/>
                <a:chOff x="6941712" y="2114681"/>
                <a:chExt cx="826800" cy="640200"/>
              </a:xfrm>
            </p:grpSpPr>
            <p:sp>
              <p:nvSpPr>
                <p:cNvPr id="5912" name="Google Shape;5912;p388"/>
                <p:cNvSpPr/>
                <p:nvPr/>
              </p:nvSpPr>
              <p:spPr>
                <a:xfrm>
                  <a:off x="69417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913" name="Google Shape;5913;p388"/>
                <p:cNvSpPr/>
                <p:nvPr/>
              </p:nvSpPr>
              <p:spPr>
                <a:xfrm>
                  <a:off x="7145562" y="2251931"/>
                  <a:ext cx="4191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SSO</a:t>
                  </a:r>
                  <a:endParaRPr b="0" i="0" sz="900" u="none" cap="none" strike="noStrike">
                    <a:solidFill>
                      <a:srgbClr val="000000"/>
                    </a:solidFill>
                    <a:latin typeface="Roboto Medium"/>
                    <a:ea typeface="Roboto Medium"/>
                    <a:cs typeface="Roboto Medium"/>
                    <a:sym typeface="Roboto Medium"/>
                  </a:endParaRPr>
                </a:p>
              </p:txBody>
            </p:sp>
          </p:grpSp>
          <p:grpSp>
            <p:nvGrpSpPr>
              <p:cNvPr id="5914" name="Google Shape;5914;p388"/>
              <p:cNvGrpSpPr/>
              <p:nvPr/>
            </p:nvGrpSpPr>
            <p:grpSpPr>
              <a:xfrm>
                <a:off x="1597409" y="2240941"/>
                <a:ext cx="960080" cy="640200"/>
                <a:chOff x="2327774" y="2114681"/>
                <a:chExt cx="826800" cy="640200"/>
              </a:xfrm>
            </p:grpSpPr>
            <p:sp>
              <p:nvSpPr>
                <p:cNvPr id="5915" name="Google Shape;5915;p388"/>
                <p:cNvSpPr/>
                <p:nvPr/>
              </p:nvSpPr>
              <p:spPr>
                <a:xfrm>
                  <a:off x="2327774"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916" name="Google Shape;5916;p388"/>
                <p:cNvSpPr/>
                <p:nvPr/>
              </p:nvSpPr>
              <p:spPr>
                <a:xfrm>
                  <a:off x="2459774" y="2251931"/>
                  <a:ext cx="562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Personnel</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Policy </a:t>
                  </a:r>
                  <a:endParaRPr b="0" i="0" sz="900" u="none" cap="none" strike="noStrike">
                    <a:solidFill>
                      <a:srgbClr val="000000"/>
                    </a:solidFill>
                    <a:latin typeface="Roboto Medium"/>
                    <a:ea typeface="Roboto Medium"/>
                    <a:cs typeface="Roboto Medium"/>
                    <a:sym typeface="Roboto Medium"/>
                  </a:endParaRPr>
                </a:p>
              </p:txBody>
            </p:sp>
          </p:grpSp>
        </p:grpSp>
      </p:grpSp>
      <p:sp>
        <p:nvSpPr>
          <p:cNvPr id="5917" name="Google Shape;5917;p388"/>
          <p:cNvSpPr txBox="1"/>
          <p:nvPr/>
        </p:nvSpPr>
        <p:spPr>
          <a:xfrm>
            <a:off x="3613350" y="4911725"/>
            <a:ext cx="1917300" cy="107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chemeClr val="accent1"/>
                </a:solidFill>
                <a:latin typeface="Roboto"/>
                <a:ea typeface="Roboto"/>
                <a:cs typeface="Roboto"/>
                <a:sym typeface="Roboto"/>
              </a:rPr>
              <a:t>*</a:t>
            </a:r>
            <a:r>
              <a:rPr b="0" i="0" lang="en-US" sz="700" u="none" cap="none" strike="noStrike">
                <a:solidFill>
                  <a:srgbClr val="999999"/>
                </a:solidFill>
                <a:latin typeface="Roboto Light"/>
                <a:ea typeface="Roboto Light"/>
                <a:cs typeface="Roboto Light"/>
                <a:sym typeface="Roboto Light"/>
              </a:rPr>
              <a:t> Provided via AWS security controls.</a:t>
            </a:r>
            <a:endParaRPr b="0" i="0" sz="700" u="none" cap="none" strike="noStrike">
              <a:solidFill>
                <a:srgbClr val="999999"/>
              </a:solidFill>
              <a:latin typeface="Roboto Light"/>
              <a:ea typeface="Roboto Light"/>
              <a:cs typeface="Roboto Light"/>
              <a:sym typeface="Roboto Light"/>
            </a:endParaRPr>
          </a:p>
        </p:txBody>
      </p:sp>
      <p:sp>
        <p:nvSpPr>
          <p:cNvPr id="5918" name="Google Shape;5918;p388"/>
          <p:cNvSpPr/>
          <p:nvPr/>
        </p:nvSpPr>
        <p:spPr>
          <a:xfrm>
            <a:off x="1685100" y="1330325"/>
            <a:ext cx="7090800" cy="743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grpSp>
        <p:nvGrpSpPr>
          <p:cNvPr id="5919" name="Google Shape;5919;p388"/>
          <p:cNvGrpSpPr/>
          <p:nvPr/>
        </p:nvGrpSpPr>
        <p:grpSpPr>
          <a:xfrm>
            <a:off x="368100" y="1382069"/>
            <a:ext cx="8353852" cy="640212"/>
            <a:chOff x="368100" y="1382069"/>
            <a:chExt cx="8353852" cy="640212"/>
          </a:xfrm>
        </p:grpSpPr>
        <p:sp>
          <p:nvSpPr>
            <p:cNvPr id="5920" name="Google Shape;5920;p388"/>
            <p:cNvSpPr txBox="1"/>
            <p:nvPr/>
          </p:nvSpPr>
          <p:spPr>
            <a:xfrm>
              <a:off x="368100" y="1532825"/>
              <a:ext cx="1188300" cy="338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6"/>
                  </a:solidFill>
                  <a:latin typeface="Roboto"/>
                  <a:ea typeface="Roboto"/>
                  <a:cs typeface="Roboto"/>
                  <a:sym typeface="Roboto"/>
                </a:rPr>
                <a:t>LOGICAL</a:t>
              </a:r>
              <a:br>
                <a:rPr b="1" i="0" lang="en-US" sz="1100" u="none" cap="none" strike="noStrike">
                  <a:solidFill>
                    <a:schemeClr val="accent6"/>
                  </a:solidFill>
                  <a:latin typeface="Roboto"/>
                  <a:ea typeface="Roboto"/>
                  <a:cs typeface="Roboto"/>
                  <a:sym typeface="Roboto"/>
                </a:rPr>
              </a:br>
              <a:r>
                <a:rPr b="1" i="0" lang="en-US" sz="1100" u="none" cap="none" strike="noStrike">
                  <a:solidFill>
                    <a:schemeClr val="accent6"/>
                  </a:solidFill>
                  <a:latin typeface="Roboto"/>
                  <a:ea typeface="Roboto"/>
                  <a:cs typeface="Roboto"/>
                  <a:sym typeface="Roboto"/>
                </a:rPr>
                <a:t>SECURITY</a:t>
              </a:r>
              <a:endParaRPr b="1" i="0" sz="1100" u="none" cap="none" strike="noStrike">
                <a:solidFill>
                  <a:schemeClr val="accent6"/>
                </a:solidFill>
                <a:latin typeface="Roboto"/>
                <a:ea typeface="Roboto"/>
                <a:cs typeface="Roboto"/>
                <a:sym typeface="Roboto"/>
              </a:endParaRPr>
            </a:p>
          </p:txBody>
        </p:sp>
        <p:grpSp>
          <p:nvGrpSpPr>
            <p:cNvPr id="5921" name="Google Shape;5921;p388"/>
            <p:cNvGrpSpPr/>
            <p:nvPr/>
          </p:nvGrpSpPr>
          <p:grpSpPr>
            <a:xfrm>
              <a:off x="1741502" y="1382069"/>
              <a:ext cx="6980449" cy="640212"/>
              <a:chOff x="1596627" y="1382069"/>
              <a:chExt cx="6980449" cy="640212"/>
            </a:xfrm>
          </p:grpSpPr>
          <p:grpSp>
            <p:nvGrpSpPr>
              <p:cNvPr id="5922" name="Google Shape;5922;p388"/>
              <p:cNvGrpSpPr/>
              <p:nvPr/>
            </p:nvGrpSpPr>
            <p:grpSpPr>
              <a:xfrm>
                <a:off x="6283331" y="1382081"/>
                <a:ext cx="731516" cy="640200"/>
                <a:chOff x="5110750" y="2921200"/>
                <a:chExt cx="781200" cy="640200"/>
              </a:xfrm>
            </p:grpSpPr>
            <p:sp>
              <p:nvSpPr>
                <p:cNvPr id="5923" name="Google Shape;5923;p388"/>
                <p:cNvSpPr/>
                <p:nvPr/>
              </p:nvSpPr>
              <p:spPr>
                <a:xfrm>
                  <a:off x="5110750" y="2921200"/>
                  <a:ext cx="781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5924" name="Google Shape;5924;p388"/>
                <p:cNvSpPr/>
                <p:nvPr/>
              </p:nvSpPr>
              <p:spPr>
                <a:xfrm>
                  <a:off x="5146750" y="3058438"/>
                  <a:ext cx="7092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FIPS 140-2</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Auth</a:t>
                  </a:r>
                  <a:endParaRPr b="0" i="0" sz="900" u="none" cap="none" strike="noStrike">
                    <a:solidFill>
                      <a:srgbClr val="000000"/>
                    </a:solidFill>
                    <a:latin typeface="Roboto Medium"/>
                    <a:ea typeface="Roboto Medium"/>
                    <a:cs typeface="Roboto Medium"/>
                    <a:sym typeface="Roboto Medium"/>
                  </a:endParaRPr>
                </a:p>
              </p:txBody>
            </p:sp>
          </p:grpSp>
          <p:grpSp>
            <p:nvGrpSpPr>
              <p:cNvPr id="5925" name="Google Shape;5925;p388"/>
              <p:cNvGrpSpPr/>
              <p:nvPr/>
            </p:nvGrpSpPr>
            <p:grpSpPr>
              <a:xfrm>
                <a:off x="7064431" y="1382069"/>
                <a:ext cx="731534" cy="640200"/>
                <a:chOff x="5987274" y="2921188"/>
                <a:chExt cx="639900" cy="640200"/>
              </a:xfrm>
            </p:grpSpPr>
            <p:sp>
              <p:nvSpPr>
                <p:cNvPr id="5926" name="Google Shape;5926;p388"/>
                <p:cNvSpPr/>
                <p:nvPr/>
              </p:nvSpPr>
              <p:spPr>
                <a:xfrm>
                  <a:off x="5987274"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5927" name="Google Shape;5927;p388"/>
                <p:cNvSpPr/>
                <p:nvPr/>
              </p:nvSpPr>
              <p:spPr>
                <a:xfrm>
                  <a:off x="6124374" y="3058438"/>
                  <a:ext cx="3657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SSO</a:t>
                  </a:r>
                  <a:endParaRPr b="0" i="0" sz="900" u="none" cap="none" strike="noStrike">
                    <a:solidFill>
                      <a:srgbClr val="000000"/>
                    </a:solidFill>
                    <a:latin typeface="Roboto Medium"/>
                    <a:ea typeface="Roboto Medium"/>
                    <a:cs typeface="Roboto Medium"/>
                    <a:sym typeface="Roboto Medium"/>
                  </a:endParaRPr>
                </a:p>
              </p:txBody>
            </p:sp>
          </p:grpSp>
          <p:grpSp>
            <p:nvGrpSpPr>
              <p:cNvPr id="5928" name="Google Shape;5928;p388"/>
              <p:cNvGrpSpPr/>
              <p:nvPr/>
            </p:nvGrpSpPr>
            <p:grpSpPr>
              <a:xfrm>
                <a:off x="7845550" y="1382081"/>
                <a:ext cx="731527" cy="640200"/>
                <a:chOff x="6716850" y="2921200"/>
                <a:chExt cx="750900" cy="640200"/>
              </a:xfrm>
            </p:grpSpPr>
            <p:sp>
              <p:nvSpPr>
                <p:cNvPr id="5929" name="Google Shape;5929;p388"/>
                <p:cNvSpPr/>
                <p:nvPr/>
              </p:nvSpPr>
              <p:spPr>
                <a:xfrm>
                  <a:off x="6716850" y="2921200"/>
                  <a:ext cx="750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5930" name="Google Shape;5930;p388"/>
                <p:cNvSpPr/>
                <p:nvPr/>
              </p:nvSpPr>
              <p:spPr>
                <a:xfrm>
                  <a:off x="6772350" y="3058450"/>
                  <a:ext cx="6399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E2E Encryption</a:t>
                  </a:r>
                  <a:endParaRPr b="0" i="0" sz="900" u="none" cap="none" strike="noStrike">
                    <a:solidFill>
                      <a:srgbClr val="000000"/>
                    </a:solidFill>
                    <a:latin typeface="Roboto Medium"/>
                    <a:ea typeface="Roboto Medium"/>
                    <a:cs typeface="Roboto Medium"/>
                    <a:sym typeface="Roboto Medium"/>
                  </a:endParaRPr>
                </a:p>
              </p:txBody>
            </p:sp>
          </p:grpSp>
          <p:grpSp>
            <p:nvGrpSpPr>
              <p:cNvPr id="5931" name="Google Shape;5931;p388"/>
              <p:cNvGrpSpPr/>
              <p:nvPr/>
            </p:nvGrpSpPr>
            <p:grpSpPr>
              <a:xfrm>
                <a:off x="1596627" y="1382069"/>
                <a:ext cx="731534" cy="640200"/>
                <a:chOff x="1334299" y="2921188"/>
                <a:chExt cx="639900" cy="640200"/>
              </a:xfrm>
            </p:grpSpPr>
            <p:sp>
              <p:nvSpPr>
                <p:cNvPr id="5932" name="Google Shape;5932;p388"/>
                <p:cNvSpPr/>
                <p:nvPr/>
              </p:nvSpPr>
              <p:spPr>
                <a:xfrm>
                  <a:off x="1334299"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5933" name="Google Shape;5933;p388"/>
                <p:cNvSpPr/>
                <p:nvPr/>
              </p:nvSpPr>
              <p:spPr>
                <a:xfrm>
                  <a:off x="1422949" y="3058438"/>
                  <a:ext cx="4626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MFA</a:t>
                  </a:r>
                  <a:r>
                    <a:rPr b="0" baseline="30000" i="0" lang="en-US" sz="900" u="none" cap="none" strike="noStrike">
                      <a:solidFill>
                        <a:schemeClr val="accent1"/>
                      </a:solidFill>
                      <a:latin typeface="Roboto Medium"/>
                      <a:ea typeface="Roboto Medium"/>
                      <a:cs typeface="Roboto Medium"/>
                      <a:sym typeface="Roboto Medium"/>
                    </a:rPr>
                    <a:t>*</a:t>
                  </a:r>
                  <a:endParaRPr b="0" i="0" sz="900" u="none" cap="none" strike="noStrike">
                    <a:solidFill>
                      <a:schemeClr val="accent1"/>
                    </a:solidFill>
                    <a:latin typeface="Roboto Medium"/>
                    <a:ea typeface="Roboto Medium"/>
                    <a:cs typeface="Roboto Medium"/>
                    <a:sym typeface="Roboto Medium"/>
                  </a:endParaRPr>
                </a:p>
              </p:txBody>
            </p:sp>
          </p:grpSp>
          <p:grpSp>
            <p:nvGrpSpPr>
              <p:cNvPr id="5934" name="Google Shape;5934;p388"/>
              <p:cNvGrpSpPr/>
              <p:nvPr/>
            </p:nvGrpSpPr>
            <p:grpSpPr>
              <a:xfrm>
                <a:off x="4721089" y="1382081"/>
                <a:ext cx="731540" cy="640200"/>
                <a:chOff x="4397400" y="2921200"/>
                <a:chExt cx="709200" cy="640200"/>
              </a:xfrm>
            </p:grpSpPr>
            <p:sp>
              <p:nvSpPr>
                <p:cNvPr id="5935" name="Google Shape;5935;p388"/>
                <p:cNvSpPr/>
                <p:nvPr/>
              </p:nvSpPr>
              <p:spPr>
                <a:xfrm>
                  <a:off x="4397400" y="2921200"/>
                  <a:ext cx="709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5936" name="Google Shape;5936;p388"/>
                <p:cNvSpPr/>
                <p:nvPr/>
              </p:nvSpPr>
              <p:spPr>
                <a:xfrm>
                  <a:off x="4431900" y="3058438"/>
                  <a:ext cx="6402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Secure</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Database</a:t>
                  </a:r>
                  <a:endParaRPr b="0" i="0" sz="900" u="none" cap="none" strike="noStrike">
                    <a:solidFill>
                      <a:srgbClr val="000000"/>
                    </a:solidFill>
                    <a:latin typeface="Roboto Medium"/>
                    <a:ea typeface="Roboto Medium"/>
                    <a:cs typeface="Roboto Medium"/>
                    <a:sym typeface="Roboto Medium"/>
                  </a:endParaRPr>
                </a:p>
              </p:txBody>
            </p:sp>
          </p:grpSp>
          <p:grpSp>
            <p:nvGrpSpPr>
              <p:cNvPr id="5937" name="Google Shape;5937;p388"/>
              <p:cNvGrpSpPr/>
              <p:nvPr/>
            </p:nvGrpSpPr>
            <p:grpSpPr>
              <a:xfrm>
                <a:off x="3939964" y="1382081"/>
                <a:ext cx="731540" cy="640200"/>
                <a:chOff x="3570825" y="2921200"/>
                <a:chExt cx="709200" cy="640200"/>
              </a:xfrm>
            </p:grpSpPr>
            <p:sp>
              <p:nvSpPr>
                <p:cNvPr id="5938" name="Google Shape;5938;p388"/>
                <p:cNvSpPr/>
                <p:nvPr/>
              </p:nvSpPr>
              <p:spPr>
                <a:xfrm>
                  <a:off x="3570825" y="2921200"/>
                  <a:ext cx="709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5939" name="Google Shape;5939;p388"/>
                <p:cNvSpPr/>
                <p:nvPr/>
              </p:nvSpPr>
              <p:spPr>
                <a:xfrm>
                  <a:off x="3644025" y="3058438"/>
                  <a:ext cx="562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IDS </a:t>
                  </a:r>
                  <a:br>
                    <a:rPr b="0" i="0" lang="en-US" sz="900" u="none" cap="none" strike="noStrike">
                      <a:solidFill>
                        <a:srgbClr val="000000"/>
                      </a:solidFill>
                      <a:latin typeface="Roboto Medium"/>
                      <a:ea typeface="Roboto Medium"/>
                      <a:cs typeface="Roboto Medium"/>
                      <a:sym typeface="Roboto Medium"/>
                    </a:rPr>
                  </a:br>
                  <a:r>
                    <a:rPr b="0" i="0" lang="en-US" sz="900" u="none" cap="none" strike="noStrike">
                      <a:solidFill>
                        <a:srgbClr val="000000"/>
                      </a:solidFill>
                      <a:latin typeface="Roboto Medium"/>
                      <a:ea typeface="Roboto Medium"/>
                      <a:cs typeface="Roboto Medium"/>
                      <a:sym typeface="Roboto Medium"/>
                    </a:rPr>
                    <a:t>&amp; IPS</a:t>
                  </a:r>
                  <a:endParaRPr b="0" i="0" sz="900" u="none" cap="none" strike="noStrike">
                    <a:solidFill>
                      <a:srgbClr val="000000"/>
                    </a:solidFill>
                    <a:latin typeface="Roboto Medium"/>
                    <a:ea typeface="Roboto Medium"/>
                    <a:cs typeface="Roboto Medium"/>
                    <a:sym typeface="Roboto Medium"/>
                  </a:endParaRPr>
                </a:p>
              </p:txBody>
            </p:sp>
          </p:grpSp>
          <p:grpSp>
            <p:nvGrpSpPr>
              <p:cNvPr id="5940" name="Google Shape;5940;p388"/>
              <p:cNvGrpSpPr/>
              <p:nvPr/>
            </p:nvGrpSpPr>
            <p:grpSpPr>
              <a:xfrm>
                <a:off x="3158864" y="1382081"/>
                <a:ext cx="731516" cy="640200"/>
                <a:chOff x="2706625" y="2921200"/>
                <a:chExt cx="781200" cy="640200"/>
              </a:xfrm>
            </p:grpSpPr>
            <p:sp>
              <p:nvSpPr>
                <p:cNvPr id="5941" name="Google Shape;5941;p388"/>
                <p:cNvSpPr/>
                <p:nvPr/>
              </p:nvSpPr>
              <p:spPr>
                <a:xfrm>
                  <a:off x="2706625" y="2921200"/>
                  <a:ext cx="781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5942" name="Google Shape;5942;p388"/>
                <p:cNvSpPr/>
                <p:nvPr/>
              </p:nvSpPr>
              <p:spPr>
                <a:xfrm>
                  <a:off x="2757325" y="3058438"/>
                  <a:ext cx="6798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Access Control</a:t>
                  </a:r>
                  <a:endParaRPr b="0" i="0" sz="900" u="none" cap="none" strike="noStrike">
                    <a:solidFill>
                      <a:srgbClr val="000000"/>
                    </a:solidFill>
                    <a:latin typeface="Roboto Medium"/>
                    <a:ea typeface="Roboto Medium"/>
                    <a:cs typeface="Roboto Medium"/>
                    <a:sym typeface="Roboto Medium"/>
                  </a:endParaRPr>
                </a:p>
              </p:txBody>
            </p:sp>
          </p:grpSp>
          <p:grpSp>
            <p:nvGrpSpPr>
              <p:cNvPr id="5943" name="Google Shape;5943;p388"/>
              <p:cNvGrpSpPr/>
              <p:nvPr/>
            </p:nvGrpSpPr>
            <p:grpSpPr>
              <a:xfrm>
                <a:off x="2377745" y="1382069"/>
                <a:ext cx="731534" cy="640200"/>
                <a:chOff x="1974199" y="2921188"/>
                <a:chExt cx="639900" cy="640200"/>
              </a:xfrm>
            </p:grpSpPr>
            <p:sp>
              <p:nvSpPr>
                <p:cNvPr id="5944" name="Google Shape;5944;p388"/>
                <p:cNvSpPr/>
                <p:nvPr/>
              </p:nvSpPr>
              <p:spPr>
                <a:xfrm>
                  <a:off x="1974199"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5945" name="Google Shape;5945;p388"/>
                <p:cNvSpPr/>
                <p:nvPr/>
              </p:nvSpPr>
              <p:spPr>
                <a:xfrm>
                  <a:off x="2123599" y="3058438"/>
                  <a:ext cx="3411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WAF</a:t>
                  </a:r>
                  <a:r>
                    <a:rPr b="0" baseline="30000" i="0" lang="en-US" sz="900" u="none" cap="none" strike="noStrike">
                      <a:solidFill>
                        <a:schemeClr val="accent1"/>
                      </a:solidFill>
                      <a:latin typeface="Roboto Medium"/>
                      <a:ea typeface="Roboto Medium"/>
                      <a:cs typeface="Roboto Medium"/>
                      <a:sym typeface="Roboto Medium"/>
                    </a:rPr>
                    <a:t>*</a:t>
                  </a:r>
                  <a:endParaRPr b="0" i="0" sz="900" u="none" cap="none" strike="noStrike">
                    <a:solidFill>
                      <a:srgbClr val="000000"/>
                    </a:solidFill>
                    <a:latin typeface="Roboto Medium"/>
                    <a:ea typeface="Roboto Medium"/>
                    <a:cs typeface="Roboto Medium"/>
                    <a:sym typeface="Roboto Medium"/>
                  </a:endParaRPr>
                </a:p>
              </p:txBody>
            </p:sp>
          </p:grpSp>
          <p:grpSp>
            <p:nvGrpSpPr>
              <p:cNvPr id="5946" name="Google Shape;5946;p388"/>
              <p:cNvGrpSpPr/>
              <p:nvPr/>
            </p:nvGrpSpPr>
            <p:grpSpPr>
              <a:xfrm>
                <a:off x="5502212" y="1382081"/>
                <a:ext cx="731534" cy="640200"/>
                <a:chOff x="7661725" y="2921200"/>
                <a:chExt cx="857400" cy="640200"/>
              </a:xfrm>
            </p:grpSpPr>
            <p:sp>
              <p:nvSpPr>
                <p:cNvPr id="5947" name="Google Shape;5947;p388"/>
                <p:cNvSpPr/>
                <p:nvPr/>
              </p:nvSpPr>
              <p:spPr>
                <a:xfrm>
                  <a:off x="7661725" y="2921200"/>
                  <a:ext cx="857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5948" name="Google Shape;5948;p388"/>
                <p:cNvSpPr/>
                <p:nvPr/>
              </p:nvSpPr>
              <p:spPr>
                <a:xfrm>
                  <a:off x="7668475" y="3058444"/>
                  <a:ext cx="843900" cy="36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Roboto Medium"/>
                      <a:ea typeface="Roboto Medium"/>
                      <a:cs typeface="Roboto Medium"/>
                      <a:sym typeface="Roboto Medium"/>
                    </a:rPr>
                    <a:t>DDOS Monitoring &amp; Mitigation</a:t>
                  </a:r>
                  <a:r>
                    <a:rPr b="0" baseline="30000" i="0" lang="en-US" sz="900" u="none" cap="none" strike="noStrike">
                      <a:solidFill>
                        <a:schemeClr val="accent1"/>
                      </a:solidFill>
                      <a:latin typeface="Roboto Medium"/>
                      <a:ea typeface="Roboto Medium"/>
                      <a:cs typeface="Roboto Medium"/>
                      <a:sym typeface="Roboto Medium"/>
                    </a:rPr>
                    <a:t>*</a:t>
                  </a:r>
                  <a:r>
                    <a:rPr b="0" i="0" lang="en-US" sz="900" u="none" cap="none" strike="noStrike">
                      <a:solidFill>
                        <a:srgbClr val="000000"/>
                      </a:solidFill>
                      <a:latin typeface="Roboto Medium"/>
                      <a:ea typeface="Roboto Medium"/>
                      <a:cs typeface="Roboto Medium"/>
                      <a:sym typeface="Roboto Medium"/>
                    </a:rPr>
                    <a:t> </a:t>
                  </a:r>
                  <a:endParaRPr b="0" i="0" sz="900" u="none" cap="none" strike="noStrike">
                    <a:solidFill>
                      <a:srgbClr val="000000"/>
                    </a:solidFill>
                    <a:latin typeface="Roboto Medium"/>
                    <a:ea typeface="Roboto Medium"/>
                    <a:cs typeface="Roboto Medium"/>
                    <a:sym typeface="Roboto Medium"/>
                  </a:endParaRPr>
                </a:p>
              </p:txBody>
            </p:sp>
          </p:gr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4"/>
                                        </p:tgtEl>
                                        <p:attrNameLst>
                                          <p:attrName>style.visibility</p:attrName>
                                        </p:attrNameLst>
                                      </p:cBhvr>
                                      <p:to>
                                        <p:strVal val="visible"/>
                                      </p:to>
                                    </p:set>
                                    <p:animEffect filter="fade" transition="in">
                                      <p:cBhvr>
                                        <p:cTn dur="200"/>
                                        <p:tgtEl>
                                          <p:spTgt spid="58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3"/>
                                        </p:tgtEl>
                                        <p:attrNameLst>
                                          <p:attrName>style.visibility</p:attrName>
                                        </p:attrNameLst>
                                      </p:cBhvr>
                                      <p:to>
                                        <p:strVal val="visible"/>
                                      </p:to>
                                    </p:set>
                                    <p:animEffect filter="fade" transition="in">
                                      <p:cBhvr>
                                        <p:cTn dur="200"/>
                                        <p:tgtEl>
                                          <p:spTgt spid="58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9"/>
                                        </p:tgtEl>
                                        <p:attrNameLst>
                                          <p:attrName>style.visibility</p:attrName>
                                        </p:attrNameLst>
                                      </p:cBhvr>
                                      <p:to>
                                        <p:strVal val="visible"/>
                                      </p:to>
                                    </p:set>
                                    <p:animEffect filter="fade" transition="in">
                                      <p:cBhvr>
                                        <p:cTn dur="200"/>
                                        <p:tgtEl>
                                          <p:spTgt spid="59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7"/>
                                        </p:tgtEl>
                                        <p:attrNameLst>
                                          <p:attrName>style.visibility</p:attrName>
                                        </p:attrNameLst>
                                      </p:cBhvr>
                                      <p:to>
                                        <p:strVal val="visible"/>
                                      </p:to>
                                    </p:set>
                                    <p:animEffect filter="fade" transition="in">
                                      <p:cBhvr>
                                        <p:cTn dur="200"/>
                                        <p:tgtEl>
                                          <p:spTgt spid="58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952" name="Shape 5952"/>
        <p:cNvGrpSpPr/>
        <p:nvPr/>
      </p:nvGrpSpPr>
      <p:grpSpPr>
        <a:xfrm>
          <a:off x="0" y="0"/>
          <a:ext cx="0" cy="0"/>
          <a:chOff x="0" y="0"/>
          <a:chExt cx="0" cy="0"/>
        </a:xfrm>
      </p:grpSpPr>
      <p:pic>
        <p:nvPicPr>
          <p:cNvPr descr="A circular pattern with lines and dots&#10;&#10;AI-generated content may be incorrect." id="5953" name="Google Shape;5953;p389"/>
          <p:cNvPicPr preferRelativeResize="0"/>
          <p:nvPr/>
        </p:nvPicPr>
        <p:blipFill rotWithShape="1">
          <a:blip r:embed="rId3">
            <a:alphaModFix amt="88000"/>
          </a:blip>
          <a:srcRect b="0" l="0" r="0" t="0"/>
          <a:stretch/>
        </p:blipFill>
        <p:spPr>
          <a:xfrm>
            <a:off x="0" y="0"/>
            <a:ext cx="9144000" cy="5143500"/>
          </a:xfrm>
          <a:prstGeom prst="rect">
            <a:avLst/>
          </a:prstGeom>
          <a:noFill/>
          <a:ln>
            <a:noFill/>
          </a:ln>
        </p:spPr>
      </p:pic>
      <p:pic>
        <p:nvPicPr>
          <p:cNvPr id="5954" name="Google Shape;5954;p389"/>
          <p:cNvPicPr preferRelativeResize="0"/>
          <p:nvPr/>
        </p:nvPicPr>
        <p:blipFill rotWithShape="1">
          <a:blip r:embed="rId4">
            <a:alphaModFix/>
          </a:blip>
          <a:srcRect b="0" l="0" r="0" t="0"/>
          <a:stretch/>
        </p:blipFill>
        <p:spPr>
          <a:xfrm>
            <a:off x="126343" y="329184"/>
            <a:ext cx="109728" cy="181051"/>
          </a:xfrm>
          <a:prstGeom prst="rect">
            <a:avLst/>
          </a:prstGeom>
          <a:noFill/>
          <a:ln>
            <a:noFill/>
          </a:ln>
        </p:spPr>
      </p:pic>
      <p:sp>
        <p:nvSpPr>
          <p:cNvPr id="5955" name="Google Shape;5955;p389"/>
          <p:cNvSpPr txBox="1"/>
          <p:nvPr>
            <p:ph type="title"/>
          </p:nvPr>
        </p:nvSpPr>
        <p:spPr>
          <a:xfrm>
            <a:off x="365760" y="274320"/>
            <a:ext cx="7470600" cy="679800"/>
          </a:xfrm>
          <a:prstGeom prst="rect">
            <a:avLst/>
          </a:prstGeom>
          <a:noFill/>
          <a:ln>
            <a:noFill/>
          </a:ln>
        </p:spPr>
        <p:txBody>
          <a:bodyPr anchorCtr="0" anchor="t" bIns="0" lIns="0" spcFirstLastPara="1" rIns="0" wrap="square" tIns="0">
            <a:normAutofit fontScale="90000"/>
          </a:bodyPr>
          <a:lstStyle/>
          <a:p>
            <a:pPr indent="0" lvl="0" marL="0" rtl="0" algn="l">
              <a:lnSpc>
                <a:spcPct val="100000"/>
              </a:lnSpc>
              <a:spcBef>
                <a:spcPts val="0"/>
              </a:spcBef>
              <a:spcAft>
                <a:spcPts val="0"/>
              </a:spcAft>
              <a:buSzPct val="148148"/>
              <a:buNone/>
            </a:pPr>
            <a:r>
              <a:rPr lang="en-US">
                <a:solidFill>
                  <a:schemeClr val="accent1"/>
                </a:solidFill>
              </a:rPr>
              <a:t>Jitterbit Harmony: A unified AI, low-code platform</a:t>
            </a:r>
            <a:endParaRPr sz="1500">
              <a:solidFill>
                <a:schemeClr val="accent1"/>
              </a:solidFill>
            </a:endParaRPr>
          </a:p>
          <a:p>
            <a:pPr indent="0" lvl="0" marL="0" rtl="0" algn="l">
              <a:lnSpc>
                <a:spcPct val="100000"/>
              </a:lnSpc>
              <a:spcBef>
                <a:spcPts val="0"/>
              </a:spcBef>
              <a:spcAft>
                <a:spcPts val="0"/>
              </a:spcAft>
              <a:buSzPct val="111111"/>
              <a:buNone/>
            </a:pPr>
            <a:r>
              <a:t/>
            </a:r>
            <a:endParaRPr>
              <a:solidFill>
                <a:schemeClr val="accent1"/>
              </a:solidFill>
            </a:endParaRPr>
          </a:p>
          <a:p>
            <a:pPr indent="0" lvl="0" marL="0" rtl="0" algn="l">
              <a:lnSpc>
                <a:spcPct val="100000"/>
              </a:lnSpc>
              <a:spcBef>
                <a:spcPts val="0"/>
              </a:spcBef>
              <a:spcAft>
                <a:spcPts val="0"/>
              </a:spcAft>
              <a:buSzPct val="111111"/>
              <a:buNone/>
            </a:pPr>
            <a:r>
              <a:t/>
            </a:r>
            <a:endParaRPr/>
          </a:p>
        </p:txBody>
      </p:sp>
      <p:sp>
        <p:nvSpPr>
          <p:cNvPr id="5956" name="Google Shape;5956;p389"/>
          <p:cNvSpPr txBox="1"/>
          <p:nvPr>
            <p:ph type="title"/>
          </p:nvPr>
        </p:nvSpPr>
        <p:spPr>
          <a:xfrm>
            <a:off x="365750" y="548640"/>
            <a:ext cx="8189700" cy="3369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990"/>
              <a:buNone/>
            </a:pPr>
            <a:r>
              <a:rPr lang="en-US" sz="1400">
                <a:solidFill>
                  <a:schemeClr val="lt1"/>
                </a:solidFill>
                <a:latin typeface="Roboto Slab Light"/>
                <a:ea typeface="Roboto Slab Light"/>
                <a:cs typeface="Roboto Slab Light"/>
                <a:sym typeface="Roboto Slab Light"/>
              </a:rPr>
              <a:t>Empowering organizations to compose AI agents and automate business transformation </a:t>
            </a:r>
            <a:endParaRPr sz="1400">
              <a:solidFill>
                <a:schemeClr val="lt1"/>
              </a:solidFill>
              <a:latin typeface="Roboto Slab Light"/>
              <a:ea typeface="Roboto Slab Light"/>
              <a:cs typeface="Roboto Slab Light"/>
              <a:sym typeface="Roboto Slab Light"/>
            </a:endParaRPr>
          </a:p>
        </p:txBody>
      </p:sp>
      <p:pic>
        <p:nvPicPr>
          <p:cNvPr id="5957" name="Google Shape;5957;p389" title="Static-EnterpriseApplications.png"/>
          <p:cNvPicPr preferRelativeResize="0"/>
          <p:nvPr/>
        </p:nvPicPr>
        <p:blipFill rotWithShape="1">
          <a:blip r:embed="rId5">
            <a:alphaModFix/>
          </a:blip>
          <a:srcRect b="0" l="0" r="0" t="0"/>
          <a:stretch/>
        </p:blipFill>
        <p:spPr>
          <a:xfrm>
            <a:off x="508625" y="4144125"/>
            <a:ext cx="8139126" cy="846500"/>
          </a:xfrm>
          <a:prstGeom prst="rect">
            <a:avLst/>
          </a:prstGeom>
          <a:noFill/>
          <a:ln>
            <a:noFill/>
          </a:ln>
        </p:spPr>
      </p:pic>
      <p:pic>
        <p:nvPicPr>
          <p:cNvPr id="5958" name="Google Shape;5958;p389" title="Static-Platform.png"/>
          <p:cNvPicPr preferRelativeResize="0"/>
          <p:nvPr/>
        </p:nvPicPr>
        <p:blipFill rotWithShape="1">
          <a:blip r:embed="rId6">
            <a:alphaModFix/>
          </a:blip>
          <a:srcRect b="0" l="0" r="0" t="0"/>
          <a:stretch/>
        </p:blipFill>
        <p:spPr>
          <a:xfrm>
            <a:off x="534575" y="2246350"/>
            <a:ext cx="8078300" cy="1842125"/>
          </a:xfrm>
          <a:prstGeom prst="rect">
            <a:avLst/>
          </a:prstGeom>
          <a:noFill/>
          <a:ln>
            <a:noFill/>
          </a:ln>
        </p:spPr>
      </p:pic>
      <p:pic>
        <p:nvPicPr>
          <p:cNvPr id="5959" name="Google Shape;5959;p389" title="Static-MarketplaceStudio.png"/>
          <p:cNvPicPr preferRelativeResize="0"/>
          <p:nvPr/>
        </p:nvPicPr>
        <p:blipFill rotWithShape="1">
          <a:blip r:embed="rId7">
            <a:alphaModFix/>
          </a:blip>
          <a:srcRect b="0" l="0" r="0" t="0"/>
          <a:stretch/>
        </p:blipFill>
        <p:spPr>
          <a:xfrm>
            <a:off x="534575" y="1662125"/>
            <a:ext cx="8078300" cy="631106"/>
          </a:xfrm>
          <a:prstGeom prst="rect">
            <a:avLst/>
          </a:prstGeom>
          <a:noFill/>
          <a:ln>
            <a:noFill/>
          </a:ln>
        </p:spPr>
      </p:pic>
      <p:grpSp>
        <p:nvGrpSpPr>
          <p:cNvPr id="5960" name="Google Shape;5960;p389"/>
          <p:cNvGrpSpPr/>
          <p:nvPr/>
        </p:nvGrpSpPr>
        <p:grpSpPr>
          <a:xfrm>
            <a:off x="-2597512" y="931717"/>
            <a:ext cx="13493070" cy="1011031"/>
            <a:chOff x="-2597512" y="626917"/>
            <a:chExt cx="13493070" cy="1011031"/>
          </a:xfrm>
        </p:grpSpPr>
        <p:pic>
          <p:nvPicPr>
            <p:cNvPr id="5961" name="Google Shape;5961;p389"/>
            <p:cNvPicPr preferRelativeResize="0"/>
            <p:nvPr/>
          </p:nvPicPr>
          <p:blipFill rotWithShape="1">
            <a:blip r:embed="rId8">
              <a:alphaModFix/>
            </a:blip>
            <a:srcRect b="0" l="0" r="0" t="0"/>
            <a:stretch/>
          </p:blipFill>
          <p:spPr>
            <a:xfrm>
              <a:off x="-2597512" y="626918"/>
              <a:ext cx="10326958" cy="1011030"/>
            </a:xfrm>
            <a:prstGeom prst="rect">
              <a:avLst/>
            </a:prstGeom>
            <a:noFill/>
            <a:ln>
              <a:noFill/>
            </a:ln>
          </p:spPr>
        </p:pic>
        <p:pic>
          <p:nvPicPr>
            <p:cNvPr id="5962" name="Google Shape;5962;p389"/>
            <p:cNvPicPr preferRelativeResize="0"/>
            <p:nvPr/>
          </p:nvPicPr>
          <p:blipFill rotWithShape="1">
            <a:blip r:embed="rId8">
              <a:alphaModFix/>
            </a:blip>
            <a:srcRect b="0" l="0" r="0" t="0"/>
            <a:stretch/>
          </p:blipFill>
          <p:spPr>
            <a:xfrm rot="10800000">
              <a:off x="568600" y="626917"/>
              <a:ext cx="10326958" cy="1011030"/>
            </a:xfrm>
            <a:prstGeom prst="rect">
              <a:avLst/>
            </a:prstGeom>
            <a:noFill/>
            <a:ln>
              <a:noFill/>
            </a:ln>
          </p:spPr>
        </p:pic>
      </p:grpSp>
      <p:grpSp>
        <p:nvGrpSpPr>
          <p:cNvPr id="5963" name="Google Shape;5963;p389"/>
          <p:cNvGrpSpPr/>
          <p:nvPr/>
        </p:nvGrpSpPr>
        <p:grpSpPr>
          <a:xfrm>
            <a:off x="554462" y="1237792"/>
            <a:ext cx="8072238" cy="465496"/>
            <a:chOff x="554462" y="968499"/>
            <a:chExt cx="8072238" cy="465496"/>
          </a:xfrm>
        </p:grpSpPr>
        <p:pic>
          <p:nvPicPr>
            <p:cNvPr id="5964" name="Google Shape;5964;p389" title="AI.png"/>
            <p:cNvPicPr preferRelativeResize="0"/>
            <p:nvPr/>
          </p:nvPicPr>
          <p:blipFill rotWithShape="1">
            <a:blip r:embed="rId9">
              <a:alphaModFix/>
            </a:blip>
            <a:srcRect b="0" l="0" r="0" t="0"/>
            <a:stretch/>
          </p:blipFill>
          <p:spPr>
            <a:xfrm>
              <a:off x="554462" y="968499"/>
              <a:ext cx="363887" cy="456575"/>
            </a:xfrm>
            <a:prstGeom prst="rect">
              <a:avLst/>
            </a:prstGeom>
            <a:noFill/>
            <a:ln>
              <a:noFill/>
            </a:ln>
          </p:spPr>
        </p:pic>
        <p:sp>
          <p:nvSpPr>
            <p:cNvPr id="5965" name="Google Shape;5965;p389"/>
            <p:cNvSpPr txBox="1"/>
            <p:nvPr/>
          </p:nvSpPr>
          <p:spPr>
            <a:xfrm>
              <a:off x="1045655" y="998568"/>
              <a:ext cx="911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Knowledge Base Agent</a:t>
              </a:r>
              <a:endParaRPr b="1" i="0" sz="1200" u="none" cap="none" strike="noStrike">
                <a:solidFill>
                  <a:schemeClr val="lt1"/>
                </a:solidFill>
                <a:latin typeface="Roboto Slab"/>
                <a:ea typeface="Roboto Slab"/>
                <a:cs typeface="Roboto Slab"/>
                <a:sym typeface="Roboto Slab"/>
              </a:endParaRPr>
            </a:p>
          </p:txBody>
        </p:sp>
        <p:sp>
          <p:nvSpPr>
            <p:cNvPr id="5966" name="Google Shape;5966;p389"/>
            <p:cNvSpPr txBox="1"/>
            <p:nvPr/>
          </p:nvSpPr>
          <p:spPr>
            <a:xfrm>
              <a:off x="2572243" y="998568"/>
              <a:ext cx="753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Employee Agent</a:t>
              </a:r>
              <a:endParaRPr b="1" i="0" sz="1200" u="none" cap="none" strike="noStrike">
                <a:solidFill>
                  <a:schemeClr val="lt1"/>
                </a:solidFill>
                <a:latin typeface="Roboto Slab"/>
                <a:ea typeface="Roboto Slab"/>
                <a:cs typeface="Roboto Slab"/>
                <a:sym typeface="Roboto Slab"/>
              </a:endParaRPr>
            </a:p>
          </p:txBody>
        </p:sp>
        <p:sp>
          <p:nvSpPr>
            <p:cNvPr id="5967" name="Google Shape;5967;p389"/>
            <p:cNvSpPr txBox="1"/>
            <p:nvPr/>
          </p:nvSpPr>
          <p:spPr>
            <a:xfrm>
              <a:off x="3988100" y="998568"/>
              <a:ext cx="502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Sales Agent</a:t>
              </a:r>
              <a:endParaRPr b="1" i="0" sz="1200" u="none" cap="none" strike="noStrike">
                <a:solidFill>
                  <a:schemeClr val="lt1"/>
                </a:solidFill>
                <a:latin typeface="Roboto Slab"/>
                <a:ea typeface="Roboto Slab"/>
                <a:cs typeface="Roboto Slab"/>
                <a:sym typeface="Roboto Slab"/>
              </a:endParaRPr>
            </a:p>
          </p:txBody>
        </p:sp>
        <p:sp>
          <p:nvSpPr>
            <p:cNvPr id="5968" name="Google Shape;5968;p389"/>
            <p:cNvSpPr txBox="1"/>
            <p:nvPr/>
          </p:nvSpPr>
          <p:spPr>
            <a:xfrm>
              <a:off x="5183917" y="998568"/>
              <a:ext cx="6108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Service Agent</a:t>
              </a:r>
              <a:endParaRPr b="1" i="0" sz="1200" u="none" cap="none" strike="noStrike">
                <a:solidFill>
                  <a:schemeClr val="lt1"/>
                </a:solidFill>
                <a:latin typeface="Roboto Slab"/>
                <a:ea typeface="Roboto Slab"/>
                <a:cs typeface="Roboto Slab"/>
                <a:sym typeface="Roboto Slab"/>
              </a:endParaRPr>
            </a:p>
          </p:txBody>
        </p:sp>
        <p:sp>
          <p:nvSpPr>
            <p:cNvPr id="5969" name="Google Shape;5969;p389"/>
            <p:cNvSpPr txBox="1"/>
            <p:nvPr/>
          </p:nvSpPr>
          <p:spPr>
            <a:xfrm>
              <a:off x="6446675" y="998568"/>
              <a:ext cx="6108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Custom Agents</a:t>
              </a:r>
              <a:endParaRPr b="1" i="0" sz="1200" u="none" cap="none" strike="noStrike">
                <a:solidFill>
                  <a:schemeClr val="lt1"/>
                </a:solidFill>
                <a:latin typeface="Roboto Slab"/>
                <a:ea typeface="Roboto Slab"/>
                <a:cs typeface="Roboto Slab"/>
                <a:sym typeface="Roboto Slab"/>
              </a:endParaRPr>
            </a:p>
          </p:txBody>
        </p:sp>
        <p:sp>
          <p:nvSpPr>
            <p:cNvPr id="5970" name="Google Shape;5970;p389"/>
            <p:cNvSpPr txBox="1"/>
            <p:nvPr/>
          </p:nvSpPr>
          <p:spPr>
            <a:xfrm>
              <a:off x="7703300" y="998568"/>
              <a:ext cx="923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Roboto Slab"/>
                  <a:ea typeface="Roboto Slab"/>
                  <a:cs typeface="Roboto Slab"/>
                  <a:sym typeface="Roboto Slab"/>
                </a:rPr>
                <a:t>Third-Party Agents</a:t>
              </a:r>
              <a:endParaRPr b="1" i="0" sz="1200" u="none" cap="none" strike="noStrike">
                <a:solidFill>
                  <a:schemeClr val="lt1"/>
                </a:solidFill>
                <a:latin typeface="Roboto Slab"/>
                <a:ea typeface="Roboto Slab"/>
                <a:cs typeface="Roboto Slab"/>
                <a:sym typeface="Roboto Slab"/>
              </a:endParaRPr>
            </a:p>
          </p:txBody>
        </p:sp>
        <p:pic>
          <p:nvPicPr>
            <p:cNvPr id="5971" name="Google Shape;5971;p389" title="AI.png"/>
            <p:cNvPicPr preferRelativeResize="0"/>
            <p:nvPr/>
          </p:nvPicPr>
          <p:blipFill rotWithShape="1">
            <a:blip r:embed="rId9">
              <a:alphaModFix/>
            </a:blip>
            <a:srcRect b="0" l="0" r="0" t="0"/>
            <a:stretch/>
          </p:blipFill>
          <p:spPr>
            <a:xfrm>
              <a:off x="2082562" y="968499"/>
              <a:ext cx="363887" cy="456575"/>
            </a:xfrm>
            <a:prstGeom prst="rect">
              <a:avLst/>
            </a:prstGeom>
            <a:noFill/>
            <a:ln>
              <a:noFill/>
            </a:ln>
          </p:spPr>
        </p:pic>
        <p:pic>
          <p:nvPicPr>
            <p:cNvPr id="5972" name="Google Shape;5972;p389" title="AI.png"/>
            <p:cNvPicPr preferRelativeResize="0"/>
            <p:nvPr/>
          </p:nvPicPr>
          <p:blipFill rotWithShape="1">
            <a:blip r:embed="rId9">
              <a:alphaModFix/>
            </a:blip>
            <a:srcRect b="0" l="0" r="0" t="0"/>
            <a:stretch/>
          </p:blipFill>
          <p:spPr>
            <a:xfrm>
              <a:off x="3527637" y="968499"/>
              <a:ext cx="363887" cy="456575"/>
            </a:xfrm>
            <a:prstGeom prst="rect">
              <a:avLst/>
            </a:prstGeom>
            <a:noFill/>
            <a:ln>
              <a:noFill/>
            </a:ln>
          </p:spPr>
        </p:pic>
        <p:pic>
          <p:nvPicPr>
            <p:cNvPr id="5973" name="Google Shape;5973;p389" title="AI.png"/>
            <p:cNvPicPr preferRelativeResize="0"/>
            <p:nvPr/>
          </p:nvPicPr>
          <p:blipFill rotWithShape="1">
            <a:blip r:embed="rId9">
              <a:alphaModFix/>
            </a:blip>
            <a:srcRect b="0" l="0" r="0" t="0"/>
            <a:stretch/>
          </p:blipFill>
          <p:spPr>
            <a:xfrm>
              <a:off x="4704325" y="968512"/>
              <a:ext cx="363887" cy="456575"/>
            </a:xfrm>
            <a:prstGeom prst="rect">
              <a:avLst/>
            </a:prstGeom>
            <a:noFill/>
            <a:ln>
              <a:noFill/>
            </a:ln>
          </p:spPr>
        </p:pic>
        <p:pic>
          <p:nvPicPr>
            <p:cNvPr id="5974" name="Google Shape;5974;p389" title="AI.png"/>
            <p:cNvPicPr preferRelativeResize="0"/>
            <p:nvPr/>
          </p:nvPicPr>
          <p:blipFill rotWithShape="1">
            <a:blip r:embed="rId9">
              <a:alphaModFix/>
            </a:blip>
            <a:srcRect b="0" l="0" r="0" t="0"/>
            <a:stretch/>
          </p:blipFill>
          <p:spPr>
            <a:xfrm>
              <a:off x="5964587" y="977412"/>
              <a:ext cx="363887" cy="456575"/>
            </a:xfrm>
            <a:prstGeom prst="rect">
              <a:avLst/>
            </a:prstGeom>
            <a:noFill/>
            <a:ln>
              <a:noFill/>
            </a:ln>
          </p:spPr>
        </p:pic>
        <p:pic>
          <p:nvPicPr>
            <p:cNvPr id="5975" name="Google Shape;5975;p389" title="Blue.png"/>
            <p:cNvPicPr preferRelativeResize="0"/>
            <p:nvPr/>
          </p:nvPicPr>
          <p:blipFill rotWithShape="1">
            <a:blip r:embed="rId10">
              <a:alphaModFix/>
            </a:blip>
            <a:srcRect b="0" l="0" r="0" t="0"/>
            <a:stretch/>
          </p:blipFill>
          <p:spPr>
            <a:xfrm>
              <a:off x="7224850" y="977400"/>
              <a:ext cx="363900" cy="456595"/>
            </a:xfrm>
            <a:prstGeom prst="rect">
              <a:avLst/>
            </a:prstGeom>
            <a:noFill/>
            <a:ln>
              <a:noFill/>
            </a:ln>
          </p:spPr>
        </p:pic>
      </p:grpSp>
      <p:pic>
        <p:nvPicPr>
          <p:cNvPr id="5976" name="Google Shape;5976;p389" title="Static-AIAccountability.png"/>
          <p:cNvPicPr preferRelativeResize="0"/>
          <p:nvPr/>
        </p:nvPicPr>
        <p:blipFill rotWithShape="1">
          <a:blip r:embed="rId11">
            <a:alphaModFix/>
          </a:blip>
          <a:srcRect b="0" l="0" r="0" t="0"/>
          <a:stretch/>
        </p:blipFill>
        <p:spPr>
          <a:xfrm>
            <a:off x="403935" y="790430"/>
            <a:ext cx="8349199" cy="3461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7" name="Shape 3747"/>
        <p:cNvGrpSpPr/>
        <p:nvPr/>
      </p:nvGrpSpPr>
      <p:grpSpPr>
        <a:xfrm>
          <a:off x="0" y="0"/>
          <a:ext cx="0" cy="0"/>
          <a:chOff x="0" y="0"/>
          <a:chExt cx="0" cy="0"/>
        </a:xfrm>
      </p:grpSpPr>
      <p:sp>
        <p:nvSpPr>
          <p:cNvPr id="3748" name="Google Shape;3748;p309"/>
          <p:cNvSpPr txBox="1"/>
          <p:nvPr>
            <p:ph type="title"/>
          </p:nvPr>
        </p:nvSpPr>
        <p:spPr>
          <a:xfrm>
            <a:off x="365700" y="274350"/>
            <a:ext cx="7470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t>What is Jitterbit iPaaS</a:t>
            </a:r>
            <a:endParaRPr/>
          </a:p>
        </p:txBody>
      </p:sp>
      <p:sp>
        <p:nvSpPr>
          <p:cNvPr id="3749" name="Google Shape;3749;p309"/>
          <p:cNvSpPr txBox="1"/>
          <p:nvPr>
            <p:ph idx="1" type="body"/>
          </p:nvPr>
        </p:nvSpPr>
        <p:spPr>
          <a:xfrm>
            <a:off x="365700" y="914400"/>
            <a:ext cx="8084400" cy="10647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1400"/>
              <a:buNone/>
            </a:pPr>
            <a:r>
              <a:rPr b="1" lang="en-US">
                <a:latin typeface="Roboto"/>
                <a:ea typeface="Roboto"/>
                <a:cs typeface="Roboto"/>
                <a:sym typeface="Roboto"/>
              </a:rPr>
              <a:t>A low-code integration platform</a:t>
            </a:r>
            <a:endParaRPr sz="1700"/>
          </a:p>
          <a:p>
            <a:pPr indent="-139700" lvl="0" marL="139700" marR="0" rtl="0" algn="l">
              <a:lnSpc>
                <a:spcPct val="110000"/>
              </a:lnSpc>
              <a:spcBef>
                <a:spcPts val="600"/>
              </a:spcBef>
              <a:spcAft>
                <a:spcPts val="0"/>
              </a:spcAft>
              <a:buClr>
                <a:schemeClr val="dk2"/>
              </a:buClr>
              <a:buSzPts val="1000"/>
              <a:buChar char="●"/>
            </a:pPr>
            <a:r>
              <a:rPr lang="en-US" sz="1200"/>
              <a:t>Scalable, cloud-native solution</a:t>
            </a:r>
            <a:endParaRPr sz="1200"/>
          </a:p>
          <a:p>
            <a:pPr indent="-139700" lvl="0" marL="139700" marR="0" rtl="0" algn="l">
              <a:lnSpc>
                <a:spcPct val="110000"/>
              </a:lnSpc>
              <a:spcBef>
                <a:spcPts val="600"/>
              </a:spcBef>
              <a:spcAft>
                <a:spcPts val="600"/>
              </a:spcAft>
              <a:buClr>
                <a:schemeClr val="dk2"/>
              </a:buClr>
              <a:buSzPts val="1000"/>
              <a:buChar char="●"/>
            </a:pPr>
            <a:r>
              <a:rPr lang="en-US" sz="1200"/>
              <a:t>Enterprise-grade security and governance</a:t>
            </a:r>
            <a:endParaRPr sz="1200"/>
          </a:p>
        </p:txBody>
      </p:sp>
      <p:sp>
        <p:nvSpPr>
          <p:cNvPr id="3750" name="Google Shape;3750;p309"/>
          <p:cNvSpPr txBox="1"/>
          <p:nvPr>
            <p:ph type="title"/>
          </p:nvPr>
        </p:nvSpPr>
        <p:spPr>
          <a:xfrm>
            <a:off x="365700" y="1979100"/>
            <a:ext cx="7394400" cy="246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sz="1600">
                <a:solidFill>
                  <a:schemeClr val="accent1"/>
                </a:solidFill>
              </a:rPr>
              <a:t>The components of Jitterbit iPaaS</a:t>
            </a:r>
            <a:endParaRPr sz="1600"/>
          </a:p>
        </p:txBody>
      </p:sp>
      <p:sp>
        <p:nvSpPr>
          <p:cNvPr id="3751" name="Google Shape;3751;p309"/>
          <p:cNvSpPr txBox="1"/>
          <p:nvPr>
            <p:ph idx="1" type="body"/>
          </p:nvPr>
        </p:nvSpPr>
        <p:spPr>
          <a:xfrm>
            <a:off x="365700" y="3073525"/>
            <a:ext cx="1450200" cy="8712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SzPts val="1400"/>
              <a:buNone/>
            </a:pPr>
            <a:r>
              <a:rPr lang="en-US" sz="1200">
                <a:latin typeface="Roboto Medium"/>
                <a:ea typeface="Roboto Medium"/>
                <a:cs typeface="Roboto Medium"/>
                <a:sym typeface="Roboto Medium"/>
              </a:rPr>
              <a:t>Integration Studio</a:t>
            </a:r>
            <a:endParaRPr sz="1200">
              <a:latin typeface="Roboto Medium"/>
              <a:ea typeface="Roboto Medium"/>
              <a:cs typeface="Roboto Medium"/>
              <a:sym typeface="Roboto Medium"/>
            </a:endParaRPr>
          </a:p>
          <a:p>
            <a:pPr indent="0" lvl="0" marL="0" marR="0" rtl="0" algn="l">
              <a:lnSpc>
                <a:spcPct val="110000"/>
              </a:lnSpc>
              <a:spcBef>
                <a:spcPts val="600"/>
              </a:spcBef>
              <a:spcAft>
                <a:spcPts val="600"/>
              </a:spcAft>
              <a:buSzPts val="1400"/>
              <a:buNone/>
            </a:pPr>
            <a:r>
              <a:rPr lang="en-US" sz="1200"/>
              <a:t>Integration designer to build and deploy integrations</a:t>
            </a:r>
            <a:endParaRPr sz="1500"/>
          </a:p>
        </p:txBody>
      </p:sp>
      <p:sp>
        <p:nvSpPr>
          <p:cNvPr id="3752" name="Google Shape;3752;p309"/>
          <p:cNvSpPr txBox="1"/>
          <p:nvPr>
            <p:ph idx="1" type="body"/>
          </p:nvPr>
        </p:nvSpPr>
        <p:spPr>
          <a:xfrm>
            <a:off x="7095900" y="3073525"/>
            <a:ext cx="1682400" cy="8712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SzPts val="1400"/>
              <a:buNone/>
            </a:pPr>
            <a:r>
              <a:rPr lang="en-US" sz="1200">
                <a:latin typeface="Roboto Medium"/>
                <a:ea typeface="Roboto Medium"/>
                <a:cs typeface="Roboto Medium"/>
                <a:sym typeface="Roboto Medium"/>
              </a:rPr>
              <a:t>Marketplace</a:t>
            </a:r>
            <a:endParaRPr sz="1200">
              <a:latin typeface="Roboto Medium"/>
              <a:ea typeface="Roboto Medium"/>
              <a:cs typeface="Roboto Medium"/>
              <a:sym typeface="Roboto Medium"/>
            </a:endParaRPr>
          </a:p>
          <a:p>
            <a:pPr indent="0" lvl="0" marL="0" marR="0" rtl="0" algn="l">
              <a:lnSpc>
                <a:spcPct val="110000"/>
              </a:lnSpc>
              <a:spcBef>
                <a:spcPts val="600"/>
              </a:spcBef>
              <a:spcAft>
                <a:spcPts val="600"/>
              </a:spcAft>
              <a:buSzPts val="1400"/>
              <a:buNone/>
            </a:pPr>
            <a:r>
              <a:rPr lang="en-US" sz="1200"/>
              <a:t>Repository for prepackaged integrations</a:t>
            </a:r>
            <a:endParaRPr sz="1500"/>
          </a:p>
        </p:txBody>
      </p:sp>
      <p:sp>
        <p:nvSpPr>
          <p:cNvPr id="3753" name="Google Shape;3753;p309"/>
          <p:cNvSpPr txBox="1"/>
          <p:nvPr>
            <p:ph idx="1" type="body"/>
          </p:nvPr>
        </p:nvSpPr>
        <p:spPr>
          <a:xfrm>
            <a:off x="2048100" y="3073525"/>
            <a:ext cx="1337100" cy="1074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SzPts val="1400"/>
              <a:buNone/>
            </a:pPr>
            <a:r>
              <a:rPr lang="en-US" sz="1200">
                <a:latin typeface="Roboto Medium"/>
                <a:ea typeface="Roboto Medium"/>
                <a:cs typeface="Roboto Medium"/>
                <a:sym typeface="Roboto Medium"/>
              </a:rPr>
              <a:t>Connectors</a:t>
            </a:r>
            <a:endParaRPr sz="1200">
              <a:latin typeface="Roboto Medium"/>
              <a:ea typeface="Roboto Medium"/>
              <a:cs typeface="Roboto Medium"/>
              <a:sym typeface="Roboto Medium"/>
            </a:endParaRPr>
          </a:p>
          <a:p>
            <a:pPr indent="0" lvl="0" marL="0" marR="0" rtl="0" algn="l">
              <a:lnSpc>
                <a:spcPct val="110000"/>
              </a:lnSpc>
              <a:spcBef>
                <a:spcPts val="600"/>
              </a:spcBef>
              <a:spcAft>
                <a:spcPts val="600"/>
              </a:spcAft>
              <a:buSzPts val="1400"/>
              <a:buNone/>
            </a:pPr>
            <a:r>
              <a:rPr lang="en-US" sz="1200"/>
              <a:t>Interface for creating a connection to a data source</a:t>
            </a:r>
            <a:endParaRPr sz="1500"/>
          </a:p>
        </p:txBody>
      </p:sp>
      <p:sp>
        <p:nvSpPr>
          <p:cNvPr id="3754" name="Google Shape;3754;p309"/>
          <p:cNvSpPr txBox="1"/>
          <p:nvPr>
            <p:ph idx="1" type="body"/>
          </p:nvPr>
        </p:nvSpPr>
        <p:spPr>
          <a:xfrm>
            <a:off x="3730925" y="3073525"/>
            <a:ext cx="1337100" cy="14808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SzPts val="1400"/>
              <a:buNone/>
            </a:pPr>
            <a:r>
              <a:rPr lang="en-US" sz="1200">
                <a:latin typeface="Roboto Medium"/>
                <a:ea typeface="Roboto Medium"/>
                <a:cs typeface="Roboto Medium"/>
                <a:sym typeface="Roboto Medium"/>
              </a:rPr>
              <a:t>Management Console</a:t>
            </a:r>
            <a:endParaRPr sz="1200">
              <a:latin typeface="Roboto Medium"/>
              <a:ea typeface="Roboto Medium"/>
              <a:cs typeface="Roboto Medium"/>
              <a:sym typeface="Roboto Medium"/>
            </a:endParaRPr>
          </a:p>
          <a:p>
            <a:pPr indent="0" lvl="0" marL="0" marR="0" rtl="0" algn="l">
              <a:lnSpc>
                <a:spcPct val="110000"/>
              </a:lnSpc>
              <a:spcBef>
                <a:spcPts val="600"/>
              </a:spcBef>
              <a:spcAft>
                <a:spcPts val="600"/>
              </a:spcAft>
              <a:buSzPts val="1400"/>
              <a:buNone/>
            </a:pPr>
            <a:r>
              <a:rPr lang="en-US" sz="1200"/>
              <a:t>Centralized interface to control, and manage integration projects and processes</a:t>
            </a:r>
            <a:endParaRPr sz="1500"/>
          </a:p>
        </p:txBody>
      </p:sp>
      <p:sp>
        <p:nvSpPr>
          <p:cNvPr id="3755" name="Google Shape;3755;p309"/>
          <p:cNvSpPr txBox="1"/>
          <p:nvPr>
            <p:ph idx="1" type="body"/>
          </p:nvPr>
        </p:nvSpPr>
        <p:spPr>
          <a:xfrm>
            <a:off x="5413500" y="3073525"/>
            <a:ext cx="1377000" cy="1074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SzPts val="1400"/>
              <a:buNone/>
            </a:pPr>
            <a:r>
              <a:rPr lang="en-US" sz="1200">
                <a:latin typeface="Roboto Medium"/>
                <a:ea typeface="Roboto Medium"/>
                <a:cs typeface="Roboto Medium"/>
                <a:sym typeface="Roboto Medium"/>
              </a:rPr>
              <a:t>Message Queue</a:t>
            </a:r>
            <a:endParaRPr sz="1200">
              <a:latin typeface="Roboto Medium"/>
              <a:ea typeface="Roboto Medium"/>
              <a:cs typeface="Roboto Medium"/>
              <a:sym typeface="Roboto Medium"/>
            </a:endParaRPr>
          </a:p>
          <a:p>
            <a:pPr indent="0" lvl="0" marL="0" marR="0" rtl="0" algn="l">
              <a:lnSpc>
                <a:spcPct val="110000"/>
              </a:lnSpc>
              <a:spcBef>
                <a:spcPts val="600"/>
              </a:spcBef>
              <a:spcAft>
                <a:spcPts val="600"/>
              </a:spcAft>
              <a:buSzPts val="1400"/>
              <a:buNone/>
            </a:pPr>
            <a:r>
              <a:rPr lang="en-US" sz="1200"/>
              <a:t>Cloud-based multi-tenant message queuing service</a:t>
            </a:r>
            <a:endParaRPr sz="1200"/>
          </a:p>
        </p:txBody>
      </p:sp>
      <p:sp>
        <p:nvSpPr>
          <p:cNvPr id="3756" name="Google Shape;3756;p309"/>
          <p:cNvSpPr/>
          <p:nvPr/>
        </p:nvSpPr>
        <p:spPr>
          <a:xfrm>
            <a:off x="365697" y="2566262"/>
            <a:ext cx="367196" cy="366244"/>
          </a:xfrm>
          <a:custGeom>
            <a:rect b="b" l="l" r="r" t="t"/>
            <a:pathLst>
              <a:path extrusionOk="0" h="1422305" w="1426003">
                <a:moveTo>
                  <a:pt x="409272" y="638184"/>
                </a:moveTo>
                <a:cubicBezTo>
                  <a:pt x="306100" y="626425"/>
                  <a:pt x="225687" y="538615"/>
                  <a:pt x="225687" y="432504"/>
                </a:cubicBezTo>
                <a:cubicBezTo>
                  <a:pt x="225687" y="318523"/>
                  <a:pt x="318428" y="225782"/>
                  <a:pt x="432410" y="225782"/>
                </a:cubicBezTo>
                <a:cubicBezTo>
                  <a:pt x="537952" y="225782"/>
                  <a:pt x="625287" y="305342"/>
                  <a:pt x="637615" y="407470"/>
                </a:cubicBezTo>
                <a:cubicBezTo>
                  <a:pt x="673080" y="389832"/>
                  <a:pt x="710726" y="376272"/>
                  <a:pt x="750269" y="367359"/>
                </a:cubicBezTo>
                <a:cubicBezTo>
                  <a:pt x="741639" y="324687"/>
                  <a:pt x="724381" y="284290"/>
                  <a:pt x="699536" y="248446"/>
                </a:cubicBezTo>
                <a:lnTo>
                  <a:pt x="779665" y="168317"/>
                </a:lnTo>
                <a:lnTo>
                  <a:pt x="696407" y="85060"/>
                </a:lnTo>
                <a:lnTo>
                  <a:pt x="616279" y="165188"/>
                </a:lnTo>
                <a:cubicBezTo>
                  <a:pt x="578632" y="139206"/>
                  <a:pt x="536150" y="121568"/>
                  <a:pt x="491012" y="113318"/>
                </a:cubicBezTo>
                <a:lnTo>
                  <a:pt x="491012" y="0"/>
                </a:lnTo>
                <a:lnTo>
                  <a:pt x="373427" y="0"/>
                </a:lnTo>
                <a:lnTo>
                  <a:pt x="373427" y="113318"/>
                </a:lnTo>
                <a:cubicBezTo>
                  <a:pt x="328480" y="121568"/>
                  <a:pt x="285808" y="139206"/>
                  <a:pt x="248161" y="165188"/>
                </a:cubicBezTo>
                <a:lnTo>
                  <a:pt x="168317" y="85249"/>
                </a:lnTo>
                <a:lnTo>
                  <a:pt x="85060" y="168507"/>
                </a:lnTo>
                <a:lnTo>
                  <a:pt x="165188" y="248636"/>
                </a:lnTo>
                <a:cubicBezTo>
                  <a:pt x="139206" y="286282"/>
                  <a:pt x="121568" y="328764"/>
                  <a:pt x="113318" y="373902"/>
                </a:cubicBezTo>
                <a:lnTo>
                  <a:pt x="0" y="373902"/>
                </a:lnTo>
                <a:lnTo>
                  <a:pt x="0" y="491487"/>
                </a:lnTo>
                <a:lnTo>
                  <a:pt x="113318" y="491487"/>
                </a:lnTo>
                <a:cubicBezTo>
                  <a:pt x="121568" y="536434"/>
                  <a:pt x="139206" y="579106"/>
                  <a:pt x="165188" y="616753"/>
                </a:cubicBezTo>
                <a:lnTo>
                  <a:pt x="85060" y="696881"/>
                </a:lnTo>
                <a:lnTo>
                  <a:pt x="168317" y="780139"/>
                </a:lnTo>
                <a:lnTo>
                  <a:pt x="248446" y="700010"/>
                </a:lnTo>
                <a:cubicBezTo>
                  <a:pt x="285049" y="725424"/>
                  <a:pt x="326393" y="742777"/>
                  <a:pt x="370203" y="751217"/>
                </a:cubicBezTo>
                <a:cubicBezTo>
                  <a:pt x="378738" y="711674"/>
                  <a:pt x="391919" y="673744"/>
                  <a:pt x="409272" y="638278"/>
                </a:cubicBezTo>
                <a:close/>
                <a:moveTo>
                  <a:pt x="1360763" y="799010"/>
                </a:moveTo>
                <a:lnTo>
                  <a:pt x="1262712" y="799010"/>
                </a:lnTo>
                <a:cubicBezTo>
                  <a:pt x="1253040" y="732252"/>
                  <a:pt x="1227152" y="669666"/>
                  <a:pt x="1186661" y="615710"/>
                </a:cubicBezTo>
                <a:lnTo>
                  <a:pt x="1256074" y="546296"/>
                </a:lnTo>
                <a:lnTo>
                  <a:pt x="1302255" y="500116"/>
                </a:lnTo>
                <a:lnTo>
                  <a:pt x="1218997" y="416858"/>
                </a:lnTo>
                <a:lnTo>
                  <a:pt x="1172816" y="463039"/>
                </a:lnTo>
                <a:lnTo>
                  <a:pt x="1103403" y="532452"/>
                </a:lnTo>
                <a:cubicBezTo>
                  <a:pt x="1049447" y="492150"/>
                  <a:pt x="986861" y="466168"/>
                  <a:pt x="920103" y="456401"/>
                </a:cubicBezTo>
                <a:lnTo>
                  <a:pt x="920103" y="293204"/>
                </a:lnTo>
                <a:lnTo>
                  <a:pt x="802518" y="293204"/>
                </a:lnTo>
                <a:lnTo>
                  <a:pt x="802518" y="456401"/>
                </a:lnTo>
                <a:cubicBezTo>
                  <a:pt x="735760" y="466073"/>
                  <a:pt x="673175" y="491961"/>
                  <a:pt x="619218" y="532452"/>
                </a:cubicBezTo>
                <a:lnTo>
                  <a:pt x="549805" y="463039"/>
                </a:lnTo>
                <a:lnTo>
                  <a:pt x="503624" y="416858"/>
                </a:lnTo>
                <a:lnTo>
                  <a:pt x="420746" y="500211"/>
                </a:lnTo>
                <a:lnTo>
                  <a:pt x="466927" y="546391"/>
                </a:lnTo>
                <a:lnTo>
                  <a:pt x="536340" y="615804"/>
                </a:lnTo>
                <a:cubicBezTo>
                  <a:pt x="496038" y="669761"/>
                  <a:pt x="470056" y="732346"/>
                  <a:pt x="460289" y="799104"/>
                </a:cubicBezTo>
                <a:lnTo>
                  <a:pt x="297092" y="799104"/>
                </a:lnTo>
                <a:lnTo>
                  <a:pt x="297092" y="916689"/>
                </a:lnTo>
                <a:lnTo>
                  <a:pt x="460289" y="916689"/>
                </a:lnTo>
                <a:cubicBezTo>
                  <a:pt x="469961" y="983447"/>
                  <a:pt x="495849" y="1046033"/>
                  <a:pt x="536340" y="1099989"/>
                </a:cubicBezTo>
                <a:lnTo>
                  <a:pt x="466832" y="1169213"/>
                </a:lnTo>
                <a:lnTo>
                  <a:pt x="420651" y="1215393"/>
                </a:lnTo>
                <a:lnTo>
                  <a:pt x="503909" y="1298651"/>
                </a:lnTo>
                <a:lnTo>
                  <a:pt x="550090" y="1252471"/>
                </a:lnTo>
                <a:lnTo>
                  <a:pt x="619503" y="1183058"/>
                </a:lnTo>
                <a:cubicBezTo>
                  <a:pt x="673459" y="1223359"/>
                  <a:pt x="736045" y="1249341"/>
                  <a:pt x="802803" y="1259109"/>
                </a:cubicBezTo>
                <a:lnTo>
                  <a:pt x="802803" y="1422305"/>
                </a:lnTo>
                <a:lnTo>
                  <a:pt x="920388" y="1422305"/>
                </a:lnTo>
                <a:lnTo>
                  <a:pt x="920388" y="1259109"/>
                </a:lnTo>
                <a:cubicBezTo>
                  <a:pt x="987146" y="1249436"/>
                  <a:pt x="1049731" y="1223549"/>
                  <a:pt x="1103688" y="1183058"/>
                </a:cubicBezTo>
                <a:lnTo>
                  <a:pt x="1173101" y="1252471"/>
                </a:lnTo>
                <a:lnTo>
                  <a:pt x="1219281" y="1298651"/>
                </a:lnTo>
                <a:lnTo>
                  <a:pt x="1302539" y="1215393"/>
                </a:lnTo>
                <a:lnTo>
                  <a:pt x="1256359" y="1169213"/>
                </a:lnTo>
                <a:lnTo>
                  <a:pt x="1186945" y="1099800"/>
                </a:lnTo>
                <a:cubicBezTo>
                  <a:pt x="1227247" y="1045843"/>
                  <a:pt x="1253229" y="983258"/>
                  <a:pt x="1262807" y="916500"/>
                </a:cubicBezTo>
                <a:lnTo>
                  <a:pt x="1426004" y="916500"/>
                </a:lnTo>
                <a:lnTo>
                  <a:pt x="1426004" y="798915"/>
                </a:lnTo>
                <a:lnTo>
                  <a:pt x="1360858" y="798915"/>
                </a:lnTo>
                <a:close/>
                <a:moveTo>
                  <a:pt x="861500" y="1145696"/>
                </a:moveTo>
                <a:cubicBezTo>
                  <a:pt x="702760" y="1145696"/>
                  <a:pt x="573607" y="1016637"/>
                  <a:pt x="573607" y="857802"/>
                </a:cubicBezTo>
                <a:cubicBezTo>
                  <a:pt x="573607" y="698967"/>
                  <a:pt x="702666" y="569908"/>
                  <a:pt x="861500" y="569908"/>
                </a:cubicBezTo>
                <a:cubicBezTo>
                  <a:pt x="1020335" y="569908"/>
                  <a:pt x="1149394" y="698967"/>
                  <a:pt x="1149394" y="857802"/>
                </a:cubicBezTo>
                <a:cubicBezTo>
                  <a:pt x="1149394" y="1016637"/>
                  <a:pt x="1020335" y="1145696"/>
                  <a:pt x="861500" y="1145696"/>
                </a:cubicBezTo>
                <a:close/>
              </a:path>
            </a:pathLst>
          </a:custGeom>
          <a:solidFill>
            <a:srgbClr val="1B3E5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57" name="Google Shape;3757;p309"/>
          <p:cNvSpPr/>
          <p:nvPr/>
        </p:nvSpPr>
        <p:spPr>
          <a:xfrm>
            <a:off x="3730507" y="2566249"/>
            <a:ext cx="366268" cy="366268"/>
          </a:xfrm>
          <a:custGeom>
            <a:rect b="b" l="l" r="r" t="t"/>
            <a:pathLst>
              <a:path extrusionOk="0" h="1422400" w="1422400">
                <a:moveTo>
                  <a:pt x="711200" y="224644"/>
                </a:moveTo>
                <a:cubicBezTo>
                  <a:pt x="581193" y="224644"/>
                  <a:pt x="458961" y="275187"/>
                  <a:pt x="367074" y="367074"/>
                </a:cubicBezTo>
                <a:cubicBezTo>
                  <a:pt x="275187" y="458961"/>
                  <a:pt x="224644" y="581193"/>
                  <a:pt x="224644" y="711200"/>
                </a:cubicBezTo>
                <a:lnTo>
                  <a:pt x="224644" y="711864"/>
                </a:lnTo>
                <a:lnTo>
                  <a:pt x="349341" y="711864"/>
                </a:lnTo>
                <a:lnTo>
                  <a:pt x="349341" y="711200"/>
                </a:lnTo>
                <a:cubicBezTo>
                  <a:pt x="349341" y="614477"/>
                  <a:pt x="386893" y="523633"/>
                  <a:pt x="455452" y="455168"/>
                </a:cubicBezTo>
                <a:cubicBezTo>
                  <a:pt x="523823" y="386798"/>
                  <a:pt x="614761" y="349057"/>
                  <a:pt x="711484" y="349057"/>
                </a:cubicBezTo>
                <a:cubicBezTo>
                  <a:pt x="808208" y="349057"/>
                  <a:pt x="899052" y="386608"/>
                  <a:pt x="967516" y="455168"/>
                </a:cubicBezTo>
                <a:cubicBezTo>
                  <a:pt x="1035887" y="523538"/>
                  <a:pt x="1073628" y="614477"/>
                  <a:pt x="1073628" y="711200"/>
                </a:cubicBezTo>
                <a:lnTo>
                  <a:pt x="1073628" y="711864"/>
                </a:lnTo>
                <a:lnTo>
                  <a:pt x="1198325" y="711864"/>
                </a:lnTo>
                <a:lnTo>
                  <a:pt x="1198325" y="711200"/>
                </a:lnTo>
                <a:cubicBezTo>
                  <a:pt x="1198325" y="581193"/>
                  <a:pt x="1147782" y="458961"/>
                  <a:pt x="1055895" y="367074"/>
                </a:cubicBezTo>
                <a:cubicBezTo>
                  <a:pt x="963629" y="275187"/>
                  <a:pt x="841397" y="224644"/>
                  <a:pt x="711390" y="224644"/>
                </a:cubicBezTo>
                <a:close/>
                <a:moveTo>
                  <a:pt x="522210" y="573227"/>
                </a:moveTo>
                <a:cubicBezTo>
                  <a:pt x="511211" y="718028"/>
                  <a:pt x="540038" y="867285"/>
                  <a:pt x="614287" y="1004120"/>
                </a:cubicBezTo>
                <a:cubicBezTo>
                  <a:pt x="647192" y="1064619"/>
                  <a:pt x="723053" y="1087093"/>
                  <a:pt x="783553" y="1054283"/>
                </a:cubicBezTo>
                <a:cubicBezTo>
                  <a:pt x="844242" y="1021188"/>
                  <a:pt x="866716" y="945422"/>
                  <a:pt x="833716" y="884922"/>
                </a:cubicBezTo>
                <a:cubicBezTo>
                  <a:pt x="759372" y="748277"/>
                  <a:pt x="649658" y="642735"/>
                  <a:pt x="522210" y="573227"/>
                </a:cubicBezTo>
                <a:close/>
                <a:moveTo>
                  <a:pt x="1366547" y="434401"/>
                </a:moveTo>
                <a:cubicBezTo>
                  <a:pt x="1330608" y="349626"/>
                  <a:pt x="1279401" y="273670"/>
                  <a:pt x="1214066" y="208334"/>
                </a:cubicBezTo>
                <a:cubicBezTo>
                  <a:pt x="1148730" y="142999"/>
                  <a:pt x="1072774" y="91792"/>
                  <a:pt x="987999" y="55853"/>
                </a:cubicBezTo>
                <a:cubicBezTo>
                  <a:pt x="900190" y="18776"/>
                  <a:pt x="807165" y="0"/>
                  <a:pt x="711200" y="0"/>
                </a:cubicBezTo>
                <a:cubicBezTo>
                  <a:pt x="615235" y="0"/>
                  <a:pt x="522021" y="18776"/>
                  <a:pt x="434401" y="55853"/>
                </a:cubicBezTo>
                <a:cubicBezTo>
                  <a:pt x="349816" y="91603"/>
                  <a:pt x="273670" y="142999"/>
                  <a:pt x="208334" y="208334"/>
                </a:cubicBezTo>
                <a:cubicBezTo>
                  <a:pt x="142999" y="273670"/>
                  <a:pt x="91792" y="349626"/>
                  <a:pt x="55853" y="434401"/>
                </a:cubicBezTo>
                <a:cubicBezTo>
                  <a:pt x="18776" y="522210"/>
                  <a:pt x="0" y="615235"/>
                  <a:pt x="0" y="711200"/>
                </a:cubicBezTo>
                <a:cubicBezTo>
                  <a:pt x="0" y="807165"/>
                  <a:pt x="18776" y="900379"/>
                  <a:pt x="55853" y="987999"/>
                </a:cubicBezTo>
                <a:cubicBezTo>
                  <a:pt x="91603" y="1072584"/>
                  <a:pt x="142999" y="1148730"/>
                  <a:pt x="208334" y="1214066"/>
                </a:cubicBezTo>
                <a:cubicBezTo>
                  <a:pt x="273670" y="1279401"/>
                  <a:pt x="349626" y="1330608"/>
                  <a:pt x="434401" y="1366547"/>
                </a:cubicBezTo>
                <a:cubicBezTo>
                  <a:pt x="522210" y="1403624"/>
                  <a:pt x="615235" y="1422400"/>
                  <a:pt x="711200" y="1422400"/>
                </a:cubicBezTo>
                <a:cubicBezTo>
                  <a:pt x="807165" y="1422400"/>
                  <a:pt x="900379" y="1403624"/>
                  <a:pt x="987999" y="1366547"/>
                </a:cubicBezTo>
                <a:cubicBezTo>
                  <a:pt x="1072584" y="1330797"/>
                  <a:pt x="1148730" y="1279401"/>
                  <a:pt x="1214066" y="1214066"/>
                </a:cubicBezTo>
                <a:cubicBezTo>
                  <a:pt x="1279401" y="1148730"/>
                  <a:pt x="1330608" y="1072774"/>
                  <a:pt x="1366547" y="987999"/>
                </a:cubicBezTo>
                <a:cubicBezTo>
                  <a:pt x="1403624" y="900190"/>
                  <a:pt x="1422400" y="807165"/>
                  <a:pt x="1422400" y="711200"/>
                </a:cubicBezTo>
                <a:cubicBezTo>
                  <a:pt x="1422400" y="615235"/>
                  <a:pt x="1403624" y="522021"/>
                  <a:pt x="1366547" y="434401"/>
                </a:cubicBezTo>
                <a:close/>
                <a:moveTo>
                  <a:pt x="1280255" y="854293"/>
                </a:moveTo>
                <a:lnTo>
                  <a:pt x="977189" y="854293"/>
                </a:lnTo>
                <a:cubicBezTo>
                  <a:pt x="982025" y="874871"/>
                  <a:pt x="984490" y="896017"/>
                  <a:pt x="984490" y="917827"/>
                </a:cubicBezTo>
                <a:cubicBezTo>
                  <a:pt x="984490" y="939637"/>
                  <a:pt x="982120" y="959267"/>
                  <a:pt x="977663" y="978991"/>
                </a:cubicBezTo>
                <a:lnTo>
                  <a:pt x="1233221" y="978991"/>
                </a:lnTo>
                <a:cubicBezTo>
                  <a:pt x="1205816" y="1032568"/>
                  <a:pt x="1169877" y="1082067"/>
                  <a:pt x="1125972" y="1125972"/>
                </a:cubicBezTo>
                <a:cubicBezTo>
                  <a:pt x="1015214" y="1236729"/>
                  <a:pt x="867948" y="1297703"/>
                  <a:pt x="711200" y="1297703"/>
                </a:cubicBezTo>
                <a:cubicBezTo>
                  <a:pt x="554452" y="1297703"/>
                  <a:pt x="407281" y="1236729"/>
                  <a:pt x="296428" y="1125972"/>
                </a:cubicBezTo>
                <a:cubicBezTo>
                  <a:pt x="252523" y="1082067"/>
                  <a:pt x="216584" y="1032568"/>
                  <a:pt x="188990" y="978991"/>
                </a:cubicBezTo>
                <a:lnTo>
                  <a:pt x="444547" y="978991"/>
                </a:lnTo>
                <a:cubicBezTo>
                  <a:pt x="440091" y="959172"/>
                  <a:pt x="437720" y="938594"/>
                  <a:pt x="437720" y="917827"/>
                </a:cubicBezTo>
                <a:cubicBezTo>
                  <a:pt x="437720" y="897060"/>
                  <a:pt x="440185" y="874966"/>
                  <a:pt x="445022" y="854293"/>
                </a:cubicBezTo>
                <a:lnTo>
                  <a:pt x="142145" y="854293"/>
                </a:lnTo>
                <a:cubicBezTo>
                  <a:pt x="130671" y="808113"/>
                  <a:pt x="124697" y="760036"/>
                  <a:pt x="124697" y="711200"/>
                </a:cubicBezTo>
                <a:cubicBezTo>
                  <a:pt x="124697" y="554641"/>
                  <a:pt x="185671" y="407281"/>
                  <a:pt x="296428" y="296428"/>
                </a:cubicBezTo>
                <a:cubicBezTo>
                  <a:pt x="407186" y="185671"/>
                  <a:pt x="554452" y="124697"/>
                  <a:pt x="711200" y="124697"/>
                </a:cubicBezTo>
                <a:cubicBezTo>
                  <a:pt x="867948" y="124697"/>
                  <a:pt x="1015120" y="185671"/>
                  <a:pt x="1125972" y="296428"/>
                </a:cubicBezTo>
                <a:cubicBezTo>
                  <a:pt x="1236729" y="407186"/>
                  <a:pt x="1297703" y="554452"/>
                  <a:pt x="1297703" y="711200"/>
                </a:cubicBezTo>
                <a:cubicBezTo>
                  <a:pt x="1297703" y="760036"/>
                  <a:pt x="1291919" y="807923"/>
                  <a:pt x="1280255" y="854293"/>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58" name="Google Shape;3758;p309"/>
          <p:cNvSpPr/>
          <p:nvPr/>
        </p:nvSpPr>
        <p:spPr>
          <a:xfrm>
            <a:off x="2048100" y="2566548"/>
            <a:ext cx="355781" cy="365671"/>
          </a:xfrm>
          <a:custGeom>
            <a:rect b="b" l="l" r="r" t="t"/>
            <a:pathLst>
              <a:path extrusionOk="0" h="193221" w="192314">
                <a:moveTo>
                  <a:pt x="181429" y="56243"/>
                </a:moveTo>
                <a:cubicBezTo>
                  <a:pt x="188686" y="63500"/>
                  <a:pt x="188686" y="75293"/>
                  <a:pt x="181429" y="81643"/>
                </a:cubicBezTo>
                <a:lnTo>
                  <a:pt x="156029" y="107043"/>
                </a:lnTo>
                <a:lnTo>
                  <a:pt x="85271" y="36286"/>
                </a:lnTo>
                <a:lnTo>
                  <a:pt x="110671" y="10886"/>
                </a:lnTo>
                <a:cubicBezTo>
                  <a:pt x="117929" y="3629"/>
                  <a:pt x="129721" y="3629"/>
                  <a:pt x="136071" y="10886"/>
                </a:cubicBezTo>
                <a:lnTo>
                  <a:pt x="152400" y="27214"/>
                </a:lnTo>
                <a:lnTo>
                  <a:pt x="179614" y="0"/>
                </a:lnTo>
                <a:lnTo>
                  <a:pt x="192314" y="12700"/>
                </a:lnTo>
                <a:lnTo>
                  <a:pt x="165100" y="39914"/>
                </a:lnTo>
                <a:lnTo>
                  <a:pt x="181429" y="56243"/>
                </a:lnTo>
                <a:moveTo>
                  <a:pt x="128814" y="108857"/>
                </a:moveTo>
                <a:lnTo>
                  <a:pt x="116114" y="96157"/>
                </a:lnTo>
                <a:lnTo>
                  <a:pt x="90714" y="121557"/>
                </a:lnTo>
                <a:lnTo>
                  <a:pt x="71664" y="102507"/>
                </a:lnTo>
                <a:lnTo>
                  <a:pt x="97064" y="77107"/>
                </a:lnTo>
                <a:lnTo>
                  <a:pt x="84364" y="64407"/>
                </a:lnTo>
                <a:lnTo>
                  <a:pt x="58964" y="89807"/>
                </a:lnTo>
                <a:lnTo>
                  <a:pt x="45357" y="77107"/>
                </a:lnTo>
                <a:lnTo>
                  <a:pt x="19957" y="102507"/>
                </a:lnTo>
                <a:cubicBezTo>
                  <a:pt x="12700" y="109764"/>
                  <a:pt x="12700" y="121557"/>
                  <a:pt x="19957" y="127907"/>
                </a:cubicBezTo>
                <a:lnTo>
                  <a:pt x="36286" y="144236"/>
                </a:lnTo>
                <a:lnTo>
                  <a:pt x="0" y="180521"/>
                </a:lnTo>
                <a:lnTo>
                  <a:pt x="12700" y="193221"/>
                </a:lnTo>
                <a:lnTo>
                  <a:pt x="48986" y="156936"/>
                </a:lnTo>
                <a:lnTo>
                  <a:pt x="65314" y="173264"/>
                </a:lnTo>
                <a:cubicBezTo>
                  <a:pt x="72571" y="180521"/>
                  <a:pt x="84364" y="180521"/>
                  <a:pt x="90714" y="173264"/>
                </a:cubicBezTo>
                <a:lnTo>
                  <a:pt x="116114" y="147864"/>
                </a:lnTo>
                <a:lnTo>
                  <a:pt x="103414" y="135164"/>
                </a:lnTo>
                <a:lnTo>
                  <a:pt x="128814" y="108857"/>
                </a:ln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FDDE5"/>
              </a:solidFill>
              <a:latin typeface="Arial"/>
              <a:ea typeface="Arial"/>
              <a:cs typeface="Arial"/>
              <a:sym typeface="Arial"/>
            </a:endParaRPr>
          </a:p>
        </p:txBody>
      </p:sp>
      <p:sp>
        <p:nvSpPr>
          <p:cNvPr id="3759" name="Google Shape;3759;p309"/>
          <p:cNvSpPr/>
          <p:nvPr/>
        </p:nvSpPr>
        <p:spPr>
          <a:xfrm>
            <a:off x="5413499" y="2605365"/>
            <a:ext cx="365495" cy="288036"/>
          </a:xfrm>
          <a:custGeom>
            <a:rect b="b" l="l" r="r" t="t"/>
            <a:pathLst>
              <a:path extrusionOk="0" h="1422400" w="1827473">
                <a:moveTo>
                  <a:pt x="1421347" y="406427"/>
                </a:moveTo>
                <a:lnTo>
                  <a:pt x="377699" y="406427"/>
                </a:lnTo>
                <a:lnTo>
                  <a:pt x="377699" y="609641"/>
                </a:lnTo>
                <a:lnTo>
                  <a:pt x="1421347" y="609641"/>
                </a:lnTo>
                <a:lnTo>
                  <a:pt x="1421347" y="406427"/>
                </a:lnTo>
                <a:close/>
                <a:moveTo>
                  <a:pt x="1421347" y="0"/>
                </a:moveTo>
                <a:lnTo>
                  <a:pt x="377699" y="0"/>
                </a:lnTo>
                <a:lnTo>
                  <a:pt x="377699" y="203214"/>
                </a:lnTo>
                <a:lnTo>
                  <a:pt x="1421347" y="203214"/>
                </a:lnTo>
                <a:lnTo>
                  <a:pt x="1421347" y="0"/>
                </a:lnTo>
                <a:close/>
                <a:moveTo>
                  <a:pt x="1421347" y="812759"/>
                </a:moveTo>
                <a:lnTo>
                  <a:pt x="377699" y="812759"/>
                </a:lnTo>
                <a:lnTo>
                  <a:pt x="377699" y="1015973"/>
                </a:lnTo>
                <a:lnTo>
                  <a:pt x="1421347" y="1015973"/>
                </a:lnTo>
                <a:lnTo>
                  <a:pt x="1421347" y="812759"/>
                </a:lnTo>
                <a:close/>
                <a:moveTo>
                  <a:pt x="1624410" y="1015973"/>
                </a:moveTo>
                <a:lnTo>
                  <a:pt x="1624410" y="1219187"/>
                </a:lnTo>
                <a:lnTo>
                  <a:pt x="203063" y="1219187"/>
                </a:lnTo>
                <a:lnTo>
                  <a:pt x="203063" y="1015973"/>
                </a:lnTo>
                <a:lnTo>
                  <a:pt x="0" y="1015973"/>
                </a:lnTo>
                <a:lnTo>
                  <a:pt x="0" y="1422400"/>
                </a:lnTo>
                <a:lnTo>
                  <a:pt x="1827473" y="1422400"/>
                </a:lnTo>
                <a:lnTo>
                  <a:pt x="1827473" y="1015973"/>
                </a:lnTo>
                <a:lnTo>
                  <a:pt x="1624410" y="1015973"/>
                </a:ln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
        <p:nvSpPr>
          <p:cNvPr id="3760" name="Google Shape;3760;p309"/>
          <p:cNvSpPr/>
          <p:nvPr/>
        </p:nvSpPr>
        <p:spPr>
          <a:xfrm>
            <a:off x="7095900" y="2566249"/>
            <a:ext cx="366268" cy="366268"/>
          </a:xfrm>
          <a:custGeom>
            <a:rect b="b" l="l" r="r" t="t"/>
            <a:pathLst>
              <a:path extrusionOk="0" h="1422400" w="1422400">
                <a:moveTo>
                  <a:pt x="491961" y="1092593"/>
                </a:moveTo>
                <a:lnTo>
                  <a:pt x="621399" y="1092593"/>
                </a:lnTo>
                <a:lnTo>
                  <a:pt x="621399" y="930534"/>
                </a:lnTo>
                <a:lnTo>
                  <a:pt x="783458" y="930534"/>
                </a:lnTo>
                <a:lnTo>
                  <a:pt x="783458" y="801096"/>
                </a:lnTo>
                <a:lnTo>
                  <a:pt x="621399" y="801096"/>
                </a:lnTo>
                <a:lnTo>
                  <a:pt x="621399" y="639037"/>
                </a:lnTo>
                <a:lnTo>
                  <a:pt x="491961" y="639037"/>
                </a:lnTo>
                <a:lnTo>
                  <a:pt x="491961" y="801096"/>
                </a:lnTo>
                <a:lnTo>
                  <a:pt x="329902" y="801096"/>
                </a:lnTo>
                <a:lnTo>
                  <a:pt x="329902" y="930534"/>
                </a:lnTo>
                <a:lnTo>
                  <a:pt x="491961" y="930534"/>
                </a:lnTo>
                <a:lnTo>
                  <a:pt x="491961" y="1092593"/>
                </a:lnTo>
                <a:close/>
                <a:moveTo>
                  <a:pt x="309040" y="0"/>
                </a:moveTo>
                <a:lnTo>
                  <a:pt x="309040" y="309040"/>
                </a:lnTo>
                <a:lnTo>
                  <a:pt x="0" y="309040"/>
                </a:lnTo>
                <a:lnTo>
                  <a:pt x="0" y="1422400"/>
                </a:lnTo>
                <a:lnTo>
                  <a:pt x="1113360" y="1422400"/>
                </a:lnTo>
                <a:lnTo>
                  <a:pt x="1113360" y="1113360"/>
                </a:lnTo>
                <a:lnTo>
                  <a:pt x="1422400" y="1113360"/>
                </a:lnTo>
                <a:lnTo>
                  <a:pt x="1422400" y="0"/>
                </a:lnTo>
                <a:lnTo>
                  <a:pt x="309040" y="0"/>
                </a:lnTo>
                <a:close/>
                <a:moveTo>
                  <a:pt x="983732" y="1292962"/>
                </a:moveTo>
                <a:lnTo>
                  <a:pt x="129438" y="1292962"/>
                </a:lnTo>
                <a:lnTo>
                  <a:pt x="129438" y="438573"/>
                </a:lnTo>
                <a:lnTo>
                  <a:pt x="983637" y="438573"/>
                </a:lnTo>
                <a:lnTo>
                  <a:pt x="983637" y="1292962"/>
                </a:lnTo>
                <a:close/>
                <a:moveTo>
                  <a:pt x="1292772" y="983827"/>
                </a:moveTo>
                <a:lnTo>
                  <a:pt x="1113360" y="983827"/>
                </a:lnTo>
                <a:lnTo>
                  <a:pt x="1113360" y="309040"/>
                </a:lnTo>
                <a:lnTo>
                  <a:pt x="438573" y="309040"/>
                </a:lnTo>
                <a:lnTo>
                  <a:pt x="438573" y="129438"/>
                </a:lnTo>
                <a:lnTo>
                  <a:pt x="1292772" y="129438"/>
                </a:lnTo>
                <a:lnTo>
                  <a:pt x="1292772" y="983827"/>
                </a:ln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1" name="Shape 5981"/>
        <p:cNvGrpSpPr/>
        <p:nvPr/>
      </p:nvGrpSpPr>
      <p:grpSpPr>
        <a:xfrm>
          <a:off x="0" y="0"/>
          <a:ext cx="0" cy="0"/>
          <a:chOff x="0" y="0"/>
          <a:chExt cx="0" cy="0"/>
        </a:xfrm>
      </p:grpSpPr>
      <p:sp>
        <p:nvSpPr>
          <p:cNvPr id="5982" name="Google Shape;5982;p390"/>
          <p:cNvSpPr txBox="1"/>
          <p:nvPr>
            <p:ph type="title"/>
          </p:nvPr>
        </p:nvSpPr>
        <p:spPr>
          <a:xfrm>
            <a:off x="365512" y="274988"/>
            <a:ext cx="83532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000"/>
              <a:buNone/>
            </a:pPr>
            <a:r>
              <a:rPr lang="en-US">
                <a:solidFill>
                  <a:schemeClr val="accent1"/>
                </a:solidFill>
              </a:rPr>
              <a:t>Use Case Examples</a:t>
            </a:r>
            <a:endParaRPr>
              <a:solidFill>
                <a:schemeClr val="accent1"/>
              </a:solidFill>
            </a:endParaRPr>
          </a:p>
        </p:txBody>
      </p:sp>
      <p:graphicFrame>
        <p:nvGraphicFramePr>
          <p:cNvPr id="5983" name="Google Shape;5983;p390"/>
          <p:cNvGraphicFramePr/>
          <p:nvPr/>
        </p:nvGraphicFramePr>
        <p:xfrm>
          <a:off x="235612" y="1005510"/>
          <a:ext cx="3000000" cy="3000000"/>
        </p:xfrm>
        <a:graphic>
          <a:graphicData uri="http://schemas.openxmlformats.org/drawingml/2006/table">
            <a:tbl>
              <a:tblPr bandRow="1" firstRow="1">
                <a:noFill/>
                <a:tableStyleId>{F14FA424-AD60-4CA2-874D-7906D4F6FBFA}</a:tableStyleId>
              </a:tblPr>
              <a:tblGrid>
                <a:gridCol w="1435500"/>
                <a:gridCol w="1435500"/>
                <a:gridCol w="1435500"/>
                <a:gridCol w="1435500"/>
                <a:gridCol w="1435500"/>
                <a:gridCol w="1435500"/>
              </a:tblGrid>
              <a:tr h="393025">
                <a:tc>
                  <a:txBody>
                    <a:bodyPr/>
                    <a:lstStyle/>
                    <a:p>
                      <a:pPr indent="0" lvl="0" marL="0" marR="0" rtl="0" algn="ctr">
                        <a:lnSpc>
                          <a:spcPct val="100000"/>
                        </a:lnSpc>
                        <a:spcBef>
                          <a:spcPts val="0"/>
                        </a:spcBef>
                        <a:spcAft>
                          <a:spcPts val="0"/>
                        </a:spcAft>
                        <a:buNone/>
                      </a:pPr>
                      <a:r>
                        <a:rPr b="0" lang="en-US" sz="1000">
                          <a:latin typeface="Roboto Slab Medium"/>
                          <a:ea typeface="Roboto Slab Medium"/>
                          <a:cs typeface="Roboto Slab Medium"/>
                          <a:sym typeface="Roboto Slab Medium"/>
                        </a:rPr>
                        <a:t>Retail / Ecommerce</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0" lang="en-US" sz="1000">
                          <a:latin typeface="Roboto Slab Medium"/>
                          <a:ea typeface="Roboto Slab Medium"/>
                          <a:cs typeface="Roboto Slab Medium"/>
                          <a:sym typeface="Roboto Slab Medium"/>
                        </a:rPr>
                        <a:t>Manufacturing</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0" lang="en-US" sz="1000">
                          <a:latin typeface="Roboto Slab Medium"/>
                          <a:ea typeface="Roboto Slab Medium"/>
                          <a:cs typeface="Roboto Slab Medium"/>
                          <a:sym typeface="Roboto Slab Medium"/>
                        </a:rPr>
                        <a:t>Logistics and Transportation</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0" lang="en-US" sz="1000">
                          <a:latin typeface="Roboto Slab Medium"/>
                          <a:ea typeface="Roboto Slab Medium"/>
                          <a:cs typeface="Roboto Slab Medium"/>
                          <a:sym typeface="Roboto Slab Medium"/>
                        </a:rPr>
                        <a:t>Automotive</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0" lang="en-US" sz="1000">
                          <a:latin typeface="Roboto Slab Medium"/>
                          <a:ea typeface="Roboto Slab Medium"/>
                          <a:cs typeface="Roboto Slab Medium"/>
                          <a:sym typeface="Roboto Slab Medium"/>
                        </a:rPr>
                        <a:t>Food &amp; Beverage</a:t>
                      </a:r>
                      <a:endParaRPr b="0" sz="1000">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0" lang="en-US" sz="1000">
                          <a:latin typeface="Roboto Slab Medium"/>
                          <a:ea typeface="Roboto Slab Medium"/>
                          <a:cs typeface="Roboto Slab Medium"/>
                          <a:sym typeface="Roboto Slab Medium"/>
                        </a:rPr>
                        <a:t>Telecommunications</a:t>
                      </a:r>
                      <a:endParaRPr b="0" sz="1000" u="none" cap="none" strike="noStrike">
                        <a:latin typeface="Roboto Slab Medium"/>
                        <a:ea typeface="Roboto Slab Medium"/>
                        <a:cs typeface="Roboto Slab Medium"/>
                        <a:sym typeface="Roboto Slab Medium"/>
                      </a:endParaRPr>
                    </a:p>
                  </a:txBody>
                  <a:tcPr marT="68575" marB="68575" marR="68600" marL="67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r>
              <a:tr h="1595800">
                <a:tc>
                  <a:txBody>
                    <a:bodyPr/>
                    <a:lstStyle/>
                    <a:p>
                      <a:pPr indent="-88900" lvl="0" marL="38100" marR="0" rtl="0" algn="l">
                        <a:lnSpc>
                          <a:spcPct val="100000"/>
                        </a:lnSpc>
                        <a:spcBef>
                          <a:spcPts val="0"/>
                        </a:spcBef>
                        <a:spcAft>
                          <a:spcPts val="0"/>
                        </a:spcAft>
                        <a:buClr>
                          <a:schemeClr val="accent1"/>
                        </a:buClr>
                        <a:buSzPts val="1000"/>
                        <a:buFont typeface="Roboto"/>
                        <a:buChar char="•"/>
                      </a:pPr>
                      <a:r>
                        <a:rPr lang="en-US" sz="1000">
                          <a:latin typeface="Roboto"/>
                          <a:ea typeface="Roboto"/>
                          <a:cs typeface="Roboto"/>
                          <a:sym typeface="Roboto"/>
                        </a:rPr>
                        <a:t>Businesses exchange POs, </a:t>
                      </a:r>
                      <a:endParaRPr sz="1000">
                        <a:latin typeface="Roboto"/>
                        <a:ea typeface="Roboto"/>
                        <a:cs typeface="Roboto"/>
                        <a:sym typeface="Roboto"/>
                      </a:endParaRPr>
                    </a:p>
                    <a:p>
                      <a:pPr indent="-88900" lvl="0" marL="38100" marR="0" rtl="0" algn="l">
                        <a:lnSpc>
                          <a:spcPct val="100000"/>
                        </a:lnSpc>
                        <a:spcBef>
                          <a:spcPts val="200"/>
                        </a:spcBef>
                        <a:spcAft>
                          <a:spcPts val="0"/>
                        </a:spcAft>
                        <a:buClr>
                          <a:schemeClr val="accent1"/>
                        </a:buClr>
                        <a:buSzPts val="1000"/>
                        <a:buFont typeface="Roboto"/>
                        <a:buChar char="•"/>
                      </a:pPr>
                      <a:r>
                        <a:rPr lang="en-US" sz="1000">
                          <a:latin typeface="Roboto"/>
                          <a:ea typeface="Roboto"/>
                          <a:cs typeface="Roboto"/>
                          <a:sym typeface="Roboto"/>
                        </a:rPr>
                        <a:t>Invoices, inventory</a:t>
                      </a:r>
                      <a:endParaRPr sz="1000">
                        <a:latin typeface="Roboto"/>
                        <a:ea typeface="Roboto"/>
                        <a:cs typeface="Roboto"/>
                        <a:sym typeface="Roboto"/>
                      </a:endParaRPr>
                    </a:p>
                    <a:p>
                      <a:pPr indent="-88900" lvl="0" marL="38100" marR="0" rtl="0" algn="l">
                        <a:lnSpc>
                          <a:spcPct val="100000"/>
                        </a:lnSpc>
                        <a:spcBef>
                          <a:spcPts val="200"/>
                        </a:spcBef>
                        <a:spcAft>
                          <a:spcPts val="200"/>
                        </a:spcAft>
                        <a:buClr>
                          <a:schemeClr val="accent1"/>
                        </a:buClr>
                        <a:buSzPts val="1000"/>
                        <a:buFont typeface="Roboto"/>
                        <a:buChar char="•"/>
                      </a:pPr>
                      <a:r>
                        <a:rPr lang="en-US" sz="1000">
                          <a:latin typeface="Roboto"/>
                          <a:ea typeface="Roboto"/>
                          <a:cs typeface="Roboto"/>
                          <a:sym typeface="Roboto"/>
                        </a:rPr>
                        <a:t>Shipping notices</a:t>
                      </a:r>
                      <a:endParaRPr sz="10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88900" lvl="0" marL="38100" marR="0" rtl="0" algn="l">
                        <a:lnSpc>
                          <a:spcPct val="100000"/>
                        </a:lnSpc>
                        <a:spcBef>
                          <a:spcPts val="0"/>
                        </a:spcBef>
                        <a:spcAft>
                          <a:spcPts val="0"/>
                        </a:spcAft>
                        <a:buClr>
                          <a:schemeClr val="accent1"/>
                        </a:buClr>
                        <a:buSzPts val="1000"/>
                        <a:buFont typeface="Roboto"/>
                        <a:buChar char="•"/>
                      </a:pPr>
                      <a:r>
                        <a:rPr i="0" lang="en-US" sz="1000" u="none" cap="none" strike="noStrike">
                          <a:latin typeface="Roboto"/>
                          <a:ea typeface="Roboto"/>
                          <a:cs typeface="Roboto"/>
                          <a:sym typeface="Roboto"/>
                        </a:rPr>
                        <a:t>Exchange POs</a:t>
                      </a:r>
                      <a:endParaRPr sz="1000">
                        <a:latin typeface="Roboto"/>
                        <a:ea typeface="Roboto"/>
                        <a:cs typeface="Roboto"/>
                        <a:sym typeface="Roboto"/>
                      </a:endParaRPr>
                    </a:p>
                    <a:p>
                      <a:pPr indent="-88900" lvl="0" marL="38100" marR="0" rtl="0" algn="l">
                        <a:lnSpc>
                          <a:spcPct val="100000"/>
                        </a:lnSpc>
                        <a:spcBef>
                          <a:spcPts val="200"/>
                        </a:spcBef>
                        <a:spcAft>
                          <a:spcPts val="0"/>
                        </a:spcAft>
                        <a:buClr>
                          <a:schemeClr val="accent1"/>
                        </a:buClr>
                        <a:buSzPts val="1000"/>
                        <a:buFont typeface="Roboto"/>
                        <a:buChar char="•"/>
                      </a:pPr>
                      <a:r>
                        <a:rPr lang="en-US" sz="1000">
                          <a:latin typeface="Roboto"/>
                          <a:ea typeface="Roboto"/>
                          <a:cs typeface="Roboto"/>
                          <a:sym typeface="Roboto"/>
                        </a:rPr>
                        <a:t>Shipping notifications</a:t>
                      </a:r>
                      <a:endParaRPr sz="1000">
                        <a:latin typeface="Roboto"/>
                        <a:ea typeface="Roboto"/>
                        <a:cs typeface="Roboto"/>
                        <a:sym typeface="Roboto"/>
                      </a:endParaRPr>
                    </a:p>
                    <a:p>
                      <a:pPr indent="-88900" lvl="0" marL="38100" marR="0" rtl="0" algn="l">
                        <a:lnSpc>
                          <a:spcPct val="100000"/>
                        </a:lnSpc>
                        <a:spcBef>
                          <a:spcPts val="200"/>
                        </a:spcBef>
                        <a:spcAft>
                          <a:spcPts val="200"/>
                        </a:spcAft>
                        <a:buClr>
                          <a:schemeClr val="accent1"/>
                        </a:buClr>
                        <a:buSzPts val="1000"/>
                        <a:buFont typeface="Roboto"/>
                        <a:buChar char="•"/>
                      </a:pPr>
                      <a:r>
                        <a:rPr lang="en-US" sz="1000">
                          <a:latin typeface="Roboto"/>
                          <a:ea typeface="Roboto"/>
                          <a:cs typeface="Roboto"/>
                          <a:sym typeface="Roboto"/>
                        </a:rPr>
                        <a:t>Inventory acknowledgements</a:t>
                      </a:r>
                      <a:endParaRPr sz="10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88900" lvl="0" marL="38100" marR="0" rtl="0" algn="l">
                        <a:lnSpc>
                          <a:spcPct val="100000"/>
                        </a:lnSpc>
                        <a:spcBef>
                          <a:spcPts val="0"/>
                        </a:spcBef>
                        <a:spcAft>
                          <a:spcPts val="0"/>
                        </a:spcAft>
                        <a:buClr>
                          <a:schemeClr val="accent1"/>
                        </a:buClr>
                        <a:buSzPts val="1000"/>
                        <a:buFont typeface="Roboto"/>
                        <a:buChar char="•"/>
                      </a:pPr>
                      <a:r>
                        <a:rPr lang="en-US" sz="1000">
                          <a:latin typeface="Roboto"/>
                          <a:ea typeface="Roboto"/>
                          <a:cs typeface="Roboto"/>
                          <a:sym typeface="Roboto"/>
                        </a:rPr>
                        <a:t>Shipping Information</a:t>
                      </a:r>
                      <a:endParaRPr sz="1000">
                        <a:latin typeface="Roboto"/>
                        <a:ea typeface="Roboto"/>
                        <a:cs typeface="Roboto"/>
                        <a:sym typeface="Roboto"/>
                      </a:endParaRPr>
                    </a:p>
                    <a:p>
                      <a:pPr indent="-88900" lvl="0" marL="38100" marR="0" rtl="0" algn="l">
                        <a:lnSpc>
                          <a:spcPct val="100000"/>
                        </a:lnSpc>
                        <a:spcBef>
                          <a:spcPts val="200"/>
                        </a:spcBef>
                        <a:spcAft>
                          <a:spcPts val="0"/>
                        </a:spcAft>
                        <a:buClr>
                          <a:schemeClr val="accent1"/>
                        </a:buClr>
                        <a:buSzPts val="1000"/>
                        <a:buFont typeface="Roboto"/>
                        <a:buChar char="•"/>
                      </a:pPr>
                      <a:r>
                        <a:rPr lang="en-US" sz="1000">
                          <a:latin typeface="Roboto"/>
                          <a:ea typeface="Roboto"/>
                          <a:cs typeface="Roboto"/>
                          <a:sym typeface="Roboto"/>
                        </a:rPr>
                        <a:t>Customs documentation</a:t>
                      </a:r>
                      <a:endParaRPr sz="1000">
                        <a:latin typeface="Roboto"/>
                        <a:ea typeface="Roboto"/>
                        <a:cs typeface="Roboto"/>
                        <a:sym typeface="Roboto"/>
                      </a:endParaRPr>
                    </a:p>
                    <a:p>
                      <a:pPr indent="-88900" lvl="0" marL="38100" marR="0" rtl="0" algn="l">
                        <a:lnSpc>
                          <a:spcPct val="100000"/>
                        </a:lnSpc>
                        <a:spcBef>
                          <a:spcPts val="200"/>
                        </a:spcBef>
                        <a:spcAft>
                          <a:spcPts val="0"/>
                        </a:spcAft>
                        <a:buClr>
                          <a:schemeClr val="accent1"/>
                        </a:buClr>
                        <a:buSzPts val="1000"/>
                        <a:buFont typeface="Roboto"/>
                        <a:buChar char="•"/>
                      </a:pPr>
                      <a:r>
                        <a:rPr lang="en-US" sz="1000">
                          <a:latin typeface="Roboto"/>
                          <a:ea typeface="Roboto"/>
                          <a:cs typeface="Roboto"/>
                          <a:sym typeface="Roboto"/>
                        </a:rPr>
                        <a:t>Freight invoices</a:t>
                      </a:r>
                      <a:endParaRPr sz="1000">
                        <a:latin typeface="Roboto"/>
                        <a:ea typeface="Roboto"/>
                        <a:cs typeface="Roboto"/>
                        <a:sym typeface="Roboto"/>
                      </a:endParaRPr>
                    </a:p>
                    <a:p>
                      <a:pPr indent="-88900" lvl="0" marL="38100" marR="0" rtl="0" algn="l">
                        <a:lnSpc>
                          <a:spcPct val="100000"/>
                        </a:lnSpc>
                        <a:spcBef>
                          <a:spcPts val="200"/>
                        </a:spcBef>
                        <a:spcAft>
                          <a:spcPts val="200"/>
                        </a:spcAft>
                        <a:buClr>
                          <a:schemeClr val="accent1"/>
                        </a:buClr>
                        <a:buSzPts val="1000"/>
                        <a:buFont typeface="Roboto"/>
                        <a:buChar char="•"/>
                      </a:pPr>
                      <a:r>
                        <a:rPr lang="en-US" sz="1000">
                          <a:latin typeface="Roboto"/>
                          <a:ea typeface="Roboto"/>
                          <a:cs typeface="Roboto"/>
                          <a:sym typeface="Roboto"/>
                        </a:rPr>
                        <a:t>Load tenderin</a:t>
                      </a:r>
                      <a:r>
                        <a:rPr lang="en-US" sz="1100">
                          <a:latin typeface="Roboto"/>
                          <a:ea typeface="Roboto"/>
                          <a:cs typeface="Roboto"/>
                          <a:sym typeface="Roboto"/>
                        </a:rPr>
                        <a:t>g</a:t>
                      </a:r>
                      <a:endParaRPr sz="11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88900" lvl="0" marL="38100" marR="0" rtl="0" algn="l">
                        <a:lnSpc>
                          <a:spcPct val="100000"/>
                        </a:lnSpc>
                        <a:spcBef>
                          <a:spcPts val="0"/>
                        </a:spcBef>
                        <a:spcAft>
                          <a:spcPts val="0"/>
                        </a:spcAft>
                        <a:buClr>
                          <a:schemeClr val="accent1"/>
                        </a:buClr>
                        <a:buSzPts val="1000"/>
                        <a:buFont typeface="Roboto"/>
                        <a:buChar char="•"/>
                      </a:pPr>
                      <a:r>
                        <a:rPr lang="en-US" sz="1000">
                          <a:latin typeface="Roboto"/>
                          <a:ea typeface="Roboto"/>
                          <a:cs typeface="Roboto"/>
                          <a:sym typeface="Roboto"/>
                        </a:rPr>
                        <a:t>POs</a:t>
                      </a:r>
                      <a:endParaRPr sz="1000">
                        <a:latin typeface="Roboto"/>
                        <a:ea typeface="Roboto"/>
                        <a:cs typeface="Roboto"/>
                        <a:sym typeface="Roboto"/>
                      </a:endParaRPr>
                    </a:p>
                    <a:p>
                      <a:pPr indent="-88900" lvl="0" marL="38100" marR="0" rtl="0" algn="l">
                        <a:lnSpc>
                          <a:spcPct val="100000"/>
                        </a:lnSpc>
                        <a:spcBef>
                          <a:spcPts val="200"/>
                        </a:spcBef>
                        <a:spcAft>
                          <a:spcPts val="0"/>
                        </a:spcAft>
                        <a:buClr>
                          <a:schemeClr val="accent1"/>
                        </a:buClr>
                        <a:buSzPts val="1000"/>
                        <a:buFont typeface="Roboto"/>
                        <a:buChar char="•"/>
                      </a:pPr>
                      <a:r>
                        <a:rPr lang="en-US" sz="1000">
                          <a:latin typeface="Roboto"/>
                          <a:ea typeface="Roboto"/>
                          <a:cs typeface="Roboto"/>
                          <a:sym typeface="Roboto"/>
                        </a:rPr>
                        <a:t>Shipping notifications</a:t>
                      </a:r>
                      <a:endParaRPr sz="1000">
                        <a:latin typeface="Roboto"/>
                        <a:ea typeface="Roboto"/>
                        <a:cs typeface="Roboto"/>
                        <a:sym typeface="Roboto"/>
                      </a:endParaRPr>
                    </a:p>
                    <a:p>
                      <a:pPr indent="-88900" lvl="0" marL="38100" marR="0" rtl="0" algn="l">
                        <a:lnSpc>
                          <a:spcPct val="100000"/>
                        </a:lnSpc>
                        <a:spcBef>
                          <a:spcPts val="200"/>
                        </a:spcBef>
                        <a:spcAft>
                          <a:spcPts val="0"/>
                        </a:spcAft>
                        <a:buClr>
                          <a:schemeClr val="accent1"/>
                        </a:buClr>
                        <a:buSzPts val="1000"/>
                        <a:buFont typeface="Roboto"/>
                        <a:buChar char="•"/>
                      </a:pPr>
                      <a:r>
                        <a:rPr lang="en-US" sz="1000">
                          <a:latin typeface="Roboto"/>
                          <a:ea typeface="Roboto"/>
                          <a:cs typeface="Roboto"/>
                          <a:sym typeface="Roboto"/>
                        </a:rPr>
                        <a:t>Invoice processing</a:t>
                      </a:r>
                      <a:endParaRPr sz="1000">
                        <a:latin typeface="Roboto"/>
                        <a:ea typeface="Roboto"/>
                        <a:cs typeface="Roboto"/>
                        <a:sym typeface="Roboto"/>
                      </a:endParaRPr>
                    </a:p>
                    <a:p>
                      <a:pPr indent="-88900" lvl="0" marL="38100" marR="0" rtl="0" algn="l">
                        <a:lnSpc>
                          <a:spcPct val="100000"/>
                        </a:lnSpc>
                        <a:spcBef>
                          <a:spcPts val="200"/>
                        </a:spcBef>
                        <a:spcAft>
                          <a:spcPts val="0"/>
                        </a:spcAft>
                        <a:buClr>
                          <a:schemeClr val="accent1"/>
                        </a:buClr>
                        <a:buSzPts val="1000"/>
                        <a:buFont typeface="Roboto"/>
                        <a:buChar char="•"/>
                      </a:pPr>
                      <a:r>
                        <a:rPr lang="en-US" sz="1000">
                          <a:latin typeface="Roboto"/>
                          <a:ea typeface="Roboto"/>
                          <a:cs typeface="Roboto"/>
                          <a:sym typeface="Roboto"/>
                        </a:rPr>
                        <a:t>Manufacturer communications</a:t>
                      </a:r>
                      <a:endParaRPr sz="1000">
                        <a:latin typeface="Roboto"/>
                        <a:ea typeface="Roboto"/>
                        <a:cs typeface="Roboto"/>
                        <a:sym typeface="Roboto"/>
                      </a:endParaRPr>
                    </a:p>
                    <a:p>
                      <a:pPr indent="-88900" lvl="0" marL="38100" marR="0" rtl="0" algn="l">
                        <a:lnSpc>
                          <a:spcPct val="100000"/>
                        </a:lnSpc>
                        <a:spcBef>
                          <a:spcPts val="200"/>
                        </a:spcBef>
                        <a:spcAft>
                          <a:spcPts val="200"/>
                        </a:spcAft>
                        <a:buClr>
                          <a:schemeClr val="accent1"/>
                        </a:buClr>
                        <a:buSzPts val="1000"/>
                        <a:buFont typeface="Roboto"/>
                        <a:buChar char="•"/>
                      </a:pPr>
                      <a:r>
                        <a:rPr lang="en-US" sz="1000">
                          <a:latin typeface="Roboto"/>
                          <a:ea typeface="Roboto"/>
                          <a:cs typeface="Roboto"/>
                          <a:sym typeface="Roboto"/>
                        </a:rPr>
                        <a:t>Supplier invoices</a:t>
                      </a:r>
                      <a:endParaRPr sz="10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88900" lvl="0" marL="38100" marR="0" rtl="0" algn="l">
                        <a:lnSpc>
                          <a:spcPct val="100000"/>
                        </a:lnSpc>
                        <a:spcBef>
                          <a:spcPts val="0"/>
                        </a:spcBef>
                        <a:spcAft>
                          <a:spcPts val="0"/>
                        </a:spcAft>
                        <a:buClr>
                          <a:schemeClr val="accent1"/>
                        </a:buClr>
                        <a:buSzPts val="1000"/>
                        <a:buFont typeface="Roboto"/>
                        <a:buChar char="•"/>
                      </a:pPr>
                      <a:r>
                        <a:rPr lang="en-US" sz="1000">
                          <a:latin typeface="Roboto"/>
                          <a:ea typeface="Roboto"/>
                          <a:cs typeface="Roboto"/>
                          <a:sym typeface="Roboto"/>
                        </a:rPr>
                        <a:t>POs</a:t>
                      </a:r>
                      <a:endParaRPr sz="1000">
                        <a:latin typeface="Roboto"/>
                        <a:ea typeface="Roboto"/>
                        <a:cs typeface="Roboto"/>
                        <a:sym typeface="Roboto"/>
                      </a:endParaRPr>
                    </a:p>
                    <a:p>
                      <a:pPr indent="-88900" lvl="0" marL="38100" marR="0" rtl="0" algn="l">
                        <a:lnSpc>
                          <a:spcPct val="100000"/>
                        </a:lnSpc>
                        <a:spcBef>
                          <a:spcPts val="200"/>
                        </a:spcBef>
                        <a:spcAft>
                          <a:spcPts val="0"/>
                        </a:spcAft>
                        <a:buClr>
                          <a:schemeClr val="accent1"/>
                        </a:buClr>
                        <a:buSzPts val="1000"/>
                        <a:buFont typeface="Roboto"/>
                        <a:buChar char="•"/>
                      </a:pPr>
                      <a:r>
                        <a:rPr lang="en-US" sz="1000">
                          <a:latin typeface="Roboto"/>
                          <a:ea typeface="Roboto"/>
                          <a:cs typeface="Roboto"/>
                          <a:sym typeface="Roboto"/>
                        </a:rPr>
                        <a:t>Payment notifications</a:t>
                      </a:r>
                      <a:endParaRPr sz="1000">
                        <a:latin typeface="Roboto"/>
                        <a:ea typeface="Roboto"/>
                        <a:cs typeface="Roboto"/>
                        <a:sym typeface="Roboto"/>
                      </a:endParaRPr>
                    </a:p>
                    <a:p>
                      <a:pPr indent="-88900" lvl="0" marL="38100" marR="0" rtl="0" algn="l">
                        <a:lnSpc>
                          <a:spcPct val="100000"/>
                        </a:lnSpc>
                        <a:spcBef>
                          <a:spcPts val="200"/>
                        </a:spcBef>
                        <a:spcAft>
                          <a:spcPts val="0"/>
                        </a:spcAft>
                        <a:buClr>
                          <a:schemeClr val="accent1"/>
                        </a:buClr>
                        <a:buSzPts val="1000"/>
                        <a:buFont typeface="Roboto"/>
                        <a:buChar char="•"/>
                      </a:pPr>
                      <a:r>
                        <a:rPr lang="en-US" sz="1000">
                          <a:latin typeface="Roboto"/>
                          <a:ea typeface="Roboto"/>
                          <a:cs typeface="Roboto"/>
                          <a:sym typeface="Roboto"/>
                        </a:rPr>
                        <a:t>Remittance advice</a:t>
                      </a:r>
                      <a:endParaRPr sz="1000">
                        <a:latin typeface="Roboto"/>
                        <a:ea typeface="Roboto"/>
                        <a:cs typeface="Roboto"/>
                        <a:sym typeface="Roboto"/>
                      </a:endParaRPr>
                    </a:p>
                    <a:p>
                      <a:pPr indent="-88900" lvl="0" marL="38100" marR="0" rtl="0" algn="l">
                        <a:lnSpc>
                          <a:spcPct val="100000"/>
                        </a:lnSpc>
                        <a:spcBef>
                          <a:spcPts val="200"/>
                        </a:spcBef>
                        <a:spcAft>
                          <a:spcPts val="0"/>
                        </a:spcAft>
                        <a:buClr>
                          <a:schemeClr val="accent1"/>
                        </a:buClr>
                        <a:buSzPts val="1000"/>
                        <a:buFont typeface="Roboto"/>
                        <a:buChar char="•"/>
                      </a:pPr>
                      <a:r>
                        <a:rPr lang="en-US" sz="1000">
                          <a:latin typeface="Roboto"/>
                          <a:ea typeface="Roboto"/>
                          <a:cs typeface="Roboto"/>
                          <a:sym typeface="Roboto"/>
                        </a:rPr>
                        <a:t>Trading partner reports </a:t>
                      </a:r>
                      <a:endParaRPr sz="1000">
                        <a:latin typeface="Roboto"/>
                        <a:ea typeface="Roboto"/>
                        <a:cs typeface="Roboto"/>
                        <a:sym typeface="Roboto"/>
                      </a:endParaRPr>
                    </a:p>
                    <a:p>
                      <a:pPr indent="-88900" lvl="0" marL="38100" marR="0" rtl="0" algn="l">
                        <a:lnSpc>
                          <a:spcPct val="100000"/>
                        </a:lnSpc>
                        <a:spcBef>
                          <a:spcPts val="200"/>
                        </a:spcBef>
                        <a:spcAft>
                          <a:spcPts val="200"/>
                        </a:spcAft>
                        <a:buClr>
                          <a:schemeClr val="accent1"/>
                        </a:buClr>
                        <a:buSzPts val="1000"/>
                        <a:buFont typeface="Roboto"/>
                        <a:buChar char="•"/>
                      </a:pPr>
                      <a:r>
                        <a:rPr lang="en-US" sz="1000">
                          <a:latin typeface="Roboto"/>
                          <a:ea typeface="Roboto"/>
                          <a:cs typeface="Roboto"/>
                          <a:sym typeface="Roboto"/>
                        </a:rPr>
                        <a:t>Delivery notifications </a:t>
                      </a:r>
                      <a:endParaRPr sz="10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88900" lvl="0" marL="38100" rtl="0" algn="l">
                        <a:spcBef>
                          <a:spcPts val="0"/>
                        </a:spcBef>
                        <a:spcAft>
                          <a:spcPts val="0"/>
                        </a:spcAft>
                        <a:buClr>
                          <a:schemeClr val="accent1"/>
                        </a:buClr>
                        <a:buSzPts val="1000"/>
                        <a:buFont typeface="Roboto"/>
                        <a:buChar char="•"/>
                      </a:pPr>
                      <a:r>
                        <a:rPr lang="en-US" sz="1000">
                          <a:latin typeface="Roboto"/>
                          <a:ea typeface="Roboto"/>
                          <a:cs typeface="Roboto"/>
                          <a:sym typeface="Roboto"/>
                        </a:rPr>
                        <a:t>POs</a:t>
                      </a:r>
                      <a:endParaRPr sz="1000">
                        <a:latin typeface="Roboto"/>
                        <a:ea typeface="Roboto"/>
                        <a:cs typeface="Roboto"/>
                        <a:sym typeface="Roboto"/>
                      </a:endParaRPr>
                    </a:p>
                    <a:p>
                      <a:pPr indent="-88900" lvl="0" marL="38100" rtl="0" algn="l">
                        <a:spcBef>
                          <a:spcPts val="200"/>
                        </a:spcBef>
                        <a:spcAft>
                          <a:spcPts val="0"/>
                        </a:spcAft>
                        <a:buClr>
                          <a:schemeClr val="accent1"/>
                        </a:buClr>
                        <a:buSzPts val="1000"/>
                        <a:buFont typeface="Roboto"/>
                        <a:buChar char="•"/>
                      </a:pPr>
                      <a:r>
                        <a:rPr lang="en-US" sz="1000">
                          <a:latin typeface="Roboto"/>
                          <a:ea typeface="Roboto"/>
                          <a:cs typeface="Roboto"/>
                          <a:sym typeface="Roboto"/>
                        </a:rPr>
                        <a:t>Payment notifications</a:t>
                      </a:r>
                      <a:endParaRPr sz="1000">
                        <a:latin typeface="Roboto"/>
                        <a:ea typeface="Roboto"/>
                        <a:cs typeface="Roboto"/>
                        <a:sym typeface="Roboto"/>
                      </a:endParaRPr>
                    </a:p>
                    <a:p>
                      <a:pPr indent="-88900" lvl="0" marL="38100" rtl="0" algn="l">
                        <a:spcBef>
                          <a:spcPts val="200"/>
                        </a:spcBef>
                        <a:spcAft>
                          <a:spcPts val="0"/>
                        </a:spcAft>
                        <a:buClr>
                          <a:schemeClr val="accent1"/>
                        </a:buClr>
                        <a:buSzPts val="1000"/>
                        <a:buFont typeface="Roboto"/>
                        <a:buChar char="•"/>
                      </a:pPr>
                      <a:r>
                        <a:rPr lang="en-US" sz="1000">
                          <a:latin typeface="Roboto"/>
                          <a:ea typeface="Roboto"/>
                          <a:cs typeface="Roboto"/>
                          <a:sym typeface="Roboto"/>
                        </a:rPr>
                        <a:t>Repair requests </a:t>
                      </a:r>
                      <a:endParaRPr sz="1000">
                        <a:latin typeface="Roboto"/>
                        <a:ea typeface="Roboto"/>
                        <a:cs typeface="Roboto"/>
                        <a:sym typeface="Roboto"/>
                      </a:endParaRPr>
                    </a:p>
                    <a:p>
                      <a:pPr indent="-88900" lvl="0" marL="38100" rtl="0" algn="l">
                        <a:spcBef>
                          <a:spcPts val="200"/>
                        </a:spcBef>
                        <a:spcAft>
                          <a:spcPts val="0"/>
                        </a:spcAft>
                        <a:buClr>
                          <a:schemeClr val="accent1"/>
                        </a:buClr>
                        <a:buSzPts val="1000"/>
                        <a:buFont typeface="Roboto"/>
                        <a:buChar char="•"/>
                      </a:pPr>
                      <a:r>
                        <a:rPr lang="en-US" sz="1000">
                          <a:latin typeface="Roboto"/>
                          <a:ea typeface="Roboto"/>
                          <a:cs typeface="Roboto"/>
                          <a:sym typeface="Roboto"/>
                        </a:rPr>
                        <a:t>Service provisioning</a:t>
                      </a:r>
                      <a:endParaRPr sz="1000">
                        <a:latin typeface="Roboto"/>
                        <a:ea typeface="Roboto"/>
                        <a:cs typeface="Roboto"/>
                        <a:sym typeface="Roboto"/>
                      </a:endParaRPr>
                    </a:p>
                    <a:p>
                      <a:pPr indent="-88900" lvl="0" marL="38100" rtl="0" algn="l">
                        <a:spcBef>
                          <a:spcPts val="200"/>
                        </a:spcBef>
                        <a:spcAft>
                          <a:spcPts val="0"/>
                        </a:spcAft>
                        <a:buClr>
                          <a:schemeClr val="accent1"/>
                        </a:buClr>
                        <a:buSzPts val="1000"/>
                        <a:buFont typeface="Roboto"/>
                        <a:buChar char="•"/>
                      </a:pPr>
                      <a:r>
                        <a:rPr lang="en-US" sz="1000">
                          <a:latin typeface="Roboto"/>
                          <a:ea typeface="Roboto"/>
                          <a:cs typeface="Roboto"/>
                          <a:sym typeface="Roboto"/>
                        </a:rPr>
                        <a:t>Inventory processing</a:t>
                      </a:r>
                      <a:endParaRPr sz="1000">
                        <a:latin typeface="Roboto"/>
                        <a:ea typeface="Roboto"/>
                        <a:cs typeface="Roboto"/>
                        <a:sym typeface="Roboto"/>
                      </a:endParaRPr>
                    </a:p>
                    <a:p>
                      <a:pPr indent="-88900" lvl="0" marL="38100" rtl="0" algn="l">
                        <a:spcBef>
                          <a:spcPts val="200"/>
                        </a:spcBef>
                        <a:spcAft>
                          <a:spcPts val="200"/>
                        </a:spcAft>
                        <a:buClr>
                          <a:schemeClr val="accent1"/>
                        </a:buClr>
                        <a:buSzPts val="1000"/>
                        <a:buFont typeface="Roboto"/>
                        <a:buChar char="•"/>
                      </a:pPr>
                      <a:r>
                        <a:rPr lang="en-US" sz="1000">
                          <a:latin typeface="Roboto"/>
                          <a:ea typeface="Roboto"/>
                          <a:cs typeface="Roboto"/>
                          <a:sym typeface="Roboto"/>
                        </a:rPr>
                        <a:t>Logistics &amp; Delivery</a:t>
                      </a:r>
                      <a:endParaRPr sz="1000">
                        <a:latin typeface="Roboto"/>
                        <a:ea typeface="Roboto"/>
                        <a:cs typeface="Roboto"/>
                        <a:sym typeface="Roboto"/>
                      </a:endParaRPr>
                    </a:p>
                  </a:txBody>
                  <a:tcPr marT="34300" marB="34300" marR="68600" marL="6860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7" name="Shape 5987"/>
        <p:cNvGrpSpPr/>
        <p:nvPr/>
      </p:nvGrpSpPr>
      <p:grpSpPr>
        <a:xfrm>
          <a:off x="0" y="0"/>
          <a:ext cx="0" cy="0"/>
          <a:chOff x="0" y="0"/>
          <a:chExt cx="0" cy="0"/>
        </a:xfrm>
      </p:grpSpPr>
      <p:sp>
        <p:nvSpPr>
          <p:cNvPr id="5988" name="Google Shape;5988;p391"/>
          <p:cNvSpPr txBox="1"/>
          <p:nvPr>
            <p:ph idx="12" type="sldNum"/>
          </p:nvPr>
        </p:nvSpPr>
        <p:spPr>
          <a:xfrm>
            <a:off x="4297650" y="4778850"/>
            <a:ext cx="548700" cy="3645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None/>
            </a:pPr>
            <a:fld id="{00000000-1234-1234-1234-123412341234}" type="slidenum">
              <a:rPr lang="en-US"/>
              <a:t>‹#›</a:t>
            </a:fld>
            <a:endParaRPr/>
          </a:p>
        </p:txBody>
      </p:sp>
      <p:sp>
        <p:nvSpPr>
          <p:cNvPr id="5989" name="Google Shape;5989;p391"/>
          <p:cNvSpPr txBox="1"/>
          <p:nvPr>
            <p:ph type="title"/>
          </p:nvPr>
        </p:nvSpPr>
        <p:spPr>
          <a:xfrm>
            <a:off x="365700" y="274350"/>
            <a:ext cx="7470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US"/>
              <a:t>Key Product Features</a:t>
            </a:r>
            <a:endParaRPr/>
          </a:p>
        </p:txBody>
      </p:sp>
      <p:graphicFrame>
        <p:nvGraphicFramePr>
          <p:cNvPr id="5990" name="Google Shape;5990;p391"/>
          <p:cNvGraphicFramePr/>
          <p:nvPr/>
        </p:nvGraphicFramePr>
        <p:xfrm>
          <a:off x="365704" y="820172"/>
          <a:ext cx="3000000" cy="3000000"/>
        </p:xfrm>
        <a:graphic>
          <a:graphicData uri="http://schemas.openxmlformats.org/drawingml/2006/table">
            <a:tbl>
              <a:tblPr>
                <a:noFill/>
                <a:tableStyleId>{BD860003-5EDF-4871-88AE-357850C82735}</a:tableStyleId>
              </a:tblPr>
              <a:tblGrid>
                <a:gridCol w="1920300"/>
                <a:gridCol w="6492300"/>
              </a:tblGrid>
              <a:tr h="28575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chemeClr val="lt1"/>
                          </a:solidFill>
                          <a:latin typeface="Roboto"/>
                          <a:ea typeface="Roboto"/>
                          <a:cs typeface="Roboto"/>
                          <a:sym typeface="Roboto"/>
                        </a:rPr>
                        <a:t>Function</a:t>
                      </a:r>
                      <a:endParaRPr b="1" sz="1100" u="none" cap="none" strike="noStrike">
                        <a:solidFill>
                          <a:schemeClr val="lt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chemeClr val="lt1"/>
                          </a:solidFill>
                          <a:latin typeface="Roboto"/>
                          <a:ea typeface="Roboto"/>
                          <a:cs typeface="Roboto"/>
                          <a:sym typeface="Roboto"/>
                        </a:rPr>
                        <a:t>What is its purpose?</a:t>
                      </a:r>
                      <a:endParaRPr b="1" sz="1100" u="none" cap="none" strike="noStrike">
                        <a:solidFill>
                          <a:schemeClr val="lt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accent2"/>
                    </a:solidFill>
                  </a:tcPr>
                </a:tc>
              </a:tr>
              <a:tr h="32950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Create Trading Partners</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Enables the ability to create a trading partner that will not be accessible through the EDI library it will only exist in the environment it was created in </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32950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Add a Trading Partner</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Enables the ability to add a pre configured trading partner from the EDI library to the environment </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32950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Add Workflows</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Enables the configuration of EDI standards, direction, document and version type for a trading partner</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8555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Create Communication Connections  </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Enables the creation and assigning of FTP/SFTP, AS2 or VAN communications methods</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8555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Advanced Search</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Enables searching by multiple criteria allowing drilling down into the data </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8555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Reprocess Transactions</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Enables reprocessing of transactions that have failed</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8555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Resend Acknowledgements</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Enables the resending of acknowledgments in case or transmission or other errors</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8555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Upload File </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Enables rapid testing of EDI transactions </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8555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Restore Transaction</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Enables restoration of archived documents </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4" name="Shape 5994"/>
        <p:cNvGrpSpPr/>
        <p:nvPr/>
      </p:nvGrpSpPr>
      <p:grpSpPr>
        <a:xfrm>
          <a:off x="0" y="0"/>
          <a:ext cx="0" cy="0"/>
          <a:chOff x="0" y="0"/>
          <a:chExt cx="0" cy="0"/>
        </a:xfrm>
      </p:grpSpPr>
      <p:sp>
        <p:nvSpPr>
          <p:cNvPr id="5995" name="Google Shape;5995;p392"/>
          <p:cNvSpPr txBox="1"/>
          <p:nvPr>
            <p:ph idx="12" type="sldNum"/>
          </p:nvPr>
        </p:nvSpPr>
        <p:spPr>
          <a:xfrm>
            <a:off x="4297650" y="4778850"/>
            <a:ext cx="548700" cy="3645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None/>
            </a:pPr>
            <a:fld id="{00000000-1234-1234-1234-123412341234}" type="slidenum">
              <a:rPr lang="en-US"/>
              <a:t>‹#›</a:t>
            </a:fld>
            <a:endParaRPr/>
          </a:p>
        </p:txBody>
      </p:sp>
      <p:sp>
        <p:nvSpPr>
          <p:cNvPr id="5996" name="Google Shape;5996;p392"/>
          <p:cNvSpPr txBox="1"/>
          <p:nvPr>
            <p:ph type="title"/>
          </p:nvPr>
        </p:nvSpPr>
        <p:spPr>
          <a:xfrm>
            <a:off x="365700" y="274350"/>
            <a:ext cx="7470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US"/>
              <a:t>EDI Connector Features</a:t>
            </a:r>
            <a:endParaRPr/>
          </a:p>
        </p:txBody>
      </p:sp>
      <p:graphicFrame>
        <p:nvGraphicFramePr>
          <p:cNvPr id="5997" name="Google Shape;5997;p392"/>
          <p:cNvGraphicFramePr/>
          <p:nvPr/>
        </p:nvGraphicFramePr>
        <p:xfrm>
          <a:off x="365692" y="1958210"/>
          <a:ext cx="3000000" cy="3000000"/>
        </p:xfrm>
        <a:graphic>
          <a:graphicData uri="http://schemas.openxmlformats.org/drawingml/2006/table">
            <a:tbl>
              <a:tblPr>
                <a:noFill/>
                <a:tableStyleId>{BD860003-5EDF-4871-88AE-357850C82735}</a:tableStyleId>
              </a:tblPr>
              <a:tblGrid>
                <a:gridCol w="1920300"/>
                <a:gridCol w="6492300"/>
              </a:tblGrid>
              <a:tr h="28575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chemeClr val="lt1"/>
                          </a:solidFill>
                          <a:latin typeface="Roboto"/>
                          <a:ea typeface="Roboto"/>
                          <a:cs typeface="Roboto"/>
                          <a:sym typeface="Roboto"/>
                        </a:rPr>
                        <a:t>Function</a:t>
                      </a:r>
                      <a:endParaRPr b="1" sz="1100" u="none" cap="none" strike="noStrike">
                        <a:solidFill>
                          <a:schemeClr val="lt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chemeClr val="lt1"/>
                          </a:solidFill>
                          <a:latin typeface="Roboto"/>
                          <a:ea typeface="Roboto"/>
                          <a:cs typeface="Roboto"/>
                          <a:sym typeface="Roboto"/>
                        </a:rPr>
                        <a:t>What is its purpose?</a:t>
                      </a:r>
                      <a:endParaRPr b="1" sz="1100" u="none" cap="none" strike="noStrike">
                        <a:solidFill>
                          <a:schemeClr val="lt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accent2"/>
                    </a:solidFill>
                  </a:tcPr>
                </a:tc>
              </a:tr>
              <a:tr h="32950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Get Document</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Retrieves all documents (from a specified partner) from </a:t>
                      </a:r>
                      <a:r>
                        <a:rPr lang="en-US" sz="900" u="none" cap="none" strike="noStrike">
                          <a:solidFill>
                            <a:schemeClr val="dk1"/>
                          </a:solidFill>
                          <a:uFill>
                            <a:noFill/>
                          </a:uFill>
                          <a:latin typeface="Roboto Light"/>
                          <a:ea typeface="Roboto Light"/>
                          <a:cs typeface="Roboto Light"/>
                          <a:sym typeface="Roboto Light"/>
                          <a:hlinkClick r:id="rId3">
                            <a:extLst>
                              <a:ext uri="{A12FA001-AC4F-418D-AE19-62706E023703}">
                                <ahyp:hlinkClr val="tx"/>
                              </a:ext>
                            </a:extLst>
                          </a:hlinkClick>
                        </a:rPr>
                        <a:t>Jitterbit EDI</a:t>
                      </a:r>
                      <a:r>
                        <a:rPr lang="en-US" sz="900" u="none" cap="none" strike="noStrike">
                          <a:solidFill>
                            <a:schemeClr val="dk1"/>
                          </a:solidFill>
                          <a:latin typeface="Roboto Light"/>
                          <a:ea typeface="Roboto Light"/>
                          <a:cs typeface="Roboto Light"/>
                          <a:sym typeface="Roboto Light"/>
                        </a:rPr>
                        <a:t> and is intended to be used as a source to provide data in an operation.</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32950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Send Document</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Sends documents to </a:t>
                      </a:r>
                      <a:r>
                        <a:rPr lang="en-US" sz="900" u="none" cap="none" strike="noStrike">
                          <a:solidFill>
                            <a:schemeClr val="dk1"/>
                          </a:solidFill>
                          <a:uFill>
                            <a:noFill/>
                          </a:uFill>
                          <a:latin typeface="Roboto Light"/>
                          <a:ea typeface="Roboto Light"/>
                          <a:cs typeface="Roboto Light"/>
                          <a:sym typeface="Roboto Light"/>
                          <a:hlinkClick r:id="rId4">
                            <a:extLst>
                              <a:ext uri="{A12FA001-AC4F-418D-AE19-62706E023703}">
                                <ahyp:hlinkClr val="tx"/>
                              </a:ext>
                            </a:extLst>
                          </a:hlinkClick>
                        </a:rPr>
                        <a:t>Jitterbit EDI</a:t>
                      </a:r>
                      <a:r>
                        <a:rPr lang="en-US" sz="900" u="none" cap="none" strike="noStrike">
                          <a:solidFill>
                            <a:schemeClr val="dk1"/>
                          </a:solidFill>
                          <a:latin typeface="Roboto Light"/>
                          <a:ea typeface="Roboto Light"/>
                          <a:cs typeface="Roboto Light"/>
                          <a:sym typeface="Roboto Light"/>
                        </a:rPr>
                        <a:t> and is intended to be used as a target to consume data in an operation.</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8555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Set Status</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Retrieves the status of documents from </a:t>
                      </a:r>
                      <a:r>
                        <a:rPr lang="en-US" sz="900" u="none" cap="none" strike="noStrike">
                          <a:solidFill>
                            <a:schemeClr val="dk1"/>
                          </a:solidFill>
                          <a:uFill>
                            <a:noFill/>
                          </a:uFill>
                          <a:latin typeface="Roboto Light"/>
                          <a:ea typeface="Roboto Light"/>
                          <a:cs typeface="Roboto Light"/>
                          <a:sym typeface="Roboto Light"/>
                          <a:hlinkClick r:id="rId5">
                            <a:extLst>
                              <a:ext uri="{A12FA001-AC4F-418D-AE19-62706E023703}">
                                <ahyp:hlinkClr val="tx"/>
                              </a:ext>
                            </a:extLst>
                          </a:hlinkClick>
                        </a:rPr>
                        <a:t>Jitterbit EDI</a:t>
                      </a:r>
                      <a:r>
                        <a:rPr lang="en-US" sz="900" u="none" cap="none" strike="noStrike">
                          <a:solidFill>
                            <a:schemeClr val="dk1"/>
                          </a:solidFill>
                          <a:latin typeface="Roboto Light"/>
                          <a:ea typeface="Roboto Light"/>
                          <a:cs typeface="Roboto Light"/>
                          <a:sym typeface="Roboto Light"/>
                        </a:rPr>
                        <a:t> and is intended to be used as a source to provide data in an operation.</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332000">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Get Status</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Updates the status of a document in </a:t>
                      </a:r>
                      <a:r>
                        <a:rPr lang="en-US" sz="900" u="none" cap="none" strike="noStrike">
                          <a:solidFill>
                            <a:schemeClr val="dk1"/>
                          </a:solidFill>
                          <a:uFill>
                            <a:noFill/>
                          </a:uFill>
                          <a:latin typeface="Roboto Light"/>
                          <a:ea typeface="Roboto Light"/>
                          <a:cs typeface="Roboto Light"/>
                          <a:sym typeface="Roboto Light"/>
                          <a:hlinkClick r:id="rId6">
                            <a:extLst>
                              <a:ext uri="{A12FA001-AC4F-418D-AE19-62706E023703}">
                                <ahyp:hlinkClr val="tx"/>
                              </a:ext>
                            </a:extLst>
                          </a:hlinkClick>
                        </a:rPr>
                        <a:t>Jitterbit EDI</a:t>
                      </a:r>
                      <a:r>
                        <a:rPr lang="en-US" sz="900" u="none" cap="none" strike="noStrike">
                          <a:solidFill>
                            <a:schemeClr val="dk1"/>
                          </a:solidFill>
                          <a:latin typeface="Roboto Light"/>
                          <a:ea typeface="Roboto Light"/>
                          <a:cs typeface="Roboto Light"/>
                          <a:sym typeface="Roboto Light"/>
                        </a:rPr>
                        <a:t> and is intended to be used as a target to consume data in an operation.</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bl>
          </a:graphicData>
        </a:graphic>
      </p:graphicFrame>
      <p:sp>
        <p:nvSpPr>
          <p:cNvPr id="5998" name="Google Shape;5998;p392"/>
          <p:cNvSpPr txBox="1"/>
          <p:nvPr/>
        </p:nvSpPr>
        <p:spPr>
          <a:xfrm>
            <a:off x="365700" y="758475"/>
            <a:ext cx="7094400" cy="922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1200"/>
              <a:buFont typeface="Arial"/>
              <a:buNone/>
            </a:pPr>
            <a:r>
              <a:rPr b="0" i="0" lang="en-US" sz="1200" u="none" cap="none" strike="noStrike">
                <a:solidFill>
                  <a:schemeClr val="dk1"/>
                </a:solidFill>
                <a:latin typeface="Roboto"/>
                <a:ea typeface="Roboto"/>
                <a:cs typeface="Roboto"/>
                <a:sym typeface="Roboto"/>
              </a:rPr>
              <a:t>The EDI for Cloud v2 connector establishes access to </a:t>
            </a:r>
            <a:r>
              <a:rPr b="0" i="0" lang="en-US" sz="1200" u="none" cap="none" strike="noStrike">
                <a:solidFill>
                  <a:schemeClr val="dk1"/>
                </a:solidFill>
                <a:uFill>
                  <a:noFill/>
                </a:uFill>
                <a:latin typeface="Roboto"/>
                <a:ea typeface="Roboto"/>
                <a:cs typeface="Roboto"/>
                <a:sym typeface="Roboto"/>
                <a:hlinkClick r:id="rId7">
                  <a:extLst>
                    <a:ext uri="{A12FA001-AC4F-418D-AE19-62706E023703}">
                      <ahyp:hlinkClr val="tx"/>
                    </a:ext>
                  </a:extLst>
                </a:hlinkClick>
              </a:rPr>
              <a:t>Jitterbit EDI</a:t>
            </a:r>
            <a:r>
              <a:rPr b="0" i="0" lang="en-US" sz="1200" u="none" cap="none" strike="noStrike">
                <a:solidFill>
                  <a:schemeClr val="dk1"/>
                </a:solidFill>
                <a:latin typeface="Roboto"/>
                <a:ea typeface="Roboto"/>
                <a:cs typeface="Roboto"/>
                <a:sym typeface="Roboto"/>
              </a:rPr>
              <a:t>.</a:t>
            </a:r>
            <a:endParaRPr b="0" i="0" sz="1200" u="none" cap="none" strike="noStrike">
              <a:solidFill>
                <a:schemeClr val="dk1"/>
              </a:solidFill>
              <a:latin typeface="Roboto"/>
              <a:ea typeface="Roboto"/>
              <a:cs typeface="Roboto"/>
              <a:sym typeface="Roboto"/>
            </a:endParaRPr>
          </a:p>
          <a:p>
            <a:pPr indent="0" lvl="0" marL="0" marR="0" rtl="0" algn="l">
              <a:lnSpc>
                <a:spcPct val="110000"/>
              </a:lnSpc>
              <a:spcBef>
                <a:spcPts val="1000"/>
              </a:spcBef>
              <a:spcAft>
                <a:spcPts val="1000"/>
              </a:spcAft>
              <a:buClr>
                <a:srgbClr val="000000"/>
              </a:buClr>
              <a:buSzPts val="1200"/>
              <a:buFont typeface="Arial"/>
              <a:buNone/>
            </a:pPr>
            <a:r>
              <a:rPr b="0" i="0" lang="en-US" sz="1200" u="none" cap="none" strike="noStrike">
                <a:solidFill>
                  <a:schemeClr val="dk1"/>
                </a:solidFill>
                <a:latin typeface="Roboto"/>
                <a:ea typeface="Roboto"/>
                <a:cs typeface="Roboto"/>
                <a:sym typeface="Roboto"/>
              </a:rPr>
              <a:t>The EDI for Cloud v2 connector provides an interface for creating an EDI for Cloud v2 connection, the foundation used for generating instances of EDI for Cloud v2 activities. These activities, once configured, interact with Jitterbit EDI through the connection.</a:t>
            </a:r>
            <a:endParaRPr b="0" i="0" sz="1200" u="none" cap="none" strike="noStrike">
              <a:solidFill>
                <a:schemeClr val="dk1"/>
              </a:solidFill>
              <a:latin typeface="Roboto"/>
              <a:ea typeface="Roboto"/>
              <a:cs typeface="Roboto"/>
              <a:sym typeface="Roboto"/>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2" name="Shape 6002"/>
        <p:cNvGrpSpPr/>
        <p:nvPr/>
      </p:nvGrpSpPr>
      <p:grpSpPr>
        <a:xfrm>
          <a:off x="0" y="0"/>
          <a:ext cx="0" cy="0"/>
          <a:chOff x="0" y="0"/>
          <a:chExt cx="0" cy="0"/>
        </a:xfrm>
      </p:grpSpPr>
      <p:sp>
        <p:nvSpPr>
          <p:cNvPr id="6003" name="Google Shape;6003;p393"/>
          <p:cNvSpPr txBox="1"/>
          <p:nvPr>
            <p:ph idx="12" type="sldNum"/>
          </p:nvPr>
        </p:nvSpPr>
        <p:spPr>
          <a:xfrm>
            <a:off x="4297650" y="4778850"/>
            <a:ext cx="548700" cy="3645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None/>
            </a:pPr>
            <a:fld id="{00000000-1234-1234-1234-123412341234}" type="slidenum">
              <a:rPr lang="en-US"/>
              <a:t>‹#›</a:t>
            </a:fld>
            <a:endParaRPr/>
          </a:p>
        </p:txBody>
      </p:sp>
      <p:sp>
        <p:nvSpPr>
          <p:cNvPr id="6004" name="Google Shape;6004;p393"/>
          <p:cNvSpPr txBox="1"/>
          <p:nvPr>
            <p:ph type="title"/>
          </p:nvPr>
        </p:nvSpPr>
        <p:spPr>
          <a:xfrm>
            <a:off x="365700" y="274350"/>
            <a:ext cx="7470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US"/>
              <a:t>Key Terms</a:t>
            </a:r>
            <a:endParaRPr/>
          </a:p>
        </p:txBody>
      </p:sp>
      <p:graphicFrame>
        <p:nvGraphicFramePr>
          <p:cNvPr id="6005" name="Google Shape;6005;p393"/>
          <p:cNvGraphicFramePr/>
          <p:nvPr/>
        </p:nvGraphicFramePr>
        <p:xfrm>
          <a:off x="365704" y="820172"/>
          <a:ext cx="3000000" cy="3000000"/>
        </p:xfrm>
        <a:graphic>
          <a:graphicData uri="http://schemas.openxmlformats.org/drawingml/2006/table">
            <a:tbl>
              <a:tblPr>
                <a:noFill/>
                <a:tableStyleId>{BD860003-5EDF-4871-88AE-357850C82735}</a:tableStyleId>
              </a:tblPr>
              <a:tblGrid>
                <a:gridCol w="1920300"/>
                <a:gridCol w="6492300"/>
              </a:tblGrid>
              <a:tr h="28575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chemeClr val="lt1"/>
                          </a:solidFill>
                          <a:latin typeface="Roboto"/>
                          <a:ea typeface="Roboto"/>
                          <a:cs typeface="Roboto"/>
                          <a:sym typeface="Roboto"/>
                        </a:rPr>
                        <a:t>Term</a:t>
                      </a:r>
                      <a:endParaRPr b="1" sz="1100" u="none" cap="none" strike="noStrike">
                        <a:solidFill>
                          <a:schemeClr val="lt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chemeClr val="lt1"/>
                          </a:solidFill>
                          <a:latin typeface="Roboto"/>
                          <a:ea typeface="Roboto"/>
                          <a:cs typeface="Roboto"/>
                          <a:sym typeface="Roboto"/>
                        </a:rPr>
                        <a:t>What is it?</a:t>
                      </a:r>
                      <a:endParaRPr b="1" sz="1100" u="none" cap="none" strike="noStrike">
                        <a:solidFill>
                          <a:schemeClr val="lt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accent2"/>
                    </a:solidFill>
                  </a:tcPr>
                </a:tc>
              </a:tr>
              <a:tr h="329500">
                <a:tc rowSpan="2">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FTP</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rowSpan="2">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File Transfer Protocol is a standard network protocol used to transfer files between a client and a server over a TCP/IP network.</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75000">
                <a:tc vMerge="1"/>
                <a:tc vMerge="1"/>
              </a:tr>
              <a:tr h="326900">
                <a:tc rowSpan="2">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AS2</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rowSpan="2">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(Applicability Statement 2) is a protocol used for securely exchanging electronic business data, such as EDI transactions, over the internet using encryption and digital signatures.</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75000">
                <a:tc vMerge="1"/>
                <a:tc vMerge="1"/>
              </a:tr>
              <a:tr h="285550">
                <a:tc rowSpan="2">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Trading Partner</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rowSpan="2">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An organization or entity that exchanges business data or transactions with another organization, often using EDI, APIs, or other communication protocols.</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75000">
                <a:tc vMerge="1"/>
                <a:tc vMerge="1"/>
              </a:tr>
              <a:tr h="332000">
                <a:tc rowSpan="2">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PII</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rowSpan="2">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(Personally Identifiable Information) refers to any data that can be used to identify an individual, such as names, addresses, phone numbers, or social security numbers.</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75000">
                <a:tc vMerge="1"/>
                <a:tc vMerge="1"/>
              </a:tr>
              <a:tr h="324825">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X12</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Widely used standard for electronic data interchange (EDI) that defines formats for transmitting business documents like invoices, purchase orders, and shipping notices between organizations.</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324825">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EDIFACT</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(Electronic Data Interchange for Administration, Commerce, and Transport) is a global EDI standard used for the electronic exchange of business documents such as invoices, purchase orders, and shipping notices across industries.</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324825">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TRADACOMS</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A UK-specific EDI standard used for electronic data interchange, particularly in retail and supply chain sectors, to exchange business documents like orders, invoices, and delivery notes.</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324825">
                <a:tc>
                  <a:txBody>
                    <a:bodyPr/>
                    <a:lstStyle/>
                    <a:p>
                      <a:pPr indent="0" lvl="0" marL="0" marR="0" rtl="0" algn="l">
                        <a:lnSpc>
                          <a:spcPct val="100000"/>
                        </a:lnSpc>
                        <a:spcBef>
                          <a:spcPts val="0"/>
                        </a:spcBef>
                        <a:spcAft>
                          <a:spcPts val="0"/>
                        </a:spcAft>
                        <a:buClr>
                          <a:srgbClr val="000000"/>
                        </a:buClr>
                        <a:buSzPts val="900"/>
                        <a:buFont typeface="Arial"/>
                        <a:buNone/>
                      </a:pPr>
                      <a:r>
                        <a:rPr b="1" lang="en-US" sz="900" u="none" cap="none" strike="noStrike">
                          <a:solidFill>
                            <a:schemeClr val="dk1"/>
                          </a:solidFill>
                          <a:latin typeface="Roboto"/>
                          <a:ea typeface="Roboto"/>
                          <a:cs typeface="Roboto"/>
                          <a:sym typeface="Roboto"/>
                        </a:rPr>
                        <a:t>EDI Library</a:t>
                      </a:r>
                      <a:endParaRPr b="1" sz="900" u="none" cap="none" strike="noStrike">
                        <a:solidFill>
                          <a:schemeClr val="dk1"/>
                        </a:solidFill>
                        <a:latin typeface="Roboto"/>
                        <a:ea typeface="Roboto"/>
                        <a:cs typeface="Roboto"/>
                        <a:sym typeface="Roboto"/>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latin typeface="Roboto Light"/>
                          <a:ea typeface="Roboto Light"/>
                          <a:cs typeface="Roboto Light"/>
                          <a:sym typeface="Roboto Light"/>
                        </a:rPr>
                        <a:t>A searchable library of pre-configured EDI Trading Parnters that can be added to your environment </a:t>
                      </a:r>
                      <a:endParaRPr sz="900" u="none" cap="none" strike="noStrike">
                        <a:solidFill>
                          <a:schemeClr val="dk1"/>
                        </a:solidFill>
                        <a:latin typeface="Roboto Light"/>
                        <a:ea typeface="Roboto Light"/>
                        <a:cs typeface="Roboto Light"/>
                        <a:sym typeface="Roboto Light"/>
                      </a:endParaRPr>
                    </a:p>
                  </a:txBody>
                  <a:tcPr marT="68575" marB="68575" marR="68575" marL="6857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itterbit Theme ***">
  <a:themeElements>
    <a:clrScheme name="Simple Light">
      <a:dk1>
        <a:srgbClr val="1B3E51"/>
      </a:dk1>
      <a:lt1>
        <a:srgbClr val="FFFFFF"/>
      </a:lt1>
      <a:dk2>
        <a:srgbClr val="CFDDE5"/>
      </a:dk2>
      <a:lt2>
        <a:srgbClr val="EBF1F3"/>
      </a:lt2>
      <a:accent1>
        <a:srgbClr val="FF6529"/>
      </a:accent1>
      <a:accent2>
        <a:srgbClr val="7C97A2"/>
      </a:accent2>
      <a:accent3>
        <a:srgbClr val="F44414"/>
      </a:accent3>
      <a:accent4>
        <a:srgbClr val="8A8D8F"/>
      </a:accent4>
      <a:accent5>
        <a:srgbClr val="2B1B42"/>
      </a:accent5>
      <a:accent6>
        <a:srgbClr val="1D5066"/>
      </a:accent6>
      <a:hlink>
        <a:srgbClr val="F44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itterbit Theme ***">
  <a:themeElements>
    <a:clrScheme name="Simple Light">
      <a:dk1>
        <a:srgbClr val="1B3E51"/>
      </a:dk1>
      <a:lt1>
        <a:srgbClr val="FFFFFF"/>
      </a:lt1>
      <a:dk2>
        <a:srgbClr val="CFDDE5"/>
      </a:dk2>
      <a:lt2>
        <a:srgbClr val="EBF1F3"/>
      </a:lt2>
      <a:accent1>
        <a:srgbClr val="FF6529"/>
      </a:accent1>
      <a:accent2>
        <a:srgbClr val="7C97A2"/>
      </a:accent2>
      <a:accent3>
        <a:srgbClr val="F44414"/>
      </a:accent3>
      <a:accent4>
        <a:srgbClr val="8A8D8F"/>
      </a:accent4>
      <a:accent5>
        <a:srgbClr val="2B1B42"/>
      </a:accent5>
      <a:accent6>
        <a:srgbClr val="1D5066"/>
      </a:accent6>
      <a:hlink>
        <a:srgbClr val="F44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Jitterbit Theme ***">
  <a:themeElements>
    <a:clrScheme name="Simple Light">
      <a:dk1>
        <a:srgbClr val="1B3E51"/>
      </a:dk1>
      <a:lt1>
        <a:srgbClr val="FFFFFF"/>
      </a:lt1>
      <a:dk2>
        <a:srgbClr val="CFDDE5"/>
      </a:dk2>
      <a:lt2>
        <a:srgbClr val="EBF1F3"/>
      </a:lt2>
      <a:accent1>
        <a:srgbClr val="FF6529"/>
      </a:accent1>
      <a:accent2>
        <a:srgbClr val="7C97A2"/>
      </a:accent2>
      <a:accent3>
        <a:srgbClr val="F44414"/>
      </a:accent3>
      <a:accent4>
        <a:srgbClr val="8A8D8F"/>
      </a:accent4>
      <a:accent5>
        <a:srgbClr val="2B1B42"/>
      </a:accent5>
      <a:accent6>
        <a:srgbClr val="1D5066"/>
      </a:accent6>
      <a:hlink>
        <a:srgbClr val="F44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Jitterbit Theme ***">
  <a:themeElements>
    <a:clrScheme name="Simple Light">
      <a:dk1>
        <a:srgbClr val="1B3E51"/>
      </a:dk1>
      <a:lt1>
        <a:srgbClr val="FFFFFF"/>
      </a:lt1>
      <a:dk2>
        <a:srgbClr val="CFDDE5"/>
      </a:dk2>
      <a:lt2>
        <a:srgbClr val="EBF1F3"/>
      </a:lt2>
      <a:accent1>
        <a:srgbClr val="FF6529"/>
      </a:accent1>
      <a:accent2>
        <a:srgbClr val="7C97A2"/>
      </a:accent2>
      <a:accent3>
        <a:srgbClr val="F44414"/>
      </a:accent3>
      <a:accent4>
        <a:srgbClr val="8A8D8F"/>
      </a:accent4>
      <a:accent5>
        <a:srgbClr val="2B1B42"/>
      </a:accent5>
      <a:accent6>
        <a:srgbClr val="1D5066"/>
      </a:accent6>
      <a:hlink>
        <a:srgbClr val="F44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Jitterbit Theme">
  <a:themeElements>
    <a:clrScheme name="Simple Light">
      <a:dk1>
        <a:srgbClr val="1B3E51"/>
      </a:dk1>
      <a:lt1>
        <a:srgbClr val="FFFFFF"/>
      </a:lt1>
      <a:dk2>
        <a:srgbClr val="CFDDE5"/>
      </a:dk2>
      <a:lt2>
        <a:srgbClr val="EBF1F3"/>
      </a:lt2>
      <a:accent1>
        <a:srgbClr val="FF6529"/>
      </a:accent1>
      <a:accent2>
        <a:srgbClr val="7C97A2"/>
      </a:accent2>
      <a:accent3>
        <a:srgbClr val="F44414"/>
      </a:accent3>
      <a:accent4>
        <a:srgbClr val="8A8D8F"/>
      </a:accent4>
      <a:accent5>
        <a:srgbClr val="2B1B42"/>
      </a:accent5>
      <a:accent6>
        <a:srgbClr val="1D5066"/>
      </a:accent6>
      <a:hlink>
        <a:srgbClr val="F44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Jitterbit Theme ***">
  <a:themeElements>
    <a:clrScheme name="Simple Light">
      <a:dk1>
        <a:srgbClr val="1B3E51"/>
      </a:dk1>
      <a:lt1>
        <a:srgbClr val="FFFFFF"/>
      </a:lt1>
      <a:dk2>
        <a:srgbClr val="CFDDE5"/>
      </a:dk2>
      <a:lt2>
        <a:srgbClr val="EBF1F3"/>
      </a:lt2>
      <a:accent1>
        <a:srgbClr val="FF6529"/>
      </a:accent1>
      <a:accent2>
        <a:srgbClr val="7C97A2"/>
      </a:accent2>
      <a:accent3>
        <a:srgbClr val="F44414"/>
      </a:accent3>
      <a:accent4>
        <a:srgbClr val="8A8D8F"/>
      </a:accent4>
      <a:accent5>
        <a:srgbClr val="2B1B42"/>
      </a:accent5>
      <a:accent6>
        <a:srgbClr val="1D5066"/>
      </a:accent6>
      <a:hlink>
        <a:srgbClr val="F44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Jitterbit Theme">
  <a:themeElements>
    <a:clrScheme name="Simple Light">
      <a:dk1>
        <a:srgbClr val="1B3E51"/>
      </a:dk1>
      <a:lt1>
        <a:srgbClr val="FFFFFF"/>
      </a:lt1>
      <a:dk2>
        <a:srgbClr val="CFDDE5"/>
      </a:dk2>
      <a:lt2>
        <a:srgbClr val="EBF1F3"/>
      </a:lt2>
      <a:accent1>
        <a:srgbClr val="FF6529"/>
      </a:accent1>
      <a:accent2>
        <a:srgbClr val="7C97A2"/>
      </a:accent2>
      <a:accent3>
        <a:srgbClr val="F44414"/>
      </a:accent3>
      <a:accent4>
        <a:srgbClr val="8A8D8F"/>
      </a:accent4>
      <a:accent5>
        <a:srgbClr val="2B1B42"/>
      </a:accent5>
      <a:accent6>
        <a:srgbClr val="1D5066"/>
      </a:accent6>
      <a:hlink>
        <a:srgbClr val="F44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Jitterbit Theme ***">
  <a:themeElements>
    <a:clrScheme name="Simple Light">
      <a:dk1>
        <a:srgbClr val="1B3E51"/>
      </a:dk1>
      <a:lt1>
        <a:srgbClr val="FFFFFF"/>
      </a:lt1>
      <a:dk2>
        <a:srgbClr val="CFDDE5"/>
      </a:dk2>
      <a:lt2>
        <a:srgbClr val="EBF1F3"/>
      </a:lt2>
      <a:accent1>
        <a:srgbClr val="FF6529"/>
      </a:accent1>
      <a:accent2>
        <a:srgbClr val="7C97A2"/>
      </a:accent2>
      <a:accent3>
        <a:srgbClr val="F44414"/>
      </a:accent3>
      <a:accent4>
        <a:srgbClr val="8A8D8F"/>
      </a:accent4>
      <a:accent5>
        <a:srgbClr val="2B1B42"/>
      </a:accent5>
      <a:accent6>
        <a:srgbClr val="1D5066"/>
      </a:accent6>
      <a:hlink>
        <a:srgbClr val="F44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