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7.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3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9.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37.xml"/>
  <Override ContentType="application/vnd.openxmlformats-officedocument.presentationml.slideLayout+xml" PartName="/ppt/slideLayouts/slideLayout62.xml"/>
  <Override ContentType="application/vnd.openxmlformats-officedocument.presentationml.slideLayout+xml" PartName="/ppt/slideLayouts/slideLayout54.xml"/>
  <Override ContentType="application/vnd.openxmlformats-officedocument.presentationml.slideLayout+xml" PartName="/ppt/slideLayouts/slideLayout11.xml"/>
  <Override ContentType="application/vnd.openxmlformats-officedocument.presentationml.slideLayout+xml" PartName="/ppt/slideLayouts/slideLayout29.xml"/>
  <Override ContentType="application/vnd.openxmlformats-officedocument.presentationml.slideLayout+xml" PartName="/ppt/slideLayouts/slideLayout46.xml"/>
  <Override ContentType="application/vnd.openxmlformats-officedocument.presentationml.slideLayout+xml" PartName="/ppt/slideLayouts/slideLayout70.xml"/>
  <Override ContentType="application/vnd.openxmlformats-officedocument.presentationml.slideLayout+xml" PartName="/ppt/slideLayouts/slideLayout20.xml"/>
  <Override ContentType="application/vnd.openxmlformats-officedocument.presentationml.slideLayout+xml" PartName="/ppt/slideLayouts/slideLayout55.xml"/>
  <Override ContentType="application/vnd.openxmlformats-officedocument.presentationml.slideLayout+xml" PartName="/ppt/slideLayouts/slideLayout61.xml"/>
  <Override ContentType="application/vnd.openxmlformats-officedocument.presentationml.slideLayout+xml" PartName="/ppt/slideLayouts/slideLayout38.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52.xml"/>
  <Override ContentType="application/vnd.openxmlformats-officedocument.presentationml.slideLayout+xml" PartName="/ppt/slideLayouts/slideLayout64.xml"/>
  <Override ContentType="application/vnd.openxmlformats-officedocument.presentationml.slideLayout+xml" PartName="/ppt/slideLayouts/slideLayout21.xml"/>
  <Override ContentType="application/vnd.openxmlformats-officedocument.presentationml.slideLayout+xml" PartName="/ppt/slideLayouts/slideLayout60.xml"/>
  <Override ContentType="application/vnd.openxmlformats-officedocument.presentationml.slideLayout+xml" PartName="/ppt/slideLayouts/slideLayout47.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65.xml"/>
  <Override ContentType="application/vnd.openxmlformats-officedocument.presentationml.slideLayout+xml" PartName="/ppt/slideLayouts/slideLayout22.xml"/>
  <Override ContentType="application/vnd.openxmlformats-officedocument.presentationml.slideLayout+xml" PartName="/ppt/slideLayouts/slideLayout35.xml"/>
  <Override ContentType="application/vnd.openxmlformats-officedocument.presentationml.slideLayout+xml" PartName="/ppt/slideLayouts/slideLayout48.xml"/>
  <Override ContentType="application/vnd.openxmlformats-officedocument.presentationml.slideLayout+xml" PartName="/ppt/slideLayouts/slideLayout72.xml"/>
  <Override ContentType="application/vnd.openxmlformats-officedocument.presentationml.slideLayout+xml" PartName="/ppt/slideLayouts/slideLayout49.xml"/>
  <Override ContentType="application/vnd.openxmlformats-officedocument.presentationml.slideLayout+xml" PartName="/ppt/slideLayouts/slideLayout19.xml"/>
  <Override ContentType="application/vnd.openxmlformats-officedocument.presentationml.slideLayout+xml" PartName="/ppt/slideLayouts/slideLayout36.xml"/>
  <Override ContentType="application/vnd.openxmlformats-officedocument.presentationml.slideLayout+xml" PartName="/ppt/slideLayouts/slideLayout4.xml"/>
  <Override ContentType="application/vnd.openxmlformats-officedocument.presentationml.slideLayout+xml" PartName="/ppt/slideLayouts/slideLayout66.xml"/>
  <Override ContentType="application/vnd.openxmlformats-officedocument.presentationml.slideLayout+xml" PartName="/ppt/slideLayouts/slideLayout53.xml"/>
  <Override ContentType="application/vnd.openxmlformats-officedocument.presentationml.slideLayout+xml" PartName="/ppt/slideLayouts/slideLayout10.xml"/>
  <Override ContentType="application/vnd.openxmlformats-officedocument.presentationml.slideLayout+xml" PartName="/ppt/slideLayouts/slideLayout71.xml"/>
  <Override ContentType="application/vnd.openxmlformats-officedocument.presentationml.slideLayout+xml" PartName="/ppt/slideLayouts/slideLayout41.xml"/>
  <Override ContentType="application/vnd.openxmlformats-officedocument.presentationml.slideLayout+xml" PartName="/ppt/slideLayouts/slideLayout23.xml"/>
  <Override ContentType="application/vnd.openxmlformats-officedocument.presentationml.slideLayout+xml" PartName="/ppt/slideLayouts/slideLayout24.xml"/>
  <Override ContentType="application/vnd.openxmlformats-officedocument.presentationml.slideLayout+xml" PartName="/ppt/slideLayouts/slideLayout67.xml"/>
  <Override ContentType="application/vnd.openxmlformats-officedocument.presentationml.slideLayout+xml" PartName="/ppt/slideLayouts/slideLayout7.xml"/>
  <Override ContentType="application/vnd.openxmlformats-officedocument.presentationml.slideLayout+xml" PartName="/ppt/slideLayouts/slideLayout40.xml"/>
  <Override ContentType="application/vnd.openxmlformats-officedocument.presentationml.slideLayout+xml" PartName="/ppt/slideLayouts/slideLayout16.xml"/>
  <Override ContentType="application/vnd.openxmlformats-officedocument.presentationml.slideLayout+xml" PartName="/ppt/slideLayouts/slideLayout59.xml"/>
  <Override ContentType="application/vnd.openxmlformats-officedocument.presentationml.slideLayout+xml" PartName="/ppt/slideLayouts/slideLayout33.xml"/>
  <Override ContentType="application/vnd.openxmlformats-officedocument.presentationml.slideLayout+xml" PartName="/ppt/slideLayouts/slideLayout25.xml"/>
  <Override ContentType="application/vnd.openxmlformats-officedocument.presentationml.slideLayout+xml" PartName="/ppt/slideLayouts/slideLayout74.xml"/>
  <Override ContentType="application/vnd.openxmlformats-officedocument.presentationml.slideLayout+xml" PartName="/ppt/slideLayouts/slideLayout17.xml"/>
  <Override ContentType="application/vnd.openxmlformats-officedocument.presentationml.slideLayout+xml" PartName="/ppt/slideLayouts/slideLayout42.xml"/>
  <Override ContentType="application/vnd.openxmlformats-officedocument.presentationml.slideLayout+xml" PartName="/ppt/slideLayouts/slideLayout68.xml"/>
  <Override ContentType="application/vnd.openxmlformats-officedocument.presentationml.slideLayout+xml" PartName="/ppt/slideLayouts/slideLayout34.xml"/>
  <Override ContentType="application/vnd.openxmlformats-officedocument.presentationml.slideLayout+xml" PartName="/ppt/slideLayouts/slideLayout6.xml"/>
  <Override ContentType="application/vnd.openxmlformats-officedocument.presentationml.slideLayout+xml" PartName="/ppt/slideLayouts/slideLayout30.xml"/>
  <Override ContentType="application/vnd.openxmlformats-officedocument.presentationml.slideLayout+xml" PartName="/ppt/slideLayouts/slideLayout73.xml"/>
  <Override ContentType="application/vnd.openxmlformats-officedocument.presentationml.slideLayout+xml" PartName="/ppt/slideLayouts/slideLayout56.xml"/>
  <Override ContentType="application/vnd.openxmlformats-officedocument.presentationml.slideLayout+xml" PartName="/ppt/slideLayouts/slideLayout43.xml"/>
  <Override ContentType="application/vnd.openxmlformats-officedocument.presentationml.slideLayout+xml" PartName="/ppt/slideLayouts/slideLayout26.xml"/>
  <Override ContentType="application/vnd.openxmlformats-officedocument.presentationml.slideLayout+xml" PartName="/ppt/slideLayouts/slideLayout51.xml"/>
  <Override ContentType="application/vnd.openxmlformats-officedocument.presentationml.slideLayout+xml" PartName="/ppt/slideLayouts/slideLayout69.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39.xml"/>
  <Override ContentType="application/vnd.openxmlformats-officedocument.presentationml.slideLayout+xml" PartName="/ppt/slideLayouts/slideLayout57.xml"/>
  <Override ContentType="application/vnd.openxmlformats-officedocument.presentationml.slideLayout+xml" PartName="/ppt/slideLayouts/slideLayout9.xml"/>
  <Override ContentType="application/vnd.openxmlformats-officedocument.presentationml.slideLayout+xml" PartName="/ppt/slideLayouts/slideLayout31.xml"/>
  <Override ContentType="application/vnd.openxmlformats-officedocument.presentationml.slideLayout+xml" PartName="/ppt/slideLayouts/slideLayout50.xml"/>
  <Override ContentType="application/vnd.openxmlformats-officedocument.presentationml.slideLayout+xml" PartName="/ppt/slideLayouts/slideLayout44.xml"/>
  <Override ContentType="application/vnd.openxmlformats-officedocument.presentationml.slideLayout+xml" PartName="/ppt/slideLayouts/slideLayout14.xml"/>
  <Override ContentType="application/vnd.openxmlformats-officedocument.presentationml.slideLayout+xml" PartName="/ppt/slideLayouts/slideLayout63.xml"/>
  <Override ContentType="application/vnd.openxmlformats-officedocument.presentationml.slideLayout+xml" PartName="/ppt/slideLayouts/slideLayout28.xml"/>
  <Override ContentType="application/vnd.openxmlformats-officedocument.presentationml.slideLayout+xml" PartName="/ppt/slideLayouts/slideLayout27.xml"/>
  <Override ContentType="application/vnd.openxmlformats-officedocument.presentationml.slideLayout+xml" PartName="/ppt/slideLayouts/slideLayout58.xml"/>
  <Override ContentType="application/vnd.openxmlformats-officedocument.presentationml.slideLayout+xml" PartName="/ppt/slideLayouts/slideLayout15.xml"/>
  <Override ContentType="application/vnd.openxmlformats-officedocument.presentationml.slideLayout+xml" PartName="/ppt/slideLayouts/slideLayout8.xml"/>
  <Override ContentType="application/vnd.openxmlformats-officedocument.presentationml.slideLayout+xml" PartName="/ppt/slideLayouts/slideLayout75.xml"/>
  <Override ContentType="application/vnd.openxmlformats-officedocument.presentationml.slideLayout+xml" PartName="/ppt/slideLayouts/slideLayout45.xml"/>
  <Override ContentType="application/vnd.openxmlformats-officedocument.presentationml.slideLayout+xml" PartName="/ppt/slideLayouts/slideLayout32.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38.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37.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723" r:id="rId4"/>
    <p:sldMasterId id="2147483724" r:id="rId5"/>
  </p:sldMasterIdLst>
  <p:notesMasterIdLst>
    <p:notesMasterId r:id="rId6"/>
  </p:notesMasterIdLst>
  <p:sldIdLst>
    <p:sldId id="256" r:id="rId7"/>
    <p:sldId id="257" r:id="rId8"/>
    <p:sldId id="258" r:id="rId9"/>
    <p:sldId id="259" r:id="rId10"/>
    <p:sldId id="260" r:id="rId11"/>
    <p:sldId id="261" r:id="rId12"/>
    <p:sldId id="262" r:id="rId13"/>
    <p:sldId id="263" r:id="rId14"/>
    <p:sldId id="264" r:id="rId15"/>
    <p:sldId id="265" r:id="rId16"/>
    <p:sldId id="266" r:id="rId17"/>
    <p:sldId id="267" r:id="rId18"/>
    <p:sldId id="268" r:id="rId19"/>
    <p:sldId id="269" r:id="rId20"/>
    <p:sldId id="270" r:id="rId21"/>
    <p:sldId id="271" r:id="rId22"/>
    <p:sldId id="272" r:id="rId23"/>
    <p:sldId id="273" r:id="rId24"/>
    <p:sldId id="274" r:id="rId25"/>
    <p:sldId id="275" r:id="rId26"/>
    <p:sldId id="276" r:id="rId27"/>
    <p:sldId id="277" r:id="rId28"/>
    <p:sldId id="278" r:id="rId29"/>
    <p:sldId id="279" r:id="rId30"/>
    <p:sldId id="280" r:id="rId31"/>
    <p:sldId id="281" r:id="rId32"/>
    <p:sldId id="282" r:id="rId33"/>
    <p:sldId id="283" r:id="rId34"/>
    <p:sldId id="284" r:id="rId35"/>
    <p:sldId id="285" r:id="rId36"/>
    <p:sldId id="286" r:id="rId37"/>
    <p:sldId id="287" r:id="rId38"/>
    <p:sldId id="288" r:id="rId39"/>
    <p:sldId id="289" r:id="rId40"/>
    <p:sldId id="290" r:id="rId41"/>
    <p:sldId id="291" r:id="rId42"/>
    <p:sldId id="292" r:id="rId43"/>
    <p:sldId id="293" r:id="rId44"/>
    <p:sldId id="294" r:id="rId45"/>
  </p:sldIdLst>
  <p:sldSz cy="5143500" cx="9144000"/>
  <p:notesSz cx="6858000" cy="9144000"/>
  <p:embeddedFontLst>
    <p:embeddedFont>
      <p:font typeface="Roboto Slab"/>
      <p:regular r:id="rId46"/>
      <p:bold r:id="rId47"/>
    </p:embeddedFont>
    <p:embeddedFont>
      <p:font typeface="Roboto Slab Light"/>
      <p:regular r:id="rId48"/>
      <p:bold r:id="rId49"/>
    </p:embeddedFont>
    <p:embeddedFont>
      <p:font typeface="Roboto"/>
      <p:regular r:id="rId50"/>
      <p:bold r:id="rId51"/>
      <p:italic r:id="rId52"/>
      <p:boldItalic r:id="rId53"/>
    </p:embeddedFont>
    <p:embeddedFont>
      <p:font typeface="Roboto Medium"/>
      <p:regular r:id="rId54"/>
      <p:bold r:id="rId55"/>
      <p:italic r:id="rId56"/>
      <p:boldItalic r:id="rId57"/>
    </p:embeddedFont>
    <p:embeddedFont>
      <p:font typeface="Roboto Slab Black"/>
      <p:bold r:id="rId58"/>
    </p:embeddedFont>
    <p:embeddedFont>
      <p:font typeface="Poppins Medium"/>
      <p:regular r:id="rId59"/>
      <p:bold r:id="rId60"/>
      <p:italic r:id="rId61"/>
      <p:boldItalic r:id="rId62"/>
    </p:embeddedFont>
    <p:embeddedFont>
      <p:font typeface="Roboto Light"/>
      <p:regular r:id="rId63"/>
      <p:bold r:id="rId64"/>
      <p:italic r:id="rId65"/>
      <p:boldItalic r:id="rId66"/>
    </p:embeddedFont>
    <p:embeddedFont>
      <p:font typeface="Roboto Slab Medium"/>
      <p:regular r:id="rId67"/>
      <p:bold r:id="rId68"/>
    </p:embeddedFont>
    <p:embeddedFont>
      <p:font typeface="Roboto Slab ExtraBold"/>
      <p:bold r:id="rId69"/>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slide" Target="slides/slide34.xml"/><Relationship Id="rId42" Type="http://schemas.openxmlformats.org/officeDocument/2006/relationships/slide" Target="slides/slide36.xml"/><Relationship Id="rId41" Type="http://schemas.openxmlformats.org/officeDocument/2006/relationships/slide" Target="slides/slide35.xml"/><Relationship Id="rId44" Type="http://schemas.openxmlformats.org/officeDocument/2006/relationships/slide" Target="slides/slide38.xml"/><Relationship Id="rId43" Type="http://schemas.openxmlformats.org/officeDocument/2006/relationships/slide" Target="slides/slide37.xml"/><Relationship Id="rId46" Type="http://schemas.openxmlformats.org/officeDocument/2006/relationships/font" Target="fonts/RobotoSlab-regular.fntdata"/><Relationship Id="rId45" Type="http://schemas.openxmlformats.org/officeDocument/2006/relationships/slide" Target="slides/slide39.xml"/><Relationship Id="rId1" Type="http://schemas.openxmlformats.org/officeDocument/2006/relationships/theme" Target="theme/theme3.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3.xml"/><Relationship Id="rId48" Type="http://schemas.openxmlformats.org/officeDocument/2006/relationships/font" Target="fonts/RobotoSlabLight-regular.fntdata"/><Relationship Id="rId47" Type="http://schemas.openxmlformats.org/officeDocument/2006/relationships/font" Target="fonts/RobotoSlab-bold.fntdata"/><Relationship Id="rId49" Type="http://schemas.openxmlformats.org/officeDocument/2006/relationships/font" Target="fonts/RobotoSlabLight-bold.fntdata"/><Relationship Id="rId5" Type="http://schemas.openxmlformats.org/officeDocument/2006/relationships/slideMaster" Target="slideMasters/slideMaster2.xml"/><Relationship Id="rId6" Type="http://schemas.openxmlformats.org/officeDocument/2006/relationships/notesMaster" Target="notesMasters/notesMaster1.xml"/><Relationship Id="rId7" Type="http://schemas.openxmlformats.org/officeDocument/2006/relationships/slide" Target="slides/slide1.xml"/><Relationship Id="rId8" Type="http://schemas.openxmlformats.org/officeDocument/2006/relationships/slide" Target="slides/slide2.xml"/><Relationship Id="rId31" Type="http://schemas.openxmlformats.org/officeDocument/2006/relationships/slide" Target="slides/slide25.xml"/><Relationship Id="rId30" Type="http://schemas.openxmlformats.org/officeDocument/2006/relationships/slide" Target="slides/slide24.xml"/><Relationship Id="rId33" Type="http://schemas.openxmlformats.org/officeDocument/2006/relationships/slide" Target="slides/slide27.xml"/><Relationship Id="rId32" Type="http://schemas.openxmlformats.org/officeDocument/2006/relationships/slide" Target="slides/slide26.xml"/><Relationship Id="rId35" Type="http://schemas.openxmlformats.org/officeDocument/2006/relationships/slide" Target="slides/slide29.xml"/><Relationship Id="rId34" Type="http://schemas.openxmlformats.org/officeDocument/2006/relationships/slide" Target="slides/slide28.xml"/><Relationship Id="rId37" Type="http://schemas.openxmlformats.org/officeDocument/2006/relationships/slide" Target="slides/slide31.xml"/><Relationship Id="rId36" Type="http://schemas.openxmlformats.org/officeDocument/2006/relationships/slide" Target="slides/slide30.xml"/><Relationship Id="rId39" Type="http://schemas.openxmlformats.org/officeDocument/2006/relationships/slide" Target="slides/slide33.xml"/><Relationship Id="rId38" Type="http://schemas.openxmlformats.org/officeDocument/2006/relationships/slide" Target="slides/slide32.xml"/><Relationship Id="rId62" Type="http://schemas.openxmlformats.org/officeDocument/2006/relationships/font" Target="fonts/PoppinsMedium-boldItalic.fntdata"/><Relationship Id="rId61" Type="http://schemas.openxmlformats.org/officeDocument/2006/relationships/font" Target="fonts/PoppinsMedium-italic.fntdata"/><Relationship Id="rId20" Type="http://schemas.openxmlformats.org/officeDocument/2006/relationships/slide" Target="slides/slide14.xml"/><Relationship Id="rId64" Type="http://schemas.openxmlformats.org/officeDocument/2006/relationships/font" Target="fonts/RobotoLight-bold.fntdata"/><Relationship Id="rId63" Type="http://schemas.openxmlformats.org/officeDocument/2006/relationships/font" Target="fonts/RobotoLight-regular.fntdata"/><Relationship Id="rId22" Type="http://schemas.openxmlformats.org/officeDocument/2006/relationships/slide" Target="slides/slide16.xml"/><Relationship Id="rId66" Type="http://schemas.openxmlformats.org/officeDocument/2006/relationships/font" Target="fonts/RobotoLight-boldItalic.fntdata"/><Relationship Id="rId21" Type="http://schemas.openxmlformats.org/officeDocument/2006/relationships/slide" Target="slides/slide15.xml"/><Relationship Id="rId65" Type="http://schemas.openxmlformats.org/officeDocument/2006/relationships/font" Target="fonts/RobotoLight-italic.fntdata"/><Relationship Id="rId24" Type="http://schemas.openxmlformats.org/officeDocument/2006/relationships/slide" Target="slides/slide18.xml"/><Relationship Id="rId68" Type="http://schemas.openxmlformats.org/officeDocument/2006/relationships/font" Target="fonts/RobotoSlabMedium-bold.fntdata"/><Relationship Id="rId23" Type="http://schemas.openxmlformats.org/officeDocument/2006/relationships/slide" Target="slides/slide17.xml"/><Relationship Id="rId67" Type="http://schemas.openxmlformats.org/officeDocument/2006/relationships/font" Target="fonts/RobotoSlabMedium-regular.fntdata"/><Relationship Id="rId60" Type="http://schemas.openxmlformats.org/officeDocument/2006/relationships/font" Target="fonts/PoppinsMedium-bold.fntdata"/><Relationship Id="rId26" Type="http://schemas.openxmlformats.org/officeDocument/2006/relationships/slide" Target="slides/slide20.xml"/><Relationship Id="rId25" Type="http://schemas.openxmlformats.org/officeDocument/2006/relationships/slide" Target="slides/slide19.xml"/><Relationship Id="rId69" Type="http://schemas.openxmlformats.org/officeDocument/2006/relationships/font" Target="fonts/RobotoSlabExtraBold-bold.fntdata"/><Relationship Id="rId28" Type="http://schemas.openxmlformats.org/officeDocument/2006/relationships/slide" Target="slides/slide22.xml"/><Relationship Id="rId27" Type="http://schemas.openxmlformats.org/officeDocument/2006/relationships/slide" Target="slides/slide21.xml"/><Relationship Id="rId29" Type="http://schemas.openxmlformats.org/officeDocument/2006/relationships/slide" Target="slides/slide23.xml"/><Relationship Id="rId51" Type="http://schemas.openxmlformats.org/officeDocument/2006/relationships/font" Target="fonts/Roboto-bold.fntdata"/><Relationship Id="rId50" Type="http://schemas.openxmlformats.org/officeDocument/2006/relationships/font" Target="fonts/Roboto-regular.fntdata"/><Relationship Id="rId53" Type="http://schemas.openxmlformats.org/officeDocument/2006/relationships/font" Target="fonts/Roboto-boldItalic.fntdata"/><Relationship Id="rId52" Type="http://schemas.openxmlformats.org/officeDocument/2006/relationships/font" Target="fonts/Roboto-italic.fntdata"/><Relationship Id="rId11" Type="http://schemas.openxmlformats.org/officeDocument/2006/relationships/slide" Target="slides/slide5.xml"/><Relationship Id="rId55" Type="http://schemas.openxmlformats.org/officeDocument/2006/relationships/font" Target="fonts/RobotoMedium-bold.fntdata"/><Relationship Id="rId10" Type="http://schemas.openxmlformats.org/officeDocument/2006/relationships/slide" Target="slides/slide4.xml"/><Relationship Id="rId54" Type="http://schemas.openxmlformats.org/officeDocument/2006/relationships/font" Target="fonts/RobotoMedium-regular.fntdata"/><Relationship Id="rId13" Type="http://schemas.openxmlformats.org/officeDocument/2006/relationships/slide" Target="slides/slide7.xml"/><Relationship Id="rId57" Type="http://schemas.openxmlformats.org/officeDocument/2006/relationships/font" Target="fonts/RobotoMedium-boldItalic.fntdata"/><Relationship Id="rId12" Type="http://schemas.openxmlformats.org/officeDocument/2006/relationships/slide" Target="slides/slide6.xml"/><Relationship Id="rId56" Type="http://schemas.openxmlformats.org/officeDocument/2006/relationships/font" Target="fonts/RobotoMedium-italic.fntdata"/><Relationship Id="rId15" Type="http://schemas.openxmlformats.org/officeDocument/2006/relationships/slide" Target="slides/slide9.xml"/><Relationship Id="rId59" Type="http://schemas.openxmlformats.org/officeDocument/2006/relationships/font" Target="fonts/PoppinsMedium-regular.fntdata"/><Relationship Id="rId14" Type="http://schemas.openxmlformats.org/officeDocument/2006/relationships/slide" Target="slides/slide8.xml"/><Relationship Id="rId58" Type="http://schemas.openxmlformats.org/officeDocument/2006/relationships/font" Target="fonts/RobotoSlabBlack-bold.fntdata"/><Relationship Id="rId17" Type="http://schemas.openxmlformats.org/officeDocument/2006/relationships/slide" Target="slides/slide11.xml"/><Relationship Id="rId16" Type="http://schemas.openxmlformats.org/officeDocument/2006/relationships/slide" Target="slides/slide10.xml"/><Relationship Id="rId19" Type="http://schemas.openxmlformats.org/officeDocument/2006/relationships/slide" Target="slides/slide13.xml"/><Relationship Id="rId18" Type="http://schemas.openxmlformats.org/officeDocument/2006/relationships/slide" Target="slides/slide1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ibm.com/think/topics/data-silos" TargetMode="Externa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jitterbit.com/press-release/jitterbit-study-shows-growing-appetite-for-ai-automation-to-solve-data-divide/" TargetMode="External"/><Relationship Id="rId3" Type="http://schemas.openxmlformats.org/officeDocument/2006/relationships/hyperlink" Target="https://venturebeat.com/ai/why-most-ai-implementations-fail-and-what-enterprises-can-do-to-beat-the-odds/" TargetMode="External"/><Relationship Id="rId4" Type="http://schemas.openxmlformats.org/officeDocument/2006/relationships/hyperlink" Target="https://www.jitterbit.com/press-release/jitterbit-study-shows-growing-appetite-for-ai-automation-to-solve-data-divide/" TargetMode="Externa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morganmckinley.com/uk/article/skill-shortage-impacts-technology-growth-in-uk" TargetMode="Externa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jitterbit.com/partners/marketplace/#marketplace" TargetMode="Externa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05" name="Shape 905"/>
        <p:cNvGrpSpPr/>
        <p:nvPr/>
      </p:nvGrpSpPr>
      <p:grpSpPr>
        <a:xfrm>
          <a:off x="0" y="0"/>
          <a:ext cx="0" cy="0"/>
          <a:chOff x="0" y="0"/>
          <a:chExt cx="0" cy="0"/>
        </a:xfrm>
      </p:grpSpPr>
      <p:sp>
        <p:nvSpPr>
          <p:cNvPr id="906" name="Google Shape;906;g2d51c96420c_0_3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07" name="Google Shape;907;g2d51c96420c_0_3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10" name="Shape 910"/>
        <p:cNvGrpSpPr/>
        <p:nvPr/>
      </p:nvGrpSpPr>
      <p:grpSpPr>
        <a:xfrm>
          <a:off x="0" y="0"/>
          <a:ext cx="0" cy="0"/>
          <a:chOff x="0" y="0"/>
          <a:chExt cx="0" cy="0"/>
        </a:xfrm>
      </p:grpSpPr>
      <p:sp>
        <p:nvSpPr>
          <p:cNvPr id="911" name="Google Shape;911;g337227bc1b6_0_57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12" name="Google Shape;912;g337227bc1b6_0_57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16" name="Shape 916"/>
        <p:cNvGrpSpPr/>
        <p:nvPr/>
      </p:nvGrpSpPr>
      <p:grpSpPr>
        <a:xfrm>
          <a:off x="0" y="0"/>
          <a:ext cx="0" cy="0"/>
          <a:chOff x="0" y="0"/>
          <a:chExt cx="0" cy="0"/>
        </a:xfrm>
      </p:grpSpPr>
      <p:sp>
        <p:nvSpPr>
          <p:cNvPr id="917" name="Google Shape;917;g336ce4e8751_4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18" name="Google Shape;918;g336ce4e8751_4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23" name="Shape 923"/>
        <p:cNvGrpSpPr/>
        <p:nvPr/>
      </p:nvGrpSpPr>
      <p:grpSpPr>
        <a:xfrm>
          <a:off x="0" y="0"/>
          <a:ext cx="0" cy="0"/>
          <a:chOff x="0" y="0"/>
          <a:chExt cx="0" cy="0"/>
        </a:xfrm>
      </p:grpSpPr>
      <p:sp>
        <p:nvSpPr>
          <p:cNvPr id="924" name="Google Shape;924;g280038bdb48_1_6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25" name="Google Shape;925;g280038bdb48_1_6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80000"/>
              </a:lnSpc>
              <a:spcBef>
                <a:spcPts val="0"/>
              </a:spcBef>
              <a:spcAft>
                <a:spcPts val="0"/>
              </a:spcAft>
              <a:buClr>
                <a:schemeClr val="dk1"/>
              </a:buClr>
              <a:buSzPts val="1100"/>
              <a:buFont typeface="Arial"/>
              <a:buNone/>
            </a:pPr>
            <a:r>
              <a:rPr lang="en" sz="1400">
                <a:solidFill>
                  <a:schemeClr val="dk1"/>
                </a:solidFill>
              </a:rPr>
              <a:t>Organizations are under constant pressure to adapt and innovate so they can keep pace with change and stay ahead of the competition.</a:t>
            </a:r>
            <a:endParaRPr sz="1400">
              <a:solidFill>
                <a:schemeClr val="dk1"/>
              </a:solidFill>
            </a:endParaRPr>
          </a:p>
          <a:p>
            <a:pPr indent="0" lvl="0" marL="0" rtl="0" algn="l">
              <a:spcBef>
                <a:spcPts val="0"/>
              </a:spcBef>
              <a:spcAft>
                <a:spcPts val="0"/>
              </a:spcAft>
              <a:buNone/>
            </a:pPr>
            <a:r>
              <a:t/>
            </a:r>
            <a:endParaRPr sz="100">
              <a:solidFill>
                <a:schemeClr val="dk1"/>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32" name="Shape 932"/>
        <p:cNvGrpSpPr/>
        <p:nvPr/>
      </p:nvGrpSpPr>
      <p:grpSpPr>
        <a:xfrm>
          <a:off x="0" y="0"/>
          <a:ext cx="0" cy="0"/>
          <a:chOff x="0" y="0"/>
          <a:chExt cx="0" cy="0"/>
        </a:xfrm>
      </p:grpSpPr>
      <p:sp>
        <p:nvSpPr>
          <p:cNvPr id="933" name="Google Shape;933;g2f0ad5f26af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34" name="Google Shape;934;g2f0ad5f26af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t/>
            </a:r>
            <a:endParaRPr sz="1400">
              <a:solidFill>
                <a:schemeClr val="dk1"/>
              </a:solidFill>
              <a:highlight>
                <a:srgbClr val="F5F5F5"/>
              </a:highlight>
              <a:latin typeface="MS Mincho"/>
              <a:ea typeface="MS Mincho"/>
              <a:cs typeface="MS Mincho"/>
              <a:sym typeface="MS Mincho"/>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43" name="Shape 943"/>
        <p:cNvGrpSpPr/>
        <p:nvPr/>
      </p:nvGrpSpPr>
      <p:grpSpPr>
        <a:xfrm>
          <a:off x="0" y="0"/>
          <a:ext cx="0" cy="0"/>
          <a:chOff x="0" y="0"/>
          <a:chExt cx="0" cy="0"/>
        </a:xfrm>
      </p:grpSpPr>
      <p:sp>
        <p:nvSpPr>
          <p:cNvPr id="944" name="Google Shape;944;g2f20b23cea4_0_18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45" name="Google Shape;945;g2f20b23cea4_0_18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b="1" lang="en" sz="1400">
                <a:solidFill>
                  <a:schemeClr val="dk1"/>
                </a:solidFill>
              </a:rPr>
              <a:t>Promised Land: </a:t>
            </a:r>
            <a:r>
              <a:rPr lang="en" sz="1400">
                <a:solidFill>
                  <a:schemeClr val="dk1"/>
                </a:solidFill>
              </a:rPr>
              <a:t>We live in an age of unprecedented digital transformation. </a:t>
            </a:r>
            <a:r>
              <a:rPr i="1" lang="en" sz="1400">
                <a:solidFill>
                  <a:schemeClr val="dk1"/>
                </a:solidFill>
              </a:rPr>
              <a:t>Businesses are awash in data, with countless applications, systems, and platforms</a:t>
            </a:r>
            <a:r>
              <a:rPr lang="en" sz="1400">
                <a:solidFill>
                  <a:schemeClr val="dk1"/>
                </a:solidFill>
              </a:rPr>
              <a:t> vying for attention. This complexity has created a tangled web of interconnectedness, where </a:t>
            </a:r>
            <a:r>
              <a:rPr i="1" lang="en" sz="1400">
                <a:solidFill>
                  <a:schemeClr val="dk1"/>
                </a:solidFill>
              </a:rPr>
              <a:t>information is often siloed, leading to inefficient workflows and workforce</a:t>
            </a:r>
            <a:r>
              <a:rPr lang="en" sz="1400">
                <a:solidFill>
                  <a:schemeClr val="dk1"/>
                </a:solidFill>
              </a:rPr>
              <a:t>. The result is a business landscape characterized by </a:t>
            </a:r>
            <a:r>
              <a:rPr i="1" lang="en" sz="1400">
                <a:solidFill>
                  <a:schemeClr val="dk1"/>
                </a:solidFill>
              </a:rPr>
              <a:t>friction, delay, and missed opportunities. </a:t>
            </a:r>
            <a:r>
              <a:rPr lang="en" sz="1400">
                <a:solidFill>
                  <a:schemeClr val="dk1"/>
                </a:solidFill>
              </a:rPr>
              <a:t>The ability to synchronize distributed technology systems, applications, and data sources — seamlessly and securely while maintaining compliance — is the key to improving workflows and operational performance.</a:t>
            </a:r>
            <a:endParaRPr sz="1400">
              <a:solidFill>
                <a:schemeClr val="dk1"/>
              </a:solidFill>
            </a:endParaRPr>
          </a:p>
          <a:p>
            <a:pPr indent="0" lvl="0" marL="0" rtl="0" algn="l">
              <a:lnSpc>
                <a:spcPct val="115000"/>
              </a:lnSpc>
              <a:spcBef>
                <a:spcPts val="0"/>
              </a:spcBef>
              <a:spcAft>
                <a:spcPts val="0"/>
              </a:spcAft>
              <a:buNone/>
            </a:pPr>
            <a:r>
              <a:t/>
            </a:r>
            <a:endParaRPr i="1" sz="1400">
              <a:solidFill>
                <a:schemeClr val="dk1"/>
              </a:solidFil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54" name="Shape 954"/>
        <p:cNvGrpSpPr/>
        <p:nvPr/>
      </p:nvGrpSpPr>
      <p:grpSpPr>
        <a:xfrm>
          <a:off x="0" y="0"/>
          <a:ext cx="0" cy="0"/>
          <a:chOff x="0" y="0"/>
          <a:chExt cx="0" cy="0"/>
        </a:xfrm>
      </p:grpSpPr>
      <p:sp>
        <p:nvSpPr>
          <p:cNvPr id="955" name="Google Shape;955;g3679e384e92_0_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956" name="Google Shape;956;g3679e384e92_0_0:notes"/>
          <p:cNvSpPr txBox="1"/>
          <p:nvPr>
            <p:ph idx="1" type="body"/>
          </p:nvPr>
        </p:nvSpPr>
        <p:spPr>
          <a:xfrm>
            <a:off x="685800" y="4400550"/>
            <a:ext cx="5486400" cy="3600600"/>
          </a:xfrm>
          <a:prstGeom prst="rect">
            <a:avLst/>
          </a:prstGeom>
          <a:noFill/>
          <a:ln>
            <a:noFill/>
          </a:ln>
        </p:spPr>
        <p:txBody>
          <a:bodyPr anchorCtr="0" anchor="t" bIns="53750" lIns="107525" spcFirstLastPara="1" rIns="107525" wrap="square" tIns="53750">
            <a:noAutofit/>
          </a:bodyPr>
          <a:lstStyle/>
          <a:p>
            <a:pPr indent="0" lvl="0" marL="0" rtl="0" algn="l">
              <a:lnSpc>
                <a:spcPct val="100000"/>
              </a:lnSpc>
              <a:spcBef>
                <a:spcPts val="0"/>
              </a:spcBef>
              <a:spcAft>
                <a:spcPts val="0"/>
              </a:spcAft>
              <a:buSzPts val="500"/>
              <a:buNone/>
            </a:pPr>
            <a:r>
              <a:rPr lang="en" sz="1000"/>
              <a:t>Sources:</a:t>
            </a:r>
            <a:endParaRPr sz="1000"/>
          </a:p>
          <a:p>
            <a:pPr indent="0" lvl="0" marL="0" rtl="0" algn="l">
              <a:lnSpc>
                <a:spcPct val="100000"/>
              </a:lnSpc>
              <a:spcBef>
                <a:spcPts val="0"/>
              </a:spcBef>
              <a:spcAft>
                <a:spcPts val="0"/>
              </a:spcAft>
              <a:buSzPts val="500"/>
              <a:buNone/>
            </a:pPr>
            <a:r>
              <a:t/>
            </a:r>
            <a:endParaRPr sz="1000"/>
          </a:p>
          <a:p>
            <a:pPr indent="-292100" lvl="0" marL="457200" rtl="0" algn="l">
              <a:lnSpc>
                <a:spcPct val="100000"/>
              </a:lnSpc>
              <a:spcBef>
                <a:spcPts val="0"/>
              </a:spcBef>
              <a:spcAft>
                <a:spcPts val="0"/>
              </a:spcAft>
              <a:buSzPts val="1000"/>
              <a:buChar char="●"/>
            </a:pPr>
            <a:r>
              <a:rPr lang="en" sz="1000"/>
              <a:t>500M - IDC: </a:t>
            </a:r>
            <a:endParaRPr sz="1000"/>
          </a:p>
          <a:p>
            <a:pPr indent="-292100" lvl="0" marL="457200" rtl="0" algn="l">
              <a:lnSpc>
                <a:spcPct val="100000"/>
              </a:lnSpc>
              <a:spcBef>
                <a:spcPts val="0"/>
              </a:spcBef>
              <a:spcAft>
                <a:spcPts val="0"/>
              </a:spcAft>
              <a:buSzPts val="1000"/>
              <a:buChar char="●"/>
            </a:pPr>
            <a:r>
              <a:rPr lang="en" sz="1000"/>
              <a:t>82% - IBM: </a:t>
            </a:r>
            <a:r>
              <a:rPr lang="en" sz="1000" u="sng">
                <a:solidFill>
                  <a:schemeClr val="hlink"/>
                </a:solidFill>
                <a:hlinkClick r:id="rId2"/>
              </a:rPr>
              <a:t>https://www.ibm.com/think/topics/data-silos</a:t>
            </a:r>
            <a:endParaRPr sz="1000"/>
          </a:p>
          <a:p>
            <a:pPr indent="-292100" lvl="0" marL="457200" rtl="0" algn="l">
              <a:lnSpc>
                <a:spcPct val="100000"/>
              </a:lnSpc>
              <a:spcBef>
                <a:spcPts val="0"/>
              </a:spcBef>
              <a:spcAft>
                <a:spcPts val="0"/>
              </a:spcAft>
              <a:buSzPts val="1000"/>
              <a:buChar char="●"/>
            </a:pPr>
            <a:r>
              <a:rPr lang="en" sz="1000"/>
              <a:t>64% - Gartner - Percentage of tech execs report that talent shortages are the most significant barrier to the adoption of emerging technologies. Gartner Survey Shows Talent Shortages Are the Biggest Barrier to Emerging-Technology Adoption https://www.gartner.com/document-reader/document/4004264</a:t>
            </a:r>
            <a:endParaRPr sz="1000"/>
          </a:p>
          <a:p>
            <a:pPr indent="0" lvl="0" marL="457200" rtl="0" algn="l">
              <a:lnSpc>
                <a:spcPct val="100000"/>
              </a:lnSpc>
              <a:spcBef>
                <a:spcPts val="0"/>
              </a:spcBef>
              <a:spcAft>
                <a:spcPts val="0"/>
              </a:spcAft>
              <a:buNone/>
            </a:pPr>
            <a:r>
              <a:t/>
            </a:r>
            <a:endParaRPr sz="1000"/>
          </a:p>
        </p:txBody>
      </p:sp>
      <p:sp>
        <p:nvSpPr>
          <p:cNvPr id="957" name="Google Shape;957;g3679e384e92_0_0:notes"/>
          <p:cNvSpPr txBox="1"/>
          <p:nvPr>
            <p:ph idx="12" type="sldNum"/>
          </p:nvPr>
        </p:nvSpPr>
        <p:spPr>
          <a:xfrm>
            <a:off x="3884613" y="8685213"/>
            <a:ext cx="2971800" cy="458700"/>
          </a:xfrm>
          <a:prstGeom prst="rect">
            <a:avLst/>
          </a:prstGeom>
          <a:noFill/>
          <a:ln>
            <a:noFill/>
          </a:ln>
        </p:spPr>
        <p:txBody>
          <a:bodyPr anchorCtr="0" anchor="b" bIns="53750" lIns="107525" spcFirstLastPara="1" rIns="107525" wrap="square" tIns="53750">
            <a:noAutofit/>
          </a:bodyPr>
          <a:lstStyle/>
          <a:p>
            <a:pPr indent="0" lvl="0" marL="0" marR="0" rtl="0" algn="r">
              <a:lnSpc>
                <a:spcPct val="100000"/>
              </a:lnSpc>
              <a:spcBef>
                <a:spcPts val="0"/>
              </a:spcBef>
              <a:spcAft>
                <a:spcPts val="0"/>
              </a:spcAft>
              <a:buSzPts val="1400"/>
              <a:buNone/>
            </a:pPr>
            <a:fld id="{00000000-1234-1234-1234-123412341234}" type="slidenum">
              <a:rPr lang="en" sz="1400">
                <a:solidFill>
                  <a:schemeClr val="dk1"/>
                </a:solidFill>
                <a:latin typeface="Calibri"/>
                <a:ea typeface="Calibri"/>
                <a:cs typeface="Calibri"/>
                <a:sym typeface="Calibri"/>
              </a:rPr>
              <a:t>‹#›</a:t>
            </a:fld>
            <a:endParaRPr sz="1400">
              <a:solidFill>
                <a:schemeClr val="dk1"/>
              </a:solidFill>
              <a:latin typeface="Calibri"/>
              <a:ea typeface="Calibri"/>
              <a:cs typeface="Calibri"/>
              <a:sym typeface="Calibri"/>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82" name="Shape 982"/>
        <p:cNvGrpSpPr/>
        <p:nvPr/>
      </p:nvGrpSpPr>
      <p:grpSpPr>
        <a:xfrm>
          <a:off x="0" y="0"/>
          <a:ext cx="0" cy="0"/>
          <a:chOff x="0" y="0"/>
          <a:chExt cx="0" cy="0"/>
        </a:xfrm>
      </p:grpSpPr>
      <p:sp>
        <p:nvSpPr>
          <p:cNvPr id="983" name="Google Shape;983;g3679e384e92_0_586: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984" name="Google Shape;984;g3679e384e92_0_586: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89" name="Shape 989"/>
        <p:cNvGrpSpPr/>
        <p:nvPr/>
      </p:nvGrpSpPr>
      <p:grpSpPr>
        <a:xfrm>
          <a:off x="0" y="0"/>
          <a:ext cx="0" cy="0"/>
          <a:chOff x="0" y="0"/>
          <a:chExt cx="0" cy="0"/>
        </a:xfrm>
      </p:grpSpPr>
      <p:sp>
        <p:nvSpPr>
          <p:cNvPr id="990" name="Google Shape;990;g280038bdb48_1_5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91" name="Google Shape;991;g280038bdb48_1_5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98" name="Shape 998"/>
        <p:cNvGrpSpPr/>
        <p:nvPr/>
      </p:nvGrpSpPr>
      <p:grpSpPr>
        <a:xfrm>
          <a:off x="0" y="0"/>
          <a:ext cx="0" cy="0"/>
          <a:chOff x="0" y="0"/>
          <a:chExt cx="0" cy="0"/>
        </a:xfrm>
      </p:grpSpPr>
      <p:sp>
        <p:nvSpPr>
          <p:cNvPr id="999" name="Google Shape;999;g3679e384e92_0_115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00" name="Google Shape;1000;g3679e384e92_0_115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1200">
                <a:solidFill>
                  <a:schemeClr val="dk1"/>
                </a:solidFill>
                <a:latin typeface="Roboto"/>
                <a:ea typeface="Roboto"/>
                <a:cs typeface="Roboto"/>
                <a:sym typeface="Roboto"/>
              </a:rPr>
              <a:t>Sources:</a:t>
            </a:r>
            <a:br>
              <a:rPr lang="en" sz="1200">
                <a:solidFill>
                  <a:schemeClr val="dk1"/>
                </a:solidFill>
                <a:latin typeface="Roboto"/>
                <a:ea typeface="Roboto"/>
                <a:cs typeface="Roboto"/>
                <a:sym typeface="Roboto"/>
              </a:rPr>
            </a:br>
            <a:endParaRPr sz="1200">
              <a:solidFill>
                <a:schemeClr val="dk1"/>
              </a:solidFill>
              <a:latin typeface="Roboto"/>
              <a:ea typeface="Roboto"/>
              <a:cs typeface="Roboto"/>
              <a:sym typeface="Roboto"/>
            </a:endParaRPr>
          </a:p>
          <a:p>
            <a:pPr indent="-304800" lvl="0" marL="457200" rtl="0" algn="l">
              <a:lnSpc>
                <a:spcPct val="115000"/>
              </a:lnSpc>
              <a:spcBef>
                <a:spcPts val="0"/>
              </a:spcBef>
              <a:spcAft>
                <a:spcPts val="0"/>
              </a:spcAft>
              <a:buClr>
                <a:schemeClr val="dk1"/>
              </a:buClr>
              <a:buSzPts val="1200"/>
              <a:buFont typeface="Roboto"/>
              <a:buChar char="●"/>
            </a:pPr>
            <a:r>
              <a:rPr lang="en" sz="1200">
                <a:solidFill>
                  <a:schemeClr val="dk1"/>
                </a:solidFill>
                <a:latin typeface="Roboto"/>
                <a:ea typeface="Roboto"/>
                <a:cs typeface="Roboto"/>
                <a:sym typeface="Roboto"/>
              </a:rPr>
              <a:t>99% - Jitterbit: </a:t>
            </a:r>
            <a:r>
              <a:rPr lang="en" sz="1200" u="sng">
                <a:solidFill>
                  <a:schemeClr val="hlink"/>
                </a:solidFill>
                <a:latin typeface="Roboto"/>
                <a:ea typeface="Roboto"/>
                <a:cs typeface="Roboto"/>
                <a:sym typeface="Roboto"/>
                <a:hlinkClick r:id="rId2"/>
              </a:rPr>
              <a:t>https://www.jitterbit.com/press-release/jitterbit-study-shows-growing-appetite-for-ai-automation-to-solve-data-divide/</a:t>
            </a:r>
            <a:endParaRPr sz="1200">
              <a:solidFill>
                <a:schemeClr val="dk1"/>
              </a:solidFill>
              <a:latin typeface="Roboto"/>
              <a:ea typeface="Roboto"/>
              <a:cs typeface="Roboto"/>
              <a:sym typeface="Roboto"/>
            </a:endParaRPr>
          </a:p>
          <a:p>
            <a:pPr indent="-304800" lvl="0" marL="457200" rtl="0" algn="l">
              <a:lnSpc>
                <a:spcPct val="115000"/>
              </a:lnSpc>
              <a:spcBef>
                <a:spcPts val="0"/>
              </a:spcBef>
              <a:spcAft>
                <a:spcPts val="0"/>
              </a:spcAft>
              <a:buClr>
                <a:schemeClr val="dk1"/>
              </a:buClr>
              <a:buSzPts val="1200"/>
              <a:buFont typeface="Roboto"/>
              <a:buChar char="●"/>
            </a:pPr>
            <a:r>
              <a:rPr lang="en" sz="1200">
                <a:solidFill>
                  <a:schemeClr val="dk1"/>
                </a:solidFill>
                <a:latin typeface="Roboto"/>
                <a:ea typeface="Roboto"/>
                <a:cs typeface="Roboto"/>
                <a:sym typeface="Roboto"/>
              </a:rPr>
              <a:t>85% - Gartner: </a:t>
            </a:r>
            <a:r>
              <a:rPr lang="en" sz="1200" u="sng">
                <a:solidFill>
                  <a:schemeClr val="hlink"/>
                </a:solidFill>
                <a:latin typeface="Roboto"/>
                <a:ea typeface="Roboto"/>
                <a:cs typeface="Roboto"/>
                <a:sym typeface="Roboto"/>
                <a:hlinkClick r:id="rId3"/>
              </a:rPr>
              <a:t>https://venturebeat.com/ai/why-most-ai-implementations-fail-and-what-enterprises-can-do-to-beat-the-odds/</a:t>
            </a:r>
            <a:endParaRPr sz="1200">
              <a:solidFill>
                <a:schemeClr val="dk1"/>
              </a:solidFill>
              <a:latin typeface="Roboto"/>
              <a:ea typeface="Roboto"/>
              <a:cs typeface="Roboto"/>
              <a:sym typeface="Roboto"/>
            </a:endParaRPr>
          </a:p>
          <a:p>
            <a:pPr indent="-304800" lvl="0" marL="457200" rtl="0" algn="l">
              <a:lnSpc>
                <a:spcPct val="115000"/>
              </a:lnSpc>
              <a:spcBef>
                <a:spcPts val="0"/>
              </a:spcBef>
              <a:spcAft>
                <a:spcPts val="0"/>
              </a:spcAft>
              <a:buClr>
                <a:schemeClr val="dk1"/>
              </a:buClr>
              <a:buSzPts val="1200"/>
              <a:buFont typeface="Roboto"/>
              <a:buChar char="●"/>
            </a:pPr>
            <a:r>
              <a:rPr lang="en" sz="1200">
                <a:solidFill>
                  <a:schemeClr val="dk1"/>
                </a:solidFill>
                <a:latin typeface="Roboto"/>
                <a:ea typeface="Roboto"/>
                <a:cs typeface="Roboto"/>
                <a:sym typeface="Roboto"/>
              </a:rPr>
              <a:t>31% - Jitterbit: </a:t>
            </a:r>
            <a:r>
              <a:rPr lang="en" sz="1200" u="sng">
                <a:solidFill>
                  <a:schemeClr val="hlink"/>
                </a:solidFill>
                <a:latin typeface="Roboto"/>
                <a:ea typeface="Roboto"/>
                <a:cs typeface="Roboto"/>
                <a:sym typeface="Roboto"/>
                <a:hlinkClick r:id="rId4"/>
              </a:rPr>
              <a:t>https://www.jitterbit.com/press-release/jitterbit-study-shows-growing-appetite-for-ai-automation-to-solve-data-divide/</a:t>
            </a:r>
            <a:endParaRPr sz="1200">
              <a:solidFill>
                <a:schemeClr val="dk1"/>
              </a:solidFill>
              <a:latin typeface="Roboto"/>
              <a:ea typeface="Roboto"/>
              <a:cs typeface="Roboto"/>
              <a:sym typeface="Roboto"/>
            </a:endParaRPr>
          </a:p>
          <a:p>
            <a:pPr indent="-304800" lvl="0" marL="457200" rtl="0" algn="l">
              <a:lnSpc>
                <a:spcPct val="115000"/>
              </a:lnSpc>
              <a:spcBef>
                <a:spcPts val="0"/>
              </a:spcBef>
              <a:spcAft>
                <a:spcPts val="0"/>
              </a:spcAft>
              <a:buClr>
                <a:schemeClr val="dk1"/>
              </a:buClr>
              <a:buSzPts val="1200"/>
              <a:buFont typeface="Roboto"/>
              <a:buChar char="●"/>
            </a:pPr>
            <a:r>
              <a:t/>
            </a:r>
            <a:endParaRPr sz="1200">
              <a:solidFill>
                <a:schemeClr val="dk1"/>
              </a:solidFill>
              <a:latin typeface="Roboto"/>
              <a:ea typeface="Roboto"/>
              <a:cs typeface="Roboto"/>
              <a:sym typeface="Roboto"/>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33" name="Shape 1033"/>
        <p:cNvGrpSpPr/>
        <p:nvPr/>
      </p:nvGrpSpPr>
      <p:grpSpPr>
        <a:xfrm>
          <a:off x="0" y="0"/>
          <a:ext cx="0" cy="0"/>
          <a:chOff x="0" y="0"/>
          <a:chExt cx="0" cy="0"/>
        </a:xfrm>
      </p:grpSpPr>
      <p:sp>
        <p:nvSpPr>
          <p:cNvPr id="1034" name="Google Shape;1034;g2f20b23cea4_0_5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35" name="Google Shape;1035;g2f20b23cea4_0_5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38" name="Shape 1038"/>
        <p:cNvGrpSpPr/>
        <p:nvPr/>
      </p:nvGrpSpPr>
      <p:grpSpPr>
        <a:xfrm>
          <a:off x="0" y="0"/>
          <a:ext cx="0" cy="0"/>
          <a:chOff x="0" y="0"/>
          <a:chExt cx="0" cy="0"/>
        </a:xfrm>
      </p:grpSpPr>
      <p:sp>
        <p:nvSpPr>
          <p:cNvPr id="1039" name="Google Shape;1039;g2f20b23cea4_0_15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40" name="Google Shape;1040;g2f20b23cea4_0_1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ctr">
              <a:lnSpc>
                <a:spcPct val="115000"/>
              </a:lnSpc>
              <a:spcBef>
                <a:spcPts val="0"/>
              </a:spcBef>
              <a:spcAft>
                <a:spcPts val="0"/>
              </a:spcAft>
              <a:buClr>
                <a:schemeClr val="dk1"/>
              </a:buClr>
              <a:buSzPts val="1100"/>
              <a:buFont typeface="Arial"/>
              <a:buNone/>
            </a:pPr>
            <a:r>
              <a:rPr lang="en" sz="800" u="sng">
                <a:solidFill>
                  <a:schemeClr val="hlink"/>
                </a:solidFill>
                <a:hlinkClick r:id="rId2"/>
              </a:rPr>
              <a:t>https://www.morganmckinley.com/uk/article/skill-shortage-impacts-technology-growth-in-uk</a:t>
            </a:r>
            <a:endParaRPr sz="800" u="sng">
              <a:solidFill>
                <a:schemeClr val="hlink"/>
              </a:solidFill>
            </a:endParaRPr>
          </a:p>
          <a:p>
            <a:pPr indent="0" lvl="0" marL="0" rtl="0" algn="l">
              <a:spcBef>
                <a:spcPts val="0"/>
              </a:spcBef>
              <a:spcAft>
                <a:spcPts val="0"/>
              </a:spcAft>
              <a:buNone/>
            </a:pPr>
            <a:r>
              <a:t/>
            </a:r>
            <a:endParaRPr sz="800">
              <a:solidFill>
                <a:srgbClr val="7E3FBE"/>
              </a:solidFill>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55" name="Shape 1055"/>
        <p:cNvGrpSpPr/>
        <p:nvPr/>
      </p:nvGrpSpPr>
      <p:grpSpPr>
        <a:xfrm>
          <a:off x="0" y="0"/>
          <a:ext cx="0" cy="0"/>
          <a:chOff x="0" y="0"/>
          <a:chExt cx="0" cy="0"/>
        </a:xfrm>
      </p:grpSpPr>
      <p:sp>
        <p:nvSpPr>
          <p:cNvPr id="1056" name="Google Shape;1056;g3679e384e92_0_174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57" name="Google Shape;1057;g3679e384e92_0_174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br>
              <a:rPr lang="en" sz="1200">
                <a:solidFill>
                  <a:srgbClr val="0E0F23"/>
                </a:solidFill>
                <a:latin typeface="Roboto"/>
                <a:ea typeface="Roboto"/>
                <a:cs typeface="Roboto"/>
                <a:sym typeface="Roboto"/>
              </a:rPr>
            </a:br>
            <a:endParaRPr sz="1400">
              <a:solidFill>
                <a:schemeClr val="dk1"/>
              </a:solidFill>
              <a:latin typeface="Roboto Light"/>
              <a:ea typeface="Roboto Light"/>
              <a:cs typeface="Roboto Light"/>
              <a:sym typeface="Roboto Light"/>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81" name="Shape 1081"/>
        <p:cNvGrpSpPr/>
        <p:nvPr/>
      </p:nvGrpSpPr>
      <p:grpSpPr>
        <a:xfrm>
          <a:off x="0" y="0"/>
          <a:ext cx="0" cy="0"/>
          <a:chOff x="0" y="0"/>
          <a:chExt cx="0" cy="0"/>
        </a:xfrm>
      </p:grpSpPr>
      <p:sp>
        <p:nvSpPr>
          <p:cNvPr id="1082" name="Google Shape;1082;g279d86ba53c_0_23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83" name="Google Shape;1083;g279d86ba53c_0_23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86" name="Shape 1086"/>
        <p:cNvGrpSpPr/>
        <p:nvPr/>
      </p:nvGrpSpPr>
      <p:grpSpPr>
        <a:xfrm>
          <a:off x="0" y="0"/>
          <a:ext cx="0" cy="0"/>
          <a:chOff x="0" y="0"/>
          <a:chExt cx="0" cy="0"/>
        </a:xfrm>
      </p:grpSpPr>
      <p:sp>
        <p:nvSpPr>
          <p:cNvPr id="1087" name="Google Shape;1087;g327711217f3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88" name="Google Shape;1088;g327711217f3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1400">
                <a:solidFill>
                  <a:schemeClr val="dk1"/>
                </a:solidFill>
                <a:latin typeface="Calibri"/>
                <a:ea typeface="Calibri"/>
                <a:cs typeface="Calibri"/>
                <a:sym typeface="Calibri"/>
              </a:rPr>
              <a:t>Ease of Use</a:t>
            </a:r>
            <a:endParaRPr sz="1400">
              <a:solidFill>
                <a:schemeClr val="dk1"/>
              </a:solidFill>
              <a:latin typeface="Calibri"/>
              <a:ea typeface="Calibri"/>
              <a:cs typeface="Calibri"/>
              <a:sym typeface="Calibri"/>
            </a:endParaRPr>
          </a:p>
          <a:p>
            <a:pPr indent="0" lvl="0" marL="0" rtl="0" algn="l">
              <a:lnSpc>
                <a:spcPct val="115000"/>
              </a:lnSpc>
              <a:spcBef>
                <a:spcPts val="0"/>
              </a:spcBef>
              <a:spcAft>
                <a:spcPts val="0"/>
              </a:spcAft>
              <a:buNone/>
            </a:pPr>
            <a:r>
              <a:rPr lang="en" sz="1400">
                <a:solidFill>
                  <a:schemeClr val="dk1"/>
                </a:solidFill>
                <a:latin typeface="Calibri"/>
                <a:ea typeface="Calibri"/>
                <a:cs typeface="Calibri"/>
                <a:sym typeface="Calibri"/>
              </a:rPr>
              <a:t>Single Unified Platform</a:t>
            </a:r>
            <a:endParaRPr sz="1400">
              <a:solidFill>
                <a:schemeClr val="dk1"/>
              </a:solidFill>
              <a:latin typeface="Calibri"/>
              <a:ea typeface="Calibri"/>
              <a:cs typeface="Calibri"/>
              <a:sym typeface="Calibri"/>
            </a:endParaRPr>
          </a:p>
          <a:p>
            <a:pPr indent="0" lvl="0" marL="0" rtl="0" algn="l">
              <a:lnSpc>
                <a:spcPct val="115000"/>
              </a:lnSpc>
              <a:spcBef>
                <a:spcPts val="0"/>
              </a:spcBef>
              <a:spcAft>
                <a:spcPts val="0"/>
              </a:spcAft>
              <a:buNone/>
            </a:pPr>
            <a:r>
              <a:rPr lang="en" sz="1400">
                <a:solidFill>
                  <a:schemeClr val="dk1"/>
                </a:solidFill>
                <a:latin typeface="Calibri"/>
                <a:ea typeface="Calibri"/>
                <a:cs typeface="Calibri"/>
                <a:sym typeface="Calibri"/>
              </a:rPr>
              <a:t>Infusing the Promise of AI</a:t>
            </a:r>
            <a:endParaRPr sz="1400">
              <a:solidFill>
                <a:schemeClr val="dk1"/>
              </a:solidFill>
              <a:latin typeface="Calibri"/>
              <a:ea typeface="Calibri"/>
              <a:cs typeface="Calibri"/>
              <a:sym typeface="Calibri"/>
            </a:endParaRPr>
          </a:p>
          <a:p>
            <a:pPr indent="0" lvl="0" marL="0" rtl="0" algn="l">
              <a:lnSpc>
                <a:spcPct val="115000"/>
              </a:lnSpc>
              <a:spcBef>
                <a:spcPts val="0"/>
              </a:spcBef>
              <a:spcAft>
                <a:spcPts val="0"/>
              </a:spcAft>
              <a:buNone/>
            </a:pPr>
            <a:r>
              <a:rPr lang="en" sz="1400">
                <a:solidFill>
                  <a:schemeClr val="dk1"/>
                </a:solidFill>
                <a:latin typeface="Calibri"/>
                <a:ea typeface="Calibri"/>
                <a:cs typeface="Calibri"/>
                <a:sym typeface="Calibri"/>
              </a:rPr>
              <a:t>Faster Time to Value</a:t>
            </a:r>
            <a:endParaRPr sz="2600">
              <a:solidFill>
                <a:schemeClr val="dk1"/>
              </a:solidFill>
              <a:highlight>
                <a:srgbClr val="F5F5F5"/>
              </a:highlight>
              <a:latin typeface="MS Mincho"/>
              <a:ea typeface="MS Mincho"/>
              <a:cs typeface="MS Mincho"/>
              <a:sym typeface="MS Mincho"/>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61" name="Shape 1161"/>
        <p:cNvGrpSpPr/>
        <p:nvPr/>
      </p:nvGrpSpPr>
      <p:grpSpPr>
        <a:xfrm>
          <a:off x="0" y="0"/>
          <a:ext cx="0" cy="0"/>
          <a:chOff x="0" y="0"/>
          <a:chExt cx="0" cy="0"/>
        </a:xfrm>
      </p:grpSpPr>
      <p:sp>
        <p:nvSpPr>
          <p:cNvPr id="1162" name="Google Shape;1162;g279d86ba53c_0_26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63" name="Google Shape;1163;g279d86ba53c_0_26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Clr>
                <a:schemeClr val="dk1"/>
              </a:buClr>
              <a:buSzPts val="1100"/>
              <a:buFont typeface="Arial"/>
              <a:buNone/>
            </a:pPr>
            <a:r>
              <a:rPr lang="en" sz="1400">
                <a:solidFill>
                  <a:schemeClr val="dk1"/>
                </a:solidFill>
              </a:rPr>
              <a:t>Jitterbit Harmony is a </a:t>
            </a:r>
            <a:r>
              <a:rPr lang="en" sz="1400">
                <a:solidFill>
                  <a:schemeClr val="dk1"/>
                </a:solidFill>
              </a:rPr>
              <a:t>unified</a:t>
            </a:r>
            <a:r>
              <a:rPr lang="en" sz="1400">
                <a:solidFill>
                  <a:schemeClr val="dk1"/>
                </a:solidFill>
              </a:rPr>
              <a:t> AI-infused low-code platform for that delivers integration, orchestration, automation and app development solutions that accelerate business transformation, boost productivity, and unlock value.</a:t>
            </a:r>
            <a:endParaRPr sz="1400">
              <a:solidFill>
                <a:schemeClr val="dk1"/>
              </a:solidFill>
            </a:endParaRPr>
          </a:p>
          <a:p>
            <a:pPr indent="0" lvl="0" marL="0" rtl="0" algn="l">
              <a:lnSpc>
                <a:spcPct val="115000"/>
              </a:lnSpc>
              <a:spcBef>
                <a:spcPts val="1200"/>
              </a:spcBef>
              <a:spcAft>
                <a:spcPts val="0"/>
              </a:spcAft>
              <a:buClr>
                <a:schemeClr val="dk1"/>
              </a:buClr>
              <a:buSzPts val="1100"/>
              <a:buFont typeface="Arial"/>
              <a:buNone/>
            </a:pPr>
            <a:r>
              <a:rPr lang="en" sz="1400">
                <a:solidFill>
                  <a:schemeClr val="dk1"/>
                </a:solidFill>
              </a:rPr>
              <a:t>With Harmony, you can:</a:t>
            </a:r>
            <a:endParaRPr sz="1400">
              <a:solidFill>
                <a:schemeClr val="dk1"/>
              </a:solidFill>
            </a:endParaRPr>
          </a:p>
          <a:p>
            <a:pPr indent="-317500" lvl="0" marL="457200" rtl="0" algn="l">
              <a:lnSpc>
                <a:spcPct val="115000"/>
              </a:lnSpc>
              <a:spcBef>
                <a:spcPts val="1200"/>
              </a:spcBef>
              <a:spcAft>
                <a:spcPts val="0"/>
              </a:spcAft>
              <a:buClr>
                <a:schemeClr val="dk1"/>
              </a:buClr>
              <a:buSzPts val="1400"/>
              <a:buChar char="●"/>
            </a:pPr>
            <a:r>
              <a:rPr lang="en" sz="1400">
                <a:solidFill>
                  <a:schemeClr val="dk1"/>
                </a:solidFill>
              </a:rPr>
              <a:t>Integrate data and applications efficiently</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lang="en" sz="1400">
                <a:solidFill>
                  <a:schemeClr val="dk1"/>
                </a:solidFill>
              </a:rPr>
              <a:t>Simplify B2B and EDI connectivity</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lang="en" sz="1400">
                <a:solidFill>
                  <a:schemeClr val="dk1"/>
                </a:solidFill>
              </a:rPr>
              <a:t>Manage APIs at scale</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lang="en" sz="1400">
                <a:solidFill>
                  <a:schemeClr val="dk1"/>
                </a:solidFill>
              </a:rPr>
              <a:t>Create business apps quickly</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lang="en" sz="1400">
                <a:solidFill>
                  <a:schemeClr val="dk1"/>
                </a:solidFill>
              </a:rPr>
              <a:t>Empower everyone to work faster with the power of AI</a:t>
            </a:r>
            <a:endParaRPr sz="1400">
              <a:solidFill>
                <a:schemeClr val="dk1"/>
              </a:solidFill>
            </a:endParaRPr>
          </a:p>
          <a:p>
            <a:pPr indent="0" lvl="0" marL="457200" rtl="0" algn="l">
              <a:lnSpc>
                <a:spcPct val="115000"/>
              </a:lnSpc>
              <a:spcBef>
                <a:spcPts val="1200"/>
              </a:spcBef>
              <a:spcAft>
                <a:spcPts val="1200"/>
              </a:spcAft>
              <a:buNone/>
            </a:pPr>
            <a:r>
              <a:t/>
            </a:r>
            <a:endParaRPr sz="1400">
              <a:solidFill>
                <a:schemeClr val="dk1"/>
              </a:solidFill>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91" name="Shape 1191"/>
        <p:cNvGrpSpPr/>
        <p:nvPr/>
      </p:nvGrpSpPr>
      <p:grpSpPr>
        <a:xfrm>
          <a:off x="0" y="0"/>
          <a:ext cx="0" cy="0"/>
          <a:chOff x="0" y="0"/>
          <a:chExt cx="0" cy="0"/>
        </a:xfrm>
      </p:grpSpPr>
      <p:sp>
        <p:nvSpPr>
          <p:cNvPr id="1192" name="Google Shape;1192;g2f5b24f2f4d_0_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93" name="Google Shape;1193;g2f5b24f2f4d_0_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20" name="Shape 1220"/>
        <p:cNvGrpSpPr/>
        <p:nvPr/>
      </p:nvGrpSpPr>
      <p:grpSpPr>
        <a:xfrm>
          <a:off x="0" y="0"/>
          <a:ext cx="0" cy="0"/>
          <a:chOff x="0" y="0"/>
          <a:chExt cx="0" cy="0"/>
        </a:xfrm>
      </p:grpSpPr>
      <p:sp>
        <p:nvSpPr>
          <p:cNvPr id="1221" name="Google Shape;1221;g2fbd156df80_1_5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22" name="Google Shape;1222;g2fbd156df80_1_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36" name="Shape 1236"/>
        <p:cNvGrpSpPr/>
        <p:nvPr/>
      </p:nvGrpSpPr>
      <p:grpSpPr>
        <a:xfrm>
          <a:off x="0" y="0"/>
          <a:ext cx="0" cy="0"/>
          <a:chOff x="0" y="0"/>
          <a:chExt cx="0" cy="0"/>
        </a:xfrm>
      </p:grpSpPr>
      <p:sp>
        <p:nvSpPr>
          <p:cNvPr id="1237" name="Google Shape;1237;g2fbd156df80_1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38" name="Google Shape;1238;g2fbd156df80_1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50" name="Shape 1250"/>
        <p:cNvGrpSpPr/>
        <p:nvPr/>
      </p:nvGrpSpPr>
      <p:grpSpPr>
        <a:xfrm>
          <a:off x="0" y="0"/>
          <a:ext cx="0" cy="0"/>
          <a:chOff x="0" y="0"/>
          <a:chExt cx="0" cy="0"/>
        </a:xfrm>
      </p:grpSpPr>
      <p:sp>
        <p:nvSpPr>
          <p:cNvPr id="1251" name="Google Shape;1251;g2fbd156df80_1_2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52" name="Google Shape;1252;g2fbd156df80_1_2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64" name="Shape 1264"/>
        <p:cNvGrpSpPr/>
        <p:nvPr/>
      </p:nvGrpSpPr>
      <p:grpSpPr>
        <a:xfrm>
          <a:off x="0" y="0"/>
          <a:ext cx="0" cy="0"/>
          <a:chOff x="0" y="0"/>
          <a:chExt cx="0" cy="0"/>
        </a:xfrm>
      </p:grpSpPr>
      <p:sp>
        <p:nvSpPr>
          <p:cNvPr id="1265" name="Google Shape;1265;g2fbd156df80_1_7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66" name="Google Shape;1266;g2fbd156df80_1_7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77" name="Shape 1277"/>
        <p:cNvGrpSpPr/>
        <p:nvPr/>
      </p:nvGrpSpPr>
      <p:grpSpPr>
        <a:xfrm>
          <a:off x="0" y="0"/>
          <a:ext cx="0" cy="0"/>
          <a:chOff x="0" y="0"/>
          <a:chExt cx="0" cy="0"/>
        </a:xfrm>
      </p:grpSpPr>
      <p:sp>
        <p:nvSpPr>
          <p:cNvPr id="1278" name="Google Shape;1278;g2fbd156df80_1_10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79" name="Google Shape;1279;g2fbd156df80_1_10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94" name="Shape 1294"/>
        <p:cNvGrpSpPr/>
        <p:nvPr/>
      </p:nvGrpSpPr>
      <p:grpSpPr>
        <a:xfrm>
          <a:off x="0" y="0"/>
          <a:ext cx="0" cy="0"/>
          <a:chOff x="0" y="0"/>
          <a:chExt cx="0" cy="0"/>
        </a:xfrm>
      </p:grpSpPr>
      <p:sp>
        <p:nvSpPr>
          <p:cNvPr id="1295" name="Google Shape;1295;g337227bc1b6_0_178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96" name="Google Shape;1296;g337227bc1b6_0_178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1200"/>
              </a:spcBef>
              <a:spcAft>
                <a:spcPts val="0"/>
              </a:spcAft>
              <a:buNone/>
            </a:pPr>
            <a:r>
              <a:rPr lang="en" sz="1000"/>
              <a:t>Jitterbit manages the security of the Harmony platform by applying a hybrid framework based on NIST, CISA, CSA, and CERT recommendations. This framework is categorized into three key layers.</a:t>
            </a:r>
            <a:endParaRPr b="1" sz="1000"/>
          </a:p>
          <a:p>
            <a:pPr indent="-292100" lvl="0" marL="736600" rtl="0" algn="l">
              <a:lnSpc>
                <a:spcPct val="115000"/>
              </a:lnSpc>
              <a:spcBef>
                <a:spcPts val="1800"/>
              </a:spcBef>
              <a:spcAft>
                <a:spcPts val="0"/>
              </a:spcAft>
              <a:buClr>
                <a:schemeClr val="dk1"/>
              </a:buClr>
              <a:buSzPts val="1000"/>
              <a:buFont typeface="Poppins"/>
              <a:buChar char="●"/>
            </a:pPr>
            <a:r>
              <a:rPr b="1" lang="en" sz="1000"/>
              <a:t>Logical Security</a:t>
            </a:r>
            <a:br>
              <a:rPr lang="en" sz="1000"/>
            </a:br>
            <a:r>
              <a:rPr lang="en" sz="1000">
                <a:solidFill>
                  <a:schemeClr val="dk1"/>
                </a:solidFill>
              </a:rPr>
              <a:t>Logical security is comprised of all the security measures taken within the Harmony platform. These include the system architecture; major components; Harmony users, organizations, and roles; Harmony environments and access control; Harmony data storage; and Harmony security topologies.</a:t>
            </a:r>
            <a:br>
              <a:rPr lang="en" sz="1000">
                <a:solidFill>
                  <a:schemeClr val="dk1"/>
                </a:solidFill>
              </a:rPr>
            </a:br>
            <a:endParaRPr sz="1000">
              <a:solidFill>
                <a:schemeClr val="dk1"/>
              </a:solidFill>
            </a:endParaRPr>
          </a:p>
          <a:p>
            <a:pPr indent="-292100" lvl="0" marL="736600" rtl="0" algn="l">
              <a:lnSpc>
                <a:spcPct val="115000"/>
              </a:lnSpc>
              <a:spcBef>
                <a:spcPts val="0"/>
              </a:spcBef>
              <a:spcAft>
                <a:spcPts val="0"/>
              </a:spcAft>
              <a:buClr>
                <a:schemeClr val="dk1"/>
              </a:buClr>
              <a:buSzPts val="1000"/>
              <a:buFont typeface="Poppins"/>
              <a:buChar char="●"/>
            </a:pPr>
            <a:r>
              <a:rPr b="1" lang="en" sz="1000">
                <a:solidFill>
                  <a:schemeClr val="dk1"/>
                </a:solidFill>
              </a:rPr>
              <a:t>Physical Security</a:t>
            </a:r>
            <a:br>
              <a:rPr lang="en" sz="1000">
                <a:solidFill>
                  <a:schemeClr val="dk1"/>
                </a:solidFill>
              </a:rPr>
            </a:br>
            <a:r>
              <a:rPr lang="en" sz="1000">
                <a:solidFill>
                  <a:schemeClr val="dk1"/>
                </a:solidFill>
              </a:rPr>
              <a:t>Physical security involves the hosting of Harmony on cloud infrastructure. This section describes infrastructure compliance; physical and environmental security; high availability and fault tolerance; network security; secure design principles; change management; load balancing security; data storage; and data durability and reliability.</a:t>
            </a:r>
            <a:br>
              <a:rPr lang="en" sz="1000">
                <a:solidFill>
                  <a:schemeClr val="dk1"/>
                </a:solidFill>
              </a:rPr>
            </a:br>
            <a:endParaRPr sz="1000">
              <a:solidFill>
                <a:schemeClr val="dk1"/>
              </a:solidFill>
            </a:endParaRPr>
          </a:p>
          <a:p>
            <a:pPr indent="-292100" lvl="0" marL="736600" rtl="0" algn="l">
              <a:lnSpc>
                <a:spcPct val="115000"/>
              </a:lnSpc>
              <a:spcBef>
                <a:spcPts val="0"/>
              </a:spcBef>
              <a:spcAft>
                <a:spcPts val="0"/>
              </a:spcAft>
              <a:buClr>
                <a:schemeClr val="dk1"/>
              </a:buClr>
              <a:buSzPts val="1000"/>
              <a:buFont typeface="Poppins"/>
              <a:buChar char="●"/>
            </a:pPr>
            <a:r>
              <a:rPr b="1" lang="en" sz="1000">
                <a:solidFill>
                  <a:schemeClr val="dk1"/>
                </a:solidFill>
              </a:rPr>
              <a:t>Organizational Security</a:t>
            </a:r>
            <a:br>
              <a:rPr lang="en" sz="1000">
                <a:solidFill>
                  <a:schemeClr val="dk1"/>
                </a:solidFill>
              </a:rPr>
            </a:br>
            <a:r>
              <a:rPr lang="en" sz="1000">
                <a:solidFill>
                  <a:schemeClr val="dk1"/>
                </a:solidFill>
              </a:rPr>
              <a:t>Organizational security covers operational best practices of leading cloud-computing providers around the world. This includes confidentiality; the personnel policy; internal team-specific operating procedures and policies; reporting of system status; identity and access management; patch management and high availability; and capacity management.</a:t>
            </a:r>
            <a:endParaRPr sz="1000">
              <a:solidFill>
                <a:schemeClr val="dk1"/>
              </a:solidFill>
            </a:endParaRPr>
          </a:p>
          <a:p>
            <a:pPr indent="0" lvl="0" marL="0" rtl="0" algn="l">
              <a:lnSpc>
                <a:spcPct val="115000"/>
              </a:lnSpc>
              <a:spcBef>
                <a:spcPts val="1200"/>
              </a:spcBef>
              <a:spcAft>
                <a:spcPts val="0"/>
              </a:spcAft>
              <a:buClr>
                <a:schemeClr val="dk1"/>
              </a:buClr>
              <a:buSzPts val="1100"/>
              <a:buFont typeface="Arial"/>
              <a:buNone/>
            </a:pPr>
            <a:r>
              <a:rPr lang="en" sz="1000">
                <a:solidFill>
                  <a:schemeClr val="dk1"/>
                </a:solidFill>
              </a:rPr>
              <a:t>In addition, Jitterbit develops and improves its applications by using sound software-development lifecycle (SDLC) practices, including, but not limited to, :</a:t>
            </a:r>
            <a:endParaRPr sz="1000">
              <a:solidFill>
                <a:schemeClr val="dk1"/>
              </a:solidFill>
            </a:endParaRPr>
          </a:p>
          <a:p>
            <a:pPr indent="-292100" lvl="0" marL="736600" rtl="0" algn="l">
              <a:lnSpc>
                <a:spcPct val="115000"/>
              </a:lnSpc>
              <a:spcBef>
                <a:spcPts val="1200"/>
              </a:spcBef>
              <a:spcAft>
                <a:spcPts val="0"/>
              </a:spcAft>
              <a:buClr>
                <a:schemeClr val="dk1"/>
              </a:buClr>
              <a:buSzPts val="1000"/>
              <a:buChar char="●"/>
            </a:pPr>
            <a:r>
              <a:rPr lang="en" sz="1000">
                <a:solidFill>
                  <a:schemeClr val="dk1"/>
                </a:solidFill>
              </a:rPr>
              <a:t>Identifying vulnerabilities from outside sources to drive change and code improvement.</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Applying hardware and software patches. Jitterbit is responsible for code changes and Amazon Web Services (AWS) is responsible for providing hardware patches; our virtual environment allows us to apply code changes and hardware patches without any downtime.</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Providing secure authentication and logging capabilities.</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Ensuring that Personal Identifiable Information (PII) is not used in test environments.</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Following secure coding practices according to an SDLC policy and addressing the security training needs for the development team.</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Checking for security flaws as prescribed by the Open Web Application Security Project (OWASP), such as injection flaws, buffer overflows, cryptographic errors, error handling, etc.</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Assessing for vulnerabilities on every release.</a:t>
            </a:r>
            <a:endParaRPr sz="1000">
              <a:solidFill>
                <a:schemeClr val="dk1"/>
              </a:solidFill>
            </a:endParaRPr>
          </a:p>
          <a:p>
            <a:pPr indent="-292100" lvl="0" marL="736600" rtl="0" algn="l">
              <a:lnSpc>
                <a:spcPct val="115000"/>
              </a:lnSpc>
              <a:spcBef>
                <a:spcPts val="0"/>
              </a:spcBef>
              <a:spcAft>
                <a:spcPts val="0"/>
              </a:spcAft>
              <a:buClr>
                <a:schemeClr val="dk1"/>
              </a:buClr>
              <a:buSzPts val="1000"/>
              <a:buChar char="●"/>
            </a:pPr>
            <a:r>
              <a:rPr lang="en" sz="1000">
                <a:solidFill>
                  <a:schemeClr val="dk1"/>
                </a:solidFill>
              </a:rPr>
              <a:t>Conducting annual penetration testing.</a:t>
            </a:r>
            <a:endParaRPr sz="1000">
              <a:solidFill>
                <a:schemeClr val="dk1"/>
              </a:solidFill>
            </a:endParaRPr>
          </a:p>
          <a:p>
            <a:pPr indent="0" lvl="0" marL="0" rtl="0" algn="l">
              <a:spcBef>
                <a:spcPts val="1200"/>
              </a:spcBef>
              <a:spcAft>
                <a:spcPts val="0"/>
              </a:spcAft>
              <a:buNone/>
            </a:pPr>
            <a:r>
              <a:t/>
            </a:r>
            <a:endParaRPr sz="1000"/>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90" name="Shape 1390"/>
        <p:cNvGrpSpPr/>
        <p:nvPr/>
      </p:nvGrpSpPr>
      <p:grpSpPr>
        <a:xfrm>
          <a:off x="0" y="0"/>
          <a:ext cx="0" cy="0"/>
          <a:chOff x="0" y="0"/>
          <a:chExt cx="0" cy="0"/>
        </a:xfrm>
      </p:grpSpPr>
      <p:sp>
        <p:nvSpPr>
          <p:cNvPr id="1391" name="Google Shape;1391;g3679e384e92_0_592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b="1" lang="en" sz="1200">
                <a:latin typeface="Roboto"/>
                <a:ea typeface="Roboto"/>
                <a:cs typeface="Roboto"/>
                <a:sym typeface="Roboto"/>
              </a:rPr>
              <a:t>Important notes:</a:t>
            </a:r>
            <a:br>
              <a:rPr lang="en" sz="1200">
                <a:latin typeface="Roboto"/>
                <a:ea typeface="Roboto"/>
                <a:cs typeface="Roboto"/>
                <a:sym typeface="Roboto"/>
              </a:rPr>
            </a:br>
            <a:br>
              <a:rPr lang="en" sz="1200">
                <a:latin typeface="Roboto"/>
                <a:ea typeface="Roboto"/>
                <a:cs typeface="Roboto"/>
                <a:sym typeface="Roboto"/>
              </a:rPr>
            </a:br>
            <a:r>
              <a:rPr b="1" lang="en" sz="1200">
                <a:solidFill>
                  <a:srgbClr val="434343"/>
                </a:solidFill>
                <a:latin typeface="Roboto"/>
                <a:ea typeface="Roboto"/>
                <a:cs typeface="Roboto"/>
                <a:sym typeface="Roboto"/>
              </a:rPr>
              <a:t>Is ‘AI Studio’ different from Integration Studio?</a:t>
            </a:r>
            <a:br>
              <a:rPr lang="en" sz="1200">
                <a:solidFill>
                  <a:srgbClr val="434343"/>
                </a:solidFill>
                <a:latin typeface="Roboto"/>
                <a:ea typeface="Roboto"/>
                <a:cs typeface="Roboto"/>
                <a:sym typeface="Roboto"/>
              </a:rPr>
            </a:br>
            <a:r>
              <a:rPr lang="en" sz="1200">
                <a:solidFill>
                  <a:srgbClr val="434343"/>
                </a:solidFill>
                <a:latin typeface="Roboto"/>
                <a:ea typeface="Roboto"/>
                <a:cs typeface="Roboto"/>
                <a:sym typeface="Roboto"/>
              </a:rPr>
              <a:t>No. It’s the same product feature. The use of ‘AI Studio’ is forward-looking to help communicate where AI agents will be designed and built within the Harmony platform. </a:t>
            </a:r>
            <a:endParaRPr sz="1200">
              <a:solidFill>
                <a:srgbClr val="434343"/>
              </a:solidFill>
              <a:latin typeface="Roboto"/>
              <a:ea typeface="Roboto"/>
              <a:cs typeface="Roboto"/>
              <a:sym typeface="Roboto"/>
            </a:endParaRPr>
          </a:p>
          <a:p>
            <a:pPr indent="0" lvl="0" marL="0" rtl="0" algn="l">
              <a:lnSpc>
                <a:spcPct val="115000"/>
              </a:lnSpc>
              <a:spcBef>
                <a:spcPts val="1600"/>
              </a:spcBef>
              <a:spcAft>
                <a:spcPts val="0"/>
              </a:spcAft>
              <a:buClr>
                <a:schemeClr val="dk1"/>
              </a:buClr>
              <a:buSzPts val="1100"/>
              <a:buFont typeface="Arial"/>
              <a:buNone/>
            </a:pPr>
            <a:r>
              <a:rPr b="1" lang="en" sz="1200">
                <a:solidFill>
                  <a:srgbClr val="434343"/>
                </a:solidFill>
                <a:latin typeface="Roboto"/>
                <a:ea typeface="Roboto"/>
                <a:cs typeface="Roboto"/>
                <a:sym typeface="Roboto"/>
              </a:rPr>
              <a:t>Is ‘AI Marketplace’ different from Jitterbit Marketplace?</a:t>
            </a:r>
            <a:br>
              <a:rPr lang="en" sz="1200">
                <a:solidFill>
                  <a:srgbClr val="434343"/>
                </a:solidFill>
                <a:latin typeface="Roboto"/>
                <a:ea typeface="Roboto"/>
                <a:cs typeface="Roboto"/>
                <a:sym typeface="Roboto"/>
              </a:rPr>
            </a:br>
            <a:r>
              <a:rPr lang="en" sz="1200">
                <a:solidFill>
                  <a:srgbClr val="434343"/>
                </a:solidFill>
                <a:latin typeface="Roboto"/>
                <a:ea typeface="Roboto"/>
                <a:cs typeface="Roboto"/>
                <a:sym typeface="Roboto"/>
              </a:rPr>
              <a:t>No. It’s the same product feature. The use of ‘AI Marketplace’ is forward-looking to help communicate where AI agents and related services can be sourced from Jitterbit and other vetted third parties.</a:t>
            </a:r>
            <a:endParaRPr sz="1200">
              <a:solidFill>
                <a:srgbClr val="434343"/>
              </a:solidFill>
              <a:latin typeface="Roboto"/>
              <a:ea typeface="Roboto"/>
              <a:cs typeface="Roboto"/>
              <a:sym typeface="Roboto"/>
            </a:endParaRPr>
          </a:p>
          <a:p>
            <a:pPr indent="0" lvl="0" marL="0" rtl="0" algn="l">
              <a:spcBef>
                <a:spcPts val="400"/>
              </a:spcBef>
              <a:spcAft>
                <a:spcPts val="0"/>
              </a:spcAft>
              <a:buNone/>
            </a:pPr>
            <a:r>
              <a:t/>
            </a:r>
            <a:endParaRPr sz="1200">
              <a:latin typeface="Roboto"/>
              <a:ea typeface="Roboto"/>
              <a:cs typeface="Roboto"/>
              <a:sym typeface="Roboto"/>
            </a:endParaRPr>
          </a:p>
          <a:p>
            <a:pPr indent="0" lvl="0" marL="0" rtl="0" algn="l">
              <a:spcBef>
                <a:spcPts val="0"/>
              </a:spcBef>
              <a:spcAft>
                <a:spcPts val="0"/>
              </a:spcAft>
              <a:buNone/>
            </a:pPr>
            <a:r>
              <a:rPr lang="en" sz="1200">
                <a:latin typeface="Roboto"/>
                <a:ea typeface="Roboto"/>
                <a:cs typeface="Roboto"/>
                <a:sym typeface="Roboto"/>
              </a:rPr>
              <a:t>Please reference this FAQ for additional details: https://docs.google.com/document/d/1V1InybpUctqxaRIJtAfA1nui8Rytf2p95OsVUrIVUKo/edit?usp=sharing</a:t>
            </a:r>
            <a:endParaRPr sz="1200">
              <a:latin typeface="Roboto"/>
              <a:ea typeface="Roboto"/>
              <a:cs typeface="Roboto"/>
              <a:sym typeface="Roboto"/>
            </a:endParaRPr>
          </a:p>
        </p:txBody>
      </p:sp>
      <p:sp>
        <p:nvSpPr>
          <p:cNvPr id="1392" name="Google Shape;1392;g3679e384e92_0_5925: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25" name="Shape 1425"/>
        <p:cNvGrpSpPr/>
        <p:nvPr/>
      </p:nvGrpSpPr>
      <p:grpSpPr>
        <a:xfrm>
          <a:off x="0" y="0"/>
          <a:ext cx="0" cy="0"/>
          <a:chOff x="0" y="0"/>
          <a:chExt cx="0" cy="0"/>
        </a:xfrm>
      </p:grpSpPr>
      <p:sp>
        <p:nvSpPr>
          <p:cNvPr id="1426" name="Google Shape;1426;g3679e384e92_0_595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1600"/>
              </a:spcBef>
              <a:spcAft>
                <a:spcPts val="400"/>
              </a:spcAft>
              <a:buClr>
                <a:schemeClr val="dk1"/>
              </a:buClr>
              <a:buSzPts val="1100"/>
              <a:buFont typeface="Arial"/>
              <a:buNone/>
            </a:pPr>
            <a:r>
              <a:rPr lang="en" sz="1200">
                <a:solidFill>
                  <a:schemeClr val="dk1"/>
                </a:solidFill>
                <a:latin typeface="Roboto"/>
                <a:ea typeface="Roboto"/>
                <a:cs typeface="Roboto"/>
                <a:sym typeface="Roboto"/>
              </a:rPr>
              <a:t>AI accountability ensures that AI applications or agents operate as intended by verifying that their decisions are correct, appropriate, transparent, and ethical. This process can involve human oversight (human-in-the-loop) or be automated.</a:t>
            </a:r>
            <a:endParaRPr sz="1200"/>
          </a:p>
        </p:txBody>
      </p:sp>
      <p:sp>
        <p:nvSpPr>
          <p:cNvPr id="1427" name="Google Shape;1427;g3679e384e92_0_5959: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58" name="Shape 1458"/>
        <p:cNvGrpSpPr/>
        <p:nvPr/>
      </p:nvGrpSpPr>
      <p:grpSpPr>
        <a:xfrm>
          <a:off x="0" y="0"/>
          <a:ext cx="0" cy="0"/>
          <a:chOff x="0" y="0"/>
          <a:chExt cx="0" cy="0"/>
        </a:xfrm>
      </p:grpSpPr>
      <p:sp>
        <p:nvSpPr>
          <p:cNvPr id="1459" name="Google Shape;1459;g3679e384e92_0_599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Clr>
                <a:schemeClr val="dk1"/>
              </a:buClr>
              <a:buSzPts val="1100"/>
              <a:buFont typeface="Arial"/>
              <a:buNone/>
            </a:pPr>
            <a:r>
              <a:rPr lang="en" sz="1200">
                <a:solidFill>
                  <a:schemeClr val="dk1"/>
                </a:solidFill>
                <a:latin typeface="Roboto"/>
                <a:ea typeface="Roboto"/>
                <a:cs typeface="Roboto"/>
                <a:sym typeface="Roboto"/>
              </a:rPr>
              <a:t>Jitterbit's layered AI architecture strategically integrates complementary layers — including intuitive AI assistants, autonomous AI agents, and user-friendly low-code/no-code automation tools — to empower businesses to effortlessly create, deploy, and manage seamless, intelligent automations. This modular approach enables users of all technical backgrounds to rapidly build, maintain, and govern secure end-to-end automations, from standard business workflows to advanced AI agents.</a:t>
            </a:r>
            <a:endParaRPr sz="1200">
              <a:solidFill>
                <a:schemeClr val="dk1"/>
              </a:solidFill>
              <a:latin typeface="Roboto"/>
              <a:ea typeface="Roboto"/>
              <a:cs typeface="Roboto"/>
              <a:sym typeface="Roboto"/>
            </a:endParaRPr>
          </a:p>
          <a:p>
            <a:pPr indent="0" lvl="0" marL="0" rtl="0" algn="l">
              <a:spcBef>
                <a:spcPts val="0"/>
              </a:spcBef>
              <a:spcAft>
                <a:spcPts val="0"/>
              </a:spcAft>
              <a:buNone/>
            </a:pPr>
            <a:r>
              <a:t/>
            </a:r>
            <a:endParaRPr sz="1200">
              <a:latin typeface="Roboto"/>
              <a:ea typeface="Roboto"/>
              <a:cs typeface="Roboto"/>
              <a:sym typeface="Roboto"/>
            </a:endParaRPr>
          </a:p>
        </p:txBody>
      </p:sp>
      <p:sp>
        <p:nvSpPr>
          <p:cNvPr id="1460" name="Google Shape;1460;g3679e384e92_0_5991: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86" name="Shape 1486"/>
        <p:cNvGrpSpPr/>
        <p:nvPr/>
      </p:nvGrpSpPr>
      <p:grpSpPr>
        <a:xfrm>
          <a:off x="0" y="0"/>
          <a:ext cx="0" cy="0"/>
          <a:chOff x="0" y="0"/>
          <a:chExt cx="0" cy="0"/>
        </a:xfrm>
      </p:grpSpPr>
      <p:sp>
        <p:nvSpPr>
          <p:cNvPr id="1487" name="Google Shape;1487;g3679e384e92_0_6577: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488" name="Google Shape;1488;g3679e384e92_0_657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1200"/>
              </a:spcBef>
              <a:spcAft>
                <a:spcPts val="0"/>
              </a:spcAft>
              <a:buClr>
                <a:schemeClr val="dk1"/>
              </a:buClr>
              <a:buSzPts val="1100"/>
              <a:buFont typeface="Arial"/>
              <a:buNone/>
            </a:pPr>
            <a:r>
              <a:rPr lang="en">
                <a:solidFill>
                  <a:schemeClr val="dk1"/>
                </a:solidFill>
              </a:rPr>
              <a:t>O</a:t>
            </a:r>
            <a:r>
              <a:rPr lang="en" sz="1200">
                <a:solidFill>
                  <a:schemeClr val="dk1"/>
                </a:solidFill>
                <a:latin typeface="Roboto"/>
                <a:ea typeface="Roboto"/>
                <a:cs typeface="Roboto"/>
                <a:sym typeface="Roboto"/>
              </a:rPr>
              <a:t>rganizations can leverage Harmony to deploy AI agents via three distinct methods:</a:t>
            </a:r>
            <a:endParaRPr sz="1200">
              <a:solidFill>
                <a:schemeClr val="dk1"/>
              </a:solidFill>
              <a:latin typeface="Roboto"/>
              <a:ea typeface="Roboto"/>
              <a:cs typeface="Roboto"/>
              <a:sym typeface="Roboto"/>
            </a:endParaRPr>
          </a:p>
          <a:p>
            <a:pPr indent="-304800" lvl="0" marL="457200" rtl="0" algn="l">
              <a:lnSpc>
                <a:spcPct val="115000"/>
              </a:lnSpc>
              <a:spcBef>
                <a:spcPts val="1000"/>
              </a:spcBef>
              <a:spcAft>
                <a:spcPts val="0"/>
              </a:spcAft>
              <a:buClr>
                <a:schemeClr val="dk1"/>
              </a:buClr>
              <a:buSzPts val="1200"/>
              <a:buChar char="●"/>
            </a:pPr>
            <a:r>
              <a:rPr b="1" lang="en" sz="1200">
                <a:solidFill>
                  <a:schemeClr val="dk1"/>
                </a:solidFill>
                <a:latin typeface="Roboto"/>
                <a:ea typeface="Roboto"/>
                <a:cs typeface="Roboto"/>
                <a:sym typeface="Roboto"/>
              </a:rPr>
              <a:t>Build new AI agents with ease.</a:t>
            </a:r>
            <a:r>
              <a:rPr lang="en" sz="1200">
                <a:solidFill>
                  <a:schemeClr val="dk1"/>
                </a:solidFill>
                <a:latin typeface="Roboto"/>
                <a:ea typeface="Roboto"/>
                <a:cs typeface="Roboto"/>
                <a:sym typeface="Roboto"/>
              </a:rPr>
              <a:t> Design AI agents with natural language or low-code in the Harmony platform with the same easy-to-use studio where organizations orchestrate powerful system integrations and automations today.</a:t>
            </a:r>
            <a:endParaRPr sz="1200">
              <a:solidFill>
                <a:schemeClr val="dk1"/>
              </a:solidFill>
              <a:latin typeface="Roboto"/>
              <a:ea typeface="Roboto"/>
              <a:cs typeface="Roboto"/>
              <a:sym typeface="Roboto"/>
            </a:endParaRPr>
          </a:p>
          <a:p>
            <a:pPr indent="-304800" lvl="0" marL="457200" rtl="0" algn="l">
              <a:lnSpc>
                <a:spcPct val="115000"/>
              </a:lnSpc>
              <a:spcBef>
                <a:spcPts val="1000"/>
              </a:spcBef>
              <a:spcAft>
                <a:spcPts val="0"/>
              </a:spcAft>
              <a:buClr>
                <a:schemeClr val="dk1"/>
              </a:buClr>
              <a:buSzPts val="1200"/>
              <a:buChar char="●"/>
            </a:pPr>
            <a:r>
              <a:rPr b="1" lang="en" sz="1200">
                <a:solidFill>
                  <a:schemeClr val="dk1"/>
                </a:solidFill>
                <a:latin typeface="Roboto"/>
                <a:ea typeface="Roboto"/>
                <a:cs typeface="Roboto"/>
                <a:sym typeface="Roboto"/>
              </a:rPr>
              <a:t>Leverage trusted AI agents</a:t>
            </a:r>
            <a:r>
              <a:rPr lang="en" sz="1200">
                <a:solidFill>
                  <a:schemeClr val="dk1"/>
                </a:solidFill>
                <a:latin typeface="Roboto"/>
                <a:ea typeface="Roboto"/>
                <a:cs typeface="Roboto"/>
                <a:sym typeface="Roboto"/>
              </a:rPr>
              <a:t>. Source AI agents in the expanded </a:t>
            </a:r>
            <a:r>
              <a:rPr lang="en" sz="1200">
                <a:solidFill>
                  <a:schemeClr val="dk1"/>
                </a:solidFill>
                <a:uFill>
                  <a:noFill/>
                </a:uFill>
                <a:latin typeface="Roboto"/>
                <a:ea typeface="Roboto"/>
                <a:cs typeface="Roboto"/>
                <a:sym typeface="Roboto"/>
                <a:hlinkClick r:id="rId2">
                  <a:extLst>
                    <a:ext uri="{A12FA001-AC4F-418D-AE19-62706E023703}">
                      <ahyp:hlinkClr val="tx"/>
                    </a:ext>
                  </a:extLst>
                </a:hlinkClick>
              </a:rPr>
              <a:t>Jitterbit Marketplace</a:t>
            </a:r>
            <a:r>
              <a:rPr lang="en" sz="1200">
                <a:solidFill>
                  <a:schemeClr val="dk1"/>
                </a:solidFill>
                <a:latin typeface="Roboto"/>
                <a:ea typeface="Roboto"/>
                <a:cs typeface="Roboto"/>
                <a:sym typeface="Roboto"/>
              </a:rPr>
              <a:t>. This allows organizations to leverage agents created by Jitterbit, as well as third-party AI agents already vetted by Jitterbit.</a:t>
            </a:r>
            <a:endParaRPr sz="1200">
              <a:solidFill>
                <a:schemeClr val="dk1"/>
              </a:solidFill>
              <a:latin typeface="Roboto"/>
              <a:ea typeface="Roboto"/>
              <a:cs typeface="Roboto"/>
              <a:sym typeface="Roboto"/>
            </a:endParaRPr>
          </a:p>
          <a:p>
            <a:pPr indent="-304800" lvl="0" marL="457200" rtl="0" algn="l">
              <a:lnSpc>
                <a:spcPct val="115000"/>
              </a:lnSpc>
              <a:spcBef>
                <a:spcPts val="1000"/>
              </a:spcBef>
              <a:spcAft>
                <a:spcPts val="0"/>
              </a:spcAft>
              <a:buClr>
                <a:schemeClr val="dk1"/>
              </a:buClr>
              <a:buSzPts val="1200"/>
              <a:buChar char="●"/>
            </a:pPr>
            <a:r>
              <a:rPr b="1" lang="en" sz="1200">
                <a:solidFill>
                  <a:schemeClr val="dk1"/>
                </a:solidFill>
                <a:latin typeface="Roboto"/>
                <a:ea typeface="Roboto"/>
                <a:cs typeface="Roboto"/>
                <a:sym typeface="Roboto"/>
              </a:rPr>
              <a:t>Outsource AI agent development.</a:t>
            </a:r>
            <a:r>
              <a:rPr lang="en" sz="1200">
                <a:solidFill>
                  <a:schemeClr val="dk1"/>
                </a:solidFill>
                <a:latin typeface="Roboto"/>
                <a:ea typeface="Roboto"/>
                <a:cs typeface="Roboto"/>
                <a:sym typeface="Roboto"/>
              </a:rPr>
              <a:t> Jitterbit will design, test and deploy custom, purpose-built and accountable AI agents for organizations. Jitterbit Agentic AI Professional Services offering will allow businesses to outsource the development of custom agents specifically designed to solve their core automation and orchestration needs. Jitterbit’s agentic AI professional services offering is available to customers beginning in May 2025.</a:t>
            </a:r>
            <a:endParaRPr sz="1200">
              <a:solidFill>
                <a:schemeClr val="dk1"/>
              </a:solidFill>
              <a:latin typeface="Roboto"/>
              <a:ea typeface="Roboto"/>
              <a:cs typeface="Roboto"/>
              <a:sym typeface="Roboto"/>
            </a:endParaRPr>
          </a:p>
          <a:p>
            <a:pPr indent="0" lvl="0" marL="0" rtl="0" algn="l">
              <a:lnSpc>
                <a:spcPct val="100000"/>
              </a:lnSpc>
              <a:spcBef>
                <a:spcPts val="1000"/>
              </a:spcBef>
              <a:spcAft>
                <a:spcPts val="0"/>
              </a:spcAft>
              <a:buSzPts val="1100"/>
              <a:buNone/>
            </a:pPr>
            <a:r>
              <a:t/>
            </a:r>
            <a:endParaRPr sz="1200">
              <a:latin typeface="Roboto"/>
              <a:ea typeface="Roboto"/>
              <a:cs typeface="Roboto"/>
              <a:sym typeface="Roboto"/>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05" name="Shape 1505"/>
        <p:cNvGrpSpPr/>
        <p:nvPr/>
      </p:nvGrpSpPr>
      <p:grpSpPr>
        <a:xfrm>
          <a:off x="0" y="0"/>
          <a:ext cx="0" cy="0"/>
          <a:chOff x="0" y="0"/>
          <a:chExt cx="0" cy="0"/>
        </a:xfrm>
      </p:grpSpPr>
      <p:sp>
        <p:nvSpPr>
          <p:cNvPr id="1506" name="Google Shape;1506;g2811b8266b2_7_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07" name="Google Shape;1507;g2811b8266b2_7_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1400">
                <a:solidFill>
                  <a:schemeClr val="dk1"/>
                </a:solidFill>
              </a:rPr>
              <a:t>Jitterbit iPaaS is at the forefront of today’s integration evolution. Our cloud-native architecture ensures security, compliance, scalability, flexibility, and seamless automation and orchestration of cloud-based applications and services. With an extensive range of pre-built connectors and adapters, we enable effortless connectivity between diverse systems, both on-premises and in the cloud. Our intuitive interface and low-code development tools allow more teams than ever before to rapidly build and deploy integrations and automate processes and tasks, reducing the need for extensive coding and lowering technical barriers.</a:t>
            </a:r>
            <a:endParaRPr sz="1400">
              <a:solidFill>
                <a:schemeClr val="dk1"/>
              </a:solidFill>
            </a:endParaRPr>
          </a:p>
          <a:p>
            <a:pPr indent="0" lvl="0" marL="0" rtl="0" algn="l">
              <a:lnSpc>
                <a:spcPct val="115000"/>
              </a:lnSpc>
              <a:spcBef>
                <a:spcPts val="1000"/>
              </a:spcBef>
              <a:spcAft>
                <a:spcPts val="0"/>
              </a:spcAft>
              <a:buClr>
                <a:schemeClr val="dk1"/>
              </a:buClr>
              <a:buSzPts val="1100"/>
              <a:buFont typeface="Arial"/>
              <a:buNone/>
            </a:pPr>
            <a:r>
              <a:rPr i="1" lang="en" sz="1400">
                <a:solidFill>
                  <a:schemeClr val="dk1"/>
                </a:solidFill>
              </a:rPr>
              <a:t>Differentiators: </a:t>
            </a:r>
            <a:endParaRPr sz="1400">
              <a:solidFill>
                <a:schemeClr val="dk1"/>
              </a:solidFill>
            </a:endParaRPr>
          </a:p>
          <a:p>
            <a:pPr indent="0" lvl="0" marL="0" rtl="0" algn="l">
              <a:lnSpc>
                <a:spcPct val="115000"/>
              </a:lnSpc>
              <a:spcBef>
                <a:spcPts val="0"/>
              </a:spcBef>
              <a:spcAft>
                <a:spcPts val="0"/>
              </a:spcAft>
              <a:buNone/>
            </a:pPr>
            <a:r>
              <a:t/>
            </a:r>
            <a:endParaRPr i="1" sz="1400">
              <a:solidFill>
                <a:schemeClr val="dk1"/>
              </a:solidFill>
            </a:endParaRPr>
          </a:p>
          <a:p>
            <a:pPr indent="-317500" lvl="0" marL="457200" rtl="0" algn="l">
              <a:lnSpc>
                <a:spcPct val="115000"/>
              </a:lnSpc>
              <a:spcBef>
                <a:spcPts val="0"/>
              </a:spcBef>
              <a:spcAft>
                <a:spcPts val="0"/>
              </a:spcAft>
              <a:buClr>
                <a:schemeClr val="dk1"/>
              </a:buClr>
              <a:buSzPts val="1400"/>
              <a:buChar char="●"/>
            </a:pPr>
            <a:r>
              <a:rPr b="1" lang="en" sz="1400">
                <a:solidFill>
                  <a:schemeClr val="dk1"/>
                </a:solidFill>
              </a:rPr>
              <a:t>Unified Platform:</a:t>
            </a:r>
            <a:r>
              <a:rPr lang="en" sz="1400">
                <a:solidFill>
                  <a:schemeClr val="dk1"/>
                </a:solidFill>
              </a:rPr>
              <a:t> Build, manage and maintain integrations that seamlessly work with APIM, App Builder and EDI. </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b="1" lang="en" sz="1400">
                <a:solidFill>
                  <a:schemeClr val="dk1"/>
                </a:solidFill>
              </a:rPr>
              <a:t>Ease of Use: </a:t>
            </a:r>
            <a:r>
              <a:rPr lang="en" sz="1400">
                <a:solidFill>
                  <a:schemeClr val="dk1"/>
                </a:solidFill>
              </a:rPr>
              <a:t>Manage all your integration projects with drag-and-drop simplicity. Enable seamless integration across hybrid, cloud and on-premises applications.</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b="1" lang="en" sz="1400">
                <a:solidFill>
                  <a:schemeClr val="dk1"/>
                </a:solidFill>
              </a:rPr>
              <a:t>Faster Time to Value:</a:t>
            </a:r>
            <a:r>
              <a:rPr lang="en" sz="1400">
                <a:solidFill>
                  <a:schemeClr val="dk1"/>
                </a:solidFill>
              </a:rPr>
              <a:t> Quickly integrate diverse systems by enabling teams to collaboratively deploy and optimize workflows.</a:t>
            </a:r>
            <a:endParaRPr sz="1400">
              <a:solidFill>
                <a:schemeClr val="dk1"/>
              </a:solidFill>
            </a:endParaRPr>
          </a:p>
          <a:p>
            <a:pPr indent="-317500" lvl="0" marL="457200" rtl="0" algn="l">
              <a:lnSpc>
                <a:spcPct val="115000"/>
              </a:lnSpc>
              <a:spcBef>
                <a:spcPts val="0"/>
              </a:spcBef>
              <a:spcAft>
                <a:spcPts val="0"/>
              </a:spcAft>
              <a:buClr>
                <a:schemeClr val="dk1"/>
              </a:buClr>
              <a:buSzPts val="1400"/>
              <a:buChar char="●"/>
            </a:pPr>
            <a:r>
              <a:rPr b="1" lang="en" sz="1400">
                <a:solidFill>
                  <a:schemeClr val="dk1"/>
                </a:solidFill>
              </a:rPr>
              <a:t>AI Infusion: </a:t>
            </a:r>
            <a:r>
              <a:rPr lang="en" sz="1400">
                <a:solidFill>
                  <a:schemeClr val="dk1"/>
                </a:solidFill>
              </a:rPr>
              <a:t>Use AI-powered assistants to build connectors. Map complex data with just one click leveraging AI-driven mapping.</a:t>
            </a:r>
            <a:endParaRPr i="1" sz="1400">
              <a:solidFill>
                <a:schemeClr val="dk1"/>
              </a:solidFill>
            </a:endParaRPr>
          </a:p>
          <a:p>
            <a:pPr indent="0" lvl="0" marL="0" rtl="0" algn="l">
              <a:lnSpc>
                <a:spcPct val="115000"/>
              </a:lnSpc>
              <a:spcBef>
                <a:spcPts val="800"/>
              </a:spcBef>
              <a:spcAft>
                <a:spcPts val="0"/>
              </a:spcAft>
              <a:buNone/>
            </a:pPr>
            <a:r>
              <a:t/>
            </a:r>
            <a:endParaRPr i="1" sz="1400">
              <a:solidFill>
                <a:schemeClr val="dk1"/>
              </a:solidFill>
            </a:endParaRPr>
          </a:p>
          <a:p>
            <a:pPr indent="0" lvl="0" marL="0" rtl="0" algn="l">
              <a:lnSpc>
                <a:spcPct val="115000"/>
              </a:lnSpc>
              <a:spcBef>
                <a:spcPts val="0"/>
              </a:spcBef>
              <a:spcAft>
                <a:spcPts val="0"/>
              </a:spcAft>
              <a:buNone/>
            </a:pPr>
            <a:r>
              <a:t/>
            </a:r>
            <a:endParaRPr i="1" sz="1400">
              <a:solidFill>
                <a:schemeClr val="dk1"/>
              </a:solidFill>
            </a:endParaRPr>
          </a:p>
          <a:p>
            <a:pPr indent="0" lvl="0" marL="0" rtl="0" algn="l">
              <a:spcBef>
                <a:spcPts val="0"/>
              </a:spcBef>
              <a:spcAft>
                <a:spcPts val="1200"/>
              </a:spcAft>
              <a:buNone/>
            </a:pPr>
            <a:r>
              <a:t/>
            </a:r>
            <a:endParaRPr sz="1400">
              <a:solidFill>
                <a:schemeClr val="dk1"/>
              </a:solidFill>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16" name="Shape 1516"/>
        <p:cNvGrpSpPr/>
        <p:nvPr/>
      </p:nvGrpSpPr>
      <p:grpSpPr>
        <a:xfrm>
          <a:off x="0" y="0"/>
          <a:ext cx="0" cy="0"/>
          <a:chOff x="0" y="0"/>
          <a:chExt cx="0" cy="0"/>
        </a:xfrm>
      </p:grpSpPr>
      <p:sp>
        <p:nvSpPr>
          <p:cNvPr id="1517" name="Google Shape;1517;g2f0ad5f26af_0_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18" name="Google Shape;1518;g2f0ad5f26af_0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1000"/>
              </a:spcBef>
              <a:spcAft>
                <a:spcPts val="0"/>
              </a:spcAft>
              <a:buNone/>
            </a:pPr>
            <a:r>
              <a:rPr lang="en" sz="1400">
                <a:solidFill>
                  <a:srgbClr val="021C23"/>
                </a:solidFill>
              </a:rPr>
              <a:t>With Jitterbit API Manager (APIM), your </a:t>
            </a:r>
            <a:r>
              <a:rPr lang="en" sz="1400">
                <a:solidFill>
                  <a:srgbClr val="021C23"/>
                </a:solidFill>
              </a:rPr>
              <a:t>organization can r</a:t>
            </a:r>
            <a:r>
              <a:rPr lang="en" sz="1400">
                <a:solidFill>
                  <a:srgbClr val="021C23"/>
                </a:solidFill>
              </a:rPr>
              <a:t>apidly create and manage APIs through an intuitive interface, expose APIs via enterprise-scale API Gateways, and empower developers to discover and consume APIs. You can manage the complete API lifecycle with security control and rich user authentication from any device.</a:t>
            </a:r>
            <a:endParaRPr sz="1400">
              <a:solidFill>
                <a:srgbClr val="021C23"/>
              </a:solidFill>
            </a:endParaRPr>
          </a:p>
          <a:p>
            <a:pPr indent="0" lvl="0" marL="0" rtl="0" algn="l">
              <a:lnSpc>
                <a:spcPct val="115000"/>
              </a:lnSpc>
              <a:spcBef>
                <a:spcPts val="1000"/>
              </a:spcBef>
              <a:spcAft>
                <a:spcPts val="0"/>
              </a:spcAft>
              <a:buNone/>
            </a:pPr>
            <a:r>
              <a:rPr i="1" lang="en" sz="1400">
                <a:solidFill>
                  <a:srgbClr val="021C23"/>
                </a:solidFill>
              </a:rPr>
              <a:t>Differentiators:</a:t>
            </a:r>
            <a:endParaRPr i="1" sz="1400">
              <a:solidFill>
                <a:srgbClr val="021C23"/>
              </a:solidFill>
            </a:endParaRPr>
          </a:p>
          <a:p>
            <a:pPr indent="-317500" lvl="0" marL="457200" rtl="0" algn="l">
              <a:lnSpc>
                <a:spcPct val="115000"/>
              </a:lnSpc>
              <a:spcBef>
                <a:spcPts val="0"/>
              </a:spcBef>
              <a:spcAft>
                <a:spcPts val="0"/>
              </a:spcAft>
              <a:buClr>
                <a:srgbClr val="021C23"/>
              </a:buClr>
              <a:buSzPts val="1400"/>
              <a:buChar char="●"/>
            </a:pPr>
            <a:r>
              <a:rPr b="1" lang="en" sz="1400">
                <a:solidFill>
                  <a:srgbClr val="021C23"/>
                </a:solidFill>
              </a:rPr>
              <a:t>Unified Platform: </a:t>
            </a:r>
            <a:r>
              <a:rPr lang="en" sz="1400">
                <a:solidFill>
                  <a:srgbClr val="021C23"/>
                </a:solidFill>
              </a:rPr>
              <a:t>Use APIs in applications built with our App Builder or within your existing systems.</a:t>
            </a:r>
            <a:endParaRPr sz="1400">
              <a:solidFill>
                <a:srgbClr val="021C23"/>
              </a:solidFill>
            </a:endParaRPr>
          </a:p>
          <a:p>
            <a:pPr indent="-317500" lvl="0" marL="457200" rtl="0" algn="l">
              <a:lnSpc>
                <a:spcPct val="115000"/>
              </a:lnSpc>
              <a:spcBef>
                <a:spcPts val="0"/>
              </a:spcBef>
              <a:spcAft>
                <a:spcPts val="0"/>
              </a:spcAft>
              <a:buClr>
                <a:srgbClr val="021C23"/>
              </a:buClr>
              <a:buSzPts val="1400"/>
              <a:buChar char="●"/>
            </a:pPr>
            <a:r>
              <a:rPr b="1" lang="en" sz="1400">
                <a:solidFill>
                  <a:srgbClr val="021C23"/>
                </a:solidFill>
              </a:rPr>
              <a:t>Ease of Use: </a:t>
            </a:r>
            <a:r>
              <a:rPr lang="en" sz="1400">
                <a:solidFill>
                  <a:srgbClr val="021C23"/>
                </a:solidFill>
              </a:rPr>
              <a:t>Convert integrations to an API with security and governance using a simple, intuitive interface.</a:t>
            </a:r>
            <a:endParaRPr sz="1400">
              <a:solidFill>
                <a:srgbClr val="021C23"/>
              </a:solidFill>
            </a:endParaRPr>
          </a:p>
          <a:p>
            <a:pPr indent="-317500" lvl="0" marL="457200" rtl="0" algn="l">
              <a:lnSpc>
                <a:spcPct val="115000"/>
              </a:lnSpc>
              <a:spcBef>
                <a:spcPts val="0"/>
              </a:spcBef>
              <a:spcAft>
                <a:spcPts val="0"/>
              </a:spcAft>
              <a:buClr>
                <a:srgbClr val="021C23"/>
              </a:buClr>
              <a:buSzPts val="1400"/>
              <a:buChar char="●"/>
            </a:pPr>
            <a:r>
              <a:rPr b="1" lang="en" sz="1400">
                <a:solidFill>
                  <a:srgbClr val="021C23"/>
                </a:solidFill>
              </a:rPr>
              <a:t>Faster Time to Value: </a:t>
            </a:r>
            <a:r>
              <a:rPr lang="en" sz="1400">
                <a:solidFill>
                  <a:srgbClr val="021C23"/>
                </a:solidFill>
              </a:rPr>
              <a:t>Quickly transform iPaaS integrations into reusable APIs. Empower both IT and business users to build APIs with zero coding.</a:t>
            </a:r>
            <a:endParaRPr sz="1400">
              <a:solidFill>
                <a:srgbClr val="021C23"/>
              </a:solidFill>
            </a:endParaRPr>
          </a:p>
          <a:p>
            <a:pPr indent="-317500" lvl="0" marL="457200" rtl="0" algn="l">
              <a:lnSpc>
                <a:spcPct val="115000"/>
              </a:lnSpc>
              <a:spcBef>
                <a:spcPts val="0"/>
              </a:spcBef>
              <a:spcAft>
                <a:spcPts val="0"/>
              </a:spcAft>
              <a:buClr>
                <a:srgbClr val="021C23"/>
              </a:buClr>
              <a:buSzPts val="1400"/>
              <a:buChar char="●"/>
            </a:pPr>
            <a:r>
              <a:rPr b="1" lang="en" sz="1400">
                <a:solidFill>
                  <a:srgbClr val="021C23"/>
                </a:solidFill>
              </a:rPr>
              <a:t>AI Infusion:</a:t>
            </a:r>
            <a:r>
              <a:rPr lang="en" sz="1400">
                <a:solidFill>
                  <a:srgbClr val="021C23"/>
                </a:solidFill>
              </a:rPr>
              <a:t> Generative AI-powered assistant accelerates development, management and maintenance.</a:t>
            </a:r>
            <a:endParaRPr sz="1400">
              <a:solidFill>
                <a:srgbClr val="021C23"/>
              </a:solidFill>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26" name="Shape 1526"/>
        <p:cNvGrpSpPr/>
        <p:nvPr/>
      </p:nvGrpSpPr>
      <p:grpSpPr>
        <a:xfrm>
          <a:off x="0" y="0"/>
          <a:ext cx="0" cy="0"/>
          <a:chOff x="0" y="0"/>
          <a:chExt cx="0" cy="0"/>
        </a:xfrm>
      </p:grpSpPr>
      <p:sp>
        <p:nvSpPr>
          <p:cNvPr id="1527" name="Google Shape;1527;g2811b8266b2_7_2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28" name="Google Shape;1528;g2811b8266b2_7_2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1400">
                <a:solidFill>
                  <a:schemeClr val="dk1"/>
                </a:solidFill>
              </a:rPr>
              <a:t>Jitterbit App Builder empowers teams to easily create and deploy secure custom web and mobile applications that integrates data and functionality from multiple disparate systems. Organizations can build user interfaces, portals, workflows, and map out decision-making processes quickly though a low-code interface, enabling both citizens and developers to deliver custom solutions at velocity.</a:t>
            </a:r>
            <a:endParaRPr sz="1400">
              <a:solidFill>
                <a:schemeClr val="dk1"/>
              </a:solidFill>
            </a:endParaRPr>
          </a:p>
          <a:p>
            <a:pPr indent="0" lvl="0" marL="0" rtl="0" algn="l">
              <a:lnSpc>
                <a:spcPct val="115000"/>
              </a:lnSpc>
              <a:spcBef>
                <a:spcPts val="1000"/>
              </a:spcBef>
              <a:spcAft>
                <a:spcPts val="0"/>
              </a:spcAft>
              <a:buNone/>
            </a:pPr>
            <a:r>
              <a:rPr i="1" lang="en" sz="1400">
                <a:solidFill>
                  <a:schemeClr val="dk1"/>
                </a:solidFill>
              </a:rPr>
              <a:t>Differentiators: </a:t>
            </a:r>
            <a:endParaRPr i="1" sz="1400">
              <a:solidFill>
                <a:schemeClr val="dk1"/>
              </a:solidFill>
            </a:endParaRPr>
          </a:p>
          <a:p>
            <a:pPr indent="-317500" lvl="0" marL="457200" rtl="0" algn="l">
              <a:lnSpc>
                <a:spcPct val="115000"/>
              </a:lnSpc>
              <a:spcBef>
                <a:spcPts val="800"/>
              </a:spcBef>
              <a:spcAft>
                <a:spcPts val="0"/>
              </a:spcAft>
              <a:buClr>
                <a:schemeClr val="dk1"/>
              </a:buClr>
              <a:buSzPts val="1400"/>
              <a:buFont typeface="Arial"/>
              <a:buChar char="●"/>
            </a:pPr>
            <a:r>
              <a:rPr b="1" lang="en" sz="1400">
                <a:solidFill>
                  <a:schemeClr val="dk1"/>
                </a:solidFill>
              </a:rPr>
              <a:t>Unified Platform:</a:t>
            </a:r>
            <a:r>
              <a:rPr lang="en" sz="1400">
                <a:solidFill>
                  <a:schemeClr val="dk1"/>
                </a:solidFill>
              </a:rPr>
              <a:t> Build applications with integrations created in our iPaaS, APIs built using our APIM, or by connecting to your existing data sources and APIs through a simple wizard.</a:t>
            </a:r>
            <a:endParaRPr sz="1400">
              <a:solidFill>
                <a:schemeClr val="dk1"/>
              </a:solidFill>
            </a:endParaRPr>
          </a:p>
          <a:p>
            <a:pPr indent="-317500" lvl="0" marL="457200" rtl="0" algn="l">
              <a:spcBef>
                <a:spcPts val="0"/>
              </a:spcBef>
              <a:spcAft>
                <a:spcPts val="0"/>
              </a:spcAft>
              <a:buClr>
                <a:schemeClr val="dk1"/>
              </a:buClr>
              <a:buSzPts val="1400"/>
              <a:buFont typeface="Arial"/>
              <a:buChar char="●"/>
            </a:pPr>
            <a:r>
              <a:rPr b="1" lang="en" sz="1400">
                <a:solidFill>
                  <a:schemeClr val="dk1"/>
                </a:solidFill>
              </a:rPr>
              <a:t>Ease of Use:</a:t>
            </a:r>
            <a:r>
              <a:rPr lang="en" sz="1400">
                <a:solidFill>
                  <a:schemeClr val="dk1"/>
                </a:solidFill>
              </a:rPr>
              <a:t> Empower technical and business teams to build applications that seamlessly connect to any data source using a low-code designer.</a:t>
            </a:r>
            <a:endParaRPr sz="1400">
              <a:solidFill>
                <a:schemeClr val="dk1"/>
              </a:solidFill>
            </a:endParaRPr>
          </a:p>
          <a:p>
            <a:pPr indent="-317500" lvl="0" marL="457200" rtl="0" algn="l">
              <a:spcBef>
                <a:spcPts val="0"/>
              </a:spcBef>
              <a:spcAft>
                <a:spcPts val="0"/>
              </a:spcAft>
              <a:buClr>
                <a:schemeClr val="dk1"/>
              </a:buClr>
              <a:buSzPts val="1400"/>
              <a:buFont typeface="Arial"/>
              <a:buChar char="●"/>
            </a:pPr>
            <a:r>
              <a:rPr b="1" lang="en" sz="1400">
                <a:solidFill>
                  <a:schemeClr val="dk1"/>
                </a:solidFill>
              </a:rPr>
              <a:t>Faster Time to Value: </a:t>
            </a:r>
            <a:r>
              <a:rPr lang="en" sz="1400">
                <a:solidFill>
                  <a:schemeClr val="dk1"/>
                </a:solidFill>
              </a:rPr>
              <a:t>Create applications quickly and efficiently with no code for fast deployment of solutions tailored to specific business needs.</a:t>
            </a:r>
            <a:endParaRPr sz="1400">
              <a:solidFill>
                <a:schemeClr val="dk1"/>
              </a:solidFill>
            </a:endParaRPr>
          </a:p>
          <a:p>
            <a:pPr indent="-317500" lvl="0" marL="457200" rtl="0" algn="l">
              <a:spcBef>
                <a:spcPts val="0"/>
              </a:spcBef>
              <a:spcAft>
                <a:spcPts val="0"/>
              </a:spcAft>
              <a:buClr>
                <a:schemeClr val="dk1"/>
              </a:buClr>
              <a:buSzPts val="1400"/>
              <a:buFont typeface="Arial"/>
              <a:buChar char="●"/>
            </a:pPr>
            <a:r>
              <a:rPr b="1" lang="en" sz="1400">
                <a:solidFill>
                  <a:schemeClr val="dk1"/>
                </a:solidFill>
              </a:rPr>
              <a:t>AI Infusion: </a:t>
            </a:r>
            <a:r>
              <a:rPr lang="en" sz="1400">
                <a:solidFill>
                  <a:schemeClr val="dk1"/>
                </a:solidFill>
              </a:rPr>
              <a:t>Leverage an AI-powered assistant to create applications using natural language, empowering business teams to accelerate solution development.</a:t>
            </a:r>
            <a:endParaRPr sz="1400">
              <a:solidFill>
                <a:schemeClr val="dk1"/>
              </a:solidFill>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37" name="Shape 1537"/>
        <p:cNvGrpSpPr/>
        <p:nvPr/>
      </p:nvGrpSpPr>
      <p:grpSpPr>
        <a:xfrm>
          <a:off x="0" y="0"/>
          <a:ext cx="0" cy="0"/>
          <a:chOff x="0" y="0"/>
          <a:chExt cx="0" cy="0"/>
        </a:xfrm>
      </p:grpSpPr>
      <p:sp>
        <p:nvSpPr>
          <p:cNvPr id="1538" name="Google Shape;1538;g2811b8266b2_7_4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39" name="Google Shape;1539;g2811b8266b2_7_4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1000"/>
              </a:spcBef>
              <a:spcAft>
                <a:spcPts val="0"/>
              </a:spcAft>
              <a:buNone/>
            </a:pPr>
            <a:r>
              <a:rPr lang="en" sz="1400">
                <a:solidFill>
                  <a:srgbClr val="0A0A0A"/>
                </a:solidFill>
              </a:rPr>
              <a:t>Jitterbit EDI offers a comprehensive platform for managing trading partners, documents, and transactions, and streamlines the entire EDI lifecycle. Enabling businesses to automate document exchange, reduce errors, and improve supply chain efficiency its user-friendly interface and robust features empower organizations to easily connect with trading partners.</a:t>
            </a:r>
            <a:endParaRPr sz="1400">
              <a:solidFill>
                <a:srgbClr val="0A0A0A"/>
              </a:solidFill>
            </a:endParaRPr>
          </a:p>
          <a:p>
            <a:pPr indent="0" lvl="0" marL="0" rtl="0" algn="l">
              <a:lnSpc>
                <a:spcPct val="115000"/>
              </a:lnSpc>
              <a:spcBef>
                <a:spcPts val="1000"/>
              </a:spcBef>
              <a:spcAft>
                <a:spcPts val="0"/>
              </a:spcAft>
              <a:buNone/>
            </a:pPr>
            <a:r>
              <a:rPr i="1" lang="en" sz="1400">
                <a:solidFill>
                  <a:srgbClr val="0A0A0A"/>
                </a:solidFill>
              </a:rPr>
              <a:t>Differentiators: </a:t>
            </a:r>
            <a:endParaRPr i="1" sz="1400">
              <a:solidFill>
                <a:srgbClr val="0A0A0A"/>
              </a:solidFill>
            </a:endParaRPr>
          </a:p>
          <a:p>
            <a:pPr indent="-317500" lvl="0" marL="457200" rtl="0" algn="l">
              <a:lnSpc>
                <a:spcPct val="115000"/>
              </a:lnSpc>
              <a:spcBef>
                <a:spcPts val="0"/>
              </a:spcBef>
              <a:spcAft>
                <a:spcPts val="0"/>
              </a:spcAft>
              <a:buClr>
                <a:srgbClr val="0A0A0A"/>
              </a:buClr>
              <a:buSzPts val="1400"/>
              <a:buChar char="●"/>
            </a:pPr>
            <a:r>
              <a:rPr b="1" lang="en" sz="1400">
                <a:solidFill>
                  <a:srgbClr val="0A0A0A"/>
                </a:solidFill>
              </a:rPr>
              <a:t>Unified Platform:</a:t>
            </a:r>
            <a:r>
              <a:rPr lang="en" sz="1400">
                <a:solidFill>
                  <a:srgbClr val="0A0A0A"/>
                </a:solidFill>
              </a:rPr>
              <a:t> Build, manage and monitor B2B transactions, seamlessly integrating with backend applications like ERP and ecommerce.</a:t>
            </a:r>
            <a:endParaRPr sz="1400">
              <a:solidFill>
                <a:srgbClr val="0A0A0A"/>
              </a:solidFill>
            </a:endParaRPr>
          </a:p>
          <a:p>
            <a:pPr indent="-317500" lvl="0" marL="457200" rtl="0" algn="l">
              <a:lnSpc>
                <a:spcPct val="115000"/>
              </a:lnSpc>
              <a:spcBef>
                <a:spcPts val="0"/>
              </a:spcBef>
              <a:spcAft>
                <a:spcPts val="0"/>
              </a:spcAft>
              <a:buClr>
                <a:srgbClr val="0A0A0A"/>
              </a:buClr>
              <a:buSzPts val="1400"/>
              <a:buChar char="●"/>
            </a:pPr>
            <a:r>
              <a:rPr b="1" lang="en" sz="1400">
                <a:solidFill>
                  <a:srgbClr val="0A0A0A"/>
                </a:solidFill>
              </a:rPr>
              <a:t>Ease of Use: </a:t>
            </a:r>
            <a:r>
              <a:rPr lang="en" sz="1400">
                <a:solidFill>
                  <a:srgbClr val="0A0A0A"/>
                </a:solidFill>
              </a:rPr>
              <a:t>Simplify EDI setup with a modern UI coupled with a pre-built library of over a thousand trading partners, enabling you to rapidly launch and manage EDI transactions.</a:t>
            </a:r>
            <a:endParaRPr sz="1400">
              <a:solidFill>
                <a:srgbClr val="0A0A0A"/>
              </a:solidFill>
            </a:endParaRPr>
          </a:p>
          <a:p>
            <a:pPr indent="-317500" lvl="0" marL="457200" rtl="0" algn="l">
              <a:lnSpc>
                <a:spcPct val="115000"/>
              </a:lnSpc>
              <a:spcBef>
                <a:spcPts val="0"/>
              </a:spcBef>
              <a:spcAft>
                <a:spcPts val="0"/>
              </a:spcAft>
              <a:buClr>
                <a:srgbClr val="0A0A0A"/>
              </a:buClr>
              <a:buSzPts val="1400"/>
              <a:buChar char="●"/>
            </a:pPr>
            <a:r>
              <a:rPr b="1" lang="en" sz="1400">
                <a:solidFill>
                  <a:srgbClr val="0A0A0A"/>
                </a:solidFill>
              </a:rPr>
              <a:t>Faster Time to Value:</a:t>
            </a:r>
            <a:r>
              <a:rPr lang="en" sz="1400">
                <a:solidFill>
                  <a:srgbClr val="0A0A0A"/>
                </a:solidFill>
              </a:rPr>
              <a:t> Rapidly deploy and test your EDI transaction workflows across your many partners</a:t>
            </a:r>
            <a:endParaRPr sz="1400">
              <a:solidFill>
                <a:srgbClr val="0A0A0A"/>
              </a:solidFill>
            </a:endParaRPr>
          </a:p>
          <a:p>
            <a:pPr indent="-317500" lvl="0" marL="457200" rtl="0" algn="l">
              <a:lnSpc>
                <a:spcPct val="115000"/>
              </a:lnSpc>
              <a:spcBef>
                <a:spcPts val="0"/>
              </a:spcBef>
              <a:spcAft>
                <a:spcPts val="0"/>
              </a:spcAft>
              <a:buClr>
                <a:srgbClr val="0A0A0A"/>
              </a:buClr>
              <a:buSzPts val="1400"/>
              <a:buChar char="●"/>
            </a:pPr>
            <a:r>
              <a:rPr b="1" lang="en" sz="1400">
                <a:solidFill>
                  <a:srgbClr val="0A0A0A"/>
                </a:solidFill>
              </a:rPr>
              <a:t>AI Infusion:</a:t>
            </a:r>
            <a:r>
              <a:rPr lang="en" sz="1400">
                <a:solidFill>
                  <a:srgbClr val="0A0A0A"/>
                </a:solidFill>
              </a:rPr>
              <a:t> Generative AI-powered assistant accelerates development, management and maintenance.</a:t>
            </a:r>
            <a:endParaRPr sz="1400">
              <a:solidFill>
                <a:srgbClr val="0A0A0A"/>
              </a:solidFill>
              <a:latin typeface="Poppins Medium"/>
              <a:ea typeface="Poppins Medium"/>
              <a:cs typeface="Poppins Medium"/>
              <a:sym typeface="Poppins Medium"/>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47" name="Shape 1547"/>
        <p:cNvGrpSpPr/>
        <p:nvPr/>
      </p:nvGrpSpPr>
      <p:grpSpPr>
        <a:xfrm>
          <a:off x="0" y="0"/>
          <a:ext cx="0" cy="0"/>
          <a:chOff x="0" y="0"/>
          <a:chExt cx="0" cy="0"/>
        </a:xfrm>
      </p:grpSpPr>
      <p:sp>
        <p:nvSpPr>
          <p:cNvPr id="1548" name="Google Shape;1548;g2f0ad5f26af_0_20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49" name="Google Shape;1549;g2f0ad5f26af_0_20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sz="1300"/>
              <a:t>Choose the level of support that best suits your team. Our passionate technologists are available to guide you through every step of the integration process across our platform.</a:t>
            </a:r>
            <a:endParaRPr sz="1300"/>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59" name="Shape 1559"/>
        <p:cNvGrpSpPr/>
        <p:nvPr/>
      </p:nvGrpSpPr>
      <p:grpSpPr>
        <a:xfrm>
          <a:off x="0" y="0"/>
          <a:ext cx="0" cy="0"/>
          <a:chOff x="0" y="0"/>
          <a:chExt cx="0" cy="0"/>
        </a:xfrm>
      </p:grpSpPr>
      <p:sp>
        <p:nvSpPr>
          <p:cNvPr id="1560" name="Google Shape;1560;g2f0ad5f26af_0_26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61" name="Google Shape;1561;g2f0ad5f26af_0_26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76" name="Shape 1576"/>
        <p:cNvGrpSpPr/>
        <p:nvPr/>
      </p:nvGrpSpPr>
      <p:grpSpPr>
        <a:xfrm>
          <a:off x="0" y="0"/>
          <a:ext cx="0" cy="0"/>
          <a:chOff x="0" y="0"/>
          <a:chExt cx="0" cy="0"/>
        </a:xfrm>
      </p:grpSpPr>
      <p:sp>
        <p:nvSpPr>
          <p:cNvPr id="1577" name="Google Shape;1577;g2811b8266b2_7_5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78" name="Google Shape;1578;g2811b8266b2_7_5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02" name="Shape 1602"/>
        <p:cNvGrpSpPr/>
        <p:nvPr/>
      </p:nvGrpSpPr>
      <p:grpSpPr>
        <a:xfrm>
          <a:off x="0" y="0"/>
          <a:ext cx="0" cy="0"/>
          <a:chOff x="0" y="0"/>
          <a:chExt cx="0" cy="0"/>
        </a:xfrm>
      </p:grpSpPr>
      <p:sp>
        <p:nvSpPr>
          <p:cNvPr id="1603" name="Google Shape;1603;g3679e384e92_0_715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04" name="Google Shape;1604;g3679e384e92_0_715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06" name="Shape 1606"/>
        <p:cNvGrpSpPr/>
        <p:nvPr/>
      </p:nvGrpSpPr>
      <p:grpSpPr>
        <a:xfrm>
          <a:off x="0" y="0"/>
          <a:ext cx="0" cy="0"/>
          <a:chOff x="0" y="0"/>
          <a:chExt cx="0" cy="0"/>
        </a:xfrm>
      </p:grpSpPr>
      <p:sp>
        <p:nvSpPr>
          <p:cNvPr id="1607" name="Google Shape;1607;g3679e384e92_0_771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08" name="Google Shape;1608;g3679e384e92_0_77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solidFill>
                  <a:schemeClr val="dk1"/>
                </a:solidFill>
              </a:rPr>
              <a:t>Imagine a team of seasoned experts laser-focused on crafting </a:t>
            </a:r>
            <a:r>
              <a:rPr b="1" lang="en">
                <a:solidFill>
                  <a:schemeClr val="dk1"/>
                </a:solidFill>
              </a:rPr>
              <a:t>custom AI agents</a:t>
            </a:r>
            <a:r>
              <a:rPr lang="en">
                <a:solidFill>
                  <a:schemeClr val="dk1"/>
                </a:solidFill>
              </a:rPr>
              <a:t> – not just any AI, but intelligent agents meticulously designed, rigorously tested, and seamlessly deployed to conquer your organization's unique challenges and fuel your specific goals.</a:t>
            </a: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20" name="Shape 1620"/>
        <p:cNvGrpSpPr/>
        <p:nvPr/>
      </p:nvGrpSpPr>
      <p:grpSpPr>
        <a:xfrm>
          <a:off x="0" y="0"/>
          <a:ext cx="0" cy="0"/>
          <a:chOff x="0" y="0"/>
          <a:chExt cx="0" cy="0"/>
        </a:xfrm>
      </p:grpSpPr>
      <p:sp>
        <p:nvSpPr>
          <p:cNvPr id="1621" name="Google Shape;1621;g3679e384e92_0_772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622" name="Google Shape;1622;g3679e384e92_0_772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1000">
                <a:solidFill>
                  <a:srgbClr val="063849"/>
                </a:solidFill>
                <a:latin typeface="Roboto Light"/>
                <a:ea typeface="Roboto Light"/>
                <a:cs typeface="Roboto Light"/>
                <a:sym typeface="Roboto Light"/>
              </a:rPr>
              <a:t>Autonomously streamlines the employee onboarding journey with a comprehensive agent that manages pre-boarding, first-day experience, first-month training, and continuous engagement.</a:t>
            </a:r>
            <a:endParaRPr sz="1000">
              <a:solidFill>
                <a:srgbClr val="063849"/>
              </a:solidFill>
              <a:latin typeface="Roboto Light"/>
              <a:ea typeface="Roboto Light"/>
              <a:cs typeface="Roboto Light"/>
              <a:sym typeface="Roboto Light"/>
            </a:endParaRPr>
          </a:p>
          <a:p>
            <a:pPr indent="0" lvl="0" marL="0" rtl="0" algn="l">
              <a:lnSpc>
                <a:spcPct val="100000"/>
              </a:lnSpc>
              <a:spcBef>
                <a:spcPts val="0"/>
              </a:spcBef>
              <a:spcAft>
                <a:spcPts val="0"/>
              </a:spcAft>
              <a:buSzPts val="1100"/>
              <a:buNone/>
            </a:pPr>
            <a:r>
              <a:t/>
            </a:r>
            <a:endParaRPr/>
          </a:p>
          <a:p>
            <a:pPr indent="0" lvl="0" marL="0" rtl="0" algn="l">
              <a:spcBef>
                <a:spcPts val="0"/>
              </a:spcBef>
              <a:spcAft>
                <a:spcPts val="0"/>
              </a:spcAft>
              <a:buSzPts val="1100"/>
              <a:buNone/>
            </a:pPr>
            <a:r>
              <a:rPr lang="en" sz="1000">
                <a:solidFill>
                  <a:srgbClr val="063849"/>
                </a:solidFill>
                <a:latin typeface="Roboto Light"/>
                <a:ea typeface="Roboto Light"/>
                <a:cs typeface="Roboto Light"/>
                <a:sym typeface="Roboto Light"/>
              </a:rPr>
              <a:t>Leveraging an organization's own secure LLM, AskJB empowers both technical and non-technical users to find answers quicker and solve problems faster, reducing reliance on IT teams, support, etc.</a:t>
            </a:r>
            <a:endParaRPr sz="1000">
              <a:solidFill>
                <a:srgbClr val="063849"/>
              </a:solidFill>
              <a:latin typeface="Roboto Light"/>
              <a:ea typeface="Roboto Light"/>
              <a:cs typeface="Roboto Light"/>
              <a:sym typeface="Roboto Light"/>
            </a:endParaRPr>
          </a:p>
          <a:p>
            <a:pPr indent="0" lvl="0" marL="0" rtl="0" algn="l">
              <a:spcBef>
                <a:spcPts val="0"/>
              </a:spcBef>
              <a:spcAft>
                <a:spcPts val="0"/>
              </a:spcAft>
              <a:buSzPts val="1100"/>
              <a:buNone/>
            </a:pPr>
            <a:r>
              <a:t/>
            </a:r>
            <a:endParaRPr sz="1000">
              <a:solidFill>
                <a:srgbClr val="063849"/>
              </a:solidFill>
              <a:latin typeface="Roboto Light"/>
              <a:ea typeface="Roboto Light"/>
              <a:cs typeface="Roboto Light"/>
              <a:sym typeface="Roboto Light"/>
            </a:endParaRPr>
          </a:p>
          <a:p>
            <a:pPr indent="0" lvl="0" marL="0" rtl="0" algn="l">
              <a:spcBef>
                <a:spcPts val="0"/>
              </a:spcBef>
              <a:spcAft>
                <a:spcPts val="0"/>
              </a:spcAft>
              <a:buSzPts val="1100"/>
              <a:buNone/>
            </a:pPr>
            <a:r>
              <a:rPr lang="en" sz="1000">
                <a:solidFill>
                  <a:srgbClr val="063849"/>
                </a:solidFill>
                <a:latin typeface="Roboto Light"/>
                <a:ea typeface="Roboto Light"/>
                <a:cs typeface="Roboto Light"/>
                <a:sym typeface="Roboto Light"/>
              </a:rPr>
              <a:t>Automate key sales operations by building account plans, predicting churn, managing renewals, and providing instant access to and analysis of contract details.</a:t>
            </a:r>
            <a:endParaRPr sz="1000">
              <a:solidFill>
                <a:srgbClr val="063849"/>
              </a:solidFill>
              <a:latin typeface="Roboto Light"/>
              <a:ea typeface="Roboto Light"/>
              <a:cs typeface="Roboto Light"/>
              <a:sym typeface="Roboto Light"/>
            </a:endParaRPr>
          </a:p>
          <a:p>
            <a:pPr indent="0" lvl="0" marL="0" rtl="0" algn="l">
              <a:spcBef>
                <a:spcPts val="0"/>
              </a:spcBef>
              <a:spcAft>
                <a:spcPts val="0"/>
              </a:spcAft>
              <a:buClr>
                <a:schemeClr val="dk1"/>
              </a:buClr>
              <a:buSzPts val="1100"/>
              <a:buFont typeface="Arial"/>
              <a:buNone/>
            </a:pPr>
            <a:r>
              <a:t/>
            </a:r>
            <a:endParaRPr sz="1000">
              <a:solidFill>
                <a:srgbClr val="063849"/>
              </a:solidFill>
              <a:latin typeface="Roboto Light"/>
              <a:ea typeface="Roboto Light"/>
              <a:cs typeface="Roboto Light"/>
              <a:sym typeface="Roboto Light"/>
            </a:endParaRPr>
          </a:p>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41" name="Shape 1641"/>
        <p:cNvGrpSpPr/>
        <p:nvPr/>
      </p:nvGrpSpPr>
      <p:grpSpPr>
        <a:xfrm>
          <a:off x="0" y="0"/>
          <a:ext cx="0" cy="0"/>
          <a:chOff x="0" y="0"/>
          <a:chExt cx="0" cy="0"/>
        </a:xfrm>
      </p:grpSpPr>
      <p:sp>
        <p:nvSpPr>
          <p:cNvPr id="1642" name="Google Shape;1642;g3679e384e92_0_7749:notes"/>
          <p:cNvSpPr/>
          <p:nvPr>
            <p:ph idx="2" type="sldImg"/>
          </p:nvPr>
        </p:nvSpPr>
        <p:spPr>
          <a:xfrm>
            <a:off x="2271740" y="1143642"/>
            <a:ext cx="2314500" cy="30855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643" name="Google Shape;1643;g3679e384e92_0_7749:notes"/>
          <p:cNvSpPr txBox="1"/>
          <p:nvPr>
            <p:ph idx="1" type="body"/>
          </p:nvPr>
        </p:nvSpPr>
        <p:spPr>
          <a:xfrm>
            <a:off x="685583" y="4400004"/>
            <a:ext cx="5486700" cy="3601500"/>
          </a:xfrm>
          <a:prstGeom prst="rect">
            <a:avLst/>
          </a:prstGeom>
          <a:noFill/>
          <a:ln>
            <a:noFill/>
          </a:ln>
        </p:spPr>
        <p:txBody>
          <a:bodyPr anchorCtr="0" anchor="t" bIns="22700" lIns="45425" spcFirstLastPara="1" rIns="45425" wrap="square" tIns="22700">
            <a:noAutofit/>
          </a:bodyPr>
          <a:lstStyle/>
          <a:p>
            <a:pPr indent="0" lvl="0" marL="0" rtl="0" algn="l">
              <a:lnSpc>
                <a:spcPct val="100000"/>
              </a:lnSpc>
              <a:spcBef>
                <a:spcPts val="0"/>
              </a:spcBef>
              <a:spcAft>
                <a:spcPts val="0"/>
              </a:spcAft>
              <a:buSzPts val="700"/>
              <a:buNone/>
            </a:pPr>
            <a:r>
              <a:rPr lang="en"/>
              <a:t>AI Agent as discussed is Autonomou AI Application but lets look at right which give the key components that AI Agent consist of LLM → Tools → Data. Going back to example Input</a:t>
            </a:r>
            <a:endParaRPr/>
          </a:p>
        </p:txBody>
      </p:sp>
      <p:sp>
        <p:nvSpPr>
          <p:cNvPr id="1644" name="Google Shape;1644;g3679e384e92_0_7749:notes"/>
          <p:cNvSpPr txBox="1"/>
          <p:nvPr>
            <p:ph idx="12" type="sldNum"/>
          </p:nvPr>
        </p:nvSpPr>
        <p:spPr>
          <a:xfrm>
            <a:off x="3884431" y="8685774"/>
            <a:ext cx="2972100" cy="458100"/>
          </a:xfrm>
          <a:prstGeom prst="rect">
            <a:avLst/>
          </a:prstGeom>
          <a:noFill/>
          <a:ln>
            <a:noFill/>
          </a:ln>
        </p:spPr>
        <p:txBody>
          <a:bodyPr anchorCtr="0" anchor="b" bIns="22700" lIns="45425" spcFirstLastPara="1" rIns="45425" wrap="square" tIns="22700">
            <a:noAutofit/>
          </a:bodyPr>
          <a:lstStyle/>
          <a:p>
            <a:pPr indent="0" lvl="0" marL="0" rtl="0" algn="r">
              <a:lnSpc>
                <a:spcPct val="100000"/>
              </a:lnSpc>
              <a:spcBef>
                <a:spcPts val="0"/>
              </a:spcBef>
              <a:spcAft>
                <a:spcPts val="0"/>
              </a:spcAft>
              <a:buClr>
                <a:srgbClr val="000000"/>
              </a:buClr>
              <a:buSzPts val="600"/>
              <a:buFont typeface="Arial"/>
              <a:buNone/>
            </a:pPr>
            <a:fld id="{00000000-1234-1234-1234-123412341234}" type="slidenum">
              <a:rPr lang="en" sz="700"/>
              <a:t>‹#›</a:t>
            </a:fld>
            <a:endParaRPr sz="700"/>
          </a:p>
        </p:txBody>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65" name="Shape 1665"/>
        <p:cNvGrpSpPr/>
        <p:nvPr/>
      </p:nvGrpSpPr>
      <p:grpSpPr>
        <a:xfrm>
          <a:off x="0" y="0"/>
          <a:ext cx="0" cy="0"/>
          <a:chOff x="0" y="0"/>
          <a:chExt cx="0" cy="0"/>
        </a:xfrm>
      </p:grpSpPr>
      <p:sp>
        <p:nvSpPr>
          <p:cNvPr id="1666" name="Google Shape;1666;g3679e384e92_0_7772:notes"/>
          <p:cNvSpPr/>
          <p:nvPr>
            <p:ph idx="2" type="sldImg"/>
          </p:nvPr>
        </p:nvSpPr>
        <p:spPr>
          <a:xfrm>
            <a:off x="2271740" y="1143642"/>
            <a:ext cx="2314500" cy="30855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667" name="Google Shape;1667;g3679e384e92_0_7772:notes"/>
          <p:cNvSpPr txBox="1"/>
          <p:nvPr>
            <p:ph idx="1" type="body"/>
          </p:nvPr>
        </p:nvSpPr>
        <p:spPr>
          <a:xfrm>
            <a:off x="685583" y="4400004"/>
            <a:ext cx="5486700" cy="3601500"/>
          </a:xfrm>
          <a:prstGeom prst="rect">
            <a:avLst/>
          </a:prstGeom>
          <a:noFill/>
          <a:ln>
            <a:noFill/>
          </a:ln>
        </p:spPr>
        <p:txBody>
          <a:bodyPr anchorCtr="0" anchor="t" bIns="22700" lIns="45425" spcFirstLastPara="1" rIns="45425" wrap="square" tIns="22700">
            <a:noAutofit/>
          </a:bodyPr>
          <a:lstStyle/>
          <a:p>
            <a:pPr indent="0" lvl="0" marL="0" rtl="0" algn="l">
              <a:lnSpc>
                <a:spcPct val="100000"/>
              </a:lnSpc>
              <a:spcBef>
                <a:spcPts val="0"/>
              </a:spcBef>
              <a:spcAft>
                <a:spcPts val="0"/>
              </a:spcAft>
              <a:buSzPts val="700"/>
              <a:buNone/>
            </a:pPr>
            <a:r>
              <a:t/>
            </a:r>
            <a:endParaRPr/>
          </a:p>
        </p:txBody>
      </p:sp>
      <p:sp>
        <p:nvSpPr>
          <p:cNvPr id="1668" name="Google Shape;1668;g3679e384e92_0_7772:notes"/>
          <p:cNvSpPr txBox="1"/>
          <p:nvPr>
            <p:ph idx="12" type="sldNum"/>
          </p:nvPr>
        </p:nvSpPr>
        <p:spPr>
          <a:xfrm>
            <a:off x="3884431" y="8685774"/>
            <a:ext cx="2972100" cy="458100"/>
          </a:xfrm>
          <a:prstGeom prst="rect">
            <a:avLst/>
          </a:prstGeom>
          <a:noFill/>
          <a:ln>
            <a:noFill/>
          </a:ln>
        </p:spPr>
        <p:txBody>
          <a:bodyPr anchorCtr="0" anchor="b" bIns="22700" lIns="45425" spcFirstLastPara="1" rIns="45425" wrap="square" tIns="22700">
            <a:noAutofit/>
          </a:bodyPr>
          <a:lstStyle/>
          <a:p>
            <a:pPr indent="0" lvl="0" marL="0" rtl="0" algn="r">
              <a:lnSpc>
                <a:spcPct val="100000"/>
              </a:lnSpc>
              <a:spcBef>
                <a:spcPts val="0"/>
              </a:spcBef>
              <a:spcAft>
                <a:spcPts val="0"/>
              </a:spcAft>
              <a:buClr>
                <a:srgbClr val="000000"/>
              </a:buClr>
              <a:buSzPts val="600"/>
              <a:buFont typeface="Arial"/>
              <a:buNone/>
            </a:pPr>
            <a:fld id="{00000000-1234-1234-1234-123412341234}" type="slidenum">
              <a:rPr lang="en" sz="700"/>
              <a:t>‹#›</a:t>
            </a:fld>
            <a:endParaRPr sz="7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 Id="rId3" Type="http://schemas.openxmlformats.org/officeDocument/2006/relationships/image" Target="../media/image2.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0.jpg"/><Relationship Id="rId3" Type="http://schemas.openxmlformats.org/officeDocument/2006/relationships/image" Target="../media/image3.png"/><Relationship Id="rId4" Type="http://schemas.openxmlformats.org/officeDocument/2006/relationships/image" Target="../media/image2.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8.jpg"/><Relationship Id="rId3" Type="http://schemas.openxmlformats.org/officeDocument/2006/relationships/image" Target="../media/image3.png"/><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 Id="rId3" Type="http://schemas.openxmlformats.org/officeDocument/2006/relationships/image" Target="../media/image2.png"/></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 Id="rId3" Type="http://schemas.openxmlformats.org/officeDocument/2006/relationships/image" Target="../media/image2.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4.jpg"/><Relationship Id="rId3" Type="http://schemas.openxmlformats.org/officeDocument/2006/relationships/image" Target="../media/image3.png"/><Relationship Id="rId4" Type="http://schemas.openxmlformats.org/officeDocument/2006/relationships/image" Target="../media/image2.png"/></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9.png"/><Relationship Id="rId3" Type="http://schemas.openxmlformats.org/officeDocument/2006/relationships/image" Target="../media/image1.png"/><Relationship Id="rId4" Type="http://schemas.openxmlformats.org/officeDocument/2006/relationships/image" Target="../media/image2.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1.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1.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1.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0.png"/><Relationship Id="rId3" Type="http://schemas.openxmlformats.org/officeDocument/2006/relationships/image" Target="../media/image2.png"/><Relationship Id="rId4" Type="http://schemas.openxmlformats.org/officeDocument/2006/relationships/image" Target="../media/image3.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 Id="rId3" Type="http://schemas.openxmlformats.org/officeDocument/2006/relationships/image" Target="../media/image1.png"/><Relationship Id="rId4" Type="http://schemas.openxmlformats.org/officeDocument/2006/relationships/image" Target="../media/image2.png"/><Relationship Id="rId5" Type="http://schemas.openxmlformats.org/officeDocument/2006/relationships/image" Target="../media/image13.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8.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2.png"/><Relationship Id="rId3" Type="http://schemas.openxmlformats.org/officeDocument/2006/relationships/image" Target="../media/image8.png"/><Relationship Id="rId4" Type="http://schemas.openxmlformats.org/officeDocument/2006/relationships/image" Target="../media/image3.png"/><Relationship Id="rId5" Type="http://schemas.openxmlformats.org/officeDocument/2006/relationships/image" Target="../media/image11.png"/></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jpg"/><Relationship Id="rId3" Type="http://schemas.openxmlformats.org/officeDocument/2006/relationships/image" Target="../media/image1.png"/><Relationship Id="rId4" Type="http://schemas.openxmlformats.org/officeDocument/2006/relationships/image" Target="../media/image2.png"/></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 Id="rId3" Type="http://schemas.openxmlformats.org/officeDocument/2006/relationships/image" Target="../media/image2.png"/></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1.png"/><Relationship Id="rId3" Type="http://schemas.openxmlformats.org/officeDocument/2006/relationships/image" Target="../media/image3.png"/><Relationship Id="rId4" Type="http://schemas.openxmlformats.org/officeDocument/2006/relationships/image" Target="../media/image2.png"/></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1.png"/></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0.jpg"/></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8.jpg"/></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4.jpg"/></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9.png"/></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1.png"/></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1.png"/></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1.png"/></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0.png"/></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6.png"/></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6.png"/></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6.png"/></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8.png"/></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2.png"/></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 Id="rId3" Type="http://schemas.openxmlformats.org/officeDocument/2006/relationships/image" Target="../media/image2.png"/></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9.jpg"/></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1.png"/></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p:cSld name="CUSTOM">
    <p:bg>
      <p:bgPr>
        <a:solidFill>
          <a:srgbClr val="CFDDE5"/>
        </a:solidFill>
      </p:bgPr>
    </p:bg>
    <p:spTree>
      <p:nvGrpSpPr>
        <p:cNvPr id="10" name="Shape 10"/>
        <p:cNvGrpSpPr/>
        <p:nvPr/>
      </p:nvGrpSpPr>
      <p:grpSpPr>
        <a:xfrm>
          <a:off x="0" y="0"/>
          <a:ext cx="0" cy="0"/>
          <a:chOff x="0" y="0"/>
          <a:chExt cx="0" cy="0"/>
        </a:xfrm>
      </p:grpSpPr>
      <p:sp>
        <p:nvSpPr>
          <p:cNvPr id="11" name="Google Shape;11;p2"/>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3600"/>
              <a:buNone/>
              <a:defRPr sz="3600">
                <a:solidFill>
                  <a:srgbClr val="06384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2" name="Google Shape;12;p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rgbClr val="063849"/>
                </a:solidFill>
              </a:defRPr>
            </a:lvl1pPr>
            <a:lvl2pPr lvl="1" algn="ctr">
              <a:buNone/>
              <a:defRPr>
                <a:solidFill>
                  <a:srgbClr val="063849"/>
                </a:solidFill>
              </a:defRPr>
            </a:lvl2pPr>
            <a:lvl3pPr lvl="2" algn="ctr">
              <a:buNone/>
              <a:defRPr>
                <a:solidFill>
                  <a:srgbClr val="063849"/>
                </a:solidFill>
              </a:defRPr>
            </a:lvl3pPr>
            <a:lvl4pPr lvl="3" algn="ctr">
              <a:buNone/>
              <a:defRPr>
                <a:solidFill>
                  <a:srgbClr val="063849"/>
                </a:solidFill>
              </a:defRPr>
            </a:lvl4pPr>
            <a:lvl5pPr lvl="4" algn="ctr">
              <a:buNone/>
              <a:defRPr>
                <a:solidFill>
                  <a:srgbClr val="063849"/>
                </a:solidFill>
              </a:defRPr>
            </a:lvl5pPr>
            <a:lvl6pPr lvl="5" algn="ctr">
              <a:buNone/>
              <a:defRPr>
                <a:solidFill>
                  <a:srgbClr val="063849"/>
                </a:solidFill>
              </a:defRPr>
            </a:lvl6pPr>
            <a:lvl7pPr lvl="6" algn="ctr">
              <a:buNone/>
              <a:defRPr>
                <a:solidFill>
                  <a:srgbClr val="063849"/>
                </a:solidFill>
              </a:defRPr>
            </a:lvl7pPr>
            <a:lvl8pPr lvl="7" algn="ctr">
              <a:buNone/>
              <a:defRPr>
                <a:solidFill>
                  <a:srgbClr val="063849"/>
                </a:solidFill>
              </a:defRPr>
            </a:lvl8pPr>
            <a:lvl9pPr lvl="8" algn="ctr">
              <a:buNone/>
              <a:defRPr>
                <a:solidFill>
                  <a:srgbClr val="063849"/>
                </a:solidFill>
              </a:defRPr>
            </a:lvl9pPr>
          </a:lstStyle>
          <a:p>
            <a:pPr indent="0" lvl="0" marL="0" rtl="0" algn="ctr">
              <a:spcBef>
                <a:spcPts val="0"/>
              </a:spcBef>
              <a:spcAft>
                <a:spcPts val="0"/>
              </a:spcAft>
              <a:buNone/>
            </a:pPr>
            <a:fld id="{00000000-1234-1234-1234-123412341234}" type="slidenum">
              <a:rPr lang="en"/>
              <a:t>‹#›</a:t>
            </a:fld>
            <a:endParaRPr/>
          </a:p>
        </p:txBody>
      </p:sp>
      <p:sp>
        <p:nvSpPr>
          <p:cNvPr id="13" name="Google Shape;13;p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14" name="Google Shape;14;p2"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15" name="Google Shape;15;p2"/>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Dark Matter">
  <p:cSld name="CUSTOM_2">
    <p:bg>
      <p:bgPr>
        <a:solidFill>
          <a:srgbClr val="063849"/>
        </a:solidFill>
      </p:bgPr>
    </p:bg>
    <p:spTree>
      <p:nvGrpSpPr>
        <p:cNvPr id="16" name="Shape 16"/>
        <p:cNvGrpSpPr/>
        <p:nvPr/>
      </p:nvGrpSpPr>
      <p:grpSpPr>
        <a:xfrm>
          <a:off x="0" y="0"/>
          <a:ext cx="0" cy="0"/>
          <a:chOff x="0" y="0"/>
          <a:chExt cx="0" cy="0"/>
        </a:xfrm>
      </p:grpSpPr>
      <p:sp>
        <p:nvSpPr>
          <p:cNvPr id="17" name="Google Shape;17;p3"/>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19" name="Google Shape;19;p3"/>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0" name="Google Shape;20;p3" title="JB Light with Bar.png"/>
          <p:cNvPicPr preferRelativeResize="0"/>
          <p:nvPr/>
        </p:nvPicPr>
        <p:blipFill>
          <a:blip r:embed="rId2">
            <a:alphaModFix/>
          </a:blip>
          <a:stretch>
            <a:fillRect/>
          </a:stretch>
        </p:blipFill>
        <p:spPr>
          <a:xfrm>
            <a:off x="6985308" y="4887353"/>
            <a:ext cx="832818" cy="155500"/>
          </a:xfrm>
          <a:prstGeom prst="rect">
            <a:avLst/>
          </a:prstGeom>
          <a:noFill/>
          <a:ln>
            <a:noFill/>
          </a:ln>
        </p:spPr>
      </p:pic>
      <p:pic>
        <p:nvPicPr>
          <p:cNvPr id="21" name="Google Shape;21;p3"/>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RollingSteel">
  <p:cSld name="CUSTOM_2_1">
    <p:bg>
      <p:bgPr>
        <a:blipFill>
          <a:blip r:embed="rId2">
            <a:alphaModFix/>
          </a:blip>
          <a:stretch>
            <a:fillRect/>
          </a:stretch>
        </a:blipFill>
      </p:bgPr>
    </p:bg>
    <p:spTree>
      <p:nvGrpSpPr>
        <p:cNvPr id="22" name="Shape 22"/>
        <p:cNvGrpSpPr/>
        <p:nvPr/>
      </p:nvGrpSpPr>
      <p:grpSpPr>
        <a:xfrm>
          <a:off x="0" y="0"/>
          <a:ext cx="0" cy="0"/>
          <a:chOff x="0" y="0"/>
          <a:chExt cx="0" cy="0"/>
        </a:xfrm>
      </p:grpSpPr>
      <p:sp>
        <p:nvSpPr>
          <p:cNvPr id="23" name="Google Shape;23;p4"/>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4" name="Google Shape;24;p4"/>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25" name="Google Shape;25;p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26" name="Google Shape;26;p4"/>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7" name="Google Shape;27;p4"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28" name="Google Shape;28;p4"/>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WarpSpeed">
  <p:cSld name="CUSTOM_2_1_1">
    <p:bg>
      <p:bgPr>
        <a:blipFill>
          <a:blip r:embed="rId2">
            <a:alphaModFix/>
          </a:blip>
          <a:stretch>
            <a:fillRect/>
          </a:stretch>
        </a:blipFill>
      </p:bgPr>
    </p:bg>
    <p:spTree>
      <p:nvGrpSpPr>
        <p:cNvPr id="29" name="Shape 29"/>
        <p:cNvGrpSpPr/>
        <p:nvPr/>
      </p:nvGrpSpPr>
      <p:grpSpPr>
        <a:xfrm>
          <a:off x="0" y="0"/>
          <a:ext cx="0" cy="0"/>
          <a:chOff x="0" y="0"/>
          <a:chExt cx="0" cy="0"/>
        </a:xfrm>
      </p:grpSpPr>
      <p:sp>
        <p:nvSpPr>
          <p:cNvPr id="30" name="Google Shape;30;p5"/>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1" name="Google Shape;31;p5"/>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32" name="Google Shape;32;p5"/>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33" name="Google Shape;33;p5"/>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34" name="Google Shape;34;p5"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35" name="Google Shape;35;p5"/>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Statement - Dark Matter">
  <p:cSld name="CUSTOM_1">
    <p:bg>
      <p:bgPr>
        <a:solidFill>
          <a:srgbClr val="063849"/>
        </a:solidFill>
      </p:bgPr>
    </p:bg>
    <p:spTree>
      <p:nvGrpSpPr>
        <p:cNvPr id="36" name="Shape 36"/>
        <p:cNvGrpSpPr/>
        <p:nvPr/>
      </p:nvGrpSpPr>
      <p:grpSpPr>
        <a:xfrm>
          <a:off x="0" y="0"/>
          <a:ext cx="0" cy="0"/>
          <a:chOff x="0" y="0"/>
          <a:chExt cx="0" cy="0"/>
        </a:xfrm>
      </p:grpSpPr>
      <p:sp>
        <p:nvSpPr>
          <p:cNvPr id="37" name="Google Shape;37;p6"/>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8" name="Google Shape;38;p6"/>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Clr>
                <a:srgbClr val="FF6529"/>
              </a:buClr>
              <a:buSzPts val="2800"/>
              <a:buNone/>
              <a:defRPr>
                <a:solidFill>
                  <a:srgbClr val="FF6529"/>
                </a:solidFill>
              </a:defRPr>
            </a:lvl2pPr>
            <a:lvl3pPr lvl="2">
              <a:spcBef>
                <a:spcPts val="0"/>
              </a:spcBef>
              <a:spcAft>
                <a:spcPts val="0"/>
              </a:spcAft>
              <a:buClr>
                <a:srgbClr val="FF6529"/>
              </a:buClr>
              <a:buSzPts val="2800"/>
              <a:buNone/>
              <a:defRPr>
                <a:solidFill>
                  <a:srgbClr val="FF6529"/>
                </a:solidFill>
              </a:defRPr>
            </a:lvl3pPr>
            <a:lvl4pPr lvl="3">
              <a:spcBef>
                <a:spcPts val="0"/>
              </a:spcBef>
              <a:spcAft>
                <a:spcPts val="0"/>
              </a:spcAft>
              <a:buClr>
                <a:srgbClr val="FF6529"/>
              </a:buClr>
              <a:buSzPts val="2800"/>
              <a:buNone/>
              <a:defRPr>
                <a:solidFill>
                  <a:srgbClr val="FF6529"/>
                </a:solidFill>
              </a:defRPr>
            </a:lvl4pPr>
            <a:lvl5pPr lvl="4">
              <a:spcBef>
                <a:spcPts val="0"/>
              </a:spcBef>
              <a:spcAft>
                <a:spcPts val="0"/>
              </a:spcAft>
              <a:buClr>
                <a:srgbClr val="FF6529"/>
              </a:buClr>
              <a:buSzPts val="2800"/>
              <a:buNone/>
              <a:defRPr>
                <a:solidFill>
                  <a:srgbClr val="FF6529"/>
                </a:solidFill>
              </a:defRPr>
            </a:lvl5pPr>
            <a:lvl6pPr lvl="5">
              <a:spcBef>
                <a:spcPts val="0"/>
              </a:spcBef>
              <a:spcAft>
                <a:spcPts val="0"/>
              </a:spcAft>
              <a:buClr>
                <a:srgbClr val="FF6529"/>
              </a:buClr>
              <a:buSzPts val="2800"/>
              <a:buNone/>
              <a:defRPr>
                <a:solidFill>
                  <a:srgbClr val="FF6529"/>
                </a:solidFill>
              </a:defRPr>
            </a:lvl6pPr>
            <a:lvl7pPr lvl="6">
              <a:spcBef>
                <a:spcPts val="0"/>
              </a:spcBef>
              <a:spcAft>
                <a:spcPts val="0"/>
              </a:spcAft>
              <a:buClr>
                <a:srgbClr val="FF6529"/>
              </a:buClr>
              <a:buSzPts val="2800"/>
              <a:buNone/>
              <a:defRPr>
                <a:solidFill>
                  <a:srgbClr val="FF6529"/>
                </a:solidFill>
              </a:defRPr>
            </a:lvl7pPr>
            <a:lvl8pPr lvl="7">
              <a:spcBef>
                <a:spcPts val="0"/>
              </a:spcBef>
              <a:spcAft>
                <a:spcPts val="0"/>
              </a:spcAft>
              <a:buClr>
                <a:srgbClr val="FF6529"/>
              </a:buClr>
              <a:buSzPts val="2800"/>
              <a:buNone/>
              <a:defRPr>
                <a:solidFill>
                  <a:srgbClr val="FF6529"/>
                </a:solidFill>
              </a:defRPr>
            </a:lvl8pPr>
            <a:lvl9pPr lvl="8">
              <a:spcBef>
                <a:spcPts val="0"/>
              </a:spcBef>
              <a:spcAft>
                <a:spcPts val="0"/>
              </a:spcAft>
              <a:buClr>
                <a:srgbClr val="FF6529"/>
              </a:buClr>
              <a:buSzPts val="2800"/>
              <a:buNone/>
              <a:defRPr>
                <a:solidFill>
                  <a:srgbClr val="FF6529"/>
                </a:solidFill>
              </a:defRPr>
            </a:lvl9pPr>
          </a:lstStyle>
          <a:p/>
        </p:txBody>
      </p:sp>
      <p:sp>
        <p:nvSpPr>
          <p:cNvPr id="39" name="Google Shape;39;p6"/>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40" name="Google Shape;40;p6"/>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41" name="Google Shape;41;p6"/>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42" name="Google Shape;42;p6" title="JB Light with Bar.png"/>
          <p:cNvPicPr preferRelativeResize="0"/>
          <p:nvPr/>
        </p:nvPicPr>
        <p:blipFill>
          <a:blip r:embed="rId2">
            <a:alphaModFix/>
          </a:blip>
          <a:stretch>
            <a:fillRect/>
          </a:stretch>
        </p:blipFill>
        <p:spPr>
          <a:xfrm>
            <a:off x="6985308" y="4887353"/>
            <a:ext cx="832818" cy="155500"/>
          </a:xfrm>
          <a:prstGeom prst="rect">
            <a:avLst/>
          </a:prstGeom>
          <a:noFill/>
          <a:ln>
            <a:noFill/>
          </a:ln>
        </p:spPr>
      </p:pic>
      <p:pic>
        <p:nvPicPr>
          <p:cNvPr id="43" name="Google Shape;43;p6"/>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Statement - Velvet Indigo">
  <p:cSld name="CUSTOM_1_2">
    <p:bg>
      <p:bgPr>
        <a:solidFill>
          <a:srgbClr val="191A2E"/>
        </a:solidFill>
      </p:bgPr>
    </p:bg>
    <p:spTree>
      <p:nvGrpSpPr>
        <p:cNvPr id="44" name="Shape 44"/>
        <p:cNvGrpSpPr/>
        <p:nvPr/>
      </p:nvGrpSpPr>
      <p:grpSpPr>
        <a:xfrm>
          <a:off x="0" y="0"/>
          <a:ext cx="0" cy="0"/>
          <a:chOff x="0" y="0"/>
          <a:chExt cx="0" cy="0"/>
        </a:xfrm>
      </p:grpSpPr>
      <p:sp>
        <p:nvSpPr>
          <p:cNvPr id="45" name="Google Shape;45;p7"/>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6" name="Google Shape;46;p7"/>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Clr>
                <a:srgbClr val="FF6529"/>
              </a:buClr>
              <a:buSzPts val="2800"/>
              <a:buNone/>
              <a:defRPr>
                <a:solidFill>
                  <a:srgbClr val="FF6529"/>
                </a:solidFill>
              </a:defRPr>
            </a:lvl2pPr>
            <a:lvl3pPr lvl="2">
              <a:spcBef>
                <a:spcPts val="0"/>
              </a:spcBef>
              <a:spcAft>
                <a:spcPts val="0"/>
              </a:spcAft>
              <a:buClr>
                <a:srgbClr val="FF6529"/>
              </a:buClr>
              <a:buSzPts val="2800"/>
              <a:buNone/>
              <a:defRPr>
                <a:solidFill>
                  <a:srgbClr val="FF6529"/>
                </a:solidFill>
              </a:defRPr>
            </a:lvl3pPr>
            <a:lvl4pPr lvl="3">
              <a:spcBef>
                <a:spcPts val="0"/>
              </a:spcBef>
              <a:spcAft>
                <a:spcPts val="0"/>
              </a:spcAft>
              <a:buClr>
                <a:srgbClr val="FF6529"/>
              </a:buClr>
              <a:buSzPts val="2800"/>
              <a:buNone/>
              <a:defRPr>
                <a:solidFill>
                  <a:srgbClr val="FF6529"/>
                </a:solidFill>
              </a:defRPr>
            </a:lvl4pPr>
            <a:lvl5pPr lvl="4">
              <a:spcBef>
                <a:spcPts val="0"/>
              </a:spcBef>
              <a:spcAft>
                <a:spcPts val="0"/>
              </a:spcAft>
              <a:buClr>
                <a:srgbClr val="FF6529"/>
              </a:buClr>
              <a:buSzPts val="2800"/>
              <a:buNone/>
              <a:defRPr>
                <a:solidFill>
                  <a:srgbClr val="FF6529"/>
                </a:solidFill>
              </a:defRPr>
            </a:lvl5pPr>
            <a:lvl6pPr lvl="5">
              <a:spcBef>
                <a:spcPts val="0"/>
              </a:spcBef>
              <a:spcAft>
                <a:spcPts val="0"/>
              </a:spcAft>
              <a:buClr>
                <a:srgbClr val="FF6529"/>
              </a:buClr>
              <a:buSzPts val="2800"/>
              <a:buNone/>
              <a:defRPr>
                <a:solidFill>
                  <a:srgbClr val="FF6529"/>
                </a:solidFill>
              </a:defRPr>
            </a:lvl6pPr>
            <a:lvl7pPr lvl="6">
              <a:spcBef>
                <a:spcPts val="0"/>
              </a:spcBef>
              <a:spcAft>
                <a:spcPts val="0"/>
              </a:spcAft>
              <a:buClr>
                <a:srgbClr val="FF6529"/>
              </a:buClr>
              <a:buSzPts val="2800"/>
              <a:buNone/>
              <a:defRPr>
                <a:solidFill>
                  <a:srgbClr val="FF6529"/>
                </a:solidFill>
              </a:defRPr>
            </a:lvl7pPr>
            <a:lvl8pPr lvl="7">
              <a:spcBef>
                <a:spcPts val="0"/>
              </a:spcBef>
              <a:spcAft>
                <a:spcPts val="0"/>
              </a:spcAft>
              <a:buClr>
                <a:srgbClr val="FF6529"/>
              </a:buClr>
              <a:buSzPts val="2800"/>
              <a:buNone/>
              <a:defRPr>
                <a:solidFill>
                  <a:srgbClr val="FF6529"/>
                </a:solidFill>
              </a:defRPr>
            </a:lvl8pPr>
            <a:lvl9pPr lvl="8">
              <a:spcBef>
                <a:spcPts val="0"/>
              </a:spcBef>
              <a:spcAft>
                <a:spcPts val="0"/>
              </a:spcAft>
              <a:buClr>
                <a:srgbClr val="FF6529"/>
              </a:buClr>
              <a:buSzPts val="2800"/>
              <a:buNone/>
              <a:defRPr>
                <a:solidFill>
                  <a:srgbClr val="FF6529"/>
                </a:solidFill>
              </a:defRPr>
            </a:lvl9pPr>
          </a:lstStyle>
          <a:p/>
        </p:txBody>
      </p:sp>
      <p:sp>
        <p:nvSpPr>
          <p:cNvPr id="47" name="Google Shape;47;p7"/>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48" name="Google Shape;48;p7"/>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49" name="Google Shape;49;p7"/>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50" name="Google Shape;50;p7" title="JB Light with Bar.png"/>
          <p:cNvPicPr preferRelativeResize="0"/>
          <p:nvPr/>
        </p:nvPicPr>
        <p:blipFill>
          <a:blip r:embed="rId2">
            <a:alphaModFix/>
          </a:blip>
          <a:stretch>
            <a:fillRect/>
          </a:stretch>
        </p:blipFill>
        <p:spPr>
          <a:xfrm>
            <a:off x="6985308" y="4887353"/>
            <a:ext cx="832818" cy="155500"/>
          </a:xfrm>
          <a:prstGeom prst="rect">
            <a:avLst/>
          </a:prstGeom>
          <a:noFill/>
          <a:ln>
            <a:noFill/>
          </a:ln>
        </p:spPr>
      </p:pic>
      <p:pic>
        <p:nvPicPr>
          <p:cNvPr id="51" name="Google Shape;51;p7"/>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ParticleAccelerator">
  <p:cSld name="CUSTOM_1_1">
    <p:bg>
      <p:bgPr>
        <a:blipFill>
          <a:blip r:embed="rId2">
            <a:alphaModFix/>
          </a:blip>
          <a:stretch>
            <a:fillRect/>
          </a:stretch>
        </a:blipFill>
      </p:bgPr>
    </p:bg>
    <p:spTree>
      <p:nvGrpSpPr>
        <p:cNvPr id="52" name="Shape 52"/>
        <p:cNvGrpSpPr/>
        <p:nvPr/>
      </p:nvGrpSpPr>
      <p:grpSpPr>
        <a:xfrm>
          <a:off x="0" y="0"/>
          <a:ext cx="0" cy="0"/>
          <a:chOff x="0" y="0"/>
          <a:chExt cx="0" cy="0"/>
        </a:xfrm>
      </p:grpSpPr>
      <p:sp>
        <p:nvSpPr>
          <p:cNvPr id="53" name="Google Shape;53;p8"/>
          <p:cNvSpPr/>
          <p:nvPr/>
        </p:nvSpPr>
        <p:spPr>
          <a:xfrm>
            <a:off x="-34350" y="-36350"/>
            <a:ext cx="9222900" cy="5223300"/>
          </a:xfrm>
          <a:prstGeom prst="rect">
            <a:avLst/>
          </a:prstGeom>
          <a:solidFill>
            <a:srgbClr val="021C23">
              <a:alpha val="71070"/>
            </a:srgbClr>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54" name="Google Shape;54;p8"/>
          <p:cNvSpPr/>
          <p:nvPr/>
        </p:nvSpPr>
        <p:spPr>
          <a:xfrm>
            <a:off x="-50525" y="-55550"/>
            <a:ext cx="9313800" cy="5259900"/>
          </a:xfrm>
          <a:prstGeom prst="rect">
            <a:avLst/>
          </a:prstGeom>
          <a:solidFill>
            <a:srgbClr val="021C23">
              <a:alpha val="20750"/>
            </a:srgbClr>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55" name="Google Shape;55;p8"/>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6" name="Google Shape;56;p8"/>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7" name="Google Shape;57;p8"/>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chemeClr val="lt1"/>
                </a:solidFill>
                <a:latin typeface="Roboto Light"/>
                <a:ea typeface="Roboto Light"/>
                <a:cs typeface="Roboto Light"/>
                <a:sym typeface="Roboto Light"/>
              </a:defRPr>
            </a:lvl1pPr>
            <a:lvl2pPr lvl="1" algn="ctr">
              <a:buNone/>
              <a:defRPr sz="900">
                <a:solidFill>
                  <a:schemeClr val="lt1"/>
                </a:solidFill>
                <a:latin typeface="Roboto Light"/>
                <a:ea typeface="Roboto Light"/>
                <a:cs typeface="Roboto Light"/>
                <a:sym typeface="Roboto Light"/>
              </a:defRPr>
            </a:lvl2pPr>
            <a:lvl3pPr lvl="2" algn="ctr">
              <a:buNone/>
              <a:defRPr sz="900">
                <a:solidFill>
                  <a:schemeClr val="lt1"/>
                </a:solidFill>
                <a:latin typeface="Roboto Light"/>
                <a:ea typeface="Roboto Light"/>
                <a:cs typeface="Roboto Light"/>
                <a:sym typeface="Roboto Light"/>
              </a:defRPr>
            </a:lvl3pPr>
            <a:lvl4pPr lvl="3" algn="ctr">
              <a:buNone/>
              <a:defRPr sz="900">
                <a:solidFill>
                  <a:schemeClr val="lt1"/>
                </a:solidFill>
                <a:latin typeface="Roboto Light"/>
                <a:ea typeface="Roboto Light"/>
                <a:cs typeface="Roboto Light"/>
                <a:sym typeface="Roboto Light"/>
              </a:defRPr>
            </a:lvl4pPr>
            <a:lvl5pPr lvl="4" algn="ctr">
              <a:buNone/>
              <a:defRPr sz="900">
                <a:solidFill>
                  <a:schemeClr val="lt1"/>
                </a:solidFill>
                <a:latin typeface="Roboto Light"/>
                <a:ea typeface="Roboto Light"/>
                <a:cs typeface="Roboto Light"/>
                <a:sym typeface="Roboto Light"/>
              </a:defRPr>
            </a:lvl5pPr>
            <a:lvl6pPr lvl="5" algn="ctr">
              <a:buNone/>
              <a:defRPr sz="900">
                <a:solidFill>
                  <a:schemeClr val="lt1"/>
                </a:solidFill>
                <a:latin typeface="Roboto Light"/>
                <a:ea typeface="Roboto Light"/>
                <a:cs typeface="Roboto Light"/>
                <a:sym typeface="Roboto Light"/>
              </a:defRPr>
            </a:lvl6pPr>
            <a:lvl7pPr lvl="6" algn="ctr">
              <a:buNone/>
              <a:defRPr sz="900">
                <a:solidFill>
                  <a:schemeClr val="lt1"/>
                </a:solidFill>
                <a:latin typeface="Roboto Light"/>
                <a:ea typeface="Roboto Light"/>
                <a:cs typeface="Roboto Light"/>
                <a:sym typeface="Roboto Light"/>
              </a:defRPr>
            </a:lvl7pPr>
            <a:lvl8pPr lvl="7" algn="ctr">
              <a:buNone/>
              <a:defRPr sz="900">
                <a:solidFill>
                  <a:schemeClr val="lt1"/>
                </a:solidFill>
                <a:latin typeface="Roboto Light"/>
                <a:ea typeface="Roboto Light"/>
                <a:cs typeface="Roboto Light"/>
                <a:sym typeface="Roboto Light"/>
              </a:defRPr>
            </a:lvl8pPr>
            <a:lvl9pPr lvl="8" algn="ctr">
              <a:buNone/>
              <a:defRPr sz="900">
                <a:solidFill>
                  <a:schemeClr val="lt1"/>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58" name="Google Shape;58;p8"/>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59" name="Google Shape;59;p8"/>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60" name="Google Shape;60;p8"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61" name="Google Shape;61;p8"/>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ustom Layout 1 1 1 1">
  <p:cSld name="CUSTOM_1_1_1">
    <p:spTree>
      <p:nvGrpSpPr>
        <p:cNvPr id="62" name="Shape 62"/>
        <p:cNvGrpSpPr/>
        <p:nvPr/>
      </p:nvGrpSpPr>
      <p:grpSpPr>
        <a:xfrm>
          <a:off x="0" y="0"/>
          <a:ext cx="0" cy="0"/>
          <a:chOff x="0" y="0"/>
          <a:chExt cx="0" cy="0"/>
        </a:xfrm>
      </p:grpSpPr>
      <p:sp>
        <p:nvSpPr>
          <p:cNvPr id="63" name="Google Shape;63;p9"/>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3600"/>
              <a:buNone/>
              <a:defRPr sz="3600">
                <a:solidFill>
                  <a:srgbClr val="063849"/>
                </a:solidFill>
              </a:defRPr>
            </a:lvl1pPr>
            <a:lvl2pPr lvl="1">
              <a:spcBef>
                <a:spcPts val="0"/>
              </a:spcBef>
              <a:spcAft>
                <a:spcPts val="0"/>
              </a:spcAft>
              <a:buClr>
                <a:srgbClr val="063849"/>
              </a:buClr>
              <a:buSzPts val="2800"/>
              <a:buNone/>
              <a:defRPr>
                <a:solidFill>
                  <a:srgbClr val="063849"/>
                </a:solidFill>
              </a:defRPr>
            </a:lvl2pPr>
            <a:lvl3pPr lvl="2">
              <a:spcBef>
                <a:spcPts val="0"/>
              </a:spcBef>
              <a:spcAft>
                <a:spcPts val="0"/>
              </a:spcAft>
              <a:buClr>
                <a:srgbClr val="063849"/>
              </a:buClr>
              <a:buSzPts val="2800"/>
              <a:buNone/>
              <a:defRPr>
                <a:solidFill>
                  <a:srgbClr val="063849"/>
                </a:solidFill>
              </a:defRPr>
            </a:lvl3pPr>
            <a:lvl4pPr lvl="3">
              <a:spcBef>
                <a:spcPts val="0"/>
              </a:spcBef>
              <a:spcAft>
                <a:spcPts val="0"/>
              </a:spcAft>
              <a:buClr>
                <a:srgbClr val="063849"/>
              </a:buClr>
              <a:buSzPts val="2800"/>
              <a:buNone/>
              <a:defRPr>
                <a:solidFill>
                  <a:srgbClr val="063849"/>
                </a:solidFill>
              </a:defRPr>
            </a:lvl4pPr>
            <a:lvl5pPr lvl="4">
              <a:spcBef>
                <a:spcPts val="0"/>
              </a:spcBef>
              <a:spcAft>
                <a:spcPts val="0"/>
              </a:spcAft>
              <a:buClr>
                <a:srgbClr val="063849"/>
              </a:buClr>
              <a:buSzPts val="2800"/>
              <a:buNone/>
              <a:defRPr>
                <a:solidFill>
                  <a:srgbClr val="063849"/>
                </a:solidFill>
              </a:defRPr>
            </a:lvl5pPr>
            <a:lvl6pPr lvl="5">
              <a:spcBef>
                <a:spcPts val="0"/>
              </a:spcBef>
              <a:spcAft>
                <a:spcPts val="0"/>
              </a:spcAft>
              <a:buClr>
                <a:srgbClr val="063849"/>
              </a:buClr>
              <a:buSzPts val="2800"/>
              <a:buNone/>
              <a:defRPr>
                <a:solidFill>
                  <a:srgbClr val="063849"/>
                </a:solidFill>
              </a:defRPr>
            </a:lvl6pPr>
            <a:lvl7pPr lvl="6">
              <a:spcBef>
                <a:spcPts val="0"/>
              </a:spcBef>
              <a:spcAft>
                <a:spcPts val="0"/>
              </a:spcAft>
              <a:buClr>
                <a:srgbClr val="063849"/>
              </a:buClr>
              <a:buSzPts val="2800"/>
              <a:buNone/>
              <a:defRPr>
                <a:solidFill>
                  <a:srgbClr val="063849"/>
                </a:solidFill>
              </a:defRPr>
            </a:lvl7pPr>
            <a:lvl8pPr lvl="7">
              <a:spcBef>
                <a:spcPts val="0"/>
              </a:spcBef>
              <a:spcAft>
                <a:spcPts val="0"/>
              </a:spcAft>
              <a:buClr>
                <a:srgbClr val="063849"/>
              </a:buClr>
              <a:buSzPts val="2800"/>
              <a:buNone/>
              <a:defRPr>
                <a:solidFill>
                  <a:srgbClr val="063849"/>
                </a:solidFill>
              </a:defRPr>
            </a:lvl8pPr>
            <a:lvl9pPr lvl="8">
              <a:spcBef>
                <a:spcPts val="0"/>
              </a:spcBef>
              <a:spcAft>
                <a:spcPts val="0"/>
              </a:spcAft>
              <a:buClr>
                <a:srgbClr val="063849"/>
              </a:buClr>
              <a:buSzPts val="2800"/>
              <a:buNone/>
              <a:defRPr>
                <a:solidFill>
                  <a:srgbClr val="063849"/>
                </a:solidFill>
              </a:defRPr>
            </a:lvl9pPr>
          </a:lstStyle>
          <a:p/>
        </p:txBody>
      </p:sp>
      <p:sp>
        <p:nvSpPr>
          <p:cNvPr id="64" name="Google Shape;64;p9"/>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5" name="Google Shape;65;p9"/>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66" name="Google Shape;66;p9"/>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67" name="Google Shape;67;p9"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68" name="Google Shape;68;p9"/>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Icy Blue">
  <p:cSld name="CUSTOM_1_1_1_1">
    <p:bg>
      <p:bgPr>
        <a:solidFill>
          <a:srgbClr val="A5BEC4"/>
        </a:solidFill>
      </p:bgPr>
    </p:bg>
    <p:spTree>
      <p:nvGrpSpPr>
        <p:cNvPr id="69" name="Shape 69"/>
        <p:cNvGrpSpPr/>
        <p:nvPr/>
      </p:nvGrpSpPr>
      <p:grpSpPr>
        <a:xfrm>
          <a:off x="0" y="0"/>
          <a:ext cx="0" cy="0"/>
          <a:chOff x="0" y="0"/>
          <a:chExt cx="0" cy="0"/>
        </a:xfrm>
      </p:grpSpPr>
      <p:pic>
        <p:nvPicPr>
          <p:cNvPr id="70" name="Google Shape;70;p10"/>
          <p:cNvPicPr preferRelativeResize="0"/>
          <p:nvPr/>
        </p:nvPicPr>
        <p:blipFill rotWithShape="1">
          <a:blip r:embed="rId2">
            <a:alphaModFix amt="45000"/>
          </a:blip>
          <a:srcRect b="0" l="0" r="0" t="0"/>
          <a:stretch/>
        </p:blipFill>
        <p:spPr>
          <a:xfrm>
            <a:off x="3505561" y="0"/>
            <a:ext cx="5638428" cy="5143499"/>
          </a:xfrm>
          <a:prstGeom prst="rect">
            <a:avLst/>
          </a:prstGeom>
          <a:noFill/>
          <a:ln>
            <a:noFill/>
          </a:ln>
        </p:spPr>
      </p:pic>
      <p:sp>
        <p:nvSpPr>
          <p:cNvPr id="71" name="Google Shape;71;p10"/>
          <p:cNvSpPr txBox="1"/>
          <p:nvPr>
            <p:ph type="title"/>
          </p:nvPr>
        </p:nvSpPr>
        <p:spPr>
          <a:xfrm>
            <a:off x="755075" y="524250"/>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chemeClr val="lt1"/>
              </a:buClr>
              <a:buSzPts val="2800"/>
              <a:buNone/>
              <a:defRPr sz="2800">
                <a:solidFill>
                  <a:schemeClr val="lt1"/>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72" name="Google Shape;72;p1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73" name="Google Shape;73;p10"/>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74" name="Google Shape;74;p10" title="JB Dark with Bar.png"/>
          <p:cNvPicPr preferRelativeResize="0"/>
          <p:nvPr/>
        </p:nvPicPr>
        <p:blipFill>
          <a:blip r:embed="rId3">
            <a:alphaModFix/>
          </a:blip>
          <a:stretch>
            <a:fillRect/>
          </a:stretch>
        </p:blipFill>
        <p:spPr>
          <a:xfrm>
            <a:off x="6979023" y="4887050"/>
            <a:ext cx="845927" cy="155500"/>
          </a:xfrm>
          <a:prstGeom prst="rect">
            <a:avLst/>
          </a:prstGeom>
          <a:noFill/>
          <a:ln>
            <a:noFill/>
          </a:ln>
        </p:spPr>
      </p:pic>
      <p:pic>
        <p:nvPicPr>
          <p:cNvPr id="75" name="Google Shape;75;p10"/>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Dark Matter">
  <p:cSld name="CUSTOM_1_1_1_1_1">
    <p:bg>
      <p:bgPr>
        <a:solidFill>
          <a:srgbClr val="063849"/>
        </a:solidFill>
      </p:bgPr>
    </p:bg>
    <p:spTree>
      <p:nvGrpSpPr>
        <p:cNvPr id="76" name="Shape 76"/>
        <p:cNvGrpSpPr/>
        <p:nvPr/>
      </p:nvGrpSpPr>
      <p:grpSpPr>
        <a:xfrm>
          <a:off x="0" y="0"/>
          <a:ext cx="0" cy="0"/>
          <a:chOff x="0" y="0"/>
          <a:chExt cx="0" cy="0"/>
        </a:xfrm>
      </p:grpSpPr>
      <p:pic>
        <p:nvPicPr>
          <p:cNvPr id="77" name="Google Shape;77;p11"/>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78" name="Google Shape;78;p11"/>
          <p:cNvSpPr txBox="1"/>
          <p:nvPr>
            <p:ph type="title"/>
          </p:nvPr>
        </p:nvSpPr>
        <p:spPr>
          <a:xfrm>
            <a:off x="755075" y="524263"/>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rgbClr val="FAF8FD"/>
              </a:buClr>
              <a:buSzPts val="2800"/>
              <a:buNone/>
              <a:defRPr sz="2800">
                <a:solidFill>
                  <a:srgbClr val="FAF8FD"/>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79" name="Google Shape;79;p1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80" name="Google Shape;80;p11"/>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81" name="Google Shape;81;p11"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82" name="Google Shape;82;p11"/>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peaker intro 1">
  <p:cSld name="CUSTOM_1_1_1_1_1_2">
    <p:bg>
      <p:bgPr>
        <a:solidFill>
          <a:srgbClr val="063849"/>
        </a:solidFill>
      </p:bgPr>
    </p:bg>
    <p:spTree>
      <p:nvGrpSpPr>
        <p:cNvPr id="83" name="Shape 83"/>
        <p:cNvGrpSpPr/>
        <p:nvPr/>
      </p:nvGrpSpPr>
      <p:grpSpPr>
        <a:xfrm>
          <a:off x="0" y="0"/>
          <a:ext cx="0" cy="0"/>
          <a:chOff x="0" y="0"/>
          <a:chExt cx="0" cy="0"/>
        </a:xfrm>
      </p:grpSpPr>
      <p:pic>
        <p:nvPicPr>
          <p:cNvPr id="84" name="Google Shape;84;p12"/>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85" name="Google Shape;85;p1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86" name="Google Shape;86;p12"/>
          <p:cNvSpPr/>
          <p:nvPr>
            <p:ph idx="2" type="pic"/>
          </p:nvPr>
        </p:nvSpPr>
        <p:spPr>
          <a:xfrm>
            <a:off x="3114475" y="1567775"/>
            <a:ext cx="1645800" cy="1645800"/>
          </a:xfrm>
          <a:prstGeom prst="ellipse">
            <a:avLst/>
          </a:prstGeom>
          <a:noFill/>
          <a:ln cap="flat" cmpd="sng" w="19050">
            <a:solidFill>
              <a:schemeClr val="dk2"/>
            </a:solidFill>
            <a:prstDash val="solid"/>
            <a:round/>
            <a:headEnd len="sm" w="sm" type="none"/>
            <a:tailEnd len="sm" w="sm" type="none"/>
          </a:ln>
        </p:spPr>
      </p:sp>
      <p:sp>
        <p:nvSpPr>
          <p:cNvPr id="87" name="Google Shape;87;p12"/>
          <p:cNvSpPr/>
          <p:nvPr>
            <p:ph idx="3" type="pic"/>
          </p:nvPr>
        </p:nvSpPr>
        <p:spPr>
          <a:xfrm>
            <a:off x="6040550" y="1567775"/>
            <a:ext cx="1645800" cy="1645800"/>
          </a:xfrm>
          <a:prstGeom prst="ellipse">
            <a:avLst/>
          </a:prstGeom>
          <a:noFill/>
          <a:ln cap="flat" cmpd="sng" w="19050">
            <a:solidFill>
              <a:schemeClr val="dk2"/>
            </a:solidFill>
            <a:prstDash val="solid"/>
            <a:round/>
            <a:headEnd len="sm" w="sm" type="none"/>
            <a:tailEnd len="sm" w="sm" type="none"/>
          </a:ln>
        </p:spPr>
      </p:sp>
      <p:sp>
        <p:nvSpPr>
          <p:cNvPr id="88" name="Google Shape;88;p12"/>
          <p:cNvSpPr txBox="1"/>
          <p:nvPr>
            <p:ph idx="1" type="subTitle"/>
          </p:nvPr>
        </p:nvSpPr>
        <p:spPr>
          <a:xfrm>
            <a:off x="2794375" y="3422110"/>
            <a:ext cx="2286000" cy="5061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lgn="ctr">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lgn="ctr">
              <a:spcBef>
                <a:spcPts val="0"/>
              </a:spcBef>
              <a:spcAft>
                <a:spcPts val="0"/>
              </a:spcAft>
              <a:buClr>
                <a:schemeClr val="lt2"/>
              </a:buClr>
              <a:buSzPts val="1200"/>
              <a:buNone/>
              <a:defRPr b="1" sz="1200">
                <a:solidFill>
                  <a:schemeClr val="lt2"/>
                </a:solidFill>
              </a:defRPr>
            </a:lvl3pPr>
            <a:lvl4pPr lvl="3" algn="ctr">
              <a:spcBef>
                <a:spcPts val="0"/>
              </a:spcBef>
              <a:spcAft>
                <a:spcPts val="0"/>
              </a:spcAft>
              <a:buClr>
                <a:schemeClr val="lt2"/>
              </a:buClr>
              <a:buSzPts val="1200"/>
              <a:buNone/>
              <a:defRPr b="1" sz="1200">
                <a:solidFill>
                  <a:schemeClr val="lt2"/>
                </a:solidFill>
              </a:defRPr>
            </a:lvl4pPr>
            <a:lvl5pPr lvl="4" algn="ctr">
              <a:spcBef>
                <a:spcPts val="0"/>
              </a:spcBef>
              <a:spcAft>
                <a:spcPts val="0"/>
              </a:spcAft>
              <a:buClr>
                <a:schemeClr val="lt2"/>
              </a:buClr>
              <a:buSzPts val="1200"/>
              <a:buNone/>
              <a:defRPr b="1" sz="1200">
                <a:solidFill>
                  <a:schemeClr val="lt2"/>
                </a:solidFill>
              </a:defRPr>
            </a:lvl5pPr>
            <a:lvl6pPr lvl="5" algn="ctr">
              <a:spcBef>
                <a:spcPts val="0"/>
              </a:spcBef>
              <a:spcAft>
                <a:spcPts val="0"/>
              </a:spcAft>
              <a:buClr>
                <a:schemeClr val="lt2"/>
              </a:buClr>
              <a:buSzPts val="1200"/>
              <a:buNone/>
              <a:defRPr b="1" sz="1200">
                <a:solidFill>
                  <a:schemeClr val="lt2"/>
                </a:solidFill>
              </a:defRPr>
            </a:lvl6pPr>
            <a:lvl7pPr lvl="6" algn="ctr">
              <a:spcBef>
                <a:spcPts val="0"/>
              </a:spcBef>
              <a:spcAft>
                <a:spcPts val="0"/>
              </a:spcAft>
              <a:buClr>
                <a:schemeClr val="lt2"/>
              </a:buClr>
              <a:buSzPts val="1200"/>
              <a:buNone/>
              <a:defRPr b="1" sz="1200">
                <a:solidFill>
                  <a:schemeClr val="lt2"/>
                </a:solidFill>
              </a:defRPr>
            </a:lvl7pPr>
            <a:lvl8pPr lvl="7" algn="ctr">
              <a:spcBef>
                <a:spcPts val="0"/>
              </a:spcBef>
              <a:spcAft>
                <a:spcPts val="0"/>
              </a:spcAft>
              <a:buClr>
                <a:schemeClr val="lt2"/>
              </a:buClr>
              <a:buSzPts val="1200"/>
              <a:buNone/>
              <a:defRPr b="1" sz="1200">
                <a:solidFill>
                  <a:schemeClr val="lt2"/>
                </a:solidFill>
              </a:defRPr>
            </a:lvl8pPr>
            <a:lvl9pPr lvl="8" algn="ctr">
              <a:spcBef>
                <a:spcPts val="0"/>
              </a:spcBef>
              <a:spcAft>
                <a:spcPts val="0"/>
              </a:spcAft>
              <a:buClr>
                <a:schemeClr val="lt2"/>
              </a:buClr>
              <a:buSzPts val="1200"/>
              <a:buNone/>
              <a:defRPr b="1" sz="1200">
                <a:solidFill>
                  <a:schemeClr val="lt2"/>
                </a:solidFill>
              </a:defRPr>
            </a:lvl9pPr>
          </a:lstStyle>
          <a:p/>
        </p:txBody>
      </p:sp>
      <p:sp>
        <p:nvSpPr>
          <p:cNvPr id="89" name="Google Shape;89;p12"/>
          <p:cNvSpPr txBox="1"/>
          <p:nvPr>
            <p:ph idx="4" type="subTitle"/>
          </p:nvPr>
        </p:nvSpPr>
        <p:spPr>
          <a:xfrm>
            <a:off x="2794375" y="3638729"/>
            <a:ext cx="2286000" cy="4821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90" name="Google Shape;90;p12"/>
          <p:cNvSpPr txBox="1"/>
          <p:nvPr>
            <p:ph idx="5" type="subTitle"/>
          </p:nvPr>
        </p:nvSpPr>
        <p:spPr>
          <a:xfrm>
            <a:off x="5720450" y="3422100"/>
            <a:ext cx="2286000" cy="8814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lgn="ctr">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lgn="ctr">
              <a:spcBef>
                <a:spcPts val="0"/>
              </a:spcBef>
              <a:spcAft>
                <a:spcPts val="0"/>
              </a:spcAft>
              <a:buClr>
                <a:schemeClr val="lt2"/>
              </a:buClr>
              <a:buSzPts val="1200"/>
              <a:buNone/>
              <a:defRPr b="1" sz="1200">
                <a:solidFill>
                  <a:schemeClr val="lt2"/>
                </a:solidFill>
              </a:defRPr>
            </a:lvl3pPr>
            <a:lvl4pPr lvl="3" algn="ctr">
              <a:spcBef>
                <a:spcPts val="0"/>
              </a:spcBef>
              <a:spcAft>
                <a:spcPts val="0"/>
              </a:spcAft>
              <a:buClr>
                <a:schemeClr val="lt2"/>
              </a:buClr>
              <a:buSzPts val="1200"/>
              <a:buNone/>
              <a:defRPr b="1" sz="1200">
                <a:solidFill>
                  <a:schemeClr val="lt2"/>
                </a:solidFill>
              </a:defRPr>
            </a:lvl4pPr>
            <a:lvl5pPr lvl="4" algn="ctr">
              <a:spcBef>
                <a:spcPts val="0"/>
              </a:spcBef>
              <a:spcAft>
                <a:spcPts val="0"/>
              </a:spcAft>
              <a:buClr>
                <a:schemeClr val="lt2"/>
              </a:buClr>
              <a:buSzPts val="1200"/>
              <a:buNone/>
              <a:defRPr b="1" sz="1200">
                <a:solidFill>
                  <a:schemeClr val="lt2"/>
                </a:solidFill>
              </a:defRPr>
            </a:lvl5pPr>
            <a:lvl6pPr lvl="5" algn="ctr">
              <a:spcBef>
                <a:spcPts val="0"/>
              </a:spcBef>
              <a:spcAft>
                <a:spcPts val="0"/>
              </a:spcAft>
              <a:buClr>
                <a:schemeClr val="lt2"/>
              </a:buClr>
              <a:buSzPts val="1200"/>
              <a:buNone/>
              <a:defRPr b="1" sz="1200">
                <a:solidFill>
                  <a:schemeClr val="lt2"/>
                </a:solidFill>
              </a:defRPr>
            </a:lvl6pPr>
            <a:lvl7pPr lvl="6" algn="ctr">
              <a:spcBef>
                <a:spcPts val="0"/>
              </a:spcBef>
              <a:spcAft>
                <a:spcPts val="0"/>
              </a:spcAft>
              <a:buClr>
                <a:schemeClr val="lt2"/>
              </a:buClr>
              <a:buSzPts val="1200"/>
              <a:buNone/>
              <a:defRPr b="1" sz="1200">
                <a:solidFill>
                  <a:schemeClr val="lt2"/>
                </a:solidFill>
              </a:defRPr>
            </a:lvl7pPr>
            <a:lvl8pPr lvl="7" algn="ctr">
              <a:spcBef>
                <a:spcPts val="0"/>
              </a:spcBef>
              <a:spcAft>
                <a:spcPts val="0"/>
              </a:spcAft>
              <a:buClr>
                <a:schemeClr val="lt2"/>
              </a:buClr>
              <a:buSzPts val="1200"/>
              <a:buNone/>
              <a:defRPr b="1" sz="1200">
                <a:solidFill>
                  <a:schemeClr val="lt2"/>
                </a:solidFill>
              </a:defRPr>
            </a:lvl8pPr>
            <a:lvl9pPr lvl="8" algn="ctr">
              <a:spcBef>
                <a:spcPts val="0"/>
              </a:spcBef>
              <a:spcAft>
                <a:spcPts val="0"/>
              </a:spcAft>
              <a:buClr>
                <a:schemeClr val="lt2"/>
              </a:buClr>
              <a:buSzPts val="1200"/>
              <a:buNone/>
              <a:defRPr b="1" sz="1200">
                <a:solidFill>
                  <a:schemeClr val="lt2"/>
                </a:solidFill>
              </a:defRPr>
            </a:lvl9pPr>
          </a:lstStyle>
          <a:p/>
        </p:txBody>
      </p:sp>
      <p:sp>
        <p:nvSpPr>
          <p:cNvPr id="91" name="Google Shape;91;p12"/>
          <p:cNvSpPr txBox="1"/>
          <p:nvPr>
            <p:ph idx="6" type="subTitle"/>
          </p:nvPr>
        </p:nvSpPr>
        <p:spPr>
          <a:xfrm>
            <a:off x="5720450" y="3638729"/>
            <a:ext cx="2286000" cy="8394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92" name="Google Shape;92;p12"/>
          <p:cNvSpPr txBox="1"/>
          <p:nvPr/>
        </p:nvSpPr>
        <p:spPr>
          <a:xfrm>
            <a:off x="914400" y="2325475"/>
            <a:ext cx="1267200" cy="492600"/>
          </a:xfrm>
          <a:prstGeom prst="rect">
            <a:avLst/>
          </a:prstGeom>
          <a:noFill/>
          <a:ln>
            <a:noFill/>
          </a:ln>
        </p:spPr>
        <p:txBody>
          <a:bodyPr anchorCtr="0" anchor="ctr" bIns="0" lIns="0" spcFirstLastPara="1" rIns="0" wrap="square" tIns="0">
            <a:spAutoFit/>
          </a:bodyPr>
          <a:lstStyle/>
          <a:p>
            <a:pPr indent="0" lvl="0" marL="0" rtl="0" algn="l">
              <a:lnSpc>
                <a:spcPct val="80000"/>
              </a:lnSpc>
              <a:spcBef>
                <a:spcPts val="0"/>
              </a:spcBef>
              <a:spcAft>
                <a:spcPts val="0"/>
              </a:spcAft>
              <a:buNone/>
            </a:pPr>
            <a:r>
              <a:rPr lang="en" sz="2000">
                <a:solidFill>
                  <a:srgbClr val="FF6529"/>
                </a:solidFill>
                <a:latin typeface="Roboto Slab Medium"/>
                <a:ea typeface="Roboto Slab Medium"/>
                <a:cs typeface="Roboto Slab Medium"/>
                <a:sym typeface="Roboto Slab Medium"/>
              </a:rPr>
              <a:t>Meet the speakers</a:t>
            </a:r>
            <a:endParaRPr sz="2000">
              <a:solidFill>
                <a:srgbClr val="FF6529"/>
              </a:solidFill>
              <a:latin typeface="Roboto Slab Medium"/>
              <a:ea typeface="Roboto Slab Medium"/>
              <a:cs typeface="Roboto Slab Medium"/>
              <a:sym typeface="Roboto Slab Medium"/>
            </a:endParaRPr>
          </a:p>
        </p:txBody>
      </p:sp>
      <p:sp>
        <p:nvSpPr>
          <p:cNvPr id="93" name="Google Shape;93;p12"/>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94" name="Google Shape;94;p12"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95" name="Google Shape;95;p12"/>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peaker intro 1 1">
  <p:cSld name="CUSTOM_1_1_1_1_1_2_1">
    <p:bg>
      <p:bgPr>
        <a:solidFill>
          <a:srgbClr val="063849"/>
        </a:solidFill>
      </p:bgPr>
    </p:bg>
    <p:spTree>
      <p:nvGrpSpPr>
        <p:cNvPr id="96" name="Shape 96"/>
        <p:cNvGrpSpPr/>
        <p:nvPr/>
      </p:nvGrpSpPr>
      <p:grpSpPr>
        <a:xfrm>
          <a:off x="0" y="0"/>
          <a:ext cx="0" cy="0"/>
          <a:chOff x="0" y="0"/>
          <a:chExt cx="0" cy="0"/>
        </a:xfrm>
      </p:grpSpPr>
      <p:pic>
        <p:nvPicPr>
          <p:cNvPr id="97" name="Google Shape;97;p13"/>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98" name="Google Shape;98;p1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99" name="Google Shape;99;p13"/>
          <p:cNvSpPr/>
          <p:nvPr>
            <p:ph idx="2" type="pic"/>
          </p:nvPr>
        </p:nvSpPr>
        <p:spPr>
          <a:xfrm>
            <a:off x="2715882" y="1741900"/>
            <a:ext cx="1371600" cy="1371600"/>
          </a:xfrm>
          <a:prstGeom prst="ellipse">
            <a:avLst/>
          </a:prstGeom>
          <a:noFill/>
          <a:ln cap="flat" cmpd="sng" w="19050">
            <a:solidFill>
              <a:schemeClr val="dk2"/>
            </a:solidFill>
            <a:prstDash val="solid"/>
            <a:round/>
            <a:headEnd len="sm" w="sm" type="none"/>
            <a:tailEnd len="sm" w="sm" type="none"/>
          </a:ln>
        </p:spPr>
      </p:sp>
      <p:sp>
        <p:nvSpPr>
          <p:cNvPr id="100" name="Google Shape;100;p13"/>
          <p:cNvSpPr txBox="1"/>
          <p:nvPr/>
        </p:nvSpPr>
        <p:spPr>
          <a:xfrm>
            <a:off x="914400" y="2325475"/>
            <a:ext cx="1267200" cy="492600"/>
          </a:xfrm>
          <a:prstGeom prst="rect">
            <a:avLst/>
          </a:prstGeom>
          <a:noFill/>
          <a:ln>
            <a:noFill/>
          </a:ln>
        </p:spPr>
        <p:txBody>
          <a:bodyPr anchorCtr="0" anchor="ctr" bIns="0" lIns="0" spcFirstLastPara="1" rIns="0" wrap="square" tIns="0">
            <a:spAutoFit/>
          </a:bodyPr>
          <a:lstStyle/>
          <a:p>
            <a:pPr indent="0" lvl="0" marL="0" rtl="0" algn="l">
              <a:lnSpc>
                <a:spcPct val="80000"/>
              </a:lnSpc>
              <a:spcBef>
                <a:spcPts val="0"/>
              </a:spcBef>
              <a:spcAft>
                <a:spcPts val="0"/>
              </a:spcAft>
              <a:buNone/>
            </a:pPr>
            <a:r>
              <a:rPr lang="en" sz="2000">
                <a:solidFill>
                  <a:srgbClr val="FF6529"/>
                </a:solidFill>
                <a:latin typeface="Roboto Slab Medium"/>
                <a:ea typeface="Roboto Slab Medium"/>
                <a:cs typeface="Roboto Slab Medium"/>
                <a:sym typeface="Roboto Slab Medium"/>
              </a:rPr>
              <a:t>Meet the speakers</a:t>
            </a:r>
            <a:endParaRPr sz="2000">
              <a:solidFill>
                <a:srgbClr val="FF6529"/>
              </a:solidFill>
              <a:latin typeface="Roboto Slab Medium"/>
              <a:ea typeface="Roboto Slab Medium"/>
              <a:cs typeface="Roboto Slab Medium"/>
              <a:sym typeface="Roboto Slab Medium"/>
            </a:endParaRPr>
          </a:p>
        </p:txBody>
      </p:sp>
      <p:sp>
        <p:nvSpPr>
          <p:cNvPr id="101" name="Google Shape;101;p13"/>
          <p:cNvSpPr/>
          <p:nvPr>
            <p:ph idx="3" type="pic"/>
          </p:nvPr>
        </p:nvSpPr>
        <p:spPr>
          <a:xfrm>
            <a:off x="4870791" y="1741900"/>
            <a:ext cx="1371600" cy="1371600"/>
          </a:xfrm>
          <a:prstGeom prst="ellipse">
            <a:avLst/>
          </a:prstGeom>
          <a:noFill/>
          <a:ln cap="flat" cmpd="sng" w="19050">
            <a:solidFill>
              <a:schemeClr val="dk2"/>
            </a:solidFill>
            <a:prstDash val="solid"/>
            <a:round/>
            <a:headEnd len="sm" w="sm" type="none"/>
            <a:tailEnd len="sm" w="sm" type="none"/>
          </a:ln>
        </p:spPr>
      </p:sp>
      <p:sp>
        <p:nvSpPr>
          <p:cNvPr id="102" name="Google Shape;102;p13"/>
          <p:cNvSpPr txBox="1"/>
          <p:nvPr>
            <p:ph idx="1" type="subTitle"/>
          </p:nvPr>
        </p:nvSpPr>
        <p:spPr>
          <a:xfrm>
            <a:off x="2487282" y="3340210"/>
            <a:ext cx="1828800" cy="4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103" name="Google Shape;103;p13"/>
          <p:cNvSpPr txBox="1"/>
          <p:nvPr>
            <p:ph idx="4" type="subTitle"/>
          </p:nvPr>
        </p:nvSpPr>
        <p:spPr>
          <a:xfrm>
            <a:off x="2487282" y="3556829"/>
            <a:ext cx="1828800" cy="3876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sp>
        <p:nvSpPr>
          <p:cNvPr id="104" name="Google Shape;104;p13"/>
          <p:cNvSpPr txBox="1"/>
          <p:nvPr>
            <p:ph idx="5" type="subTitle"/>
          </p:nvPr>
        </p:nvSpPr>
        <p:spPr>
          <a:xfrm>
            <a:off x="4642188" y="3340200"/>
            <a:ext cx="1828800" cy="7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105" name="Google Shape;105;p13"/>
          <p:cNvSpPr txBox="1"/>
          <p:nvPr>
            <p:ph idx="6" type="subTitle"/>
          </p:nvPr>
        </p:nvSpPr>
        <p:spPr>
          <a:xfrm>
            <a:off x="4642188" y="3556829"/>
            <a:ext cx="1828800" cy="6729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sp>
        <p:nvSpPr>
          <p:cNvPr id="106" name="Google Shape;106;p13"/>
          <p:cNvSpPr/>
          <p:nvPr>
            <p:ph idx="7" type="pic"/>
          </p:nvPr>
        </p:nvSpPr>
        <p:spPr>
          <a:xfrm>
            <a:off x="7025700" y="1741900"/>
            <a:ext cx="1371600" cy="1371600"/>
          </a:xfrm>
          <a:prstGeom prst="ellipse">
            <a:avLst/>
          </a:prstGeom>
          <a:noFill/>
          <a:ln cap="flat" cmpd="sng" w="19050">
            <a:solidFill>
              <a:schemeClr val="dk2"/>
            </a:solidFill>
            <a:prstDash val="solid"/>
            <a:round/>
            <a:headEnd len="sm" w="sm" type="none"/>
            <a:tailEnd len="sm" w="sm" type="none"/>
          </a:ln>
        </p:spPr>
      </p:sp>
      <p:sp>
        <p:nvSpPr>
          <p:cNvPr id="107" name="Google Shape;107;p13"/>
          <p:cNvSpPr txBox="1"/>
          <p:nvPr>
            <p:ph idx="8" type="subTitle"/>
          </p:nvPr>
        </p:nvSpPr>
        <p:spPr>
          <a:xfrm>
            <a:off x="6797100" y="3340200"/>
            <a:ext cx="1828800" cy="7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108" name="Google Shape;108;p13"/>
          <p:cNvSpPr txBox="1"/>
          <p:nvPr>
            <p:ph idx="9" type="subTitle"/>
          </p:nvPr>
        </p:nvSpPr>
        <p:spPr>
          <a:xfrm>
            <a:off x="6797100" y="3556829"/>
            <a:ext cx="1828800" cy="6729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sp>
        <p:nvSpPr>
          <p:cNvPr id="109" name="Google Shape;109;p13"/>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110" name="Google Shape;110;p13"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111" name="Google Shape;111;p13"/>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Solar Flare">
  <p:cSld name="CUSTOM_1_1_1_1_1_1">
    <p:bg>
      <p:bgPr>
        <a:solidFill>
          <a:srgbClr val="FF6529"/>
        </a:solidFill>
      </p:bgPr>
    </p:bg>
    <p:spTree>
      <p:nvGrpSpPr>
        <p:cNvPr id="112" name="Shape 112"/>
        <p:cNvGrpSpPr/>
        <p:nvPr/>
      </p:nvGrpSpPr>
      <p:grpSpPr>
        <a:xfrm>
          <a:off x="0" y="0"/>
          <a:ext cx="0" cy="0"/>
          <a:chOff x="0" y="0"/>
          <a:chExt cx="0" cy="0"/>
        </a:xfrm>
      </p:grpSpPr>
      <p:sp>
        <p:nvSpPr>
          <p:cNvPr id="113" name="Google Shape;113;p14"/>
          <p:cNvSpPr/>
          <p:nvPr/>
        </p:nvSpPr>
        <p:spPr>
          <a:xfrm>
            <a:off x="258425" y="4821575"/>
            <a:ext cx="2687700" cy="321900"/>
          </a:xfrm>
          <a:prstGeom prst="rect">
            <a:avLst/>
          </a:prstGeom>
          <a:solidFill>
            <a:srgbClr val="FF652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pic>
        <p:nvPicPr>
          <p:cNvPr id="114" name="Google Shape;114;p14"/>
          <p:cNvPicPr preferRelativeResize="0"/>
          <p:nvPr/>
        </p:nvPicPr>
        <p:blipFill rotWithShape="1">
          <a:blip r:embed="rId2">
            <a:alphaModFix/>
          </a:blip>
          <a:srcRect b="0" l="0" r="0" t="0"/>
          <a:stretch/>
        </p:blipFill>
        <p:spPr>
          <a:xfrm>
            <a:off x="3487911" y="0"/>
            <a:ext cx="5638428" cy="5143499"/>
          </a:xfrm>
          <a:prstGeom prst="rect">
            <a:avLst/>
          </a:prstGeom>
          <a:noFill/>
          <a:ln>
            <a:noFill/>
          </a:ln>
        </p:spPr>
      </p:pic>
      <p:sp>
        <p:nvSpPr>
          <p:cNvPr id="115" name="Google Shape;115;p14"/>
          <p:cNvSpPr txBox="1"/>
          <p:nvPr>
            <p:ph type="title"/>
          </p:nvPr>
        </p:nvSpPr>
        <p:spPr>
          <a:xfrm>
            <a:off x="755075" y="524263"/>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chemeClr val="lt1"/>
              </a:buClr>
              <a:buSzPts val="2800"/>
              <a:buNone/>
              <a:defRPr sz="2800">
                <a:solidFill>
                  <a:schemeClr val="lt1"/>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116" name="Google Shape;116;p1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117" name="Google Shape;117;p14"/>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©2025 Jitterbit. All rights reserved. Confidential. Do not distribute externally.</a:t>
            </a:r>
            <a:endParaRPr sz="500">
              <a:solidFill>
                <a:srgbClr val="EBF1F3"/>
              </a:solidFill>
              <a:latin typeface="Roboto"/>
              <a:ea typeface="Roboto"/>
              <a:cs typeface="Roboto"/>
              <a:sym typeface="Roboto"/>
            </a:endParaRPr>
          </a:p>
        </p:txBody>
      </p:sp>
      <p:sp>
        <p:nvSpPr>
          <p:cNvPr id="118" name="Google Shape;118;p14"/>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chemeClr val="lt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119" name="Google Shape;119;p14"/>
          <p:cNvPicPr preferRelativeResize="0"/>
          <p:nvPr/>
        </p:nvPicPr>
        <p:blipFill>
          <a:blip r:embed="rId3">
            <a:alphaModFix/>
          </a:blip>
          <a:stretch>
            <a:fillRect/>
          </a:stretch>
        </p:blipFill>
        <p:spPr>
          <a:xfrm>
            <a:off x="7919178" y="4884695"/>
            <a:ext cx="854325" cy="152817"/>
          </a:xfrm>
          <a:prstGeom prst="rect">
            <a:avLst/>
          </a:prstGeom>
          <a:noFill/>
          <a:ln>
            <a:noFill/>
          </a:ln>
        </p:spPr>
      </p:pic>
      <p:pic>
        <p:nvPicPr>
          <p:cNvPr id="120" name="Google Shape;120;p14" title="JB Light with Bar.png"/>
          <p:cNvPicPr preferRelativeResize="0"/>
          <p:nvPr/>
        </p:nvPicPr>
        <p:blipFill rotWithShape="1">
          <a:blip r:embed="rId4">
            <a:alphaModFix/>
          </a:blip>
          <a:srcRect b="0" l="94638" r="0" t="0"/>
          <a:stretch/>
        </p:blipFill>
        <p:spPr>
          <a:xfrm>
            <a:off x="7773476" y="4887350"/>
            <a:ext cx="44651" cy="155500"/>
          </a:xfrm>
          <a:prstGeom prst="rect">
            <a:avLst/>
          </a:prstGeom>
          <a:noFill/>
          <a:ln>
            <a:noFill/>
          </a:ln>
        </p:spPr>
      </p:pic>
      <p:grpSp>
        <p:nvGrpSpPr>
          <p:cNvPr id="121" name="Google Shape;121;p14"/>
          <p:cNvGrpSpPr/>
          <p:nvPr/>
        </p:nvGrpSpPr>
        <p:grpSpPr>
          <a:xfrm>
            <a:off x="6988250" y="4891138"/>
            <a:ext cx="742747" cy="148544"/>
            <a:chOff x="3424807" y="1107551"/>
            <a:chExt cx="4067616" cy="826163"/>
          </a:xfrm>
        </p:grpSpPr>
        <p:sp>
          <p:nvSpPr>
            <p:cNvPr id="122" name="Google Shape;122;p14"/>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EBF1F3"/>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3" name="Google Shape;123;p14"/>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EBF1F3"/>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4" name="Google Shape;124;p14"/>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5" name="Google Shape;125;p14"/>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6" name="Google Shape;126;p14"/>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EBF1F3"/>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7" name="Google Shape;127;p14"/>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8" name="Google Shape;128;p14"/>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29" name="Google Shape;129;p14"/>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CFDDE5"/>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30" name="Google Shape;130;p14"/>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CFDDE5"/>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Default" type="secHead">
  <p:cSld name="SECTION_HEADER">
    <p:bg>
      <p:bgPr>
        <a:solidFill>
          <a:srgbClr val="063849"/>
        </a:solidFill>
      </p:bgPr>
    </p:bg>
    <p:spTree>
      <p:nvGrpSpPr>
        <p:cNvPr id="131" name="Shape 131"/>
        <p:cNvGrpSpPr/>
        <p:nvPr/>
      </p:nvGrpSpPr>
      <p:grpSpPr>
        <a:xfrm>
          <a:off x="0" y="0"/>
          <a:ext cx="0" cy="0"/>
          <a:chOff x="0" y="0"/>
          <a:chExt cx="0" cy="0"/>
        </a:xfrm>
      </p:grpSpPr>
      <p:pic>
        <p:nvPicPr>
          <p:cNvPr id="132" name="Google Shape;132;p15"/>
          <p:cNvPicPr preferRelativeResize="0"/>
          <p:nvPr/>
        </p:nvPicPr>
        <p:blipFill>
          <a:blip r:embed="rId2">
            <a:alphaModFix/>
          </a:blip>
          <a:stretch>
            <a:fillRect/>
          </a:stretch>
        </p:blipFill>
        <p:spPr>
          <a:xfrm>
            <a:off x="3585225" y="0"/>
            <a:ext cx="5558779" cy="5143499"/>
          </a:xfrm>
          <a:prstGeom prst="rect">
            <a:avLst/>
          </a:prstGeom>
          <a:noFill/>
          <a:ln>
            <a:noFill/>
          </a:ln>
        </p:spPr>
      </p:pic>
      <p:sp>
        <p:nvSpPr>
          <p:cNvPr id="133" name="Google Shape;133;p15"/>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SzPts val="2600"/>
              <a:buNone/>
              <a:defRPr sz="26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34" name="Google Shape;134;p15"/>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5" name="Google Shape;135;p15"/>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1400"/>
              <a:buFont typeface="Roboto"/>
              <a:buNone/>
              <a:defRPr>
                <a:solidFill>
                  <a:srgbClr val="FF6529"/>
                </a:solidFill>
                <a:latin typeface="Roboto"/>
                <a:ea typeface="Roboto"/>
                <a:cs typeface="Roboto"/>
                <a:sym typeface="Roboto"/>
              </a:defRPr>
            </a:lvl1pPr>
            <a:lvl2pPr lvl="1">
              <a:spcBef>
                <a:spcPts val="0"/>
              </a:spcBef>
              <a:spcAft>
                <a:spcPts val="0"/>
              </a:spcAft>
              <a:buClr>
                <a:srgbClr val="FF6529"/>
              </a:buClr>
              <a:buSzPts val="1200"/>
              <a:buNone/>
              <a:defRPr>
                <a:solidFill>
                  <a:srgbClr val="FF6529"/>
                </a:solidFill>
              </a:defRPr>
            </a:lvl2pPr>
            <a:lvl3pPr lvl="2">
              <a:spcBef>
                <a:spcPts val="0"/>
              </a:spcBef>
              <a:spcAft>
                <a:spcPts val="0"/>
              </a:spcAft>
              <a:buClr>
                <a:srgbClr val="FF6529"/>
              </a:buClr>
              <a:buSzPts val="1000"/>
              <a:buNone/>
              <a:defRPr>
                <a:solidFill>
                  <a:srgbClr val="FF6529"/>
                </a:solidFill>
              </a:defRPr>
            </a:lvl3pPr>
            <a:lvl4pPr lvl="3">
              <a:spcBef>
                <a:spcPts val="0"/>
              </a:spcBef>
              <a:spcAft>
                <a:spcPts val="0"/>
              </a:spcAft>
              <a:buClr>
                <a:srgbClr val="FF6529"/>
              </a:buClr>
              <a:buSzPts val="1000"/>
              <a:buNone/>
              <a:defRPr>
                <a:solidFill>
                  <a:srgbClr val="FF6529"/>
                </a:solidFill>
              </a:defRPr>
            </a:lvl4pPr>
            <a:lvl5pPr lvl="4">
              <a:spcBef>
                <a:spcPts val="0"/>
              </a:spcBef>
              <a:spcAft>
                <a:spcPts val="0"/>
              </a:spcAft>
              <a:buClr>
                <a:srgbClr val="FF6529"/>
              </a:buClr>
              <a:buSzPts val="1000"/>
              <a:buNone/>
              <a:defRPr>
                <a:solidFill>
                  <a:srgbClr val="FF6529"/>
                </a:solidFill>
              </a:defRPr>
            </a:lvl5pPr>
            <a:lvl6pPr lvl="5">
              <a:spcBef>
                <a:spcPts val="0"/>
              </a:spcBef>
              <a:spcAft>
                <a:spcPts val="0"/>
              </a:spcAft>
              <a:buClr>
                <a:srgbClr val="FF6529"/>
              </a:buClr>
              <a:buSzPts val="1000"/>
              <a:buNone/>
              <a:defRPr>
                <a:solidFill>
                  <a:srgbClr val="FF6529"/>
                </a:solidFill>
              </a:defRPr>
            </a:lvl6pPr>
            <a:lvl7pPr lvl="6">
              <a:spcBef>
                <a:spcPts val="0"/>
              </a:spcBef>
              <a:spcAft>
                <a:spcPts val="0"/>
              </a:spcAft>
              <a:buClr>
                <a:srgbClr val="FF6529"/>
              </a:buClr>
              <a:buSzPts val="1000"/>
              <a:buNone/>
              <a:defRPr>
                <a:solidFill>
                  <a:srgbClr val="FF6529"/>
                </a:solidFill>
              </a:defRPr>
            </a:lvl7pPr>
            <a:lvl8pPr lvl="7">
              <a:spcBef>
                <a:spcPts val="0"/>
              </a:spcBef>
              <a:spcAft>
                <a:spcPts val="0"/>
              </a:spcAft>
              <a:buClr>
                <a:srgbClr val="FF6529"/>
              </a:buClr>
              <a:buSzPts val="1000"/>
              <a:buNone/>
              <a:defRPr>
                <a:solidFill>
                  <a:srgbClr val="FF6529"/>
                </a:solidFill>
              </a:defRPr>
            </a:lvl8pPr>
            <a:lvl9pPr lvl="8">
              <a:spcBef>
                <a:spcPts val="0"/>
              </a:spcBef>
              <a:spcAft>
                <a:spcPts val="0"/>
              </a:spcAft>
              <a:buClr>
                <a:srgbClr val="FF6529"/>
              </a:buClr>
              <a:buSzPts val="1000"/>
              <a:buNone/>
              <a:defRPr>
                <a:solidFill>
                  <a:srgbClr val="FF6529"/>
                </a:solidFill>
              </a:defRPr>
            </a:lvl9pPr>
          </a:lstStyle>
          <a:p/>
        </p:txBody>
      </p:sp>
      <p:sp>
        <p:nvSpPr>
          <p:cNvPr id="136" name="Google Shape;136;p15"/>
          <p:cNvSpPr txBox="1"/>
          <p:nvPr/>
        </p:nvSpPr>
        <p:spPr>
          <a:xfrm>
            <a:off x="1959975" y="3821375"/>
            <a:ext cx="33402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a:solidFill>
                <a:srgbClr val="063849"/>
              </a:solidFill>
              <a:latin typeface="Roboto Light"/>
              <a:ea typeface="Roboto Light"/>
              <a:cs typeface="Roboto Light"/>
              <a:sym typeface="Roboto Light"/>
            </a:endParaRPr>
          </a:p>
        </p:txBody>
      </p:sp>
      <p:pic>
        <p:nvPicPr>
          <p:cNvPr id="137" name="Google Shape;137;p15" title="JB Light with Bar.png"/>
          <p:cNvPicPr preferRelativeResize="0"/>
          <p:nvPr/>
        </p:nvPicPr>
        <p:blipFill>
          <a:blip r:embed="rId3">
            <a:alphaModFix/>
          </a:blip>
          <a:stretch>
            <a:fillRect/>
          </a:stretch>
        </p:blipFill>
        <p:spPr>
          <a:xfrm>
            <a:off x="365700" y="4626687"/>
            <a:ext cx="1806627" cy="337325"/>
          </a:xfrm>
          <a:prstGeom prst="rect">
            <a:avLst/>
          </a:prstGeom>
          <a:noFill/>
          <a:ln>
            <a:noFill/>
          </a:ln>
        </p:spPr>
      </p:pic>
      <p:pic>
        <p:nvPicPr>
          <p:cNvPr id="138" name="Google Shape;138;p15"/>
          <p:cNvPicPr preferRelativeResize="0"/>
          <p:nvPr/>
        </p:nvPicPr>
        <p:blipFill>
          <a:blip r:embed="rId4">
            <a:alphaModFix/>
          </a:blip>
          <a:stretch>
            <a:fillRect/>
          </a:stretch>
        </p:blipFill>
        <p:spPr>
          <a:xfrm>
            <a:off x="2339876" y="4629599"/>
            <a:ext cx="1853267" cy="331500"/>
          </a:xfrm>
          <a:prstGeom prst="rect">
            <a:avLst/>
          </a:prstGeom>
          <a:noFill/>
          <a:ln>
            <a:noFill/>
          </a:ln>
        </p:spPr>
      </p:pic>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Speaker name">
  <p:cSld name="SECTION_HEADER_2">
    <p:bg>
      <p:bgPr>
        <a:solidFill>
          <a:srgbClr val="063849"/>
        </a:solidFill>
      </p:bgPr>
    </p:bg>
    <p:spTree>
      <p:nvGrpSpPr>
        <p:cNvPr id="139" name="Shape 139"/>
        <p:cNvGrpSpPr/>
        <p:nvPr/>
      </p:nvGrpSpPr>
      <p:grpSpPr>
        <a:xfrm>
          <a:off x="0" y="0"/>
          <a:ext cx="0" cy="0"/>
          <a:chOff x="0" y="0"/>
          <a:chExt cx="0" cy="0"/>
        </a:xfrm>
      </p:grpSpPr>
      <p:sp>
        <p:nvSpPr>
          <p:cNvPr id="140" name="Google Shape;140;p16"/>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41" name="Google Shape;141;p16"/>
          <p:cNvSpPr txBox="1"/>
          <p:nvPr>
            <p:ph idx="1" type="subTitle"/>
          </p:nvPr>
        </p:nvSpPr>
        <p:spPr>
          <a:xfrm>
            <a:off x="365700"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400"/>
              <a:buFont typeface="Roboto"/>
              <a:buNone/>
              <a:defRPr b="1">
                <a:solidFill>
                  <a:schemeClr val="lt2"/>
                </a:solidFill>
                <a:latin typeface="Roboto"/>
                <a:ea typeface="Roboto"/>
                <a:cs typeface="Roboto"/>
                <a:sym typeface="Roboto"/>
              </a:defRPr>
            </a:lvl1pPr>
            <a:lvl2pPr lvl="1">
              <a:spcBef>
                <a:spcPts val="0"/>
              </a:spcBef>
              <a:spcAft>
                <a:spcPts val="0"/>
              </a:spcAft>
              <a:buClr>
                <a:schemeClr val="lt2"/>
              </a:buClr>
              <a:buSzPts val="1400"/>
              <a:buFont typeface="Roboto"/>
              <a:buNone/>
              <a:defRPr b="1" sz="1400">
                <a:solidFill>
                  <a:schemeClr val="lt2"/>
                </a:solidFill>
                <a:latin typeface="Roboto"/>
                <a:ea typeface="Roboto"/>
                <a:cs typeface="Roboto"/>
                <a:sym typeface="Roboto"/>
              </a:defRPr>
            </a:lvl2pPr>
            <a:lvl3pPr lvl="2">
              <a:spcBef>
                <a:spcPts val="0"/>
              </a:spcBef>
              <a:spcAft>
                <a:spcPts val="0"/>
              </a:spcAft>
              <a:buClr>
                <a:schemeClr val="lt2"/>
              </a:buClr>
              <a:buSzPts val="1400"/>
              <a:buNone/>
              <a:defRPr b="1" sz="1400">
                <a:solidFill>
                  <a:schemeClr val="lt2"/>
                </a:solidFill>
              </a:defRPr>
            </a:lvl3pPr>
            <a:lvl4pPr lvl="3">
              <a:spcBef>
                <a:spcPts val="0"/>
              </a:spcBef>
              <a:spcAft>
                <a:spcPts val="0"/>
              </a:spcAft>
              <a:buClr>
                <a:schemeClr val="lt2"/>
              </a:buClr>
              <a:buSzPts val="1400"/>
              <a:buNone/>
              <a:defRPr b="1" sz="1400">
                <a:solidFill>
                  <a:schemeClr val="lt2"/>
                </a:solidFill>
              </a:defRPr>
            </a:lvl4pPr>
            <a:lvl5pPr lvl="4">
              <a:spcBef>
                <a:spcPts val="0"/>
              </a:spcBef>
              <a:spcAft>
                <a:spcPts val="0"/>
              </a:spcAft>
              <a:buClr>
                <a:schemeClr val="lt2"/>
              </a:buClr>
              <a:buSzPts val="1400"/>
              <a:buNone/>
              <a:defRPr b="1" sz="1400">
                <a:solidFill>
                  <a:schemeClr val="lt2"/>
                </a:solidFill>
              </a:defRPr>
            </a:lvl5pPr>
            <a:lvl6pPr lvl="5">
              <a:spcBef>
                <a:spcPts val="0"/>
              </a:spcBef>
              <a:spcAft>
                <a:spcPts val="0"/>
              </a:spcAft>
              <a:buClr>
                <a:schemeClr val="lt2"/>
              </a:buClr>
              <a:buSzPts val="1400"/>
              <a:buNone/>
              <a:defRPr b="1" sz="1400">
                <a:solidFill>
                  <a:schemeClr val="lt2"/>
                </a:solidFill>
              </a:defRPr>
            </a:lvl6pPr>
            <a:lvl7pPr lvl="6">
              <a:spcBef>
                <a:spcPts val="0"/>
              </a:spcBef>
              <a:spcAft>
                <a:spcPts val="0"/>
              </a:spcAft>
              <a:buClr>
                <a:schemeClr val="lt2"/>
              </a:buClr>
              <a:buSzPts val="1400"/>
              <a:buNone/>
              <a:defRPr b="1" sz="1400">
                <a:solidFill>
                  <a:schemeClr val="lt2"/>
                </a:solidFill>
              </a:defRPr>
            </a:lvl7pPr>
            <a:lvl8pPr lvl="7">
              <a:spcBef>
                <a:spcPts val="0"/>
              </a:spcBef>
              <a:spcAft>
                <a:spcPts val="0"/>
              </a:spcAft>
              <a:buClr>
                <a:schemeClr val="lt2"/>
              </a:buClr>
              <a:buSzPts val="1400"/>
              <a:buNone/>
              <a:defRPr b="1" sz="1400">
                <a:solidFill>
                  <a:schemeClr val="lt2"/>
                </a:solidFill>
              </a:defRPr>
            </a:lvl8pPr>
            <a:lvl9pPr lvl="8">
              <a:spcBef>
                <a:spcPts val="0"/>
              </a:spcBef>
              <a:spcAft>
                <a:spcPts val="0"/>
              </a:spcAft>
              <a:buClr>
                <a:schemeClr val="lt2"/>
              </a:buClr>
              <a:buSzPts val="1400"/>
              <a:buNone/>
              <a:defRPr b="1" sz="1400">
                <a:solidFill>
                  <a:schemeClr val="lt2"/>
                </a:solidFill>
              </a:defRPr>
            </a:lvl9pPr>
          </a:lstStyle>
          <a:p/>
        </p:txBody>
      </p:sp>
      <p:sp>
        <p:nvSpPr>
          <p:cNvPr id="142" name="Google Shape;142;p16"/>
          <p:cNvSpPr txBox="1"/>
          <p:nvPr>
            <p:ph idx="2" type="subTitle"/>
          </p:nvPr>
        </p:nvSpPr>
        <p:spPr>
          <a:xfrm>
            <a:off x="365700" y="3813048"/>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9pPr>
          </a:lstStyle>
          <a:p/>
        </p:txBody>
      </p:sp>
      <p:pic>
        <p:nvPicPr>
          <p:cNvPr id="143" name="Google Shape;143;p16"/>
          <p:cNvPicPr preferRelativeResize="0"/>
          <p:nvPr/>
        </p:nvPicPr>
        <p:blipFill rotWithShape="1">
          <a:blip r:embed="rId2">
            <a:alphaModFix/>
          </a:blip>
          <a:srcRect b="6524" l="0" r="0" t="0"/>
          <a:stretch/>
        </p:blipFill>
        <p:spPr>
          <a:xfrm>
            <a:off x="3585225" y="335450"/>
            <a:ext cx="5558774" cy="4808051"/>
          </a:xfrm>
          <a:prstGeom prst="rect">
            <a:avLst/>
          </a:prstGeom>
          <a:noFill/>
          <a:ln>
            <a:noFill/>
          </a:ln>
        </p:spPr>
      </p:pic>
      <p:sp>
        <p:nvSpPr>
          <p:cNvPr id="144" name="Google Shape;144;p16"/>
          <p:cNvSpPr/>
          <p:nvPr/>
        </p:nvSpPr>
        <p:spPr>
          <a:xfrm>
            <a:off x="0" y="150"/>
            <a:ext cx="9144000" cy="365700"/>
          </a:xfrm>
          <a:prstGeom prst="rect">
            <a:avLst/>
          </a:prstGeom>
          <a:solidFill>
            <a:srgbClr val="FFFFFF"/>
          </a:solidFill>
          <a:ln>
            <a:noFill/>
          </a:ln>
        </p:spPr>
        <p:txBody>
          <a:bodyPr anchorCtr="0" anchor="ctr" bIns="91425" lIns="91425" spcFirstLastPara="1" rIns="91425" wrap="square" tIns="91425">
            <a:noAutofit/>
          </a:bodyPr>
          <a:lstStyle/>
          <a:p>
            <a:pPr indent="0" lvl="0" marL="1371600" rtl="0" algn="ctr">
              <a:spcBef>
                <a:spcPts val="0"/>
              </a:spcBef>
              <a:spcAft>
                <a:spcPts val="0"/>
              </a:spcAft>
              <a:buNone/>
            </a:pPr>
            <a:r>
              <a:t/>
            </a:r>
            <a:endParaRPr>
              <a:latin typeface="Roboto Light"/>
              <a:ea typeface="Roboto Light"/>
              <a:cs typeface="Roboto Light"/>
              <a:sym typeface="Roboto Light"/>
            </a:endParaRPr>
          </a:p>
        </p:txBody>
      </p:sp>
      <p:pic>
        <p:nvPicPr>
          <p:cNvPr id="145" name="Google Shape;145;p16" title="JB Dark with Bar.png"/>
          <p:cNvPicPr preferRelativeResize="0"/>
          <p:nvPr/>
        </p:nvPicPr>
        <p:blipFill>
          <a:blip r:embed="rId3">
            <a:alphaModFix/>
          </a:blip>
          <a:stretch>
            <a:fillRect/>
          </a:stretch>
        </p:blipFill>
        <p:spPr>
          <a:xfrm>
            <a:off x="365700" y="91574"/>
            <a:ext cx="1080052" cy="198536"/>
          </a:xfrm>
          <a:prstGeom prst="rect">
            <a:avLst/>
          </a:prstGeom>
          <a:noFill/>
          <a:ln>
            <a:noFill/>
          </a:ln>
        </p:spPr>
      </p:pic>
      <p:pic>
        <p:nvPicPr>
          <p:cNvPr id="146" name="Google Shape;146;p16"/>
          <p:cNvPicPr preferRelativeResize="0"/>
          <p:nvPr/>
        </p:nvPicPr>
        <p:blipFill>
          <a:blip r:embed="rId4">
            <a:alphaModFix/>
          </a:blip>
          <a:stretch>
            <a:fillRect/>
          </a:stretch>
        </p:blipFill>
        <p:spPr>
          <a:xfrm>
            <a:off x="1552975" y="92225"/>
            <a:ext cx="1109975" cy="198540"/>
          </a:xfrm>
          <a:prstGeom prst="rect">
            <a:avLst/>
          </a:prstGeom>
          <a:noFill/>
          <a:ln>
            <a:noFill/>
          </a:ln>
        </p:spPr>
      </p:pic>
      <p:pic>
        <p:nvPicPr>
          <p:cNvPr id="147" name="Google Shape;147;p16"/>
          <p:cNvPicPr preferRelativeResize="0"/>
          <p:nvPr/>
        </p:nvPicPr>
        <p:blipFill>
          <a:blip r:embed="rId5">
            <a:alphaModFix/>
          </a:blip>
          <a:stretch>
            <a:fillRect/>
          </a:stretch>
        </p:blipFill>
        <p:spPr>
          <a:xfrm>
            <a:off x="365698" y="4539876"/>
            <a:ext cx="1558043" cy="420624"/>
          </a:xfrm>
          <a:prstGeom prst="rect">
            <a:avLst/>
          </a:prstGeom>
          <a:noFill/>
          <a:ln>
            <a:noFill/>
          </a:ln>
        </p:spPr>
      </p:pic>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Speaker names 2">
  <p:cSld name="SECTION_HEADER_2_1">
    <p:bg>
      <p:bgPr>
        <a:solidFill>
          <a:srgbClr val="063849"/>
        </a:solidFill>
      </p:bgPr>
    </p:bg>
    <p:spTree>
      <p:nvGrpSpPr>
        <p:cNvPr id="148" name="Shape 148"/>
        <p:cNvGrpSpPr/>
        <p:nvPr/>
      </p:nvGrpSpPr>
      <p:grpSpPr>
        <a:xfrm>
          <a:off x="0" y="0"/>
          <a:ext cx="0" cy="0"/>
          <a:chOff x="0" y="0"/>
          <a:chExt cx="0" cy="0"/>
        </a:xfrm>
      </p:grpSpPr>
      <p:pic>
        <p:nvPicPr>
          <p:cNvPr id="149" name="Google Shape;149;p17"/>
          <p:cNvPicPr preferRelativeResize="0"/>
          <p:nvPr/>
        </p:nvPicPr>
        <p:blipFill>
          <a:blip r:embed="rId2">
            <a:alphaModFix/>
          </a:blip>
          <a:stretch>
            <a:fillRect/>
          </a:stretch>
        </p:blipFill>
        <p:spPr>
          <a:xfrm>
            <a:off x="3585225" y="0"/>
            <a:ext cx="5558779" cy="5143499"/>
          </a:xfrm>
          <a:prstGeom prst="rect">
            <a:avLst/>
          </a:prstGeom>
          <a:noFill/>
          <a:ln>
            <a:noFill/>
          </a:ln>
        </p:spPr>
      </p:pic>
      <p:sp>
        <p:nvSpPr>
          <p:cNvPr id="150" name="Google Shape;150;p17"/>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SzPts val="2600"/>
              <a:buNone/>
              <a:defRPr sz="26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51" name="Google Shape;151;p17"/>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52" name="Google Shape;152;p17"/>
          <p:cNvSpPr txBox="1"/>
          <p:nvPr>
            <p:ph idx="1" type="subTitle"/>
          </p:nvPr>
        </p:nvSpPr>
        <p:spPr>
          <a:xfrm>
            <a:off x="365700"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spcBef>
                <a:spcPts val="0"/>
              </a:spcBef>
              <a:spcAft>
                <a:spcPts val="0"/>
              </a:spcAft>
              <a:buClr>
                <a:schemeClr val="lt2"/>
              </a:buClr>
              <a:buSzPts val="1200"/>
              <a:buNone/>
              <a:defRPr b="1" sz="1200">
                <a:solidFill>
                  <a:schemeClr val="lt2"/>
                </a:solidFill>
              </a:defRPr>
            </a:lvl3pPr>
            <a:lvl4pPr lvl="3">
              <a:spcBef>
                <a:spcPts val="0"/>
              </a:spcBef>
              <a:spcAft>
                <a:spcPts val="0"/>
              </a:spcAft>
              <a:buClr>
                <a:schemeClr val="lt2"/>
              </a:buClr>
              <a:buSzPts val="1200"/>
              <a:buNone/>
              <a:defRPr b="1" sz="1200">
                <a:solidFill>
                  <a:schemeClr val="lt2"/>
                </a:solidFill>
              </a:defRPr>
            </a:lvl4pPr>
            <a:lvl5pPr lvl="4">
              <a:spcBef>
                <a:spcPts val="0"/>
              </a:spcBef>
              <a:spcAft>
                <a:spcPts val="0"/>
              </a:spcAft>
              <a:buClr>
                <a:schemeClr val="lt2"/>
              </a:buClr>
              <a:buSzPts val="1200"/>
              <a:buNone/>
              <a:defRPr b="1" sz="1200">
                <a:solidFill>
                  <a:schemeClr val="lt2"/>
                </a:solidFill>
              </a:defRPr>
            </a:lvl5pPr>
            <a:lvl6pPr lvl="5">
              <a:spcBef>
                <a:spcPts val="0"/>
              </a:spcBef>
              <a:spcAft>
                <a:spcPts val="0"/>
              </a:spcAft>
              <a:buClr>
                <a:schemeClr val="lt2"/>
              </a:buClr>
              <a:buSzPts val="1200"/>
              <a:buNone/>
              <a:defRPr b="1" sz="1200">
                <a:solidFill>
                  <a:schemeClr val="lt2"/>
                </a:solidFill>
              </a:defRPr>
            </a:lvl6pPr>
            <a:lvl7pPr lvl="6">
              <a:spcBef>
                <a:spcPts val="0"/>
              </a:spcBef>
              <a:spcAft>
                <a:spcPts val="0"/>
              </a:spcAft>
              <a:buClr>
                <a:schemeClr val="lt2"/>
              </a:buClr>
              <a:buSzPts val="1200"/>
              <a:buNone/>
              <a:defRPr b="1" sz="1200">
                <a:solidFill>
                  <a:schemeClr val="lt2"/>
                </a:solidFill>
              </a:defRPr>
            </a:lvl7pPr>
            <a:lvl8pPr lvl="7">
              <a:spcBef>
                <a:spcPts val="0"/>
              </a:spcBef>
              <a:spcAft>
                <a:spcPts val="0"/>
              </a:spcAft>
              <a:buClr>
                <a:schemeClr val="lt2"/>
              </a:buClr>
              <a:buSzPts val="1200"/>
              <a:buNone/>
              <a:defRPr b="1" sz="1200">
                <a:solidFill>
                  <a:schemeClr val="lt2"/>
                </a:solidFill>
              </a:defRPr>
            </a:lvl8pPr>
            <a:lvl9pPr lvl="8">
              <a:spcBef>
                <a:spcPts val="0"/>
              </a:spcBef>
              <a:spcAft>
                <a:spcPts val="0"/>
              </a:spcAft>
              <a:buClr>
                <a:schemeClr val="lt2"/>
              </a:buClr>
              <a:buSzPts val="1200"/>
              <a:buNone/>
              <a:defRPr b="1" sz="1200">
                <a:solidFill>
                  <a:schemeClr val="lt2"/>
                </a:solidFill>
              </a:defRPr>
            </a:lvl9pPr>
          </a:lstStyle>
          <a:p/>
        </p:txBody>
      </p:sp>
      <p:sp>
        <p:nvSpPr>
          <p:cNvPr id="153" name="Google Shape;153;p17"/>
          <p:cNvSpPr txBox="1"/>
          <p:nvPr>
            <p:ph idx="2" type="subTitle"/>
          </p:nvPr>
        </p:nvSpPr>
        <p:spPr>
          <a:xfrm>
            <a:off x="365700" y="3794760"/>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154" name="Google Shape;154;p17"/>
          <p:cNvSpPr txBox="1"/>
          <p:nvPr>
            <p:ph idx="3" type="subTitle"/>
          </p:nvPr>
        </p:nvSpPr>
        <p:spPr>
          <a:xfrm>
            <a:off x="2940125"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spcBef>
                <a:spcPts val="0"/>
              </a:spcBef>
              <a:spcAft>
                <a:spcPts val="0"/>
              </a:spcAft>
              <a:buClr>
                <a:schemeClr val="lt2"/>
              </a:buClr>
              <a:buSzPts val="1200"/>
              <a:buNone/>
              <a:defRPr b="1" sz="1200">
                <a:solidFill>
                  <a:schemeClr val="lt2"/>
                </a:solidFill>
              </a:defRPr>
            </a:lvl3pPr>
            <a:lvl4pPr lvl="3">
              <a:spcBef>
                <a:spcPts val="0"/>
              </a:spcBef>
              <a:spcAft>
                <a:spcPts val="0"/>
              </a:spcAft>
              <a:buClr>
                <a:schemeClr val="lt2"/>
              </a:buClr>
              <a:buSzPts val="1200"/>
              <a:buNone/>
              <a:defRPr b="1" sz="1200">
                <a:solidFill>
                  <a:schemeClr val="lt2"/>
                </a:solidFill>
              </a:defRPr>
            </a:lvl4pPr>
            <a:lvl5pPr lvl="4">
              <a:spcBef>
                <a:spcPts val="0"/>
              </a:spcBef>
              <a:spcAft>
                <a:spcPts val="0"/>
              </a:spcAft>
              <a:buClr>
                <a:schemeClr val="lt2"/>
              </a:buClr>
              <a:buSzPts val="1200"/>
              <a:buNone/>
              <a:defRPr b="1" sz="1200">
                <a:solidFill>
                  <a:schemeClr val="lt2"/>
                </a:solidFill>
              </a:defRPr>
            </a:lvl5pPr>
            <a:lvl6pPr lvl="5">
              <a:spcBef>
                <a:spcPts val="0"/>
              </a:spcBef>
              <a:spcAft>
                <a:spcPts val="0"/>
              </a:spcAft>
              <a:buClr>
                <a:schemeClr val="lt2"/>
              </a:buClr>
              <a:buSzPts val="1200"/>
              <a:buNone/>
              <a:defRPr b="1" sz="1200">
                <a:solidFill>
                  <a:schemeClr val="lt2"/>
                </a:solidFill>
              </a:defRPr>
            </a:lvl6pPr>
            <a:lvl7pPr lvl="6">
              <a:spcBef>
                <a:spcPts val="0"/>
              </a:spcBef>
              <a:spcAft>
                <a:spcPts val="0"/>
              </a:spcAft>
              <a:buClr>
                <a:schemeClr val="lt2"/>
              </a:buClr>
              <a:buSzPts val="1200"/>
              <a:buNone/>
              <a:defRPr b="1" sz="1200">
                <a:solidFill>
                  <a:schemeClr val="lt2"/>
                </a:solidFill>
              </a:defRPr>
            </a:lvl7pPr>
            <a:lvl8pPr lvl="7">
              <a:spcBef>
                <a:spcPts val="0"/>
              </a:spcBef>
              <a:spcAft>
                <a:spcPts val="0"/>
              </a:spcAft>
              <a:buClr>
                <a:schemeClr val="lt2"/>
              </a:buClr>
              <a:buSzPts val="1200"/>
              <a:buNone/>
              <a:defRPr b="1" sz="1200">
                <a:solidFill>
                  <a:schemeClr val="lt2"/>
                </a:solidFill>
              </a:defRPr>
            </a:lvl8pPr>
            <a:lvl9pPr lvl="8">
              <a:spcBef>
                <a:spcPts val="0"/>
              </a:spcBef>
              <a:spcAft>
                <a:spcPts val="0"/>
              </a:spcAft>
              <a:buClr>
                <a:schemeClr val="lt2"/>
              </a:buClr>
              <a:buSzPts val="1200"/>
              <a:buNone/>
              <a:defRPr b="1" sz="1200">
                <a:solidFill>
                  <a:schemeClr val="lt2"/>
                </a:solidFill>
              </a:defRPr>
            </a:lvl9pPr>
          </a:lstStyle>
          <a:p/>
        </p:txBody>
      </p:sp>
      <p:sp>
        <p:nvSpPr>
          <p:cNvPr id="155" name="Google Shape;155;p17"/>
          <p:cNvSpPr txBox="1"/>
          <p:nvPr>
            <p:ph idx="4" type="subTitle"/>
          </p:nvPr>
        </p:nvSpPr>
        <p:spPr>
          <a:xfrm>
            <a:off x="2940125" y="3794760"/>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pic>
        <p:nvPicPr>
          <p:cNvPr id="156" name="Google Shape;156;p17" title="JB Light with Bar.png"/>
          <p:cNvPicPr preferRelativeResize="0"/>
          <p:nvPr/>
        </p:nvPicPr>
        <p:blipFill>
          <a:blip r:embed="rId3">
            <a:alphaModFix/>
          </a:blip>
          <a:stretch>
            <a:fillRect/>
          </a:stretch>
        </p:blipFill>
        <p:spPr>
          <a:xfrm>
            <a:off x="365700" y="4626687"/>
            <a:ext cx="1806627" cy="337325"/>
          </a:xfrm>
          <a:prstGeom prst="rect">
            <a:avLst/>
          </a:prstGeom>
          <a:noFill/>
          <a:ln>
            <a:noFill/>
          </a:ln>
        </p:spPr>
      </p:pic>
      <p:pic>
        <p:nvPicPr>
          <p:cNvPr id="157" name="Google Shape;157;p17"/>
          <p:cNvPicPr preferRelativeResize="0"/>
          <p:nvPr/>
        </p:nvPicPr>
        <p:blipFill>
          <a:blip r:embed="rId4">
            <a:alphaModFix/>
          </a:blip>
          <a:stretch>
            <a:fillRect/>
          </a:stretch>
        </p:blipFill>
        <p:spPr>
          <a:xfrm>
            <a:off x="2339876" y="4629599"/>
            <a:ext cx="1853267" cy="331500"/>
          </a:xfrm>
          <a:prstGeom prst="rect">
            <a:avLst/>
          </a:prstGeom>
          <a:noFill/>
          <a:ln>
            <a:noFill/>
          </a:ln>
        </p:spPr>
      </p:pic>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Dynamic">
  <p:cSld name="SECTION_HEADER_1">
    <p:bg>
      <p:bgPr>
        <a:solidFill>
          <a:srgbClr val="063849"/>
        </a:solidFill>
      </p:bgPr>
    </p:bg>
    <p:spTree>
      <p:nvGrpSpPr>
        <p:cNvPr id="158" name="Shape 158"/>
        <p:cNvGrpSpPr/>
        <p:nvPr/>
      </p:nvGrpSpPr>
      <p:grpSpPr>
        <a:xfrm>
          <a:off x="0" y="0"/>
          <a:ext cx="0" cy="0"/>
          <a:chOff x="0" y="0"/>
          <a:chExt cx="0" cy="0"/>
        </a:xfrm>
      </p:grpSpPr>
      <p:pic>
        <p:nvPicPr>
          <p:cNvPr id="159" name="Google Shape;159;p18"/>
          <p:cNvPicPr preferRelativeResize="0"/>
          <p:nvPr/>
        </p:nvPicPr>
        <p:blipFill rotWithShape="1">
          <a:blip r:embed="rId2">
            <a:alphaModFix/>
          </a:blip>
          <a:srcRect b="9" l="0" r="0" t="9"/>
          <a:stretch/>
        </p:blipFill>
        <p:spPr>
          <a:xfrm>
            <a:off x="3585225" y="0"/>
            <a:ext cx="5558780" cy="5143500"/>
          </a:xfrm>
          <a:prstGeom prst="rect">
            <a:avLst/>
          </a:prstGeom>
          <a:noFill/>
          <a:ln>
            <a:noFill/>
          </a:ln>
        </p:spPr>
      </p:pic>
      <p:sp>
        <p:nvSpPr>
          <p:cNvPr id="160" name="Google Shape;160;p18"/>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2"/>
              </a:buClr>
              <a:buSzPts val="2600"/>
              <a:buNone/>
              <a:defRPr sz="2600">
                <a:solidFill>
                  <a:schemeClr val="lt2"/>
                </a:solidFill>
              </a:defRPr>
            </a:lvl1pPr>
            <a:lvl2pPr lvl="1">
              <a:spcBef>
                <a:spcPts val="0"/>
              </a:spcBef>
              <a:spcAft>
                <a:spcPts val="0"/>
              </a:spcAft>
              <a:buClr>
                <a:schemeClr val="lt2"/>
              </a:buClr>
              <a:buSzPts val="2800"/>
              <a:buNone/>
              <a:defRPr>
                <a:solidFill>
                  <a:schemeClr val="lt2"/>
                </a:solidFill>
              </a:defRPr>
            </a:lvl2pPr>
            <a:lvl3pPr lvl="2">
              <a:spcBef>
                <a:spcPts val="0"/>
              </a:spcBef>
              <a:spcAft>
                <a:spcPts val="0"/>
              </a:spcAft>
              <a:buClr>
                <a:schemeClr val="lt2"/>
              </a:buClr>
              <a:buSzPts val="2800"/>
              <a:buNone/>
              <a:defRPr>
                <a:solidFill>
                  <a:schemeClr val="lt2"/>
                </a:solidFill>
              </a:defRPr>
            </a:lvl3pPr>
            <a:lvl4pPr lvl="3">
              <a:spcBef>
                <a:spcPts val="0"/>
              </a:spcBef>
              <a:spcAft>
                <a:spcPts val="0"/>
              </a:spcAft>
              <a:buClr>
                <a:schemeClr val="lt2"/>
              </a:buClr>
              <a:buSzPts val="2800"/>
              <a:buNone/>
              <a:defRPr>
                <a:solidFill>
                  <a:schemeClr val="lt2"/>
                </a:solidFill>
              </a:defRPr>
            </a:lvl4pPr>
            <a:lvl5pPr lvl="4">
              <a:spcBef>
                <a:spcPts val="0"/>
              </a:spcBef>
              <a:spcAft>
                <a:spcPts val="0"/>
              </a:spcAft>
              <a:buClr>
                <a:schemeClr val="lt2"/>
              </a:buClr>
              <a:buSzPts val="2800"/>
              <a:buNone/>
              <a:defRPr>
                <a:solidFill>
                  <a:schemeClr val="lt2"/>
                </a:solidFill>
              </a:defRPr>
            </a:lvl5pPr>
            <a:lvl6pPr lvl="5">
              <a:spcBef>
                <a:spcPts val="0"/>
              </a:spcBef>
              <a:spcAft>
                <a:spcPts val="0"/>
              </a:spcAft>
              <a:buClr>
                <a:schemeClr val="lt2"/>
              </a:buClr>
              <a:buSzPts val="2800"/>
              <a:buNone/>
              <a:defRPr>
                <a:solidFill>
                  <a:schemeClr val="lt2"/>
                </a:solidFill>
              </a:defRPr>
            </a:lvl6pPr>
            <a:lvl7pPr lvl="6">
              <a:spcBef>
                <a:spcPts val="0"/>
              </a:spcBef>
              <a:spcAft>
                <a:spcPts val="0"/>
              </a:spcAft>
              <a:buClr>
                <a:schemeClr val="lt2"/>
              </a:buClr>
              <a:buSzPts val="2800"/>
              <a:buNone/>
              <a:defRPr>
                <a:solidFill>
                  <a:schemeClr val="lt2"/>
                </a:solidFill>
              </a:defRPr>
            </a:lvl7pPr>
            <a:lvl8pPr lvl="7">
              <a:spcBef>
                <a:spcPts val="0"/>
              </a:spcBef>
              <a:spcAft>
                <a:spcPts val="0"/>
              </a:spcAft>
              <a:buClr>
                <a:schemeClr val="lt2"/>
              </a:buClr>
              <a:buSzPts val="2800"/>
              <a:buNone/>
              <a:defRPr>
                <a:solidFill>
                  <a:schemeClr val="lt2"/>
                </a:solidFill>
              </a:defRPr>
            </a:lvl8pPr>
            <a:lvl9pPr lvl="8">
              <a:spcBef>
                <a:spcPts val="0"/>
              </a:spcBef>
              <a:spcAft>
                <a:spcPts val="0"/>
              </a:spcAft>
              <a:buClr>
                <a:schemeClr val="lt2"/>
              </a:buClr>
              <a:buSzPts val="2800"/>
              <a:buNone/>
              <a:defRPr>
                <a:solidFill>
                  <a:schemeClr val="lt2"/>
                </a:solidFill>
              </a:defRPr>
            </a:lvl9pPr>
          </a:lstStyle>
          <a:p/>
        </p:txBody>
      </p:sp>
      <p:sp>
        <p:nvSpPr>
          <p:cNvPr id="161" name="Google Shape;161;p18"/>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62" name="Google Shape;162;p18"/>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chemeClr val="lt2"/>
              </a:buClr>
              <a:buSzPts val="1400"/>
              <a:buFont typeface="Roboto"/>
              <a:buNone/>
              <a:defRPr>
                <a:solidFill>
                  <a:schemeClr val="lt2"/>
                </a:solidFill>
                <a:latin typeface="Roboto"/>
                <a:ea typeface="Roboto"/>
                <a:cs typeface="Roboto"/>
                <a:sym typeface="Roboto"/>
              </a:defRPr>
            </a:lvl1pPr>
            <a:lvl2pPr lvl="1">
              <a:spcBef>
                <a:spcPts val="0"/>
              </a:spcBef>
              <a:spcAft>
                <a:spcPts val="0"/>
              </a:spcAft>
              <a:buClr>
                <a:schemeClr val="lt2"/>
              </a:buClr>
              <a:buSzPts val="1200"/>
              <a:buNone/>
              <a:defRPr>
                <a:solidFill>
                  <a:schemeClr val="lt2"/>
                </a:solidFill>
              </a:defRPr>
            </a:lvl2pPr>
            <a:lvl3pPr lvl="2">
              <a:spcBef>
                <a:spcPts val="0"/>
              </a:spcBef>
              <a:spcAft>
                <a:spcPts val="0"/>
              </a:spcAft>
              <a:buClr>
                <a:schemeClr val="lt2"/>
              </a:buClr>
              <a:buSzPts val="1000"/>
              <a:buNone/>
              <a:defRPr>
                <a:solidFill>
                  <a:schemeClr val="lt2"/>
                </a:solidFill>
              </a:defRPr>
            </a:lvl3pPr>
            <a:lvl4pPr lvl="3">
              <a:spcBef>
                <a:spcPts val="0"/>
              </a:spcBef>
              <a:spcAft>
                <a:spcPts val="0"/>
              </a:spcAft>
              <a:buClr>
                <a:schemeClr val="lt2"/>
              </a:buClr>
              <a:buSzPts val="1000"/>
              <a:buNone/>
              <a:defRPr>
                <a:solidFill>
                  <a:schemeClr val="lt2"/>
                </a:solidFill>
              </a:defRPr>
            </a:lvl4pPr>
            <a:lvl5pPr lvl="4">
              <a:spcBef>
                <a:spcPts val="0"/>
              </a:spcBef>
              <a:spcAft>
                <a:spcPts val="0"/>
              </a:spcAft>
              <a:buClr>
                <a:schemeClr val="lt2"/>
              </a:buClr>
              <a:buSzPts val="1000"/>
              <a:buNone/>
              <a:defRPr>
                <a:solidFill>
                  <a:schemeClr val="lt2"/>
                </a:solidFill>
              </a:defRPr>
            </a:lvl5pPr>
            <a:lvl6pPr lvl="5">
              <a:spcBef>
                <a:spcPts val="0"/>
              </a:spcBef>
              <a:spcAft>
                <a:spcPts val="0"/>
              </a:spcAft>
              <a:buClr>
                <a:schemeClr val="lt2"/>
              </a:buClr>
              <a:buSzPts val="1000"/>
              <a:buNone/>
              <a:defRPr>
                <a:solidFill>
                  <a:schemeClr val="lt2"/>
                </a:solidFill>
              </a:defRPr>
            </a:lvl6pPr>
            <a:lvl7pPr lvl="6">
              <a:spcBef>
                <a:spcPts val="0"/>
              </a:spcBef>
              <a:spcAft>
                <a:spcPts val="0"/>
              </a:spcAft>
              <a:buClr>
                <a:schemeClr val="lt2"/>
              </a:buClr>
              <a:buSzPts val="1000"/>
              <a:buNone/>
              <a:defRPr>
                <a:solidFill>
                  <a:schemeClr val="lt2"/>
                </a:solidFill>
              </a:defRPr>
            </a:lvl7pPr>
            <a:lvl8pPr lvl="7">
              <a:spcBef>
                <a:spcPts val="0"/>
              </a:spcBef>
              <a:spcAft>
                <a:spcPts val="0"/>
              </a:spcAft>
              <a:buClr>
                <a:schemeClr val="lt2"/>
              </a:buClr>
              <a:buSzPts val="1000"/>
              <a:buNone/>
              <a:defRPr>
                <a:solidFill>
                  <a:schemeClr val="lt2"/>
                </a:solidFill>
              </a:defRPr>
            </a:lvl8pPr>
            <a:lvl9pPr lvl="8">
              <a:spcBef>
                <a:spcPts val="0"/>
              </a:spcBef>
              <a:spcAft>
                <a:spcPts val="0"/>
              </a:spcAft>
              <a:buClr>
                <a:schemeClr val="lt2"/>
              </a:buClr>
              <a:buSzPts val="1000"/>
              <a:buNone/>
              <a:defRPr>
                <a:solidFill>
                  <a:schemeClr val="lt2"/>
                </a:solidFill>
              </a:defRPr>
            </a:lvl9pPr>
          </a:lstStyle>
          <a:p/>
        </p:txBody>
      </p:sp>
      <p:pic>
        <p:nvPicPr>
          <p:cNvPr id="163" name="Google Shape;163;p18" title="JB Light with Bar.png"/>
          <p:cNvPicPr preferRelativeResize="0"/>
          <p:nvPr/>
        </p:nvPicPr>
        <p:blipFill>
          <a:blip r:embed="rId3">
            <a:alphaModFix/>
          </a:blip>
          <a:stretch>
            <a:fillRect/>
          </a:stretch>
        </p:blipFill>
        <p:spPr>
          <a:xfrm>
            <a:off x="365700" y="4626687"/>
            <a:ext cx="1806627" cy="337325"/>
          </a:xfrm>
          <a:prstGeom prst="rect">
            <a:avLst/>
          </a:prstGeom>
          <a:noFill/>
          <a:ln>
            <a:noFill/>
          </a:ln>
        </p:spPr>
      </p:pic>
      <p:pic>
        <p:nvPicPr>
          <p:cNvPr id="164" name="Google Shape;164;p18"/>
          <p:cNvPicPr preferRelativeResize="0"/>
          <p:nvPr/>
        </p:nvPicPr>
        <p:blipFill>
          <a:blip r:embed="rId4">
            <a:alphaModFix/>
          </a:blip>
          <a:stretch>
            <a:fillRect/>
          </a:stretch>
        </p:blipFill>
        <p:spPr>
          <a:xfrm>
            <a:off x="2339876" y="4629599"/>
            <a:ext cx="1853267" cy="331500"/>
          </a:xfrm>
          <a:prstGeom prst="rect">
            <a:avLst/>
          </a:prstGeom>
          <a:noFill/>
          <a:ln>
            <a:noFill/>
          </a:ln>
        </p:spPr>
      </p:pic>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Monochrome">
  <p:cSld name="SECTION_HEADER_1_1">
    <p:bg>
      <p:bgPr>
        <a:solidFill>
          <a:srgbClr val="A5BEC4"/>
        </a:solidFill>
      </p:bgPr>
    </p:bg>
    <p:spTree>
      <p:nvGrpSpPr>
        <p:cNvPr id="165" name="Shape 165"/>
        <p:cNvGrpSpPr/>
        <p:nvPr/>
      </p:nvGrpSpPr>
      <p:grpSpPr>
        <a:xfrm>
          <a:off x="0" y="0"/>
          <a:ext cx="0" cy="0"/>
          <a:chOff x="0" y="0"/>
          <a:chExt cx="0" cy="0"/>
        </a:xfrm>
      </p:grpSpPr>
      <p:pic>
        <p:nvPicPr>
          <p:cNvPr id="166" name="Google Shape;166;p19"/>
          <p:cNvPicPr preferRelativeResize="0"/>
          <p:nvPr/>
        </p:nvPicPr>
        <p:blipFill rotWithShape="1">
          <a:blip r:embed="rId2">
            <a:alphaModFix/>
          </a:blip>
          <a:srcRect b="9" l="0" r="0" t="9"/>
          <a:stretch/>
        </p:blipFill>
        <p:spPr>
          <a:xfrm>
            <a:off x="3585225" y="0"/>
            <a:ext cx="5558780" cy="5143500"/>
          </a:xfrm>
          <a:prstGeom prst="rect">
            <a:avLst/>
          </a:prstGeom>
          <a:noFill/>
          <a:ln>
            <a:noFill/>
          </a:ln>
        </p:spPr>
      </p:pic>
      <p:sp>
        <p:nvSpPr>
          <p:cNvPr id="167" name="Google Shape;167;p19"/>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2600"/>
              <a:buNone/>
              <a:defRPr sz="2600">
                <a:solidFill>
                  <a:srgbClr val="06384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68" name="Google Shape;168;p19"/>
          <p:cNvSpPr/>
          <p:nvPr/>
        </p:nvSpPr>
        <p:spPr>
          <a:xfrm>
            <a:off x="288925" y="4762500"/>
            <a:ext cx="2610000" cy="304800"/>
          </a:xfrm>
          <a:prstGeom prst="rect">
            <a:avLst/>
          </a:prstGeom>
          <a:solidFill>
            <a:srgbClr val="A5BEC4"/>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69" name="Google Shape;169;p19"/>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400"/>
              <a:buFont typeface="Roboto"/>
              <a:buNone/>
              <a:defRPr>
                <a:solidFill>
                  <a:schemeClr val="dk1"/>
                </a:solidFill>
                <a:latin typeface="Roboto"/>
                <a:ea typeface="Roboto"/>
                <a:cs typeface="Roboto"/>
                <a:sym typeface="Roboto"/>
              </a:defRPr>
            </a:lvl1pPr>
            <a:lvl2pPr lvl="1">
              <a:spcBef>
                <a:spcPts val="0"/>
              </a:spcBef>
              <a:spcAft>
                <a:spcPts val="0"/>
              </a:spcAft>
              <a:buClr>
                <a:schemeClr val="dk1"/>
              </a:buClr>
              <a:buSzPts val="1200"/>
              <a:buNone/>
              <a:defRPr>
                <a:solidFill>
                  <a:schemeClr val="dk1"/>
                </a:solidFill>
              </a:defRPr>
            </a:lvl2pPr>
            <a:lvl3pPr lvl="2">
              <a:spcBef>
                <a:spcPts val="0"/>
              </a:spcBef>
              <a:spcAft>
                <a:spcPts val="0"/>
              </a:spcAft>
              <a:buClr>
                <a:schemeClr val="dk1"/>
              </a:buClr>
              <a:buSzPts val="1000"/>
              <a:buNone/>
              <a:defRPr>
                <a:solidFill>
                  <a:schemeClr val="dk1"/>
                </a:solidFill>
              </a:defRPr>
            </a:lvl3pPr>
            <a:lvl4pPr lvl="3">
              <a:spcBef>
                <a:spcPts val="0"/>
              </a:spcBef>
              <a:spcAft>
                <a:spcPts val="0"/>
              </a:spcAft>
              <a:buClr>
                <a:schemeClr val="dk1"/>
              </a:buClr>
              <a:buSzPts val="1000"/>
              <a:buNone/>
              <a:defRPr>
                <a:solidFill>
                  <a:schemeClr val="dk1"/>
                </a:solidFill>
              </a:defRPr>
            </a:lvl4pPr>
            <a:lvl5pPr lvl="4">
              <a:spcBef>
                <a:spcPts val="0"/>
              </a:spcBef>
              <a:spcAft>
                <a:spcPts val="0"/>
              </a:spcAft>
              <a:buClr>
                <a:schemeClr val="dk1"/>
              </a:buClr>
              <a:buSzPts val="1000"/>
              <a:buNone/>
              <a:defRPr>
                <a:solidFill>
                  <a:schemeClr val="dk1"/>
                </a:solidFill>
              </a:defRPr>
            </a:lvl5pPr>
            <a:lvl6pPr lvl="5">
              <a:spcBef>
                <a:spcPts val="0"/>
              </a:spcBef>
              <a:spcAft>
                <a:spcPts val="0"/>
              </a:spcAft>
              <a:buClr>
                <a:schemeClr val="dk1"/>
              </a:buClr>
              <a:buSzPts val="1000"/>
              <a:buNone/>
              <a:defRPr>
                <a:solidFill>
                  <a:schemeClr val="dk1"/>
                </a:solidFill>
              </a:defRPr>
            </a:lvl6pPr>
            <a:lvl7pPr lvl="6">
              <a:spcBef>
                <a:spcPts val="0"/>
              </a:spcBef>
              <a:spcAft>
                <a:spcPts val="0"/>
              </a:spcAft>
              <a:buClr>
                <a:schemeClr val="dk1"/>
              </a:buClr>
              <a:buSzPts val="1000"/>
              <a:buNone/>
              <a:defRPr>
                <a:solidFill>
                  <a:schemeClr val="dk1"/>
                </a:solidFill>
              </a:defRPr>
            </a:lvl7pPr>
            <a:lvl8pPr lvl="7">
              <a:spcBef>
                <a:spcPts val="0"/>
              </a:spcBef>
              <a:spcAft>
                <a:spcPts val="0"/>
              </a:spcAft>
              <a:buClr>
                <a:schemeClr val="dk1"/>
              </a:buClr>
              <a:buSzPts val="1000"/>
              <a:buNone/>
              <a:defRPr>
                <a:solidFill>
                  <a:schemeClr val="dk1"/>
                </a:solidFill>
              </a:defRPr>
            </a:lvl8pPr>
            <a:lvl9pPr lvl="8">
              <a:spcBef>
                <a:spcPts val="0"/>
              </a:spcBef>
              <a:spcAft>
                <a:spcPts val="0"/>
              </a:spcAft>
              <a:buClr>
                <a:schemeClr val="dk1"/>
              </a:buClr>
              <a:buSzPts val="1000"/>
              <a:buNone/>
              <a:defRPr>
                <a:solidFill>
                  <a:schemeClr val="dk1"/>
                </a:solidFill>
              </a:defRPr>
            </a:lvl9pPr>
          </a:lstStyle>
          <a:p/>
        </p:txBody>
      </p:sp>
      <p:pic>
        <p:nvPicPr>
          <p:cNvPr id="170" name="Google Shape;170;p19" title="Jitterbit-White-RGB-01.png"/>
          <p:cNvPicPr preferRelativeResize="0"/>
          <p:nvPr/>
        </p:nvPicPr>
        <p:blipFill>
          <a:blip r:embed="rId3">
            <a:alphaModFix/>
          </a:blip>
          <a:stretch>
            <a:fillRect/>
          </a:stretch>
        </p:blipFill>
        <p:spPr>
          <a:xfrm>
            <a:off x="360313" y="4621662"/>
            <a:ext cx="1639926" cy="349100"/>
          </a:xfrm>
          <a:prstGeom prst="rect">
            <a:avLst/>
          </a:prstGeom>
          <a:noFill/>
          <a:ln>
            <a:noFill/>
          </a:ln>
        </p:spPr>
      </p:pic>
      <p:pic>
        <p:nvPicPr>
          <p:cNvPr id="171" name="Google Shape;171;p19" title="JB Light with Bar.png"/>
          <p:cNvPicPr preferRelativeResize="0"/>
          <p:nvPr/>
        </p:nvPicPr>
        <p:blipFill rotWithShape="1">
          <a:blip r:embed="rId4">
            <a:alphaModFix/>
          </a:blip>
          <a:srcRect b="0" l="94638" r="0" t="0"/>
          <a:stretch/>
        </p:blipFill>
        <p:spPr>
          <a:xfrm>
            <a:off x="2099811" y="4629600"/>
            <a:ext cx="95186" cy="331500"/>
          </a:xfrm>
          <a:prstGeom prst="rect">
            <a:avLst/>
          </a:prstGeom>
          <a:noFill/>
          <a:ln>
            <a:noFill/>
          </a:ln>
        </p:spPr>
      </p:pic>
      <p:pic>
        <p:nvPicPr>
          <p:cNvPr id="172" name="Google Shape;172;p19"/>
          <p:cNvPicPr preferRelativeResize="0"/>
          <p:nvPr/>
        </p:nvPicPr>
        <p:blipFill>
          <a:blip r:embed="rId5">
            <a:alphaModFix/>
          </a:blip>
          <a:stretch>
            <a:fillRect/>
          </a:stretch>
        </p:blipFill>
        <p:spPr>
          <a:xfrm>
            <a:off x="2391525" y="4629828"/>
            <a:ext cx="1853275" cy="331273"/>
          </a:xfrm>
          <a:prstGeom prst="rect">
            <a:avLst/>
          </a:prstGeom>
          <a:noFill/>
          <a:ln>
            <a:noFill/>
          </a:ln>
        </p:spPr>
      </p:pic>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efault" type="tx">
  <p:cSld name="TITLE_AND_BODY">
    <p:spTree>
      <p:nvGrpSpPr>
        <p:cNvPr id="173" name="Shape 173"/>
        <p:cNvGrpSpPr/>
        <p:nvPr/>
      </p:nvGrpSpPr>
      <p:grpSpPr>
        <a:xfrm>
          <a:off x="0" y="0"/>
          <a:ext cx="0" cy="0"/>
          <a:chOff x="0" y="0"/>
          <a:chExt cx="0" cy="0"/>
        </a:xfrm>
      </p:grpSpPr>
      <p:sp>
        <p:nvSpPr>
          <p:cNvPr id="174" name="Google Shape;174;p20"/>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75" name="Google Shape;175;p20"/>
          <p:cNvSpPr txBox="1"/>
          <p:nvPr>
            <p:ph idx="1" type="body"/>
          </p:nvPr>
        </p:nvSpPr>
        <p:spPr>
          <a:xfrm>
            <a:off x="365696" y="914400"/>
            <a:ext cx="8139300" cy="3416400"/>
          </a:xfrm>
          <a:prstGeom prst="rect">
            <a:avLst/>
          </a:prstGeom>
        </p:spPr>
        <p:txBody>
          <a:bodyPr anchorCtr="0" anchor="t" bIns="0" lIns="0" spcFirstLastPara="1" rIns="0" wrap="square" tIns="0">
            <a:normAutofit/>
          </a:bodyPr>
          <a:lstStyle>
            <a:lvl1pPr indent="-317500" lvl="0" marL="457200">
              <a:spcBef>
                <a:spcPts val="0"/>
              </a:spcBef>
              <a:spcAft>
                <a:spcPts val="0"/>
              </a:spcAft>
              <a:buClr>
                <a:schemeClr val="dk1"/>
              </a:buClr>
              <a:buSzPts val="1400"/>
              <a:buChar char="●"/>
              <a:defRPr>
                <a:solidFill>
                  <a:schemeClr val="dk1"/>
                </a:solidFill>
              </a:defRPr>
            </a:lvl1pPr>
            <a:lvl2pPr indent="-304800" lvl="1" marL="914400">
              <a:spcBef>
                <a:spcPts val="600"/>
              </a:spcBef>
              <a:spcAft>
                <a:spcPts val="0"/>
              </a:spcAft>
              <a:buClr>
                <a:schemeClr val="dk1"/>
              </a:buClr>
              <a:buSzPts val="1200"/>
              <a:buChar char="○"/>
              <a:defRPr>
                <a:solidFill>
                  <a:schemeClr val="dk1"/>
                </a:solidFill>
              </a:defRPr>
            </a:lvl2pPr>
            <a:lvl3pPr indent="-292100" lvl="2" marL="1371600">
              <a:spcBef>
                <a:spcPts val="600"/>
              </a:spcBef>
              <a:spcAft>
                <a:spcPts val="0"/>
              </a:spcAft>
              <a:buClr>
                <a:schemeClr val="dk1"/>
              </a:buClr>
              <a:buSzPts val="1000"/>
              <a:buChar char="■"/>
              <a:defRPr>
                <a:solidFill>
                  <a:schemeClr val="dk1"/>
                </a:solidFill>
              </a:defRPr>
            </a:lvl3pPr>
            <a:lvl4pPr indent="-292100" lvl="3" marL="1828800">
              <a:spcBef>
                <a:spcPts val="600"/>
              </a:spcBef>
              <a:spcAft>
                <a:spcPts val="0"/>
              </a:spcAft>
              <a:buClr>
                <a:schemeClr val="dk1"/>
              </a:buClr>
              <a:buSzPts val="1000"/>
              <a:buChar char="●"/>
              <a:defRPr>
                <a:solidFill>
                  <a:schemeClr val="dk1"/>
                </a:solidFill>
              </a:defRPr>
            </a:lvl4pPr>
            <a:lvl5pPr indent="-292100" lvl="4" marL="2286000">
              <a:spcBef>
                <a:spcPts val="600"/>
              </a:spcBef>
              <a:spcAft>
                <a:spcPts val="0"/>
              </a:spcAft>
              <a:buClr>
                <a:schemeClr val="dk1"/>
              </a:buClr>
              <a:buSzPts val="1000"/>
              <a:buChar char="○"/>
              <a:defRPr>
                <a:solidFill>
                  <a:schemeClr val="dk1"/>
                </a:solidFill>
              </a:defRPr>
            </a:lvl5pPr>
            <a:lvl6pPr indent="-292100" lvl="5" marL="2743200">
              <a:spcBef>
                <a:spcPts val="600"/>
              </a:spcBef>
              <a:spcAft>
                <a:spcPts val="0"/>
              </a:spcAft>
              <a:buClr>
                <a:schemeClr val="dk1"/>
              </a:buClr>
              <a:buSzPts val="1000"/>
              <a:buChar char="■"/>
              <a:defRPr>
                <a:solidFill>
                  <a:schemeClr val="dk1"/>
                </a:solidFill>
              </a:defRPr>
            </a:lvl6pPr>
            <a:lvl7pPr indent="-292100" lvl="6" marL="3200400">
              <a:spcBef>
                <a:spcPts val="600"/>
              </a:spcBef>
              <a:spcAft>
                <a:spcPts val="0"/>
              </a:spcAft>
              <a:buClr>
                <a:schemeClr val="dk1"/>
              </a:buClr>
              <a:buSzPts val="1000"/>
              <a:buChar char="●"/>
              <a:defRPr>
                <a:solidFill>
                  <a:schemeClr val="dk1"/>
                </a:solidFill>
              </a:defRPr>
            </a:lvl7pPr>
            <a:lvl8pPr indent="-292100" lvl="7" marL="3657600">
              <a:spcBef>
                <a:spcPts val="600"/>
              </a:spcBef>
              <a:spcAft>
                <a:spcPts val="0"/>
              </a:spcAft>
              <a:buClr>
                <a:schemeClr val="dk1"/>
              </a:buClr>
              <a:buSzPts val="1000"/>
              <a:buChar char="○"/>
              <a:defRPr>
                <a:solidFill>
                  <a:schemeClr val="dk1"/>
                </a:solidFill>
              </a:defRPr>
            </a:lvl8pPr>
            <a:lvl9pPr indent="-292100" lvl="8" marL="4114800">
              <a:spcBef>
                <a:spcPts val="600"/>
              </a:spcBef>
              <a:spcAft>
                <a:spcPts val="600"/>
              </a:spcAft>
              <a:buClr>
                <a:schemeClr val="dk1"/>
              </a:buClr>
              <a:buSzPts val="1000"/>
              <a:buChar char="■"/>
              <a:defRPr>
                <a:solidFill>
                  <a:schemeClr val="dk1"/>
                </a:solidFill>
              </a:defRPr>
            </a:lvl9pPr>
          </a:lstStyle>
          <a:p/>
        </p:txBody>
      </p:sp>
      <p:sp>
        <p:nvSpPr>
          <p:cNvPr id="176" name="Google Shape;176;p2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177" name="Google Shape;177;p20"/>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178" name="Google Shape;178;p20"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179" name="Google Shape;179;p20"/>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6 Grid">
  <p:cSld name="TITLE_AND_BODY_4">
    <p:spTree>
      <p:nvGrpSpPr>
        <p:cNvPr id="180" name="Shape 180"/>
        <p:cNvGrpSpPr/>
        <p:nvPr/>
      </p:nvGrpSpPr>
      <p:grpSpPr>
        <a:xfrm>
          <a:off x="0" y="0"/>
          <a:ext cx="0" cy="0"/>
          <a:chOff x="0" y="0"/>
          <a:chExt cx="0" cy="0"/>
        </a:xfrm>
      </p:grpSpPr>
      <p:sp>
        <p:nvSpPr>
          <p:cNvPr id="181" name="Google Shape;181;p21"/>
          <p:cNvSpPr txBox="1"/>
          <p:nvPr>
            <p:ph type="title"/>
          </p:nvPr>
        </p:nvSpPr>
        <p:spPr>
          <a:xfrm>
            <a:off x="365700" y="27630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2" name="Google Shape;182;p2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cxnSp>
        <p:nvCxnSpPr>
          <p:cNvPr id="183" name="Google Shape;183;p21"/>
          <p:cNvCxnSpPr/>
          <p:nvPr/>
        </p:nvCxnSpPr>
        <p:spPr>
          <a:xfrm>
            <a:off x="306510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184" name="Google Shape;184;p21"/>
          <p:cNvCxnSpPr/>
          <p:nvPr/>
        </p:nvCxnSpPr>
        <p:spPr>
          <a:xfrm>
            <a:off x="609845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185" name="Google Shape;185;p21"/>
          <p:cNvCxnSpPr/>
          <p:nvPr/>
        </p:nvCxnSpPr>
        <p:spPr>
          <a:xfrm>
            <a:off x="486025" y="2867475"/>
            <a:ext cx="8199000" cy="0"/>
          </a:xfrm>
          <a:prstGeom prst="straightConnector1">
            <a:avLst/>
          </a:prstGeom>
          <a:noFill/>
          <a:ln cap="flat" cmpd="sng" w="9525">
            <a:solidFill>
              <a:schemeClr val="lt2"/>
            </a:solidFill>
            <a:prstDash val="solid"/>
            <a:round/>
            <a:headEnd len="med" w="med" type="none"/>
            <a:tailEnd len="med" w="med" type="none"/>
          </a:ln>
        </p:spPr>
      </p:cxnSp>
      <p:sp>
        <p:nvSpPr>
          <p:cNvPr id="186" name="Google Shape;186;p21"/>
          <p:cNvSpPr txBox="1"/>
          <p:nvPr>
            <p:ph idx="1" type="subTitle"/>
          </p:nvPr>
        </p:nvSpPr>
        <p:spPr>
          <a:xfrm>
            <a:off x="365700" y="108045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187" name="Google Shape;187;p21"/>
          <p:cNvSpPr txBox="1"/>
          <p:nvPr>
            <p:ph idx="2" type="subTitle"/>
          </p:nvPr>
        </p:nvSpPr>
        <p:spPr>
          <a:xfrm>
            <a:off x="3291900" y="1084375"/>
            <a:ext cx="2560200" cy="17031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188" name="Google Shape;188;p21"/>
          <p:cNvSpPr txBox="1"/>
          <p:nvPr>
            <p:ph idx="3" type="subTitle"/>
          </p:nvPr>
        </p:nvSpPr>
        <p:spPr>
          <a:xfrm>
            <a:off x="6218100" y="1084350"/>
            <a:ext cx="2560200" cy="17031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189" name="Google Shape;189;p21"/>
          <p:cNvSpPr txBox="1"/>
          <p:nvPr>
            <p:ph idx="4" type="subTitle"/>
          </p:nvPr>
        </p:nvSpPr>
        <p:spPr>
          <a:xfrm>
            <a:off x="3291900" y="30123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190" name="Google Shape;190;p21"/>
          <p:cNvSpPr txBox="1"/>
          <p:nvPr>
            <p:ph idx="5" type="subTitle"/>
          </p:nvPr>
        </p:nvSpPr>
        <p:spPr>
          <a:xfrm>
            <a:off x="6218100" y="30121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191" name="Google Shape;191;p21"/>
          <p:cNvSpPr txBox="1"/>
          <p:nvPr>
            <p:ph idx="6" type="subTitle"/>
          </p:nvPr>
        </p:nvSpPr>
        <p:spPr>
          <a:xfrm>
            <a:off x="365700" y="30121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192" name="Google Shape;192;p21"/>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193" name="Google Shape;193;p21"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194" name="Google Shape;194;p21"/>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6 Grid 1">
  <p:cSld name="TITLE_AND_BODY_4_1">
    <p:spTree>
      <p:nvGrpSpPr>
        <p:cNvPr id="195" name="Shape 195"/>
        <p:cNvGrpSpPr/>
        <p:nvPr/>
      </p:nvGrpSpPr>
      <p:grpSpPr>
        <a:xfrm>
          <a:off x="0" y="0"/>
          <a:ext cx="0" cy="0"/>
          <a:chOff x="0" y="0"/>
          <a:chExt cx="0" cy="0"/>
        </a:xfrm>
      </p:grpSpPr>
      <p:sp>
        <p:nvSpPr>
          <p:cNvPr id="196" name="Google Shape;196;p22"/>
          <p:cNvSpPr txBox="1"/>
          <p:nvPr>
            <p:ph type="title"/>
          </p:nvPr>
        </p:nvSpPr>
        <p:spPr>
          <a:xfrm>
            <a:off x="365700" y="27630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97" name="Google Shape;197;p2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cxnSp>
        <p:nvCxnSpPr>
          <p:cNvPr id="198" name="Google Shape;198;p22"/>
          <p:cNvCxnSpPr/>
          <p:nvPr/>
        </p:nvCxnSpPr>
        <p:spPr>
          <a:xfrm>
            <a:off x="3081528"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199" name="Google Shape;199;p22"/>
          <p:cNvCxnSpPr/>
          <p:nvPr/>
        </p:nvCxnSpPr>
        <p:spPr>
          <a:xfrm>
            <a:off x="603504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200" name="Google Shape;200;p22"/>
          <p:cNvCxnSpPr/>
          <p:nvPr/>
        </p:nvCxnSpPr>
        <p:spPr>
          <a:xfrm>
            <a:off x="486025" y="2867475"/>
            <a:ext cx="8199000" cy="0"/>
          </a:xfrm>
          <a:prstGeom prst="straightConnector1">
            <a:avLst/>
          </a:prstGeom>
          <a:noFill/>
          <a:ln cap="flat" cmpd="sng" w="9525">
            <a:solidFill>
              <a:schemeClr val="lt2"/>
            </a:solidFill>
            <a:prstDash val="solid"/>
            <a:round/>
            <a:headEnd len="med" w="med" type="none"/>
            <a:tailEnd len="med" w="med" type="none"/>
          </a:ln>
        </p:spPr>
      </p:cxnSp>
      <p:sp>
        <p:nvSpPr>
          <p:cNvPr id="201" name="Google Shape;201;p22"/>
          <p:cNvSpPr/>
          <p:nvPr>
            <p:ph idx="2" type="pic"/>
          </p:nvPr>
        </p:nvSpPr>
        <p:spPr>
          <a:xfrm>
            <a:off x="365750" y="1094900"/>
            <a:ext cx="2514600" cy="1280100"/>
          </a:xfrm>
          <a:prstGeom prst="rect">
            <a:avLst/>
          </a:prstGeom>
          <a:noFill/>
          <a:ln>
            <a:noFill/>
          </a:ln>
        </p:spPr>
      </p:sp>
      <p:sp>
        <p:nvSpPr>
          <p:cNvPr id="202" name="Google Shape;202;p22"/>
          <p:cNvSpPr/>
          <p:nvPr>
            <p:ph idx="3" type="pic"/>
          </p:nvPr>
        </p:nvSpPr>
        <p:spPr>
          <a:xfrm>
            <a:off x="3285275" y="1094900"/>
            <a:ext cx="2514600" cy="1280100"/>
          </a:xfrm>
          <a:prstGeom prst="rect">
            <a:avLst/>
          </a:prstGeom>
          <a:noFill/>
          <a:ln>
            <a:noFill/>
          </a:ln>
        </p:spPr>
      </p:sp>
      <p:sp>
        <p:nvSpPr>
          <p:cNvPr id="203" name="Google Shape;203;p22"/>
          <p:cNvSpPr/>
          <p:nvPr>
            <p:ph idx="4" type="pic"/>
          </p:nvPr>
        </p:nvSpPr>
        <p:spPr>
          <a:xfrm>
            <a:off x="6263650" y="1094900"/>
            <a:ext cx="2514600" cy="1280100"/>
          </a:xfrm>
          <a:prstGeom prst="rect">
            <a:avLst/>
          </a:prstGeom>
          <a:noFill/>
          <a:ln>
            <a:noFill/>
          </a:ln>
        </p:spPr>
      </p:sp>
      <p:sp>
        <p:nvSpPr>
          <p:cNvPr id="204" name="Google Shape;204;p22"/>
          <p:cNvSpPr/>
          <p:nvPr>
            <p:ph idx="5" type="pic"/>
          </p:nvPr>
        </p:nvSpPr>
        <p:spPr>
          <a:xfrm>
            <a:off x="365750" y="3030450"/>
            <a:ext cx="2514600" cy="1280100"/>
          </a:xfrm>
          <a:prstGeom prst="rect">
            <a:avLst/>
          </a:prstGeom>
          <a:noFill/>
          <a:ln>
            <a:noFill/>
          </a:ln>
        </p:spPr>
      </p:sp>
      <p:sp>
        <p:nvSpPr>
          <p:cNvPr id="205" name="Google Shape;205;p22"/>
          <p:cNvSpPr/>
          <p:nvPr>
            <p:ph idx="6" type="pic"/>
          </p:nvPr>
        </p:nvSpPr>
        <p:spPr>
          <a:xfrm>
            <a:off x="3285275" y="3030450"/>
            <a:ext cx="2514600" cy="1280100"/>
          </a:xfrm>
          <a:prstGeom prst="rect">
            <a:avLst/>
          </a:prstGeom>
          <a:noFill/>
          <a:ln>
            <a:noFill/>
          </a:ln>
        </p:spPr>
      </p:sp>
      <p:sp>
        <p:nvSpPr>
          <p:cNvPr id="206" name="Google Shape;206;p22"/>
          <p:cNvSpPr/>
          <p:nvPr>
            <p:ph idx="7" type="pic"/>
          </p:nvPr>
        </p:nvSpPr>
        <p:spPr>
          <a:xfrm>
            <a:off x="6263650" y="3030450"/>
            <a:ext cx="2514600" cy="1280100"/>
          </a:xfrm>
          <a:prstGeom prst="rect">
            <a:avLst/>
          </a:prstGeom>
          <a:noFill/>
          <a:ln>
            <a:noFill/>
          </a:ln>
        </p:spPr>
      </p:sp>
      <p:sp>
        <p:nvSpPr>
          <p:cNvPr id="207" name="Google Shape;207;p22"/>
          <p:cNvSpPr txBox="1"/>
          <p:nvPr>
            <p:ph idx="1" type="subTitle"/>
          </p:nvPr>
        </p:nvSpPr>
        <p:spPr>
          <a:xfrm>
            <a:off x="365700" y="23926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08" name="Google Shape;208;p22"/>
          <p:cNvSpPr txBox="1"/>
          <p:nvPr>
            <p:ph idx="8" type="subTitle"/>
          </p:nvPr>
        </p:nvSpPr>
        <p:spPr>
          <a:xfrm>
            <a:off x="3291900" y="23926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209" name="Google Shape;209;p22"/>
          <p:cNvSpPr txBox="1"/>
          <p:nvPr>
            <p:ph idx="9" type="subTitle"/>
          </p:nvPr>
        </p:nvSpPr>
        <p:spPr>
          <a:xfrm>
            <a:off x="6218100" y="2410275"/>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210" name="Google Shape;210;p22"/>
          <p:cNvSpPr txBox="1"/>
          <p:nvPr>
            <p:ph idx="13" type="subTitle"/>
          </p:nvPr>
        </p:nvSpPr>
        <p:spPr>
          <a:xfrm>
            <a:off x="3291900" y="43499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211" name="Google Shape;211;p22"/>
          <p:cNvSpPr txBox="1"/>
          <p:nvPr>
            <p:ph idx="14" type="subTitle"/>
          </p:nvPr>
        </p:nvSpPr>
        <p:spPr>
          <a:xfrm>
            <a:off x="6218100" y="43497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212" name="Google Shape;212;p22"/>
          <p:cNvSpPr txBox="1"/>
          <p:nvPr>
            <p:ph idx="15" type="subTitle"/>
          </p:nvPr>
        </p:nvSpPr>
        <p:spPr>
          <a:xfrm>
            <a:off x="365700" y="43497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213" name="Google Shape;213;p2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14" name="Google Shape;214;p22"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15" name="Google Shape;215;p22"/>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Watermark">
  <p:cSld name="TITLE_AND_BODY_3">
    <p:spTree>
      <p:nvGrpSpPr>
        <p:cNvPr id="216" name="Shape 216"/>
        <p:cNvGrpSpPr/>
        <p:nvPr/>
      </p:nvGrpSpPr>
      <p:grpSpPr>
        <a:xfrm>
          <a:off x="0" y="0"/>
          <a:ext cx="0" cy="0"/>
          <a:chOff x="0" y="0"/>
          <a:chExt cx="0" cy="0"/>
        </a:xfrm>
      </p:grpSpPr>
      <p:pic>
        <p:nvPicPr>
          <p:cNvPr id="217" name="Google Shape;217;p23"/>
          <p:cNvPicPr preferRelativeResize="0"/>
          <p:nvPr/>
        </p:nvPicPr>
        <p:blipFill>
          <a:blip r:embed="rId2">
            <a:alphaModFix/>
          </a:blip>
          <a:stretch>
            <a:fillRect/>
          </a:stretch>
        </p:blipFill>
        <p:spPr>
          <a:xfrm>
            <a:off x="3505561" y="0"/>
            <a:ext cx="5638428" cy="5143499"/>
          </a:xfrm>
          <a:prstGeom prst="rect">
            <a:avLst/>
          </a:prstGeom>
          <a:noFill/>
          <a:ln>
            <a:noFill/>
          </a:ln>
        </p:spPr>
      </p:pic>
      <p:sp>
        <p:nvSpPr>
          <p:cNvPr id="218" name="Google Shape;218;p23"/>
          <p:cNvSpPr txBox="1"/>
          <p:nvPr>
            <p:ph type="title"/>
          </p:nvPr>
        </p:nvSpPr>
        <p:spPr>
          <a:xfrm>
            <a:off x="365696"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19" name="Google Shape;219;p23"/>
          <p:cNvSpPr txBox="1"/>
          <p:nvPr>
            <p:ph idx="1" type="body"/>
          </p:nvPr>
        </p:nvSpPr>
        <p:spPr>
          <a:xfrm>
            <a:off x="365696" y="914400"/>
            <a:ext cx="8139300" cy="3416400"/>
          </a:xfrm>
          <a:prstGeom prst="rect">
            <a:avLst/>
          </a:prstGeom>
        </p:spPr>
        <p:txBody>
          <a:bodyPr anchorCtr="0" anchor="t" bIns="0" lIns="0" spcFirstLastPara="1" rIns="0" wrap="square" tIns="0">
            <a:normAutofit/>
          </a:bodyPr>
          <a:lstStyle>
            <a:lvl1pPr indent="-317500" lvl="0" marL="457200">
              <a:spcBef>
                <a:spcPts val="0"/>
              </a:spcBef>
              <a:spcAft>
                <a:spcPts val="0"/>
              </a:spcAft>
              <a:buSzPts val="1400"/>
              <a:buChar char="●"/>
              <a:defRPr/>
            </a:lvl1pPr>
            <a:lvl2pPr indent="-304800" lvl="1" marL="914400">
              <a:spcBef>
                <a:spcPts val="600"/>
              </a:spcBef>
              <a:spcAft>
                <a:spcPts val="0"/>
              </a:spcAft>
              <a:buSzPts val="1200"/>
              <a:buChar char="○"/>
              <a:defRPr/>
            </a:lvl2pPr>
            <a:lvl3pPr indent="-292100" lvl="2" marL="1371600">
              <a:spcBef>
                <a:spcPts val="600"/>
              </a:spcBef>
              <a:spcAft>
                <a:spcPts val="0"/>
              </a:spcAft>
              <a:buSzPts val="1000"/>
              <a:buChar char="■"/>
              <a:defRPr/>
            </a:lvl3pPr>
            <a:lvl4pPr indent="-292100" lvl="3" marL="1828800">
              <a:spcBef>
                <a:spcPts val="600"/>
              </a:spcBef>
              <a:spcAft>
                <a:spcPts val="0"/>
              </a:spcAft>
              <a:buSzPts val="1000"/>
              <a:buChar char="●"/>
              <a:defRPr/>
            </a:lvl4pPr>
            <a:lvl5pPr indent="-292100" lvl="4" marL="2286000">
              <a:spcBef>
                <a:spcPts val="600"/>
              </a:spcBef>
              <a:spcAft>
                <a:spcPts val="0"/>
              </a:spcAft>
              <a:buSzPts val="1000"/>
              <a:buChar char="○"/>
              <a:defRPr/>
            </a:lvl5pPr>
            <a:lvl6pPr indent="-292100" lvl="5" marL="2743200">
              <a:spcBef>
                <a:spcPts val="600"/>
              </a:spcBef>
              <a:spcAft>
                <a:spcPts val="0"/>
              </a:spcAft>
              <a:buSzPts val="1000"/>
              <a:buChar char="■"/>
              <a:defRPr/>
            </a:lvl6pPr>
            <a:lvl7pPr indent="-292100" lvl="6" marL="3200400">
              <a:spcBef>
                <a:spcPts val="600"/>
              </a:spcBef>
              <a:spcAft>
                <a:spcPts val="0"/>
              </a:spcAft>
              <a:buSzPts val="1000"/>
              <a:buChar char="●"/>
              <a:defRPr/>
            </a:lvl7pPr>
            <a:lvl8pPr indent="-292100" lvl="7" marL="3657600">
              <a:spcBef>
                <a:spcPts val="600"/>
              </a:spcBef>
              <a:spcAft>
                <a:spcPts val="0"/>
              </a:spcAft>
              <a:buSzPts val="1000"/>
              <a:buChar char="○"/>
              <a:defRPr/>
            </a:lvl8pPr>
            <a:lvl9pPr indent="-292100" lvl="8" marL="4114800">
              <a:spcBef>
                <a:spcPts val="600"/>
              </a:spcBef>
              <a:spcAft>
                <a:spcPts val="600"/>
              </a:spcAft>
              <a:buSzPts val="1000"/>
              <a:buChar char="■"/>
              <a:defRPr/>
            </a:lvl9pPr>
          </a:lstStyle>
          <a:p/>
        </p:txBody>
      </p:sp>
      <p:sp>
        <p:nvSpPr>
          <p:cNvPr id="220" name="Google Shape;220;p2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21" name="Google Shape;221;p23"/>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22" name="Google Shape;222;p23" title="JB Dark with Bar.png"/>
          <p:cNvPicPr preferRelativeResize="0"/>
          <p:nvPr/>
        </p:nvPicPr>
        <p:blipFill>
          <a:blip r:embed="rId3">
            <a:alphaModFix/>
          </a:blip>
          <a:stretch>
            <a:fillRect/>
          </a:stretch>
        </p:blipFill>
        <p:spPr>
          <a:xfrm>
            <a:off x="6979023" y="4887050"/>
            <a:ext cx="845927" cy="155500"/>
          </a:xfrm>
          <a:prstGeom prst="rect">
            <a:avLst/>
          </a:prstGeom>
          <a:noFill/>
          <a:ln>
            <a:noFill/>
          </a:ln>
        </p:spPr>
      </p:pic>
      <p:pic>
        <p:nvPicPr>
          <p:cNvPr id="223" name="Google Shape;223;p23"/>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ark Matter">
  <p:cSld name="TITLE_AND_BODY_2">
    <p:bg>
      <p:bgPr>
        <a:solidFill>
          <a:srgbClr val="063849"/>
        </a:solidFill>
      </p:bgPr>
    </p:bg>
    <p:spTree>
      <p:nvGrpSpPr>
        <p:cNvPr id="224" name="Shape 224"/>
        <p:cNvGrpSpPr/>
        <p:nvPr/>
      </p:nvGrpSpPr>
      <p:grpSpPr>
        <a:xfrm>
          <a:off x="0" y="0"/>
          <a:ext cx="0" cy="0"/>
          <a:chOff x="0" y="0"/>
          <a:chExt cx="0" cy="0"/>
        </a:xfrm>
      </p:grpSpPr>
      <p:sp>
        <p:nvSpPr>
          <p:cNvPr id="225" name="Google Shape;225;p24"/>
          <p:cNvSpPr txBox="1"/>
          <p:nvPr>
            <p:ph idx="1" type="body"/>
          </p:nvPr>
        </p:nvSpPr>
        <p:spPr>
          <a:xfrm>
            <a:off x="365700" y="773038"/>
            <a:ext cx="8139300" cy="3417000"/>
          </a:xfrm>
          <a:prstGeom prst="rect">
            <a:avLst/>
          </a:prstGeom>
        </p:spPr>
        <p:txBody>
          <a:bodyPr anchorCtr="0" anchor="t" bIns="0" lIns="0" spcFirstLastPara="1" rIns="0" wrap="square" tIns="0">
            <a:normAutofit/>
          </a:bodyPr>
          <a:lstStyle>
            <a:lvl1pPr indent="-317500" lvl="0" marL="457200">
              <a:spcBef>
                <a:spcPts val="0"/>
              </a:spcBef>
              <a:spcAft>
                <a:spcPts val="0"/>
              </a:spcAft>
              <a:buClr>
                <a:srgbClr val="EBF1F3"/>
              </a:buClr>
              <a:buSzPts val="1400"/>
              <a:buChar char="●"/>
              <a:defRPr>
                <a:solidFill>
                  <a:srgbClr val="EBF1F3"/>
                </a:solidFill>
              </a:defRPr>
            </a:lvl1pPr>
            <a:lvl2pPr indent="-304800" lvl="1" marL="914400">
              <a:spcBef>
                <a:spcPts val="600"/>
              </a:spcBef>
              <a:spcAft>
                <a:spcPts val="0"/>
              </a:spcAft>
              <a:buClr>
                <a:srgbClr val="EBF1F3"/>
              </a:buClr>
              <a:buSzPts val="1200"/>
              <a:buChar char="○"/>
              <a:defRPr>
                <a:solidFill>
                  <a:srgbClr val="EBF1F3"/>
                </a:solidFill>
              </a:defRPr>
            </a:lvl2pPr>
            <a:lvl3pPr indent="-292100" lvl="2" marL="1371600">
              <a:spcBef>
                <a:spcPts val="600"/>
              </a:spcBef>
              <a:spcAft>
                <a:spcPts val="0"/>
              </a:spcAft>
              <a:buClr>
                <a:srgbClr val="EBF1F3"/>
              </a:buClr>
              <a:buSzPts val="1000"/>
              <a:buChar char="■"/>
              <a:defRPr>
                <a:solidFill>
                  <a:srgbClr val="EBF1F3"/>
                </a:solidFill>
              </a:defRPr>
            </a:lvl3pPr>
            <a:lvl4pPr indent="-292100" lvl="3" marL="1828800">
              <a:spcBef>
                <a:spcPts val="600"/>
              </a:spcBef>
              <a:spcAft>
                <a:spcPts val="0"/>
              </a:spcAft>
              <a:buClr>
                <a:srgbClr val="EBF1F3"/>
              </a:buClr>
              <a:buSzPts val="1000"/>
              <a:buChar char="●"/>
              <a:defRPr>
                <a:solidFill>
                  <a:srgbClr val="EBF1F3"/>
                </a:solidFill>
              </a:defRPr>
            </a:lvl4pPr>
            <a:lvl5pPr indent="-292100" lvl="4" marL="2286000">
              <a:spcBef>
                <a:spcPts val="600"/>
              </a:spcBef>
              <a:spcAft>
                <a:spcPts val="0"/>
              </a:spcAft>
              <a:buClr>
                <a:srgbClr val="EBF1F3"/>
              </a:buClr>
              <a:buSzPts val="1000"/>
              <a:buChar char="○"/>
              <a:defRPr>
                <a:solidFill>
                  <a:srgbClr val="EBF1F3"/>
                </a:solidFill>
              </a:defRPr>
            </a:lvl5pPr>
            <a:lvl6pPr indent="-292100" lvl="5" marL="2743200">
              <a:spcBef>
                <a:spcPts val="600"/>
              </a:spcBef>
              <a:spcAft>
                <a:spcPts val="0"/>
              </a:spcAft>
              <a:buClr>
                <a:srgbClr val="EBF1F3"/>
              </a:buClr>
              <a:buSzPts val="1000"/>
              <a:buChar char="■"/>
              <a:defRPr>
                <a:solidFill>
                  <a:srgbClr val="EBF1F3"/>
                </a:solidFill>
              </a:defRPr>
            </a:lvl6pPr>
            <a:lvl7pPr indent="-292100" lvl="6" marL="3200400">
              <a:spcBef>
                <a:spcPts val="600"/>
              </a:spcBef>
              <a:spcAft>
                <a:spcPts val="0"/>
              </a:spcAft>
              <a:buClr>
                <a:srgbClr val="EBF1F3"/>
              </a:buClr>
              <a:buSzPts val="1000"/>
              <a:buChar char="●"/>
              <a:defRPr>
                <a:solidFill>
                  <a:srgbClr val="EBF1F3"/>
                </a:solidFill>
              </a:defRPr>
            </a:lvl7pPr>
            <a:lvl8pPr indent="-292100" lvl="7" marL="3657600">
              <a:spcBef>
                <a:spcPts val="600"/>
              </a:spcBef>
              <a:spcAft>
                <a:spcPts val="0"/>
              </a:spcAft>
              <a:buClr>
                <a:srgbClr val="EBF1F3"/>
              </a:buClr>
              <a:buSzPts val="1000"/>
              <a:buChar char="○"/>
              <a:defRPr>
                <a:solidFill>
                  <a:srgbClr val="EBF1F3"/>
                </a:solidFill>
              </a:defRPr>
            </a:lvl8pPr>
            <a:lvl9pPr indent="-292100" lvl="8" marL="4114800">
              <a:spcBef>
                <a:spcPts val="600"/>
              </a:spcBef>
              <a:spcAft>
                <a:spcPts val="600"/>
              </a:spcAft>
              <a:buClr>
                <a:srgbClr val="EBF1F3"/>
              </a:buClr>
              <a:buSzPts val="1000"/>
              <a:buChar char="■"/>
              <a:defRPr>
                <a:solidFill>
                  <a:srgbClr val="EBF1F3"/>
                </a:solidFill>
              </a:defRPr>
            </a:lvl9pPr>
          </a:lstStyle>
          <a:p/>
        </p:txBody>
      </p:sp>
      <p:sp>
        <p:nvSpPr>
          <p:cNvPr id="226" name="Google Shape;226;p2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solidFill>
                  <a:srgbClr val="A5BEC4"/>
                </a:solidFill>
              </a:defRPr>
            </a:lvl1pPr>
            <a:lvl2pPr lvl="1">
              <a:buNone/>
              <a:defRPr>
                <a:solidFill>
                  <a:srgbClr val="A5BEC4"/>
                </a:solidFill>
              </a:defRPr>
            </a:lvl2pPr>
            <a:lvl3pPr lvl="2">
              <a:buNone/>
              <a:defRPr>
                <a:solidFill>
                  <a:srgbClr val="A5BEC4"/>
                </a:solidFill>
              </a:defRPr>
            </a:lvl3pPr>
            <a:lvl4pPr lvl="3">
              <a:buNone/>
              <a:defRPr>
                <a:solidFill>
                  <a:srgbClr val="A5BEC4"/>
                </a:solidFill>
              </a:defRPr>
            </a:lvl4pPr>
            <a:lvl5pPr lvl="4">
              <a:buNone/>
              <a:defRPr>
                <a:solidFill>
                  <a:srgbClr val="A5BEC4"/>
                </a:solidFill>
              </a:defRPr>
            </a:lvl5pPr>
            <a:lvl6pPr lvl="5">
              <a:buNone/>
              <a:defRPr>
                <a:solidFill>
                  <a:srgbClr val="A5BEC4"/>
                </a:solidFill>
              </a:defRPr>
            </a:lvl6pPr>
            <a:lvl7pPr lvl="6">
              <a:buNone/>
              <a:defRPr>
                <a:solidFill>
                  <a:srgbClr val="A5BEC4"/>
                </a:solidFill>
              </a:defRPr>
            </a:lvl7pPr>
            <a:lvl8pPr lvl="7">
              <a:buNone/>
              <a:defRPr>
                <a:solidFill>
                  <a:srgbClr val="A5BEC4"/>
                </a:solidFill>
              </a:defRPr>
            </a:lvl8pPr>
            <a:lvl9pPr lvl="8">
              <a:buNone/>
              <a:defRPr>
                <a:solidFill>
                  <a:srgbClr val="A5BEC4"/>
                </a:solidFill>
              </a:defRPr>
            </a:lvl9pPr>
          </a:lstStyle>
          <a:p>
            <a:pPr indent="0" lvl="0" marL="0" rtl="0" algn="ctr">
              <a:spcBef>
                <a:spcPts val="0"/>
              </a:spcBef>
              <a:spcAft>
                <a:spcPts val="0"/>
              </a:spcAft>
              <a:buNone/>
            </a:pPr>
            <a:fld id="{00000000-1234-1234-1234-123412341234}" type="slidenum">
              <a:rPr lang="en"/>
              <a:t>‹#›</a:t>
            </a:fld>
            <a:endParaRPr/>
          </a:p>
        </p:txBody>
      </p:sp>
      <p:sp>
        <p:nvSpPr>
          <p:cNvPr id="227" name="Google Shape;227;p24"/>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8" name="Google Shape;228;p24"/>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29" name="Google Shape;229;p24" title="JB Light with Bar.png"/>
          <p:cNvPicPr preferRelativeResize="0"/>
          <p:nvPr/>
        </p:nvPicPr>
        <p:blipFill>
          <a:blip r:embed="rId2">
            <a:alphaModFix/>
          </a:blip>
          <a:stretch>
            <a:fillRect/>
          </a:stretch>
        </p:blipFill>
        <p:spPr>
          <a:xfrm>
            <a:off x="6985308" y="4887353"/>
            <a:ext cx="832818" cy="155500"/>
          </a:xfrm>
          <a:prstGeom prst="rect">
            <a:avLst/>
          </a:prstGeom>
          <a:noFill/>
          <a:ln>
            <a:noFill/>
          </a:ln>
        </p:spPr>
      </p:pic>
      <p:pic>
        <p:nvPicPr>
          <p:cNvPr id="230" name="Google Shape;230;p24"/>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ark Matter Watermark">
  <p:cSld name="TITLE_AND_BODY_2_1">
    <p:bg>
      <p:bgPr>
        <a:solidFill>
          <a:srgbClr val="063849"/>
        </a:solidFill>
      </p:bgPr>
    </p:bg>
    <p:spTree>
      <p:nvGrpSpPr>
        <p:cNvPr id="231" name="Shape 231"/>
        <p:cNvGrpSpPr/>
        <p:nvPr/>
      </p:nvGrpSpPr>
      <p:grpSpPr>
        <a:xfrm>
          <a:off x="0" y="0"/>
          <a:ext cx="0" cy="0"/>
          <a:chOff x="0" y="0"/>
          <a:chExt cx="0" cy="0"/>
        </a:xfrm>
      </p:grpSpPr>
      <p:pic>
        <p:nvPicPr>
          <p:cNvPr id="232" name="Google Shape;232;p25"/>
          <p:cNvPicPr preferRelativeResize="0"/>
          <p:nvPr/>
        </p:nvPicPr>
        <p:blipFill rotWithShape="1">
          <a:blip r:embed="rId2">
            <a:alphaModFix amt="12000"/>
          </a:blip>
          <a:srcRect b="0" l="0" r="0" t="0"/>
          <a:stretch/>
        </p:blipFill>
        <p:spPr>
          <a:xfrm>
            <a:off x="3487911" y="0"/>
            <a:ext cx="5638428" cy="5143499"/>
          </a:xfrm>
          <a:prstGeom prst="rect">
            <a:avLst/>
          </a:prstGeom>
          <a:noFill/>
          <a:ln>
            <a:noFill/>
          </a:ln>
        </p:spPr>
      </p:pic>
      <p:sp>
        <p:nvSpPr>
          <p:cNvPr id="233" name="Google Shape;233;p25"/>
          <p:cNvSpPr txBox="1"/>
          <p:nvPr>
            <p:ph idx="1" type="body"/>
          </p:nvPr>
        </p:nvSpPr>
        <p:spPr>
          <a:xfrm>
            <a:off x="365700" y="773038"/>
            <a:ext cx="8139300" cy="3417000"/>
          </a:xfrm>
          <a:prstGeom prst="rect">
            <a:avLst/>
          </a:prstGeom>
        </p:spPr>
        <p:txBody>
          <a:bodyPr anchorCtr="0" anchor="t" bIns="0" lIns="0" spcFirstLastPara="1" rIns="0" wrap="square" tIns="0">
            <a:normAutofit/>
          </a:bodyPr>
          <a:lstStyle>
            <a:lvl1pPr indent="-317500" lvl="0" marL="457200">
              <a:spcBef>
                <a:spcPts val="0"/>
              </a:spcBef>
              <a:spcAft>
                <a:spcPts val="0"/>
              </a:spcAft>
              <a:buClr>
                <a:srgbClr val="EBF1F3"/>
              </a:buClr>
              <a:buSzPts val="1400"/>
              <a:buChar char="●"/>
              <a:defRPr>
                <a:solidFill>
                  <a:srgbClr val="EBF1F3"/>
                </a:solidFill>
              </a:defRPr>
            </a:lvl1pPr>
            <a:lvl2pPr indent="-304800" lvl="1" marL="914400">
              <a:spcBef>
                <a:spcPts val="600"/>
              </a:spcBef>
              <a:spcAft>
                <a:spcPts val="0"/>
              </a:spcAft>
              <a:buClr>
                <a:srgbClr val="EBF1F3"/>
              </a:buClr>
              <a:buSzPts val="1200"/>
              <a:buChar char="○"/>
              <a:defRPr>
                <a:solidFill>
                  <a:srgbClr val="EBF1F3"/>
                </a:solidFill>
              </a:defRPr>
            </a:lvl2pPr>
            <a:lvl3pPr indent="-292100" lvl="2" marL="1371600">
              <a:spcBef>
                <a:spcPts val="600"/>
              </a:spcBef>
              <a:spcAft>
                <a:spcPts val="0"/>
              </a:spcAft>
              <a:buClr>
                <a:srgbClr val="EBF1F3"/>
              </a:buClr>
              <a:buSzPts val="1000"/>
              <a:buChar char="■"/>
              <a:defRPr>
                <a:solidFill>
                  <a:srgbClr val="EBF1F3"/>
                </a:solidFill>
              </a:defRPr>
            </a:lvl3pPr>
            <a:lvl4pPr indent="-292100" lvl="3" marL="1828800">
              <a:spcBef>
                <a:spcPts val="600"/>
              </a:spcBef>
              <a:spcAft>
                <a:spcPts val="0"/>
              </a:spcAft>
              <a:buClr>
                <a:srgbClr val="EBF1F3"/>
              </a:buClr>
              <a:buSzPts val="1000"/>
              <a:buChar char="●"/>
              <a:defRPr>
                <a:solidFill>
                  <a:srgbClr val="EBF1F3"/>
                </a:solidFill>
              </a:defRPr>
            </a:lvl4pPr>
            <a:lvl5pPr indent="-292100" lvl="4" marL="2286000">
              <a:spcBef>
                <a:spcPts val="600"/>
              </a:spcBef>
              <a:spcAft>
                <a:spcPts val="0"/>
              </a:spcAft>
              <a:buClr>
                <a:srgbClr val="EBF1F3"/>
              </a:buClr>
              <a:buSzPts val="1000"/>
              <a:buChar char="○"/>
              <a:defRPr>
                <a:solidFill>
                  <a:srgbClr val="EBF1F3"/>
                </a:solidFill>
              </a:defRPr>
            </a:lvl5pPr>
            <a:lvl6pPr indent="-292100" lvl="5" marL="2743200">
              <a:spcBef>
                <a:spcPts val="600"/>
              </a:spcBef>
              <a:spcAft>
                <a:spcPts val="0"/>
              </a:spcAft>
              <a:buClr>
                <a:srgbClr val="EBF1F3"/>
              </a:buClr>
              <a:buSzPts val="1000"/>
              <a:buChar char="■"/>
              <a:defRPr>
                <a:solidFill>
                  <a:srgbClr val="EBF1F3"/>
                </a:solidFill>
              </a:defRPr>
            </a:lvl6pPr>
            <a:lvl7pPr indent="-292100" lvl="6" marL="3200400">
              <a:spcBef>
                <a:spcPts val="600"/>
              </a:spcBef>
              <a:spcAft>
                <a:spcPts val="0"/>
              </a:spcAft>
              <a:buClr>
                <a:srgbClr val="EBF1F3"/>
              </a:buClr>
              <a:buSzPts val="1000"/>
              <a:buChar char="●"/>
              <a:defRPr>
                <a:solidFill>
                  <a:srgbClr val="EBF1F3"/>
                </a:solidFill>
              </a:defRPr>
            </a:lvl7pPr>
            <a:lvl8pPr indent="-292100" lvl="7" marL="3657600">
              <a:spcBef>
                <a:spcPts val="600"/>
              </a:spcBef>
              <a:spcAft>
                <a:spcPts val="0"/>
              </a:spcAft>
              <a:buClr>
                <a:srgbClr val="EBF1F3"/>
              </a:buClr>
              <a:buSzPts val="1000"/>
              <a:buChar char="○"/>
              <a:defRPr>
                <a:solidFill>
                  <a:srgbClr val="EBF1F3"/>
                </a:solidFill>
              </a:defRPr>
            </a:lvl8pPr>
            <a:lvl9pPr indent="-292100" lvl="8" marL="4114800">
              <a:spcBef>
                <a:spcPts val="600"/>
              </a:spcBef>
              <a:spcAft>
                <a:spcPts val="600"/>
              </a:spcAft>
              <a:buClr>
                <a:srgbClr val="EBF1F3"/>
              </a:buClr>
              <a:buSzPts val="1000"/>
              <a:buChar char="■"/>
              <a:defRPr>
                <a:solidFill>
                  <a:srgbClr val="EBF1F3"/>
                </a:solidFill>
              </a:defRPr>
            </a:lvl9pPr>
          </a:lstStyle>
          <a:p/>
        </p:txBody>
      </p:sp>
      <p:sp>
        <p:nvSpPr>
          <p:cNvPr id="234" name="Google Shape;234;p25"/>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solidFill>
                  <a:srgbClr val="A5BEC4"/>
                </a:solidFill>
              </a:defRPr>
            </a:lvl1pPr>
            <a:lvl2pPr lvl="1">
              <a:buNone/>
              <a:defRPr>
                <a:solidFill>
                  <a:srgbClr val="A5BEC4"/>
                </a:solidFill>
              </a:defRPr>
            </a:lvl2pPr>
            <a:lvl3pPr lvl="2">
              <a:buNone/>
              <a:defRPr>
                <a:solidFill>
                  <a:srgbClr val="A5BEC4"/>
                </a:solidFill>
              </a:defRPr>
            </a:lvl3pPr>
            <a:lvl4pPr lvl="3">
              <a:buNone/>
              <a:defRPr>
                <a:solidFill>
                  <a:srgbClr val="A5BEC4"/>
                </a:solidFill>
              </a:defRPr>
            </a:lvl4pPr>
            <a:lvl5pPr lvl="4">
              <a:buNone/>
              <a:defRPr>
                <a:solidFill>
                  <a:srgbClr val="A5BEC4"/>
                </a:solidFill>
              </a:defRPr>
            </a:lvl5pPr>
            <a:lvl6pPr lvl="5">
              <a:buNone/>
              <a:defRPr>
                <a:solidFill>
                  <a:srgbClr val="A5BEC4"/>
                </a:solidFill>
              </a:defRPr>
            </a:lvl6pPr>
            <a:lvl7pPr lvl="6">
              <a:buNone/>
              <a:defRPr>
                <a:solidFill>
                  <a:srgbClr val="A5BEC4"/>
                </a:solidFill>
              </a:defRPr>
            </a:lvl7pPr>
            <a:lvl8pPr lvl="7">
              <a:buNone/>
              <a:defRPr>
                <a:solidFill>
                  <a:srgbClr val="A5BEC4"/>
                </a:solidFill>
              </a:defRPr>
            </a:lvl8pPr>
            <a:lvl9pPr lvl="8">
              <a:buNone/>
              <a:defRPr>
                <a:solidFill>
                  <a:srgbClr val="A5BEC4"/>
                </a:solidFill>
              </a:defRPr>
            </a:lvl9pPr>
          </a:lstStyle>
          <a:p>
            <a:pPr indent="0" lvl="0" marL="0" rtl="0" algn="ctr">
              <a:spcBef>
                <a:spcPts val="0"/>
              </a:spcBef>
              <a:spcAft>
                <a:spcPts val="0"/>
              </a:spcAft>
              <a:buNone/>
            </a:pPr>
            <a:fld id="{00000000-1234-1234-1234-123412341234}" type="slidenum">
              <a:rPr lang="en"/>
              <a:t>‹#›</a:t>
            </a:fld>
            <a:endParaRPr/>
          </a:p>
        </p:txBody>
      </p:sp>
      <p:sp>
        <p:nvSpPr>
          <p:cNvPr id="235" name="Google Shape;235;p25"/>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36" name="Google Shape;236;p25"/>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37" name="Google Shape;237;p25" title="JB Light with Bar.png"/>
          <p:cNvPicPr preferRelativeResize="0"/>
          <p:nvPr/>
        </p:nvPicPr>
        <p:blipFill>
          <a:blip r:embed="rId3">
            <a:alphaModFix/>
          </a:blip>
          <a:stretch>
            <a:fillRect/>
          </a:stretch>
        </p:blipFill>
        <p:spPr>
          <a:xfrm>
            <a:off x="6985308" y="4887353"/>
            <a:ext cx="832818" cy="155500"/>
          </a:xfrm>
          <a:prstGeom prst="rect">
            <a:avLst/>
          </a:prstGeom>
          <a:noFill/>
          <a:ln>
            <a:noFill/>
          </a:ln>
        </p:spPr>
      </p:pic>
      <p:pic>
        <p:nvPicPr>
          <p:cNvPr id="238" name="Google Shape;238;p25"/>
          <p:cNvPicPr preferRelativeResize="0"/>
          <p:nvPr/>
        </p:nvPicPr>
        <p:blipFill>
          <a:blip r:embed="rId4">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Left Showcase">
  <p:cSld name="TITLE_AND_BODY_1">
    <p:spTree>
      <p:nvGrpSpPr>
        <p:cNvPr id="239" name="Shape 239"/>
        <p:cNvGrpSpPr/>
        <p:nvPr/>
      </p:nvGrpSpPr>
      <p:grpSpPr>
        <a:xfrm>
          <a:off x="0" y="0"/>
          <a:ext cx="0" cy="0"/>
          <a:chOff x="0" y="0"/>
          <a:chExt cx="0" cy="0"/>
        </a:xfrm>
      </p:grpSpPr>
      <p:sp>
        <p:nvSpPr>
          <p:cNvPr id="240" name="Google Shape;240;p26"/>
          <p:cNvSpPr/>
          <p:nvPr/>
        </p:nvSpPr>
        <p:spPr>
          <a:xfrm>
            <a:off x="381725" y="487500"/>
            <a:ext cx="5595300" cy="41730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41" name="Google Shape;241;p26"/>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42" name="Google Shape;242;p26"/>
          <p:cNvSpPr txBox="1"/>
          <p:nvPr>
            <p:ph idx="1" type="subTitle"/>
          </p:nvPr>
        </p:nvSpPr>
        <p:spPr>
          <a:xfrm>
            <a:off x="6111875" y="435425"/>
            <a:ext cx="2660100" cy="1218000"/>
          </a:xfrm>
          <a:prstGeom prst="rect">
            <a:avLst/>
          </a:prstGeom>
        </p:spPr>
        <p:txBody>
          <a:bodyPr anchorCtr="0" anchor="t" bIns="0" lIns="0" spcFirstLastPara="1" rIns="0" wrap="square" tIns="0">
            <a:normAutofit/>
          </a:bodyPr>
          <a:lstStyle>
            <a:lvl1pPr lvl="0">
              <a:lnSpc>
                <a:spcPct val="100000"/>
              </a:lnSpc>
              <a:spcBef>
                <a:spcPts val="0"/>
              </a:spcBef>
              <a:spcAft>
                <a:spcPts val="0"/>
              </a:spcAft>
              <a:buClr>
                <a:srgbClr val="FF6529"/>
              </a:buClr>
              <a:buSzPts val="1400"/>
              <a:buFont typeface="Roboto Slab Light"/>
              <a:buNone/>
              <a:defRPr>
                <a:solidFill>
                  <a:srgbClr val="FF6529"/>
                </a:solidFill>
                <a:latin typeface="Roboto Slab Light"/>
                <a:ea typeface="Roboto Slab Light"/>
                <a:cs typeface="Roboto Slab Light"/>
                <a:sym typeface="Roboto Slab Light"/>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43" name="Google Shape;243;p26"/>
          <p:cNvSpPr txBox="1"/>
          <p:nvPr>
            <p:ph idx="2" type="body"/>
          </p:nvPr>
        </p:nvSpPr>
        <p:spPr>
          <a:xfrm>
            <a:off x="6213925" y="1183825"/>
            <a:ext cx="2557800" cy="3537900"/>
          </a:xfrm>
          <a:prstGeom prst="rect">
            <a:avLst/>
          </a:prstGeom>
        </p:spPr>
        <p:txBody>
          <a:bodyPr anchorCtr="0" anchor="t" bIns="0" lIns="0" spcFirstLastPara="1" rIns="0" wrap="square" tIns="0">
            <a:normAutofit/>
          </a:bodyPr>
          <a:lstStyle>
            <a:lvl1pPr indent="-317500" lvl="0" marL="457200">
              <a:spcBef>
                <a:spcPts val="0"/>
              </a:spcBef>
              <a:spcAft>
                <a:spcPts val="0"/>
              </a:spcAft>
              <a:buSzPts val="1400"/>
              <a:buChar char="●"/>
              <a:defRPr/>
            </a:lvl1pPr>
            <a:lvl2pPr indent="-304800" lvl="1" marL="914400">
              <a:spcBef>
                <a:spcPts val="600"/>
              </a:spcBef>
              <a:spcAft>
                <a:spcPts val="0"/>
              </a:spcAft>
              <a:buSzPts val="1200"/>
              <a:buChar char="○"/>
              <a:defRPr/>
            </a:lvl2pPr>
            <a:lvl3pPr indent="-292100" lvl="2" marL="1371600">
              <a:spcBef>
                <a:spcPts val="600"/>
              </a:spcBef>
              <a:spcAft>
                <a:spcPts val="0"/>
              </a:spcAft>
              <a:buSzPts val="1000"/>
              <a:buChar char="■"/>
              <a:defRPr/>
            </a:lvl3pPr>
            <a:lvl4pPr indent="-292100" lvl="3" marL="1828800">
              <a:spcBef>
                <a:spcPts val="600"/>
              </a:spcBef>
              <a:spcAft>
                <a:spcPts val="0"/>
              </a:spcAft>
              <a:buSzPts val="1000"/>
              <a:buChar char="●"/>
              <a:defRPr/>
            </a:lvl4pPr>
            <a:lvl5pPr indent="-292100" lvl="4" marL="2286000">
              <a:spcBef>
                <a:spcPts val="600"/>
              </a:spcBef>
              <a:spcAft>
                <a:spcPts val="0"/>
              </a:spcAft>
              <a:buSzPts val="1000"/>
              <a:buChar char="○"/>
              <a:defRPr/>
            </a:lvl5pPr>
            <a:lvl6pPr indent="-292100" lvl="5" marL="2743200">
              <a:spcBef>
                <a:spcPts val="600"/>
              </a:spcBef>
              <a:spcAft>
                <a:spcPts val="0"/>
              </a:spcAft>
              <a:buSzPts val="1000"/>
              <a:buChar char="■"/>
              <a:defRPr/>
            </a:lvl6pPr>
            <a:lvl7pPr indent="-292100" lvl="6" marL="3200400">
              <a:spcBef>
                <a:spcPts val="600"/>
              </a:spcBef>
              <a:spcAft>
                <a:spcPts val="0"/>
              </a:spcAft>
              <a:buSzPts val="1000"/>
              <a:buChar char="●"/>
              <a:defRPr/>
            </a:lvl7pPr>
            <a:lvl8pPr indent="-292100" lvl="7" marL="3657600">
              <a:spcBef>
                <a:spcPts val="600"/>
              </a:spcBef>
              <a:spcAft>
                <a:spcPts val="0"/>
              </a:spcAft>
              <a:buSzPts val="1000"/>
              <a:buChar char="○"/>
              <a:defRPr/>
            </a:lvl8pPr>
            <a:lvl9pPr indent="-292100" lvl="8" marL="4114800">
              <a:spcBef>
                <a:spcPts val="600"/>
              </a:spcBef>
              <a:spcAft>
                <a:spcPts val="600"/>
              </a:spcAft>
              <a:buSzPts val="1000"/>
              <a:buChar char="■"/>
              <a:defRPr/>
            </a:lvl9pPr>
          </a:lstStyle>
          <a:p/>
        </p:txBody>
      </p:sp>
      <p:sp>
        <p:nvSpPr>
          <p:cNvPr id="244" name="Google Shape;244;p26"/>
          <p:cNvSpPr/>
          <p:nvPr>
            <p:ph idx="3" type="pic"/>
          </p:nvPr>
        </p:nvSpPr>
        <p:spPr>
          <a:xfrm>
            <a:off x="381725" y="487500"/>
            <a:ext cx="5595300" cy="4173000"/>
          </a:xfrm>
          <a:prstGeom prst="rect">
            <a:avLst/>
          </a:prstGeom>
          <a:solidFill>
            <a:srgbClr val="EBF1F3"/>
          </a:solidFill>
          <a:ln>
            <a:noFill/>
          </a:ln>
        </p:spPr>
      </p:sp>
      <p:sp>
        <p:nvSpPr>
          <p:cNvPr id="245" name="Google Shape;245;p26"/>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46" name="Google Shape;246;p26"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47" name="Google Shape;247;p26"/>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Right Image">
  <p:cSld name="TITLE_AND_BODY_1_1">
    <p:spTree>
      <p:nvGrpSpPr>
        <p:cNvPr id="248" name="Shape 248"/>
        <p:cNvGrpSpPr/>
        <p:nvPr/>
      </p:nvGrpSpPr>
      <p:grpSpPr>
        <a:xfrm>
          <a:off x="0" y="0"/>
          <a:ext cx="0" cy="0"/>
          <a:chOff x="0" y="0"/>
          <a:chExt cx="0" cy="0"/>
        </a:xfrm>
      </p:grpSpPr>
      <p:sp>
        <p:nvSpPr>
          <p:cNvPr id="249" name="Google Shape;249;p27"/>
          <p:cNvSpPr/>
          <p:nvPr/>
        </p:nvSpPr>
        <p:spPr>
          <a:xfrm>
            <a:off x="3931100" y="710400"/>
            <a:ext cx="5213100" cy="37272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50" name="Google Shape;250;p27"/>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51" name="Google Shape;251;p27"/>
          <p:cNvSpPr txBox="1"/>
          <p:nvPr>
            <p:ph idx="1" type="subTitle"/>
          </p:nvPr>
        </p:nvSpPr>
        <p:spPr>
          <a:xfrm>
            <a:off x="769200" y="559725"/>
            <a:ext cx="2916300" cy="3877800"/>
          </a:xfrm>
          <a:prstGeom prst="rect">
            <a:avLst/>
          </a:prstGeom>
        </p:spPr>
        <p:txBody>
          <a:bodyPr anchorCtr="0" anchor="t" bIns="0" lIns="0" spcFirstLastPara="1" rIns="0" wrap="square" tIns="0">
            <a:normAutofit/>
          </a:bodyPr>
          <a:lstStyle>
            <a:lvl1pPr lvl="0">
              <a:lnSpc>
                <a:spcPct val="100000"/>
              </a:lnSpc>
              <a:spcBef>
                <a:spcPts val="0"/>
              </a:spcBef>
              <a:spcAft>
                <a:spcPts val="0"/>
              </a:spcAft>
              <a:buClr>
                <a:srgbClr val="021C23"/>
              </a:buClr>
              <a:buSzPts val="1700"/>
              <a:buFont typeface="Roboto Slab Light"/>
              <a:buNone/>
              <a:defRPr sz="1700">
                <a:solidFill>
                  <a:srgbClr val="021C23"/>
                </a:solidFill>
                <a:latin typeface="Roboto Slab Light"/>
                <a:ea typeface="Roboto Slab Light"/>
                <a:cs typeface="Roboto Slab Light"/>
                <a:sym typeface="Roboto Slab Light"/>
              </a:defRPr>
            </a:lvl1pPr>
            <a:lvl2pPr lvl="1">
              <a:spcBef>
                <a:spcPts val="0"/>
              </a:spcBef>
              <a:spcAft>
                <a:spcPts val="0"/>
              </a:spcAft>
              <a:buSzPts val="1500"/>
              <a:buNone/>
              <a:defRPr sz="1500"/>
            </a:lvl2pPr>
            <a:lvl3pPr lvl="2">
              <a:spcBef>
                <a:spcPts val="0"/>
              </a:spcBef>
              <a:spcAft>
                <a:spcPts val="0"/>
              </a:spcAft>
              <a:buSzPts val="1300"/>
              <a:buNone/>
              <a:defRPr sz="1300"/>
            </a:lvl3pPr>
            <a:lvl4pPr lvl="3">
              <a:spcBef>
                <a:spcPts val="0"/>
              </a:spcBef>
              <a:spcAft>
                <a:spcPts val="0"/>
              </a:spcAft>
              <a:buSzPts val="1300"/>
              <a:buNone/>
              <a:defRPr sz="1300"/>
            </a:lvl4pPr>
            <a:lvl5pPr lvl="4">
              <a:spcBef>
                <a:spcPts val="0"/>
              </a:spcBef>
              <a:spcAft>
                <a:spcPts val="0"/>
              </a:spcAft>
              <a:buSzPts val="1300"/>
              <a:buNone/>
              <a:defRPr sz="1300"/>
            </a:lvl5pPr>
            <a:lvl6pPr lvl="5">
              <a:spcBef>
                <a:spcPts val="0"/>
              </a:spcBef>
              <a:spcAft>
                <a:spcPts val="0"/>
              </a:spcAft>
              <a:buSzPts val="1300"/>
              <a:buNone/>
              <a:defRPr sz="1300"/>
            </a:lvl6pPr>
            <a:lvl7pPr lvl="6">
              <a:spcBef>
                <a:spcPts val="0"/>
              </a:spcBef>
              <a:spcAft>
                <a:spcPts val="0"/>
              </a:spcAft>
              <a:buSzPts val="1300"/>
              <a:buNone/>
              <a:defRPr sz="1300"/>
            </a:lvl7pPr>
            <a:lvl8pPr lvl="7">
              <a:spcBef>
                <a:spcPts val="0"/>
              </a:spcBef>
              <a:spcAft>
                <a:spcPts val="0"/>
              </a:spcAft>
              <a:buSzPts val="1300"/>
              <a:buNone/>
              <a:defRPr sz="1300"/>
            </a:lvl8pPr>
            <a:lvl9pPr lvl="8">
              <a:spcBef>
                <a:spcPts val="0"/>
              </a:spcBef>
              <a:spcAft>
                <a:spcPts val="0"/>
              </a:spcAft>
              <a:buSzPts val="1300"/>
              <a:buNone/>
              <a:defRPr sz="1300"/>
            </a:lvl9pPr>
          </a:lstStyle>
          <a:p/>
        </p:txBody>
      </p:sp>
      <p:sp>
        <p:nvSpPr>
          <p:cNvPr id="252" name="Google Shape;252;p27"/>
          <p:cNvSpPr/>
          <p:nvPr>
            <p:ph idx="2" type="pic"/>
          </p:nvPr>
        </p:nvSpPr>
        <p:spPr>
          <a:xfrm>
            <a:off x="3944325" y="484632"/>
            <a:ext cx="5199600" cy="4169700"/>
          </a:xfrm>
          <a:prstGeom prst="rect">
            <a:avLst/>
          </a:prstGeom>
          <a:solidFill>
            <a:srgbClr val="EBF1F3"/>
          </a:solidFill>
          <a:ln>
            <a:noFill/>
          </a:ln>
        </p:spPr>
      </p:sp>
      <p:sp>
        <p:nvSpPr>
          <p:cNvPr id="253" name="Google Shape;253;p27"/>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54" name="Google Shape;254;p27"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55" name="Google Shape;255;p27"/>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3 Column" type="titleOnly">
  <p:cSld name="TITLE_ONLY">
    <p:spTree>
      <p:nvGrpSpPr>
        <p:cNvPr id="256" name="Shape 256"/>
        <p:cNvGrpSpPr/>
        <p:nvPr/>
      </p:nvGrpSpPr>
      <p:grpSpPr>
        <a:xfrm>
          <a:off x="0" y="0"/>
          <a:ext cx="0" cy="0"/>
          <a:chOff x="0" y="0"/>
          <a:chExt cx="0" cy="0"/>
        </a:xfrm>
      </p:grpSpPr>
      <p:sp>
        <p:nvSpPr>
          <p:cNvPr id="257" name="Google Shape;257;p28"/>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58" name="Google Shape;258;p28"/>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59" name="Google Shape;259;p28"/>
          <p:cNvSpPr/>
          <p:nvPr/>
        </p:nvSpPr>
        <p:spPr>
          <a:xfrm>
            <a:off x="3657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60" name="Google Shape;260;p28"/>
          <p:cNvSpPr/>
          <p:nvPr/>
        </p:nvSpPr>
        <p:spPr>
          <a:xfrm>
            <a:off x="329955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61" name="Google Shape;261;p28"/>
          <p:cNvSpPr/>
          <p:nvPr/>
        </p:nvSpPr>
        <p:spPr>
          <a:xfrm>
            <a:off x="62505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62" name="Google Shape;262;p28"/>
          <p:cNvSpPr txBox="1"/>
          <p:nvPr>
            <p:ph idx="1" type="subTitle"/>
          </p:nvPr>
        </p:nvSpPr>
        <p:spPr>
          <a:xfrm>
            <a:off x="458825" y="1132500"/>
            <a:ext cx="2302500" cy="2167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63" name="Google Shape;263;p28"/>
          <p:cNvSpPr txBox="1"/>
          <p:nvPr>
            <p:ph idx="2" type="subTitle"/>
          </p:nvPr>
        </p:nvSpPr>
        <p:spPr>
          <a:xfrm>
            <a:off x="3413550" y="1128750"/>
            <a:ext cx="2265000" cy="21750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64" name="Google Shape;264;p28"/>
          <p:cNvSpPr txBox="1"/>
          <p:nvPr>
            <p:ph idx="3" type="subTitle"/>
          </p:nvPr>
        </p:nvSpPr>
        <p:spPr>
          <a:xfrm>
            <a:off x="6365775" y="1128750"/>
            <a:ext cx="2265000" cy="2298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65" name="Google Shape;265;p28"/>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66" name="Google Shape;266;p28"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67" name="Google Shape;267;p28"/>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3 Column 1">
  <p:cSld name="TITLE_ONLY_2">
    <p:spTree>
      <p:nvGrpSpPr>
        <p:cNvPr id="268" name="Shape 268"/>
        <p:cNvGrpSpPr/>
        <p:nvPr/>
      </p:nvGrpSpPr>
      <p:grpSpPr>
        <a:xfrm>
          <a:off x="0" y="0"/>
          <a:ext cx="0" cy="0"/>
          <a:chOff x="0" y="0"/>
          <a:chExt cx="0" cy="0"/>
        </a:xfrm>
      </p:grpSpPr>
      <p:sp>
        <p:nvSpPr>
          <p:cNvPr id="269" name="Google Shape;269;p29"/>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0" name="Google Shape;270;p29"/>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71" name="Google Shape;271;p29"/>
          <p:cNvSpPr/>
          <p:nvPr/>
        </p:nvSpPr>
        <p:spPr>
          <a:xfrm>
            <a:off x="3657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72" name="Google Shape;272;p29"/>
          <p:cNvSpPr/>
          <p:nvPr/>
        </p:nvSpPr>
        <p:spPr>
          <a:xfrm>
            <a:off x="329955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73" name="Google Shape;273;p29"/>
          <p:cNvSpPr/>
          <p:nvPr/>
        </p:nvSpPr>
        <p:spPr>
          <a:xfrm>
            <a:off x="62505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74" name="Google Shape;274;p29"/>
          <p:cNvSpPr txBox="1"/>
          <p:nvPr>
            <p:ph idx="1" type="subTitle"/>
          </p:nvPr>
        </p:nvSpPr>
        <p:spPr>
          <a:xfrm>
            <a:off x="458825" y="2474656"/>
            <a:ext cx="2302500" cy="1939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75" name="Google Shape;275;p29"/>
          <p:cNvSpPr txBox="1"/>
          <p:nvPr>
            <p:ph idx="2" type="subTitle"/>
          </p:nvPr>
        </p:nvSpPr>
        <p:spPr>
          <a:xfrm>
            <a:off x="3413550" y="2471300"/>
            <a:ext cx="2265000" cy="19464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76" name="Google Shape;276;p29"/>
          <p:cNvSpPr txBox="1"/>
          <p:nvPr>
            <p:ph idx="3" type="subTitle"/>
          </p:nvPr>
        </p:nvSpPr>
        <p:spPr>
          <a:xfrm>
            <a:off x="6365775" y="2471300"/>
            <a:ext cx="2265000" cy="20574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77" name="Google Shape;277;p29"/>
          <p:cNvSpPr/>
          <p:nvPr>
            <p:ph idx="4" type="pic"/>
          </p:nvPr>
        </p:nvSpPr>
        <p:spPr>
          <a:xfrm>
            <a:off x="365725" y="1012950"/>
            <a:ext cx="2527800" cy="1371600"/>
          </a:xfrm>
          <a:prstGeom prst="rect">
            <a:avLst/>
          </a:prstGeom>
          <a:noFill/>
          <a:ln>
            <a:noFill/>
          </a:ln>
        </p:spPr>
      </p:sp>
      <p:sp>
        <p:nvSpPr>
          <p:cNvPr id="278" name="Google Shape;278;p29"/>
          <p:cNvSpPr/>
          <p:nvPr>
            <p:ph idx="5" type="pic"/>
          </p:nvPr>
        </p:nvSpPr>
        <p:spPr>
          <a:xfrm>
            <a:off x="3299550" y="1012950"/>
            <a:ext cx="2527800" cy="1371600"/>
          </a:xfrm>
          <a:prstGeom prst="rect">
            <a:avLst/>
          </a:prstGeom>
          <a:noFill/>
          <a:ln>
            <a:noFill/>
          </a:ln>
        </p:spPr>
      </p:sp>
      <p:sp>
        <p:nvSpPr>
          <p:cNvPr id="279" name="Google Shape;279;p29"/>
          <p:cNvSpPr/>
          <p:nvPr>
            <p:ph idx="6" type="pic"/>
          </p:nvPr>
        </p:nvSpPr>
        <p:spPr>
          <a:xfrm>
            <a:off x="6250475" y="1012950"/>
            <a:ext cx="2527800" cy="1371600"/>
          </a:xfrm>
          <a:prstGeom prst="rect">
            <a:avLst/>
          </a:prstGeom>
          <a:noFill/>
          <a:ln>
            <a:noFill/>
          </a:ln>
        </p:spPr>
      </p:sp>
      <p:sp>
        <p:nvSpPr>
          <p:cNvPr id="280" name="Google Shape;280;p29"/>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81" name="Google Shape;281;p29"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82" name="Google Shape;282;p29"/>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2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p:cSld name="TITLE_ONLY_1">
    <p:spTree>
      <p:nvGrpSpPr>
        <p:cNvPr id="283" name="Shape 283"/>
        <p:cNvGrpSpPr/>
        <p:nvPr/>
      </p:nvGrpSpPr>
      <p:grpSpPr>
        <a:xfrm>
          <a:off x="0" y="0"/>
          <a:ext cx="0" cy="0"/>
          <a:chOff x="0" y="0"/>
          <a:chExt cx="0" cy="0"/>
        </a:xfrm>
      </p:grpSpPr>
      <p:sp>
        <p:nvSpPr>
          <p:cNvPr id="284" name="Google Shape;284;p30"/>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85" name="Google Shape;285;p3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86" name="Google Shape;286;p30"/>
          <p:cNvSpPr/>
          <p:nvPr/>
        </p:nvSpPr>
        <p:spPr>
          <a:xfrm>
            <a:off x="36570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87" name="Google Shape;287;p30"/>
          <p:cNvSpPr/>
          <p:nvPr/>
        </p:nvSpPr>
        <p:spPr>
          <a:xfrm>
            <a:off x="482845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88" name="Google Shape;288;p30"/>
          <p:cNvSpPr txBox="1"/>
          <p:nvPr>
            <p:ph idx="1" type="subTitle"/>
          </p:nvPr>
        </p:nvSpPr>
        <p:spPr>
          <a:xfrm>
            <a:off x="473825" y="1140000"/>
            <a:ext cx="3690000" cy="3352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89" name="Google Shape;289;p30"/>
          <p:cNvSpPr txBox="1"/>
          <p:nvPr>
            <p:ph idx="2" type="subTitle"/>
          </p:nvPr>
        </p:nvSpPr>
        <p:spPr>
          <a:xfrm>
            <a:off x="4955725" y="1177500"/>
            <a:ext cx="3690000" cy="33150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90" name="Google Shape;290;p30"/>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291" name="Google Shape;291;p30"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292" name="Google Shape;292;p30"/>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1">
  <p:cSld name="TITLE_ONLY_1_2">
    <p:spTree>
      <p:nvGrpSpPr>
        <p:cNvPr id="293" name="Shape 293"/>
        <p:cNvGrpSpPr/>
        <p:nvPr/>
      </p:nvGrpSpPr>
      <p:grpSpPr>
        <a:xfrm>
          <a:off x="0" y="0"/>
          <a:ext cx="0" cy="0"/>
          <a:chOff x="0" y="0"/>
          <a:chExt cx="0" cy="0"/>
        </a:xfrm>
      </p:grpSpPr>
      <p:sp>
        <p:nvSpPr>
          <p:cNvPr id="294" name="Google Shape;294;p31"/>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95" name="Google Shape;295;p3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296" name="Google Shape;296;p31"/>
          <p:cNvSpPr/>
          <p:nvPr/>
        </p:nvSpPr>
        <p:spPr>
          <a:xfrm>
            <a:off x="36570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97" name="Google Shape;297;p31"/>
          <p:cNvSpPr/>
          <p:nvPr/>
        </p:nvSpPr>
        <p:spPr>
          <a:xfrm>
            <a:off x="482845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298" name="Google Shape;298;p31"/>
          <p:cNvSpPr txBox="1"/>
          <p:nvPr>
            <p:ph idx="1" type="subTitle"/>
          </p:nvPr>
        </p:nvSpPr>
        <p:spPr>
          <a:xfrm>
            <a:off x="473825" y="2718000"/>
            <a:ext cx="3690000" cy="18288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299" name="Google Shape;299;p31"/>
          <p:cNvSpPr txBox="1"/>
          <p:nvPr>
            <p:ph idx="2" type="subTitle"/>
          </p:nvPr>
        </p:nvSpPr>
        <p:spPr>
          <a:xfrm>
            <a:off x="4955725" y="2718000"/>
            <a:ext cx="3690000" cy="18288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00" name="Google Shape;300;p31"/>
          <p:cNvSpPr/>
          <p:nvPr>
            <p:ph idx="3" type="pic"/>
          </p:nvPr>
        </p:nvSpPr>
        <p:spPr>
          <a:xfrm>
            <a:off x="372325" y="1012875"/>
            <a:ext cx="3949800" cy="1600200"/>
          </a:xfrm>
          <a:prstGeom prst="rect">
            <a:avLst/>
          </a:prstGeom>
          <a:noFill/>
          <a:ln>
            <a:noFill/>
          </a:ln>
        </p:spPr>
      </p:sp>
      <p:sp>
        <p:nvSpPr>
          <p:cNvPr id="301" name="Google Shape;301;p31"/>
          <p:cNvSpPr/>
          <p:nvPr>
            <p:ph idx="4" type="pic"/>
          </p:nvPr>
        </p:nvSpPr>
        <p:spPr>
          <a:xfrm>
            <a:off x="4825825" y="1012875"/>
            <a:ext cx="3949800" cy="1600200"/>
          </a:xfrm>
          <a:prstGeom prst="rect">
            <a:avLst/>
          </a:prstGeom>
          <a:noFill/>
          <a:ln>
            <a:noFill/>
          </a:ln>
        </p:spPr>
      </p:sp>
      <p:sp>
        <p:nvSpPr>
          <p:cNvPr id="302" name="Google Shape;302;p31"/>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303" name="Google Shape;303;p31"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304" name="Google Shape;304;p31"/>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Short">
  <p:cSld name="TITLE_ONLY_1_1">
    <p:spTree>
      <p:nvGrpSpPr>
        <p:cNvPr id="305" name="Shape 305"/>
        <p:cNvGrpSpPr/>
        <p:nvPr/>
      </p:nvGrpSpPr>
      <p:grpSpPr>
        <a:xfrm>
          <a:off x="0" y="0"/>
          <a:ext cx="0" cy="0"/>
          <a:chOff x="0" y="0"/>
          <a:chExt cx="0" cy="0"/>
        </a:xfrm>
      </p:grpSpPr>
      <p:sp>
        <p:nvSpPr>
          <p:cNvPr id="306" name="Google Shape;306;p32"/>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07" name="Google Shape;307;p3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308" name="Google Shape;308;p32"/>
          <p:cNvSpPr/>
          <p:nvPr/>
        </p:nvSpPr>
        <p:spPr>
          <a:xfrm>
            <a:off x="365700" y="2092825"/>
            <a:ext cx="3949800" cy="255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309" name="Google Shape;309;p32"/>
          <p:cNvSpPr/>
          <p:nvPr/>
        </p:nvSpPr>
        <p:spPr>
          <a:xfrm>
            <a:off x="4828450" y="2092825"/>
            <a:ext cx="3949800" cy="255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310" name="Google Shape;310;p32"/>
          <p:cNvSpPr txBox="1"/>
          <p:nvPr>
            <p:ph idx="1" type="subTitle"/>
          </p:nvPr>
        </p:nvSpPr>
        <p:spPr>
          <a:xfrm>
            <a:off x="488825" y="2227500"/>
            <a:ext cx="3697500" cy="2424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11" name="Google Shape;311;p32"/>
          <p:cNvSpPr txBox="1"/>
          <p:nvPr>
            <p:ph idx="2" type="subTitle"/>
          </p:nvPr>
        </p:nvSpPr>
        <p:spPr>
          <a:xfrm>
            <a:off x="4947075" y="2227500"/>
            <a:ext cx="3668700" cy="2424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12" name="Google Shape;312;p3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313" name="Google Shape;313;p32"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314" name="Google Shape;314;p32"/>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Short 1">
  <p:cSld name="TITLE_ONLY_1_1_1">
    <p:spTree>
      <p:nvGrpSpPr>
        <p:cNvPr id="315" name="Shape 315"/>
        <p:cNvGrpSpPr/>
        <p:nvPr/>
      </p:nvGrpSpPr>
      <p:grpSpPr>
        <a:xfrm>
          <a:off x="0" y="0"/>
          <a:ext cx="0" cy="0"/>
          <a:chOff x="0" y="0"/>
          <a:chExt cx="0" cy="0"/>
        </a:xfrm>
      </p:grpSpPr>
      <p:sp>
        <p:nvSpPr>
          <p:cNvPr id="316" name="Google Shape;316;p3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317" name="Google Shape;317;p33"/>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318" name="Google Shape;318;p33"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319" name="Google Shape;319;p33"/>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old Text">
  <p:cSld name="MAIN_POINT">
    <p:spTree>
      <p:nvGrpSpPr>
        <p:cNvPr id="320" name="Shape 320"/>
        <p:cNvGrpSpPr/>
        <p:nvPr/>
      </p:nvGrpSpPr>
      <p:grpSpPr>
        <a:xfrm>
          <a:off x="0" y="0"/>
          <a:ext cx="0" cy="0"/>
          <a:chOff x="0" y="0"/>
          <a:chExt cx="0" cy="0"/>
        </a:xfrm>
      </p:grpSpPr>
      <p:sp>
        <p:nvSpPr>
          <p:cNvPr id="321" name="Google Shape;321;p34"/>
          <p:cNvSpPr txBox="1"/>
          <p:nvPr>
            <p:ph type="title"/>
          </p:nvPr>
        </p:nvSpPr>
        <p:spPr>
          <a:xfrm>
            <a:off x="365700" y="450150"/>
            <a:ext cx="6492300" cy="4090800"/>
          </a:xfrm>
          <a:prstGeom prst="rect">
            <a:avLst/>
          </a:prstGeom>
        </p:spPr>
        <p:txBody>
          <a:bodyPr anchorCtr="0" anchor="ctr" bIns="0" lIns="0" spcFirstLastPara="1" rIns="0" wrap="square" tIns="0">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22" name="Google Shape;322;p3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pic>
        <p:nvPicPr>
          <p:cNvPr id="323" name="Google Shape;323;p34"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324" name="Google Shape;324;p34"/>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CAPTION_ONLY">
    <p:spTree>
      <p:nvGrpSpPr>
        <p:cNvPr id="325" name="Shape 325"/>
        <p:cNvGrpSpPr/>
        <p:nvPr/>
      </p:nvGrpSpPr>
      <p:grpSpPr>
        <a:xfrm>
          <a:off x="0" y="0"/>
          <a:ext cx="0" cy="0"/>
          <a:chOff x="0" y="0"/>
          <a:chExt cx="0" cy="0"/>
        </a:xfrm>
      </p:grpSpPr>
      <p:sp>
        <p:nvSpPr>
          <p:cNvPr id="326" name="Google Shape;326;p35"/>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pic>
        <p:nvPicPr>
          <p:cNvPr id="327" name="Google Shape;327;p35"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328" name="Google Shape;328;p35"/>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3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d Slide">
  <p:cSld name="CUSTOM_3">
    <p:bg>
      <p:bgPr>
        <a:solidFill>
          <a:srgbClr val="CFDDE5"/>
        </a:solidFill>
      </p:bgPr>
    </p:bg>
    <p:spTree>
      <p:nvGrpSpPr>
        <p:cNvPr id="329" name="Shape 329"/>
        <p:cNvGrpSpPr/>
        <p:nvPr/>
      </p:nvGrpSpPr>
      <p:grpSpPr>
        <a:xfrm>
          <a:off x="0" y="0"/>
          <a:ext cx="0" cy="0"/>
          <a:chOff x="0" y="0"/>
          <a:chExt cx="0" cy="0"/>
        </a:xfrm>
      </p:grpSpPr>
      <p:grpSp>
        <p:nvGrpSpPr>
          <p:cNvPr id="330" name="Google Shape;330;p36"/>
          <p:cNvGrpSpPr/>
          <p:nvPr/>
        </p:nvGrpSpPr>
        <p:grpSpPr>
          <a:xfrm>
            <a:off x="1435788" y="2225210"/>
            <a:ext cx="2667949" cy="541715"/>
            <a:chOff x="3424807" y="1107551"/>
            <a:chExt cx="4067616" cy="826163"/>
          </a:xfrm>
        </p:grpSpPr>
        <p:sp>
          <p:nvSpPr>
            <p:cNvPr id="331" name="Google Shape;331;p36"/>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2" name="Google Shape;332;p36"/>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3" name="Google Shape;333;p36"/>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4" name="Google Shape;334;p36"/>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5" name="Google Shape;335;p36"/>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6" name="Google Shape;336;p36"/>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7" name="Google Shape;337;p36"/>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8" name="Google Shape;338;p36"/>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339" name="Google Shape;339;p36"/>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cxnSp>
        <p:nvCxnSpPr>
          <p:cNvPr id="340" name="Google Shape;340;p36"/>
          <p:cNvCxnSpPr/>
          <p:nvPr/>
        </p:nvCxnSpPr>
        <p:spPr>
          <a:xfrm>
            <a:off x="4374900" y="2229063"/>
            <a:ext cx="0" cy="534000"/>
          </a:xfrm>
          <a:prstGeom prst="straightConnector1">
            <a:avLst/>
          </a:prstGeom>
          <a:noFill/>
          <a:ln cap="flat" cmpd="sng" w="9525">
            <a:solidFill>
              <a:srgbClr val="212121"/>
            </a:solidFill>
            <a:prstDash val="solid"/>
            <a:round/>
            <a:headEnd len="med" w="med" type="none"/>
            <a:tailEnd len="med" w="med" type="none"/>
          </a:ln>
        </p:spPr>
      </p:cxnSp>
      <p:pic>
        <p:nvPicPr>
          <p:cNvPr id="341" name="Google Shape;341;p36"/>
          <p:cNvPicPr preferRelativeResize="0"/>
          <p:nvPr/>
        </p:nvPicPr>
        <p:blipFill>
          <a:blip r:embed="rId2">
            <a:alphaModFix/>
          </a:blip>
          <a:stretch>
            <a:fillRect/>
          </a:stretch>
        </p:blipFill>
        <p:spPr>
          <a:xfrm>
            <a:off x="4668625" y="2225214"/>
            <a:ext cx="3030659" cy="541725"/>
          </a:xfrm>
          <a:prstGeom prst="rect">
            <a:avLst/>
          </a:prstGeom>
          <a:noFill/>
          <a:ln>
            <a:noFill/>
          </a:ln>
        </p:spPr>
      </p:pic>
    </p:spTree>
  </p:cSld>
  <p:clrMapOvr>
    <a:masterClrMapping/>
  </p:clrMapOvr>
</p:sldLayout>
</file>

<file path=ppt/slideLayouts/slideLayout3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342" name="Shape 342"/>
        <p:cNvGrpSpPr/>
        <p:nvPr/>
      </p:nvGrpSpPr>
      <p:grpSpPr>
        <a:xfrm>
          <a:off x="0" y="0"/>
          <a:ext cx="0" cy="0"/>
          <a:chOff x="0" y="0"/>
          <a:chExt cx="0" cy="0"/>
        </a:xfrm>
      </p:grpSpPr>
      <p:sp>
        <p:nvSpPr>
          <p:cNvPr id="343" name="Google Shape;343;p37"/>
          <p:cNvSpPr txBox="1"/>
          <p:nvPr>
            <p:ph type="ctrTitle"/>
          </p:nvPr>
        </p:nvSpPr>
        <p:spPr>
          <a:xfrm>
            <a:off x="365700" y="1148250"/>
            <a:ext cx="8412900" cy="1423500"/>
          </a:xfrm>
          <a:prstGeom prst="rect">
            <a:avLst/>
          </a:prstGeom>
          <a:noFill/>
          <a:ln>
            <a:noFill/>
          </a:ln>
        </p:spPr>
        <p:txBody>
          <a:bodyPr anchorCtr="0" anchor="ctr" bIns="34275" lIns="68575" spcFirstLastPara="1" rIns="68575" wrap="square" tIns="34275">
            <a:normAutofit/>
          </a:bodyPr>
          <a:lstStyle>
            <a:lvl1pPr lvl="0" algn="ctr">
              <a:lnSpc>
                <a:spcPct val="90000"/>
              </a:lnSpc>
              <a:spcBef>
                <a:spcPts val="0"/>
              </a:spcBef>
              <a:spcAft>
                <a:spcPts val="0"/>
              </a:spcAft>
              <a:buClr>
                <a:schemeClr val="dk1"/>
              </a:buClr>
              <a:buSzPts val="4500"/>
              <a:buFont typeface="Play"/>
              <a:buNone/>
              <a:defRPr sz="45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44" name="Google Shape;344;p37"/>
          <p:cNvSpPr txBox="1"/>
          <p:nvPr>
            <p:ph idx="1" type="subTitle"/>
          </p:nvPr>
        </p:nvSpPr>
        <p:spPr>
          <a:xfrm>
            <a:off x="1143000" y="2701529"/>
            <a:ext cx="6858000" cy="1241700"/>
          </a:xfrm>
          <a:prstGeom prst="rect">
            <a:avLst/>
          </a:prstGeom>
          <a:noFill/>
          <a:ln>
            <a:noFill/>
          </a:ln>
        </p:spPr>
        <p:txBody>
          <a:bodyPr anchorCtr="0" anchor="t" bIns="34275" lIns="68575" spcFirstLastPara="1" rIns="68575" wrap="square" tIns="34275">
            <a:normAutofit/>
          </a:bodyPr>
          <a:lstStyle>
            <a:lvl1pPr lvl="0" algn="ctr">
              <a:lnSpc>
                <a:spcPct val="90000"/>
              </a:lnSpc>
              <a:spcBef>
                <a:spcPts val="800"/>
              </a:spcBef>
              <a:spcAft>
                <a:spcPts val="0"/>
              </a:spcAft>
              <a:buClr>
                <a:schemeClr val="dk1"/>
              </a:buClr>
              <a:buSzPts val="1800"/>
              <a:buNone/>
              <a:defRPr sz="1800"/>
            </a:lvl1pPr>
            <a:lvl2pPr lvl="1" algn="ctr">
              <a:lnSpc>
                <a:spcPct val="90000"/>
              </a:lnSpc>
              <a:spcBef>
                <a:spcPts val="1200"/>
              </a:spcBef>
              <a:spcAft>
                <a:spcPts val="0"/>
              </a:spcAft>
              <a:buClr>
                <a:schemeClr val="dk1"/>
              </a:buClr>
              <a:buSzPts val="1500"/>
              <a:buNone/>
              <a:defRPr sz="1500"/>
            </a:lvl2pPr>
            <a:lvl3pPr lvl="2" algn="ctr">
              <a:lnSpc>
                <a:spcPct val="90000"/>
              </a:lnSpc>
              <a:spcBef>
                <a:spcPts val="1200"/>
              </a:spcBef>
              <a:spcAft>
                <a:spcPts val="0"/>
              </a:spcAft>
              <a:buClr>
                <a:schemeClr val="dk1"/>
              </a:buClr>
              <a:buSzPts val="1400"/>
              <a:buNone/>
              <a:defRPr sz="1400"/>
            </a:lvl3pPr>
            <a:lvl4pPr lvl="3" algn="ctr">
              <a:lnSpc>
                <a:spcPct val="90000"/>
              </a:lnSpc>
              <a:spcBef>
                <a:spcPts val="1200"/>
              </a:spcBef>
              <a:spcAft>
                <a:spcPts val="0"/>
              </a:spcAft>
              <a:buClr>
                <a:schemeClr val="dk1"/>
              </a:buClr>
              <a:buSzPts val="1200"/>
              <a:buNone/>
              <a:defRPr sz="1200"/>
            </a:lvl4pPr>
            <a:lvl5pPr lvl="4" algn="ctr">
              <a:lnSpc>
                <a:spcPct val="90000"/>
              </a:lnSpc>
              <a:spcBef>
                <a:spcPts val="1200"/>
              </a:spcBef>
              <a:spcAft>
                <a:spcPts val="0"/>
              </a:spcAft>
              <a:buClr>
                <a:schemeClr val="dk1"/>
              </a:buClr>
              <a:buSzPts val="1200"/>
              <a:buNone/>
              <a:defRPr sz="1200"/>
            </a:lvl5pPr>
            <a:lvl6pPr lvl="5" algn="ctr">
              <a:lnSpc>
                <a:spcPct val="90000"/>
              </a:lnSpc>
              <a:spcBef>
                <a:spcPts val="1200"/>
              </a:spcBef>
              <a:spcAft>
                <a:spcPts val="0"/>
              </a:spcAft>
              <a:buClr>
                <a:schemeClr val="dk1"/>
              </a:buClr>
              <a:buSzPts val="1200"/>
              <a:buNone/>
              <a:defRPr sz="1200"/>
            </a:lvl6pPr>
            <a:lvl7pPr lvl="6" algn="ctr">
              <a:lnSpc>
                <a:spcPct val="90000"/>
              </a:lnSpc>
              <a:spcBef>
                <a:spcPts val="1200"/>
              </a:spcBef>
              <a:spcAft>
                <a:spcPts val="0"/>
              </a:spcAft>
              <a:buClr>
                <a:schemeClr val="dk1"/>
              </a:buClr>
              <a:buSzPts val="1200"/>
              <a:buNone/>
              <a:defRPr sz="1200"/>
            </a:lvl7pPr>
            <a:lvl8pPr lvl="7" algn="ctr">
              <a:lnSpc>
                <a:spcPct val="90000"/>
              </a:lnSpc>
              <a:spcBef>
                <a:spcPts val="1200"/>
              </a:spcBef>
              <a:spcAft>
                <a:spcPts val="0"/>
              </a:spcAft>
              <a:buClr>
                <a:schemeClr val="dk1"/>
              </a:buClr>
              <a:buSzPts val="1200"/>
              <a:buNone/>
              <a:defRPr sz="1200"/>
            </a:lvl8pPr>
            <a:lvl9pPr lvl="8" algn="ctr">
              <a:lnSpc>
                <a:spcPct val="90000"/>
              </a:lnSpc>
              <a:spcBef>
                <a:spcPts val="1200"/>
              </a:spcBef>
              <a:spcAft>
                <a:spcPts val="1200"/>
              </a:spcAft>
              <a:buClr>
                <a:schemeClr val="dk1"/>
              </a:buClr>
              <a:buSzPts val="1200"/>
              <a:buNone/>
              <a:defRPr sz="1200"/>
            </a:lvl9pPr>
          </a:lstStyle>
          <a:p/>
        </p:txBody>
      </p:sp>
      <p:sp>
        <p:nvSpPr>
          <p:cNvPr id="345" name="Google Shape;345;p37"/>
          <p:cNvSpPr txBox="1"/>
          <p:nvPr>
            <p:ph idx="12" type="sldNum"/>
          </p:nvPr>
        </p:nvSpPr>
        <p:spPr>
          <a:xfrm>
            <a:off x="6457950" y="4767275"/>
            <a:ext cx="2320500" cy="376200"/>
          </a:xfrm>
          <a:prstGeom prst="rect">
            <a:avLst/>
          </a:prstGeom>
          <a:noFill/>
          <a:ln>
            <a:noFill/>
          </a:ln>
        </p:spPr>
        <p:txBody>
          <a:bodyPr anchorCtr="0" anchor="ctr" bIns="0" lIns="0" spcFirstLastPara="1" rIns="0" wrap="square" tIns="0">
            <a:norm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type="obj">
  <p:cSld name="OBJECT">
    <p:spTree>
      <p:nvGrpSpPr>
        <p:cNvPr id="346" name="Shape 346"/>
        <p:cNvGrpSpPr/>
        <p:nvPr/>
      </p:nvGrpSpPr>
      <p:grpSpPr>
        <a:xfrm>
          <a:off x="0" y="0"/>
          <a:ext cx="0" cy="0"/>
          <a:chOff x="0" y="0"/>
          <a:chExt cx="0" cy="0"/>
        </a:xfrm>
      </p:grpSpPr>
      <p:sp>
        <p:nvSpPr>
          <p:cNvPr id="347" name="Google Shape;347;p38"/>
          <p:cNvSpPr txBox="1"/>
          <p:nvPr>
            <p:ph type="title"/>
          </p:nvPr>
        </p:nvSpPr>
        <p:spPr>
          <a:xfrm>
            <a:off x="365700" y="274350"/>
            <a:ext cx="8412600" cy="401400"/>
          </a:xfrm>
          <a:prstGeom prst="rect">
            <a:avLst/>
          </a:prstGeom>
          <a:noFill/>
          <a:ln>
            <a:noFill/>
          </a:ln>
        </p:spPr>
        <p:txBody>
          <a:bodyPr anchorCtr="0" anchor="t" bIns="0" lIns="0" spcFirstLastPara="1" rIns="0" wrap="square" tIns="0">
            <a:sp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48" name="Google Shape;348;p38"/>
          <p:cNvSpPr txBox="1"/>
          <p:nvPr>
            <p:ph idx="1" type="body"/>
          </p:nvPr>
        </p:nvSpPr>
        <p:spPr>
          <a:xfrm>
            <a:off x="365700" y="940050"/>
            <a:ext cx="8412600" cy="32634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1200"/>
              </a:spcBef>
              <a:spcAft>
                <a:spcPts val="0"/>
              </a:spcAft>
              <a:buClr>
                <a:schemeClr val="dk1"/>
              </a:buClr>
              <a:buSzPts val="1400"/>
              <a:buChar char="○"/>
              <a:defRPr/>
            </a:lvl2pPr>
            <a:lvl3pPr indent="-317500" lvl="2" marL="1371600" algn="l">
              <a:lnSpc>
                <a:spcPct val="90000"/>
              </a:lnSpc>
              <a:spcBef>
                <a:spcPts val="1200"/>
              </a:spcBef>
              <a:spcAft>
                <a:spcPts val="0"/>
              </a:spcAft>
              <a:buClr>
                <a:schemeClr val="dk1"/>
              </a:buClr>
              <a:buSzPts val="1400"/>
              <a:buChar char="■"/>
              <a:defRPr/>
            </a:lvl3pPr>
            <a:lvl4pPr indent="-317500" lvl="3" marL="1828800" algn="l">
              <a:lnSpc>
                <a:spcPct val="90000"/>
              </a:lnSpc>
              <a:spcBef>
                <a:spcPts val="1200"/>
              </a:spcBef>
              <a:spcAft>
                <a:spcPts val="0"/>
              </a:spcAft>
              <a:buClr>
                <a:schemeClr val="dk1"/>
              </a:buClr>
              <a:buSzPts val="1400"/>
              <a:buChar char="●"/>
              <a:defRPr/>
            </a:lvl4pPr>
            <a:lvl5pPr indent="-317500" lvl="4" marL="2286000" algn="l">
              <a:lnSpc>
                <a:spcPct val="90000"/>
              </a:lnSpc>
              <a:spcBef>
                <a:spcPts val="1200"/>
              </a:spcBef>
              <a:spcAft>
                <a:spcPts val="0"/>
              </a:spcAft>
              <a:buClr>
                <a:schemeClr val="dk1"/>
              </a:buClr>
              <a:buSzPts val="1400"/>
              <a:buChar char="○"/>
              <a:defRPr/>
            </a:lvl5pPr>
            <a:lvl6pPr indent="-317500" lvl="5" marL="2743200" algn="l">
              <a:lnSpc>
                <a:spcPct val="90000"/>
              </a:lnSpc>
              <a:spcBef>
                <a:spcPts val="1200"/>
              </a:spcBef>
              <a:spcAft>
                <a:spcPts val="0"/>
              </a:spcAft>
              <a:buClr>
                <a:schemeClr val="dk1"/>
              </a:buClr>
              <a:buSzPts val="1400"/>
              <a:buChar char="■"/>
              <a:defRPr/>
            </a:lvl6pPr>
            <a:lvl7pPr indent="-317500" lvl="6" marL="3200400" algn="l">
              <a:lnSpc>
                <a:spcPct val="90000"/>
              </a:lnSpc>
              <a:spcBef>
                <a:spcPts val="1200"/>
              </a:spcBef>
              <a:spcAft>
                <a:spcPts val="0"/>
              </a:spcAft>
              <a:buClr>
                <a:schemeClr val="dk1"/>
              </a:buClr>
              <a:buSzPts val="1400"/>
              <a:buChar char="●"/>
              <a:defRPr/>
            </a:lvl7pPr>
            <a:lvl8pPr indent="-317500" lvl="7" marL="3657600" algn="l">
              <a:lnSpc>
                <a:spcPct val="90000"/>
              </a:lnSpc>
              <a:spcBef>
                <a:spcPts val="1200"/>
              </a:spcBef>
              <a:spcAft>
                <a:spcPts val="0"/>
              </a:spcAft>
              <a:buClr>
                <a:schemeClr val="dk1"/>
              </a:buClr>
              <a:buSzPts val="1400"/>
              <a:buChar char="○"/>
              <a:defRPr/>
            </a:lvl8pPr>
            <a:lvl9pPr indent="-317500" lvl="8" marL="4114800" algn="l">
              <a:lnSpc>
                <a:spcPct val="90000"/>
              </a:lnSpc>
              <a:spcBef>
                <a:spcPts val="1200"/>
              </a:spcBef>
              <a:spcAft>
                <a:spcPts val="1200"/>
              </a:spcAft>
              <a:buClr>
                <a:schemeClr val="dk1"/>
              </a:buClr>
              <a:buSzPts val="1400"/>
              <a:buChar char="■"/>
              <a:defRPr/>
            </a:lvl9pPr>
          </a:lstStyle>
          <a:p/>
        </p:txBody>
      </p:sp>
      <p:sp>
        <p:nvSpPr>
          <p:cNvPr id="349" name="Google Shape;349;p38"/>
          <p:cNvSpPr txBox="1"/>
          <p:nvPr>
            <p:ph idx="12" type="sldNum"/>
          </p:nvPr>
        </p:nvSpPr>
        <p:spPr>
          <a:xfrm>
            <a:off x="6457950" y="4778850"/>
            <a:ext cx="2320500" cy="364800"/>
          </a:xfrm>
          <a:prstGeom prst="rect">
            <a:avLst/>
          </a:prstGeom>
          <a:noFill/>
          <a:ln>
            <a:noFill/>
          </a:ln>
        </p:spPr>
        <p:txBody>
          <a:bodyPr anchorCtr="0" anchor="ctr" bIns="0" lIns="0" spcFirstLastPara="1" rIns="0" wrap="square" tIns="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
        <p:nvSpPr>
          <p:cNvPr id="350" name="Google Shape;350;p38"/>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1">
  <p:cSld name="CAPTION_ONLY_2">
    <p:spTree>
      <p:nvGrpSpPr>
        <p:cNvPr id="351" name="Shape 351"/>
        <p:cNvGrpSpPr/>
        <p:nvPr/>
      </p:nvGrpSpPr>
      <p:grpSpPr>
        <a:xfrm>
          <a:off x="0" y="0"/>
          <a:ext cx="0" cy="0"/>
          <a:chOff x="0" y="0"/>
          <a:chExt cx="0" cy="0"/>
        </a:xfrm>
      </p:grpSpPr>
      <p:sp>
        <p:nvSpPr>
          <p:cNvPr id="352" name="Google Shape;352;p39"/>
          <p:cNvSpPr txBox="1"/>
          <p:nvPr>
            <p:ph idx="1" type="body"/>
          </p:nvPr>
        </p:nvSpPr>
        <p:spPr>
          <a:xfrm>
            <a:off x="311700" y="4230575"/>
            <a:ext cx="5998800" cy="605100"/>
          </a:xfrm>
          <a:prstGeom prst="rect">
            <a:avLst/>
          </a:prstGeom>
        </p:spPr>
        <p:txBody>
          <a:bodyPr anchorCtr="0" anchor="ctr" bIns="0" lIns="0" spcFirstLastPara="1" rIns="0" wrap="square" tIns="0">
            <a:normAutofit/>
          </a:bodyPr>
          <a:lstStyle>
            <a:lvl1pPr indent="-228600" lvl="0" marL="457200">
              <a:lnSpc>
                <a:spcPct val="100000"/>
              </a:lnSpc>
              <a:spcBef>
                <a:spcPts val="0"/>
              </a:spcBef>
              <a:spcAft>
                <a:spcPts val="0"/>
              </a:spcAft>
              <a:buSzPts val="1400"/>
              <a:buNone/>
              <a:defRPr/>
            </a:lvl1pPr>
          </a:lstStyle>
          <a:p/>
        </p:txBody>
      </p:sp>
      <p:sp>
        <p:nvSpPr>
          <p:cNvPr id="353" name="Google Shape;353;p39"/>
          <p:cNvSpPr txBox="1"/>
          <p:nvPr>
            <p:ph idx="12" type="sldNum"/>
          </p:nvPr>
        </p:nvSpPr>
        <p:spPr>
          <a:xfrm>
            <a:off x="4297658" y="4778842"/>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p:cSld name="CUSTOM">
    <p:bg>
      <p:bgPr>
        <a:solidFill>
          <a:srgbClr val="CFDDE5"/>
        </a:solidFill>
      </p:bgPr>
    </p:bg>
    <p:spTree>
      <p:nvGrpSpPr>
        <p:cNvPr id="359" name="Shape 359"/>
        <p:cNvGrpSpPr/>
        <p:nvPr/>
      </p:nvGrpSpPr>
      <p:grpSpPr>
        <a:xfrm>
          <a:off x="0" y="0"/>
          <a:ext cx="0" cy="0"/>
          <a:chOff x="0" y="0"/>
          <a:chExt cx="0" cy="0"/>
        </a:xfrm>
      </p:grpSpPr>
      <p:sp>
        <p:nvSpPr>
          <p:cNvPr id="360" name="Google Shape;360;p41"/>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3600"/>
              <a:buNone/>
              <a:defRPr sz="3600">
                <a:solidFill>
                  <a:srgbClr val="06384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61" name="Google Shape;361;p4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rgbClr val="063849"/>
                </a:solidFill>
              </a:defRPr>
            </a:lvl1pPr>
            <a:lvl2pPr lvl="1" algn="ctr">
              <a:buNone/>
              <a:defRPr>
                <a:solidFill>
                  <a:srgbClr val="063849"/>
                </a:solidFill>
              </a:defRPr>
            </a:lvl2pPr>
            <a:lvl3pPr lvl="2" algn="ctr">
              <a:buNone/>
              <a:defRPr>
                <a:solidFill>
                  <a:srgbClr val="063849"/>
                </a:solidFill>
              </a:defRPr>
            </a:lvl3pPr>
            <a:lvl4pPr lvl="3" algn="ctr">
              <a:buNone/>
              <a:defRPr>
                <a:solidFill>
                  <a:srgbClr val="063849"/>
                </a:solidFill>
              </a:defRPr>
            </a:lvl4pPr>
            <a:lvl5pPr lvl="4" algn="ctr">
              <a:buNone/>
              <a:defRPr>
                <a:solidFill>
                  <a:srgbClr val="063849"/>
                </a:solidFill>
              </a:defRPr>
            </a:lvl5pPr>
            <a:lvl6pPr lvl="5" algn="ctr">
              <a:buNone/>
              <a:defRPr>
                <a:solidFill>
                  <a:srgbClr val="063849"/>
                </a:solidFill>
              </a:defRPr>
            </a:lvl6pPr>
            <a:lvl7pPr lvl="6" algn="ctr">
              <a:buNone/>
              <a:defRPr>
                <a:solidFill>
                  <a:srgbClr val="063849"/>
                </a:solidFill>
              </a:defRPr>
            </a:lvl7pPr>
            <a:lvl8pPr lvl="7" algn="ctr">
              <a:buNone/>
              <a:defRPr>
                <a:solidFill>
                  <a:srgbClr val="063849"/>
                </a:solidFill>
              </a:defRPr>
            </a:lvl8pPr>
            <a:lvl9pPr lvl="8" algn="ctr">
              <a:buNone/>
              <a:defRPr>
                <a:solidFill>
                  <a:srgbClr val="063849"/>
                </a:solidFill>
              </a:defRPr>
            </a:lvl9pPr>
          </a:lstStyle>
          <a:p>
            <a:pPr indent="0" lvl="0" marL="0" rtl="0" algn="ctr">
              <a:spcBef>
                <a:spcPts val="0"/>
              </a:spcBef>
              <a:spcAft>
                <a:spcPts val="0"/>
              </a:spcAft>
              <a:buNone/>
            </a:pPr>
            <a:fld id="{00000000-1234-1234-1234-123412341234}" type="slidenum">
              <a:rPr lang="en"/>
              <a:t>‹#›</a:t>
            </a:fld>
            <a:endParaRPr/>
          </a:p>
        </p:txBody>
      </p:sp>
      <p:grpSp>
        <p:nvGrpSpPr>
          <p:cNvPr id="362" name="Google Shape;362;p41"/>
          <p:cNvGrpSpPr/>
          <p:nvPr/>
        </p:nvGrpSpPr>
        <p:grpSpPr>
          <a:xfrm>
            <a:off x="8000973" y="4882757"/>
            <a:ext cx="777321" cy="155484"/>
            <a:chOff x="3424807" y="1107551"/>
            <a:chExt cx="4067616" cy="826163"/>
          </a:xfrm>
        </p:grpSpPr>
        <p:sp>
          <p:nvSpPr>
            <p:cNvPr id="363" name="Google Shape;363;p41"/>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4" name="Google Shape;364;p41"/>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5" name="Google Shape;365;p41"/>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6" name="Google Shape;366;p41"/>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7" name="Google Shape;367;p41"/>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8" name="Google Shape;368;p41"/>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69" name="Google Shape;369;p41"/>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70" name="Google Shape;370;p41"/>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71" name="Google Shape;371;p41"/>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372" name="Google Shape;372;p41"/>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Dark Matter">
  <p:cSld name="CUSTOM_2">
    <p:bg>
      <p:bgPr>
        <a:solidFill>
          <a:srgbClr val="063849"/>
        </a:solidFill>
      </p:bgPr>
    </p:bg>
    <p:spTree>
      <p:nvGrpSpPr>
        <p:cNvPr id="373" name="Shape 373"/>
        <p:cNvGrpSpPr/>
        <p:nvPr/>
      </p:nvGrpSpPr>
      <p:grpSpPr>
        <a:xfrm>
          <a:off x="0" y="0"/>
          <a:ext cx="0" cy="0"/>
          <a:chOff x="0" y="0"/>
          <a:chExt cx="0" cy="0"/>
        </a:xfrm>
      </p:grpSpPr>
      <p:sp>
        <p:nvSpPr>
          <p:cNvPr id="374" name="Google Shape;374;p42"/>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75" name="Google Shape;375;p4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grpSp>
        <p:nvGrpSpPr>
          <p:cNvPr id="376" name="Google Shape;376;p42"/>
          <p:cNvGrpSpPr/>
          <p:nvPr/>
        </p:nvGrpSpPr>
        <p:grpSpPr>
          <a:xfrm>
            <a:off x="8000973" y="4882762"/>
            <a:ext cx="777321" cy="155484"/>
            <a:chOff x="3424807" y="1107551"/>
            <a:chExt cx="4067616" cy="826163"/>
          </a:xfrm>
        </p:grpSpPr>
        <p:sp>
          <p:nvSpPr>
            <p:cNvPr id="377" name="Google Shape;377;p42"/>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78" name="Google Shape;378;p42"/>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79" name="Google Shape;379;p42"/>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0" name="Google Shape;380;p42"/>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1" name="Google Shape;381;p42"/>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2" name="Google Shape;382;p42"/>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3" name="Google Shape;383;p42"/>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4" name="Google Shape;384;p42"/>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85" name="Google Shape;385;p42"/>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386" name="Google Shape;386;p4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RollingSteel">
  <p:cSld name="CUSTOM_2_1">
    <p:bg>
      <p:bgPr>
        <a:blipFill>
          <a:blip r:embed="rId2">
            <a:alphaModFix/>
          </a:blip>
          <a:stretch>
            <a:fillRect/>
          </a:stretch>
        </a:blipFill>
      </p:bgPr>
    </p:bg>
    <p:spTree>
      <p:nvGrpSpPr>
        <p:cNvPr id="387" name="Shape 387"/>
        <p:cNvGrpSpPr/>
        <p:nvPr/>
      </p:nvGrpSpPr>
      <p:grpSpPr>
        <a:xfrm>
          <a:off x="0" y="0"/>
          <a:ext cx="0" cy="0"/>
          <a:chOff x="0" y="0"/>
          <a:chExt cx="0" cy="0"/>
        </a:xfrm>
      </p:grpSpPr>
      <p:sp>
        <p:nvSpPr>
          <p:cNvPr id="388" name="Google Shape;388;p43"/>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89" name="Google Shape;389;p43"/>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sp>
        <p:nvSpPr>
          <p:cNvPr id="390" name="Google Shape;390;p4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grpSp>
        <p:nvGrpSpPr>
          <p:cNvPr id="391" name="Google Shape;391;p43"/>
          <p:cNvGrpSpPr/>
          <p:nvPr/>
        </p:nvGrpSpPr>
        <p:grpSpPr>
          <a:xfrm>
            <a:off x="8000973" y="4882762"/>
            <a:ext cx="777321" cy="155484"/>
            <a:chOff x="3424807" y="1107551"/>
            <a:chExt cx="4067616" cy="826163"/>
          </a:xfrm>
        </p:grpSpPr>
        <p:sp>
          <p:nvSpPr>
            <p:cNvPr id="392" name="Google Shape;392;p43"/>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3" name="Google Shape;393;p43"/>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4" name="Google Shape;394;p43"/>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5" name="Google Shape;395;p43"/>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6" name="Google Shape;396;p43"/>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7" name="Google Shape;397;p43"/>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8" name="Google Shape;398;p43"/>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399" name="Google Shape;399;p43"/>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00" name="Google Shape;400;p43"/>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01" name="Google Shape;401;p43"/>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Statement - WarpSpeed">
  <p:cSld name="CUSTOM_2_1_1">
    <p:bg>
      <p:bgPr>
        <a:blipFill>
          <a:blip r:embed="rId2">
            <a:alphaModFix/>
          </a:blip>
          <a:stretch>
            <a:fillRect/>
          </a:stretch>
        </a:blipFill>
      </p:bgPr>
    </p:bg>
    <p:spTree>
      <p:nvGrpSpPr>
        <p:cNvPr id="402" name="Shape 402"/>
        <p:cNvGrpSpPr/>
        <p:nvPr/>
      </p:nvGrpSpPr>
      <p:grpSpPr>
        <a:xfrm>
          <a:off x="0" y="0"/>
          <a:ext cx="0" cy="0"/>
          <a:chOff x="0" y="0"/>
          <a:chExt cx="0" cy="0"/>
        </a:xfrm>
      </p:grpSpPr>
      <p:sp>
        <p:nvSpPr>
          <p:cNvPr id="403" name="Google Shape;403;p44"/>
          <p:cNvSpPr txBox="1"/>
          <p:nvPr>
            <p:ph type="title"/>
          </p:nvPr>
        </p:nvSpPr>
        <p:spPr>
          <a:xfrm>
            <a:off x="365700" y="274338"/>
            <a:ext cx="5935800" cy="41226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04" name="Google Shape;404;p4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405" name="Google Shape;405;p44"/>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grpSp>
        <p:nvGrpSpPr>
          <p:cNvPr id="406" name="Google Shape;406;p44"/>
          <p:cNvGrpSpPr/>
          <p:nvPr/>
        </p:nvGrpSpPr>
        <p:grpSpPr>
          <a:xfrm>
            <a:off x="8000973" y="4882762"/>
            <a:ext cx="777321" cy="155484"/>
            <a:chOff x="3424807" y="1107551"/>
            <a:chExt cx="4067616" cy="826163"/>
          </a:xfrm>
        </p:grpSpPr>
        <p:sp>
          <p:nvSpPr>
            <p:cNvPr id="407" name="Google Shape;407;p44"/>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08" name="Google Shape;408;p44"/>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09" name="Google Shape;409;p44"/>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0" name="Google Shape;410;p44"/>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1" name="Google Shape;411;p44"/>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2" name="Google Shape;412;p44"/>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3" name="Google Shape;413;p44"/>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4" name="Google Shape;414;p44"/>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15" name="Google Shape;415;p44"/>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16" name="Google Shape;416;p44"/>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Statement - Dark Matter">
  <p:cSld name="CUSTOM_1">
    <p:bg>
      <p:bgPr>
        <a:solidFill>
          <a:srgbClr val="063849"/>
        </a:solidFill>
      </p:bgPr>
    </p:bg>
    <p:spTree>
      <p:nvGrpSpPr>
        <p:cNvPr id="417" name="Shape 417"/>
        <p:cNvGrpSpPr/>
        <p:nvPr/>
      </p:nvGrpSpPr>
      <p:grpSpPr>
        <a:xfrm>
          <a:off x="0" y="0"/>
          <a:ext cx="0" cy="0"/>
          <a:chOff x="0" y="0"/>
          <a:chExt cx="0" cy="0"/>
        </a:xfrm>
      </p:grpSpPr>
      <p:sp>
        <p:nvSpPr>
          <p:cNvPr id="418" name="Google Shape;418;p45"/>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19" name="Google Shape;419;p45"/>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Clr>
                <a:srgbClr val="FF6529"/>
              </a:buClr>
              <a:buSzPts val="2800"/>
              <a:buNone/>
              <a:defRPr>
                <a:solidFill>
                  <a:srgbClr val="FF6529"/>
                </a:solidFill>
              </a:defRPr>
            </a:lvl2pPr>
            <a:lvl3pPr lvl="2">
              <a:spcBef>
                <a:spcPts val="0"/>
              </a:spcBef>
              <a:spcAft>
                <a:spcPts val="0"/>
              </a:spcAft>
              <a:buClr>
                <a:srgbClr val="FF6529"/>
              </a:buClr>
              <a:buSzPts val="2800"/>
              <a:buNone/>
              <a:defRPr>
                <a:solidFill>
                  <a:srgbClr val="FF6529"/>
                </a:solidFill>
              </a:defRPr>
            </a:lvl3pPr>
            <a:lvl4pPr lvl="3">
              <a:spcBef>
                <a:spcPts val="0"/>
              </a:spcBef>
              <a:spcAft>
                <a:spcPts val="0"/>
              </a:spcAft>
              <a:buClr>
                <a:srgbClr val="FF6529"/>
              </a:buClr>
              <a:buSzPts val="2800"/>
              <a:buNone/>
              <a:defRPr>
                <a:solidFill>
                  <a:srgbClr val="FF6529"/>
                </a:solidFill>
              </a:defRPr>
            </a:lvl4pPr>
            <a:lvl5pPr lvl="4">
              <a:spcBef>
                <a:spcPts val="0"/>
              </a:spcBef>
              <a:spcAft>
                <a:spcPts val="0"/>
              </a:spcAft>
              <a:buClr>
                <a:srgbClr val="FF6529"/>
              </a:buClr>
              <a:buSzPts val="2800"/>
              <a:buNone/>
              <a:defRPr>
                <a:solidFill>
                  <a:srgbClr val="FF6529"/>
                </a:solidFill>
              </a:defRPr>
            </a:lvl5pPr>
            <a:lvl6pPr lvl="5">
              <a:spcBef>
                <a:spcPts val="0"/>
              </a:spcBef>
              <a:spcAft>
                <a:spcPts val="0"/>
              </a:spcAft>
              <a:buClr>
                <a:srgbClr val="FF6529"/>
              </a:buClr>
              <a:buSzPts val="2800"/>
              <a:buNone/>
              <a:defRPr>
                <a:solidFill>
                  <a:srgbClr val="FF6529"/>
                </a:solidFill>
              </a:defRPr>
            </a:lvl6pPr>
            <a:lvl7pPr lvl="6">
              <a:spcBef>
                <a:spcPts val="0"/>
              </a:spcBef>
              <a:spcAft>
                <a:spcPts val="0"/>
              </a:spcAft>
              <a:buClr>
                <a:srgbClr val="FF6529"/>
              </a:buClr>
              <a:buSzPts val="2800"/>
              <a:buNone/>
              <a:defRPr>
                <a:solidFill>
                  <a:srgbClr val="FF6529"/>
                </a:solidFill>
              </a:defRPr>
            </a:lvl7pPr>
            <a:lvl8pPr lvl="7">
              <a:spcBef>
                <a:spcPts val="0"/>
              </a:spcBef>
              <a:spcAft>
                <a:spcPts val="0"/>
              </a:spcAft>
              <a:buClr>
                <a:srgbClr val="FF6529"/>
              </a:buClr>
              <a:buSzPts val="2800"/>
              <a:buNone/>
              <a:defRPr>
                <a:solidFill>
                  <a:srgbClr val="FF6529"/>
                </a:solidFill>
              </a:defRPr>
            </a:lvl8pPr>
            <a:lvl9pPr lvl="8">
              <a:spcBef>
                <a:spcPts val="0"/>
              </a:spcBef>
              <a:spcAft>
                <a:spcPts val="0"/>
              </a:spcAft>
              <a:buClr>
                <a:srgbClr val="FF6529"/>
              </a:buClr>
              <a:buSzPts val="2800"/>
              <a:buNone/>
              <a:defRPr>
                <a:solidFill>
                  <a:srgbClr val="FF6529"/>
                </a:solidFill>
              </a:defRPr>
            </a:lvl9pPr>
          </a:lstStyle>
          <a:p/>
        </p:txBody>
      </p:sp>
      <p:sp>
        <p:nvSpPr>
          <p:cNvPr id="420" name="Google Shape;420;p45"/>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421" name="Google Shape;421;p45"/>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grpSp>
        <p:nvGrpSpPr>
          <p:cNvPr id="422" name="Google Shape;422;p45"/>
          <p:cNvGrpSpPr/>
          <p:nvPr/>
        </p:nvGrpSpPr>
        <p:grpSpPr>
          <a:xfrm>
            <a:off x="8000973" y="4882762"/>
            <a:ext cx="777321" cy="155484"/>
            <a:chOff x="3424807" y="1107551"/>
            <a:chExt cx="4067616" cy="826163"/>
          </a:xfrm>
        </p:grpSpPr>
        <p:sp>
          <p:nvSpPr>
            <p:cNvPr id="423" name="Google Shape;423;p45"/>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4" name="Google Shape;424;p45"/>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5" name="Google Shape;425;p45"/>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6" name="Google Shape;426;p45"/>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7" name="Google Shape;427;p45"/>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8" name="Google Shape;428;p45"/>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29" name="Google Shape;429;p45"/>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30" name="Google Shape;430;p45"/>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31" name="Google Shape;431;p45"/>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32" name="Google Shape;432;p45"/>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Statement - Velvet Indigo">
  <p:cSld name="CUSTOM_1_2">
    <p:bg>
      <p:bgPr>
        <a:solidFill>
          <a:srgbClr val="191A2E"/>
        </a:solidFill>
      </p:bgPr>
    </p:bg>
    <p:spTree>
      <p:nvGrpSpPr>
        <p:cNvPr id="433" name="Shape 433"/>
        <p:cNvGrpSpPr/>
        <p:nvPr/>
      </p:nvGrpSpPr>
      <p:grpSpPr>
        <a:xfrm>
          <a:off x="0" y="0"/>
          <a:ext cx="0" cy="0"/>
          <a:chOff x="0" y="0"/>
          <a:chExt cx="0" cy="0"/>
        </a:xfrm>
      </p:grpSpPr>
      <p:sp>
        <p:nvSpPr>
          <p:cNvPr id="434" name="Google Shape;434;p46"/>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35" name="Google Shape;435;p46"/>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Clr>
                <a:srgbClr val="FF6529"/>
              </a:buClr>
              <a:buSzPts val="2800"/>
              <a:buNone/>
              <a:defRPr>
                <a:solidFill>
                  <a:srgbClr val="FF6529"/>
                </a:solidFill>
              </a:defRPr>
            </a:lvl2pPr>
            <a:lvl3pPr lvl="2">
              <a:spcBef>
                <a:spcPts val="0"/>
              </a:spcBef>
              <a:spcAft>
                <a:spcPts val="0"/>
              </a:spcAft>
              <a:buClr>
                <a:srgbClr val="FF6529"/>
              </a:buClr>
              <a:buSzPts val="2800"/>
              <a:buNone/>
              <a:defRPr>
                <a:solidFill>
                  <a:srgbClr val="FF6529"/>
                </a:solidFill>
              </a:defRPr>
            </a:lvl3pPr>
            <a:lvl4pPr lvl="3">
              <a:spcBef>
                <a:spcPts val="0"/>
              </a:spcBef>
              <a:spcAft>
                <a:spcPts val="0"/>
              </a:spcAft>
              <a:buClr>
                <a:srgbClr val="FF6529"/>
              </a:buClr>
              <a:buSzPts val="2800"/>
              <a:buNone/>
              <a:defRPr>
                <a:solidFill>
                  <a:srgbClr val="FF6529"/>
                </a:solidFill>
              </a:defRPr>
            </a:lvl4pPr>
            <a:lvl5pPr lvl="4">
              <a:spcBef>
                <a:spcPts val="0"/>
              </a:spcBef>
              <a:spcAft>
                <a:spcPts val="0"/>
              </a:spcAft>
              <a:buClr>
                <a:srgbClr val="FF6529"/>
              </a:buClr>
              <a:buSzPts val="2800"/>
              <a:buNone/>
              <a:defRPr>
                <a:solidFill>
                  <a:srgbClr val="FF6529"/>
                </a:solidFill>
              </a:defRPr>
            </a:lvl5pPr>
            <a:lvl6pPr lvl="5">
              <a:spcBef>
                <a:spcPts val="0"/>
              </a:spcBef>
              <a:spcAft>
                <a:spcPts val="0"/>
              </a:spcAft>
              <a:buClr>
                <a:srgbClr val="FF6529"/>
              </a:buClr>
              <a:buSzPts val="2800"/>
              <a:buNone/>
              <a:defRPr>
                <a:solidFill>
                  <a:srgbClr val="FF6529"/>
                </a:solidFill>
              </a:defRPr>
            </a:lvl6pPr>
            <a:lvl7pPr lvl="6">
              <a:spcBef>
                <a:spcPts val="0"/>
              </a:spcBef>
              <a:spcAft>
                <a:spcPts val="0"/>
              </a:spcAft>
              <a:buClr>
                <a:srgbClr val="FF6529"/>
              </a:buClr>
              <a:buSzPts val="2800"/>
              <a:buNone/>
              <a:defRPr>
                <a:solidFill>
                  <a:srgbClr val="FF6529"/>
                </a:solidFill>
              </a:defRPr>
            </a:lvl7pPr>
            <a:lvl8pPr lvl="7">
              <a:spcBef>
                <a:spcPts val="0"/>
              </a:spcBef>
              <a:spcAft>
                <a:spcPts val="0"/>
              </a:spcAft>
              <a:buClr>
                <a:srgbClr val="FF6529"/>
              </a:buClr>
              <a:buSzPts val="2800"/>
              <a:buNone/>
              <a:defRPr>
                <a:solidFill>
                  <a:srgbClr val="FF6529"/>
                </a:solidFill>
              </a:defRPr>
            </a:lvl8pPr>
            <a:lvl9pPr lvl="8">
              <a:spcBef>
                <a:spcPts val="0"/>
              </a:spcBef>
              <a:spcAft>
                <a:spcPts val="0"/>
              </a:spcAft>
              <a:buClr>
                <a:srgbClr val="FF6529"/>
              </a:buClr>
              <a:buSzPts val="2800"/>
              <a:buNone/>
              <a:defRPr>
                <a:solidFill>
                  <a:srgbClr val="FF6529"/>
                </a:solidFill>
              </a:defRPr>
            </a:lvl9pPr>
          </a:lstStyle>
          <a:p/>
        </p:txBody>
      </p:sp>
      <p:sp>
        <p:nvSpPr>
          <p:cNvPr id="436" name="Google Shape;436;p46"/>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a:solidFill>
                  <a:schemeClr val="lt1"/>
                </a:solidFill>
              </a:defRPr>
            </a:lvl1pPr>
            <a:lvl2pPr lvl="1" algn="ctr">
              <a:buNone/>
              <a:defRPr>
                <a:solidFill>
                  <a:schemeClr val="lt1"/>
                </a:solidFill>
              </a:defRPr>
            </a:lvl2pPr>
            <a:lvl3pPr lvl="2" algn="ctr">
              <a:buNone/>
              <a:defRPr>
                <a:solidFill>
                  <a:schemeClr val="lt1"/>
                </a:solidFill>
              </a:defRPr>
            </a:lvl3pPr>
            <a:lvl4pPr lvl="3" algn="ctr">
              <a:buNone/>
              <a:defRPr>
                <a:solidFill>
                  <a:schemeClr val="lt1"/>
                </a:solidFill>
              </a:defRPr>
            </a:lvl4pPr>
            <a:lvl5pPr lvl="4" algn="ctr">
              <a:buNone/>
              <a:defRPr>
                <a:solidFill>
                  <a:schemeClr val="lt1"/>
                </a:solidFill>
              </a:defRPr>
            </a:lvl5pPr>
            <a:lvl6pPr lvl="5" algn="ctr">
              <a:buNone/>
              <a:defRPr>
                <a:solidFill>
                  <a:schemeClr val="lt1"/>
                </a:solidFill>
              </a:defRPr>
            </a:lvl6pPr>
            <a:lvl7pPr lvl="6" algn="ctr">
              <a:buNone/>
              <a:defRPr>
                <a:solidFill>
                  <a:schemeClr val="lt1"/>
                </a:solidFill>
              </a:defRPr>
            </a:lvl7pPr>
            <a:lvl8pPr lvl="7" algn="ctr">
              <a:buNone/>
              <a:defRPr>
                <a:solidFill>
                  <a:schemeClr val="lt1"/>
                </a:solidFill>
              </a:defRPr>
            </a:lvl8pPr>
            <a:lvl9pPr lvl="8" algn="ctr">
              <a:buNone/>
              <a:defRPr>
                <a:solidFill>
                  <a:schemeClr val="lt1"/>
                </a:solidFill>
              </a:defRPr>
            </a:lvl9pPr>
          </a:lstStyle>
          <a:p>
            <a:pPr indent="0" lvl="0" marL="0" rtl="0" algn="ctr">
              <a:spcBef>
                <a:spcPts val="0"/>
              </a:spcBef>
              <a:spcAft>
                <a:spcPts val="0"/>
              </a:spcAft>
              <a:buNone/>
            </a:pPr>
            <a:fld id="{00000000-1234-1234-1234-123412341234}" type="slidenum">
              <a:rPr lang="en"/>
              <a:t>‹#›</a:t>
            </a:fld>
            <a:endParaRPr/>
          </a:p>
        </p:txBody>
      </p:sp>
      <p:sp>
        <p:nvSpPr>
          <p:cNvPr id="437" name="Google Shape;437;p46"/>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grpSp>
        <p:nvGrpSpPr>
          <p:cNvPr id="438" name="Google Shape;438;p46"/>
          <p:cNvGrpSpPr/>
          <p:nvPr/>
        </p:nvGrpSpPr>
        <p:grpSpPr>
          <a:xfrm>
            <a:off x="8000973" y="4882762"/>
            <a:ext cx="777321" cy="155484"/>
            <a:chOff x="3424807" y="1107551"/>
            <a:chExt cx="4067616" cy="826163"/>
          </a:xfrm>
        </p:grpSpPr>
        <p:sp>
          <p:nvSpPr>
            <p:cNvPr id="439" name="Google Shape;439;p46"/>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0" name="Google Shape;440;p46"/>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1" name="Google Shape;441;p46"/>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2" name="Google Shape;442;p46"/>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3" name="Google Shape;443;p46"/>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4" name="Google Shape;444;p46"/>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5" name="Google Shape;445;p46"/>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6" name="Google Shape;446;p46"/>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47" name="Google Shape;447;p46"/>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48" name="Google Shape;448;p46"/>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bhead ParticleAccelerator">
  <p:cSld name="CUSTOM_1_1">
    <p:bg>
      <p:bgPr>
        <a:blipFill>
          <a:blip r:embed="rId2">
            <a:alphaModFix/>
          </a:blip>
          <a:stretch>
            <a:fillRect/>
          </a:stretch>
        </a:blipFill>
      </p:bgPr>
    </p:bg>
    <p:spTree>
      <p:nvGrpSpPr>
        <p:cNvPr id="449" name="Shape 449"/>
        <p:cNvGrpSpPr/>
        <p:nvPr/>
      </p:nvGrpSpPr>
      <p:grpSpPr>
        <a:xfrm>
          <a:off x="0" y="0"/>
          <a:ext cx="0" cy="0"/>
          <a:chOff x="0" y="0"/>
          <a:chExt cx="0" cy="0"/>
        </a:xfrm>
      </p:grpSpPr>
      <p:sp>
        <p:nvSpPr>
          <p:cNvPr id="450" name="Google Shape;450;p47"/>
          <p:cNvSpPr/>
          <p:nvPr/>
        </p:nvSpPr>
        <p:spPr>
          <a:xfrm>
            <a:off x="-34350" y="-36350"/>
            <a:ext cx="9222900" cy="5223300"/>
          </a:xfrm>
          <a:prstGeom prst="rect">
            <a:avLst/>
          </a:prstGeom>
          <a:solidFill>
            <a:srgbClr val="021C23">
              <a:alpha val="71070"/>
            </a:srgbClr>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451" name="Google Shape;451;p47"/>
          <p:cNvSpPr/>
          <p:nvPr/>
        </p:nvSpPr>
        <p:spPr>
          <a:xfrm>
            <a:off x="-50525" y="-55550"/>
            <a:ext cx="9313800" cy="5259900"/>
          </a:xfrm>
          <a:prstGeom prst="rect">
            <a:avLst/>
          </a:prstGeom>
          <a:solidFill>
            <a:srgbClr val="021C23">
              <a:alpha val="20750"/>
            </a:srgbClr>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452" name="Google Shape;452;p47"/>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1"/>
              </a:buClr>
              <a:buSzPts val="3600"/>
              <a:buNone/>
              <a:defRPr sz="3600">
                <a:solidFill>
                  <a:schemeClr val="lt1"/>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53" name="Google Shape;453;p47"/>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54" name="Google Shape;454;p47"/>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chemeClr val="lt1"/>
                </a:solidFill>
                <a:latin typeface="Roboto Light"/>
                <a:ea typeface="Roboto Light"/>
                <a:cs typeface="Roboto Light"/>
                <a:sym typeface="Roboto Light"/>
              </a:defRPr>
            </a:lvl1pPr>
            <a:lvl2pPr lvl="1" algn="ctr">
              <a:buNone/>
              <a:defRPr sz="900">
                <a:solidFill>
                  <a:schemeClr val="lt1"/>
                </a:solidFill>
                <a:latin typeface="Roboto Light"/>
                <a:ea typeface="Roboto Light"/>
                <a:cs typeface="Roboto Light"/>
                <a:sym typeface="Roboto Light"/>
              </a:defRPr>
            </a:lvl2pPr>
            <a:lvl3pPr lvl="2" algn="ctr">
              <a:buNone/>
              <a:defRPr sz="900">
                <a:solidFill>
                  <a:schemeClr val="lt1"/>
                </a:solidFill>
                <a:latin typeface="Roboto Light"/>
                <a:ea typeface="Roboto Light"/>
                <a:cs typeface="Roboto Light"/>
                <a:sym typeface="Roboto Light"/>
              </a:defRPr>
            </a:lvl3pPr>
            <a:lvl4pPr lvl="3" algn="ctr">
              <a:buNone/>
              <a:defRPr sz="900">
                <a:solidFill>
                  <a:schemeClr val="lt1"/>
                </a:solidFill>
                <a:latin typeface="Roboto Light"/>
                <a:ea typeface="Roboto Light"/>
                <a:cs typeface="Roboto Light"/>
                <a:sym typeface="Roboto Light"/>
              </a:defRPr>
            </a:lvl4pPr>
            <a:lvl5pPr lvl="4" algn="ctr">
              <a:buNone/>
              <a:defRPr sz="900">
                <a:solidFill>
                  <a:schemeClr val="lt1"/>
                </a:solidFill>
                <a:latin typeface="Roboto Light"/>
                <a:ea typeface="Roboto Light"/>
                <a:cs typeface="Roboto Light"/>
                <a:sym typeface="Roboto Light"/>
              </a:defRPr>
            </a:lvl5pPr>
            <a:lvl6pPr lvl="5" algn="ctr">
              <a:buNone/>
              <a:defRPr sz="900">
                <a:solidFill>
                  <a:schemeClr val="lt1"/>
                </a:solidFill>
                <a:latin typeface="Roboto Light"/>
                <a:ea typeface="Roboto Light"/>
                <a:cs typeface="Roboto Light"/>
                <a:sym typeface="Roboto Light"/>
              </a:defRPr>
            </a:lvl6pPr>
            <a:lvl7pPr lvl="6" algn="ctr">
              <a:buNone/>
              <a:defRPr sz="900">
                <a:solidFill>
                  <a:schemeClr val="lt1"/>
                </a:solidFill>
                <a:latin typeface="Roboto Light"/>
                <a:ea typeface="Roboto Light"/>
                <a:cs typeface="Roboto Light"/>
                <a:sym typeface="Roboto Light"/>
              </a:defRPr>
            </a:lvl7pPr>
            <a:lvl8pPr lvl="7" algn="ctr">
              <a:buNone/>
              <a:defRPr sz="900">
                <a:solidFill>
                  <a:schemeClr val="lt1"/>
                </a:solidFill>
                <a:latin typeface="Roboto Light"/>
                <a:ea typeface="Roboto Light"/>
                <a:cs typeface="Roboto Light"/>
                <a:sym typeface="Roboto Light"/>
              </a:defRPr>
            </a:lvl8pPr>
            <a:lvl9pPr lvl="8" algn="ctr">
              <a:buNone/>
              <a:defRPr sz="900">
                <a:solidFill>
                  <a:schemeClr val="lt1"/>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455" name="Google Shape;455;p47"/>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grpSp>
        <p:nvGrpSpPr>
          <p:cNvPr id="456" name="Google Shape;456;p47"/>
          <p:cNvGrpSpPr/>
          <p:nvPr/>
        </p:nvGrpSpPr>
        <p:grpSpPr>
          <a:xfrm>
            <a:off x="8000973" y="4882762"/>
            <a:ext cx="777321" cy="155484"/>
            <a:chOff x="3424807" y="1107551"/>
            <a:chExt cx="4067616" cy="826163"/>
          </a:xfrm>
        </p:grpSpPr>
        <p:sp>
          <p:nvSpPr>
            <p:cNvPr id="457" name="Google Shape;457;p47"/>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58" name="Google Shape;458;p47"/>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59" name="Google Shape;459;p47"/>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0" name="Google Shape;460;p47"/>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1" name="Google Shape;461;p47"/>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2" name="Google Shape;462;p47"/>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3" name="Google Shape;463;p47"/>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4" name="Google Shape;464;p47"/>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65" name="Google Shape;465;p47"/>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66" name="Google Shape;466;p47"/>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ustom Layout 1 1 1 1">
  <p:cSld name="CUSTOM_1_1_1">
    <p:spTree>
      <p:nvGrpSpPr>
        <p:cNvPr id="467" name="Shape 467"/>
        <p:cNvGrpSpPr/>
        <p:nvPr/>
      </p:nvGrpSpPr>
      <p:grpSpPr>
        <a:xfrm>
          <a:off x="0" y="0"/>
          <a:ext cx="0" cy="0"/>
          <a:chOff x="0" y="0"/>
          <a:chExt cx="0" cy="0"/>
        </a:xfrm>
      </p:grpSpPr>
      <p:sp>
        <p:nvSpPr>
          <p:cNvPr id="468" name="Google Shape;468;p48"/>
          <p:cNvSpPr txBox="1"/>
          <p:nvPr>
            <p:ph type="title"/>
          </p:nvPr>
        </p:nvSpPr>
        <p:spPr>
          <a:xfrm>
            <a:off x="365700" y="1030350"/>
            <a:ext cx="8283900" cy="36144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3600"/>
              <a:buNone/>
              <a:defRPr sz="3600">
                <a:solidFill>
                  <a:srgbClr val="063849"/>
                </a:solidFill>
              </a:defRPr>
            </a:lvl1pPr>
            <a:lvl2pPr lvl="1">
              <a:spcBef>
                <a:spcPts val="0"/>
              </a:spcBef>
              <a:spcAft>
                <a:spcPts val="0"/>
              </a:spcAft>
              <a:buClr>
                <a:srgbClr val="063849"/>
              </a:buClr>
              <a:buSzPts val="2800"/>
              <a:buNone/>
              <a:defRPr>
                <a:solidFill>
                  <a:srgbClr val="063849"/>
                </a:solidFill>
              </a:defRPr>
            </a:lvl2pPr>
            <a:lvl3pPr lvl="2">
              <a:spcBef>
                <a:spcPts val="0"/>
              </a:spcBef>
              <a:spcAft>
                <a:spcPts val="0"/>
              </a:spcAft>
              <a:buClr>
                <a:srgbClr val="063849"/>
              </a:buClr>
              <a:buSzPts val="2800"/>
              <a:buNone/>
              <a:defRPr>
                <a:solidFill>
                  <a:srgbClr val="063849"/>
                </a:solidFill>
              </a:defRPr>
            </a:lvl3pPr>
            <a:lvl4pPr lvl="3">
              <a:spcBef>
                <a:spcPts val="0"/>
              </a:spcBef>
              <a:spcAft>
                <a:spcPts val="0"/>
              </a:spcAft>
              <a:buClr>
                <a:srgbClr val="063849"/>
              </a:buClr>
              <a:buSzPts val="2800"/>
              <a:buNone/>
              <a:defRPr>
                <a:solidFill>
                  <a:srgbClr val="063849"/>
                </a:solidFill>
              </a:defRPr>
            </a:lvl4pPr>
            <a:lvl5pPr lvl="4">
              <a:spcBef>
                <a:spcPts val="0"/>
              </a:spcBef>
              <a:spcAft>
                <a:spcPts val="0"/>
              </a:spcAft>
              <a:buClr>
                <a:srgbClr val="063849"/>
              </a:buClr>
              <a:buSzPts val="2800"/>
              <a:buNone/>
              <a:defRPr>
                <a:solidFill>
                  <a:srgbClr val="063849"/>
                </a:solidFill>
              </a:defRPr>
            </a:lvl5pPr>
            <a:lvl6pPr lvl="5">
              <a:spcBef>
                <a:spcPts val="0"/>
              </a:spcBef>
              <a:spcAft>
                <a:spcPts val="0"/>
              </a:spcAft>
              <a:buClr>
                <a:srgbClr val="063849"/>
              </a:buClr>
              <a:buSzPts val="2800"/>
              <a:buNone/>
              <a:defRPr>
                <a:solidFill>
                  <a:srgbClr val="063849"/>
                </a:solidFill>
              </a:defRPr>
            </a:lvl6pPr>
            <a:lvl7pPr lvl="6">
              <a:spcBef>
                <a:spcPts val="0"/>
              </a:spcBef>
              <a:spcAft>
                <a:spcPts val="0"/>
              </a:spcAft>
              <a:buClr>
                <a:srgbClr val="063849"/>
              </a:buClr>
              <a:buSzPts val="2800"/>
              <a:buNone/>
              <a:defRPr>
                <a:solidFill>
                  <a:srgbClr val="063849"/>
                </a:solidFill>
              </a:defRPr>
            </a:lvl7pPr>
            <a:lvl8pPr lvl="7">
              <a:spcBef>
                <a:spcPts val="0"/>
              </a:spcBef>
              <a:spcAft>
                <a:spcPts val="0"/>
              </a:spcAft>
              <a:buClr>
                <a:srgbClr val="063849"/>
              </a:buClr>
              <a:buSzPts val="2800"/>
              <a:buNone/>
              <a:defRPr>
                <a:solidFill>
                  <a:srgbClr val="063849"/>
                </a:solidFill>
              </a:defRPr>
            </a:lvl8pPr>
            <a:lvl9pPr lvl="8">
              <a:spcBef>
                <a:spcPts val="0"/>
              </a:spcBef>
              <a:spcAft>
                <a:spcPts val="0"/>
              </a:spcAft>
              <a:buClr>
                <a:srgbClr val="063849"/>
              </a:buClr>
              <a:buSzPts val="2800"/>
              <a:buNone/>
              <a:defRPr>
                <a:solidFill>
                  <a:srgbClr val="063849"/>
                </a:solidFill>
              </a:defRPr>
            </a:lvl9pPr>
          </a:lstStyle>
          <a:p/>
        </p:txBody>
      </p:sp>
      <p:sp>
        <p:nvSpPr>
          <p:cNvPr id="469" name="Google Shape;469;p48"/>
          <p:cNvSpPr txBox="1"/>
          <p:nvPr>
            <p:ph idx="2"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2000"/>
              <a:buNone/>
              <a:defRPr>
                <a:solidFill>
                  <a:srgbClr val="FF652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470" name="Google Shape;470;p48"/>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grpSp>
        <p:nvGrpSpPr>
          <p:cNvPr id="471" name="Google Shape;471;p48"/>
          <p:cNvGrpSpPr/>
          <p:nvPr/>
        </p:nvGrpSpPr>
        <p:grpSpPr>
          <a:xfrm>
            <a:off x="8000973" y="4882757"/>
            <a:ext cx="777321" cy="155484"/>
            <a:chOff x="3424807" y="1107551"/>
            <a:chExt cx="4067616" cy="826163"/>
          </a:xfrm>
        </p:grpSpPr>
        <p:sp>
          <p:nvSpPr>
            <p:cNvPr id="472" name="Google Shape;472;p48"/>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3" name="Google Shape;473;p48"/>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4" name="Google Shape;474;p48"/>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5" name="Google Shape;475;p48"/>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6" name="Google Shape;476;p48"/>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7" name="Google Shape;477;p48"/>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8" name="Google Shape;478;p48"/>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79" name="Google Shape;479;p48"/>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80" name="Google Shape;480;p48"/>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81" name="Google Shape;481;p48"/>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Icy Blue">
  <p:cSld name="CUSTOM_1_1_1_1">
    <p:bg>
      <p:bgPr>
        <a:solidFill>
          <a:srgbClr val="A5BEC4"/>
        </a:solidFill>
      </p:bgPr>
    </p:bg>
    <p:spTree>
      <p:nvGrpSpPr>
        <p:cNvPr id="482" name="Shape 482"/>
        <p:cNvGrpSpPr/>
        <p:nvPr/>
      </p:nvGrpSpPr>
      <p:grpSpPr>
        <a:xfrm>
          <a:off x="0" y="0"/>
          <a:ext cx="0" cy="0"/>
          <a:chOff x="0" y="0"/>
          <a:chExt cx="0" cy="0"/>
        </a:xfrm>
      </p:grpSpPr>
      <p:pic>
        <p:nvPicPr>
          <p:cNvPr id="483" name="Google Shape;483;p49"/>
          <p:cNvPicPr preferRelativeResize="0"/>
          <p:nvPr/>
        </p:nvPicPr>
        <p:blipFill rotWithShape="1">
          <a:blip r:embed="rId2">
            <a:alphaModFix amt="45000"/>
          </a:blip>
          <a:srcRect b="0" l="0" r="0" t="0"/>
          <a:stretch/>
        </p:blipFill>
        <p:spPr>
          <a:xfrm>
            <a:off x="3505561" y="0"/>
            <a:ext cx="5638428" cy="5143499"/>
          </a:xfrm>
          <a:prstGeom prst="rect">
            <a:avLst/>
          </a:prstGeom>
          <a:noFill/>
          <a:ln>
            <a:noFill/>
          </a:ln>
        </p:spPr>
      </p:pic>
      <p:sp>
        <p:nvSpPr>
          <p:cNvPr id="484" name="Google Shape;484;p49"/>
          <p:cNvSpPr txBox="1"/>
          <p:nvPr>
            <p:ph type="title"/>
          </p:nvPr>
        </p:nvSpPr>
        <p:spPr>
          <a:xfrm>
            <a:off x="755075" y="524250"/>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chemeClr val="lt1"/>
              </a:buClr>
              <a:buSzPts val="2800"/>
              <a:buNone/>
              <a:defRPr sz="2800">
                <a:solidFill>
                  <a:schemeClr val="lt1"/>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485" name="Google Shape;485;p49"/>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grpSp>
        <p:nvGrpSpPr>
          <p:cNvPr id="486" name="Google Shape;486;p49"/>
          <p:cNvGrpSpPr/>
          <p:nvPr/>
        </p:nvGrpSpPr>
        <p:grpSpPr>
          <a:xfrm>
            <a:off x="8000973" y="4882757"/>
            <a:ext cx="777321" cy="155484"/>
            <a:chOff x="3424807" y="1107551"/>
            <a:chExt cx="4067616" cy="826163"/>
          </a:xfrm>
        </p:grpSpPr>
        <p:sp>
          <p:nvSpPr>
            <p:cNvPr id="487" name="Google Shape;487;p49"/>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88" name="Google Shape;488;p49"/>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89" name="Google Shape;489;p49"/>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0" name="Google Shape;490;p49"/>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1" name="Google Shape;491;p49"/>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2" name="Google Shape;492;p49"/>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3" name="Google Shape;493;p49"/>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4" name="Google Shape;494;p49"/>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495" name="Google Shape;495;p49"/>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496" name="Google Shape;496;p49"/>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Dark Matter">
  <p:cSld name="CUSTOM_1_1_1_1_1">
    <p:bg>
      <p:bgPr>
        <a:solidFill>
          <a:srgbClr val="063849"/>
        </a:solidFill>
      </p:bgPr>
    </p:bg>
    <p:spTree>
      <p:nvGrpSpPr>
        <p:cNvPr id="497" name="Shape 497"/>
        <p:cNvGrpSpPr/>
        <p:nvPr/>
      </p:nvGrpSpPr>
      <p:grpSpPr>
        <a:xfrm>
          <a:off x="0" y="0"/>
          <a:ext cx="0" cy="0"/>
          <a:chOff x="0" y="0"/>
          <a:chExt cx="0" cy="0"/>
        </a:xfrm>
      </p:grpSpPr>
      <p:pic>
        <p:nvPicPr>
          <p:cNvPr id="498" name="Google Shape;498;p50"/>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499" name="Google Shape;499;p50"/>
          <p:cNvSpPr txBox="1"/>
          <p:nvPr>
            <p:ph type="title"/>
          </p:nvPr>
        </p:nvSpPr>
        <p:spPr>
          <a:xfrm>
            <a:off x="755075" y="524263"/>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rgbClr val="FAF8FD"/>
              </a:buClr>
              <a:buSzPts val="2800"/>
              <a:buNone/>
              <a:defRPr sz="2800">
                <a:solidFill>
                  <a:srgbClr val="FAF8FD"/>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500" name="Google Shape;500;p5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grpSp>
        <p:nvGrpSpPr>
          <p:cNvPr id="501" name="Google Shape;501;p50"/>
          <p:cNvGrpSpPr/>
          <p:nvPr/>
        </p:nvGrpSpPr>
        <p:grpSpPr>
          <a:xfrm>
            <a:off x="8000973" y="4882762"/>
            <a:ext cx="777321" cy="155484"/>
            <a:chOff x="3424807" y="1107551"/>
            <a:chExt cx="4067616" cy="826163"/>
          </a:xfrm>
        </p:grpSpPr>
        <p:sp>
          <p:nvSpPr>
            <p:cNvPr id="502" name="Google Shape;502;p50"/>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3" name="Google Shape;503;p50"/>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4" name="Google Shape;504;p50"/>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5" name="Google Shape;505;p50"/>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6" name="Google Shape;506;p50"/>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7" name="Google Shape;507;p50"/>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8" name="Google Shape;508;p50"/>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09" name="Google Shape;509;p50"/>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10" name="Google Shape;510;p50"/>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511" name="Google Shape;511;p50"/>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peaker intro 1">
  <p:cSld name="CUSTOM_1_1_1_1_1_2">
    <p:bg>
      <p:bgPr>
        <a:solidFill>
          <a:srgbClr val="063849"/>
        </a:solidFill>
      </p:bgPr>
    </p:bg>
    <p:spTree>
      <p:nvGrpSpPr>
        <p:cNvPr id="512" name="Shape 512"/>
        <p:cNvGrpSpPr/>
        <p:nvPr/>
      </p:nvGrpSpPr>
      <p:grpSpPr>
        <a:xfrm>
          <a:off x="0" y="0"/>
          <a:ext cx="0" cy="0"/>
          <a:chOff x="0" y="0"/>
          <a:chExt cx="0" cy="0"/>
        </a:xfrm>
      </p:grpSpPr>
      <p:pic>
        <p:nvPicPr>
          <p:cNvPr id="513" name="Google Shape;513;p51"/>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514" name="Google Shape;514;p5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515" name="Google Shape;515;p51"/>
          <p:cNvSpPr/>
          <p:nvPr>
            <p:ph idx="2" type="pic"/>
          </p:nvPr>
        </p:nvSpPr>
        <p:spPr>
          <a:xfrm>
            <a:off x="3114475" y="1567775"/>
            <a:ext cx="1645800" cy="1645800"/>
          </a:xfrm>
          <a:prstGeom prst="ellipse">
            <a:avLst/>
          </a:prstGeom>
          <a:noFill/>
          <a:ln cap="flat" cmpd="sng" w="19050">
            <a:solidFill>
              <a:schemeClr val="dk2"/>
            </a:solidFill>
            <a:prstDash val="solid"/>
            <a:round/>
            <a:headEnd len="sm" w="sm" type="none"/>
            <a:tailEnd len="sm" w="sm" type="none"/>
          </a:ln>
        </p:spPr>
      </p:sp>
      <p:sp>
        <p:nvSpPr>
          <p:cNvPr id="516" name="Google Shape;516;p51"/>
          <p:cNvSpPr/>
          <p:nvPr>
            <p:ph idx="3" type="pic"/>
          </p:nvPr>
        </p:nvSpPr>
        <p:spPr>
          <a:xfrm>
            <a:off x="6040550" y="1567775"/>
            <a:ext cx="1645800" cy="1645800"/>
          </a:xfrm>
          <a:prstGeom prst="ellipse">
            <a:avLst/>
          </a:prstGeom>
          <a:noFill/>
          <a:ln cap="flat" cmpd="sng" w="19050">
            <a:solidFill>
              <a:schemeClr val="dk2"/>
            </a:solidFill>
            <a:prstDash val="solid"/>
            <a:round/>
            <a:headEnd len="sm" w="sm" type="none"/>
            <a:tailEnd len="sm" w="sm" type="none"/>
          </a:ln>
        </p:spPr>
      </p:sp>
      <p:sp>
        <p:nvSpPr>
          <p:cNvPr id="517" name="Google Shape;517;p51"/>
          <p:cNvSpPr txBox="1"/>
          <p:nvPr>
            <p:ph idx="1" type="subTitle"/>
          </p:nvPr>
        </p:nvSpPr>
        <p:spPr>
          <a:xfrm>
            <a:off x="2794375" y="3422110"/>
            <a:ext cx="2286000" cy="5061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lgn="ctr">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lgn="ctr">
              <a:spcBef>
                <a:spcPts val="0"/>
              </a:spcBef>
              <a:spcAft>
                <a:spcPts val="0"/>
              </a:spcAft>
              <a:buClr>
                <a:schemeClr val="lt2"/>
              </a:buClr>
              <a:buSzPts val="1200"/>
              <a:buNone/>
              <a:defRPr b="1" sz="1200">
                <a:solidFill>
                  <a:schemeClr val="lt2"/>
                </a:solidFill>
              </a:defRPr>
            </a:lvl3pPr>
            <a:lvl4pPr lvl="3" algn="ctr">
              <a:spcBef>
                <a:spcPts val="0"/>
              </a:spcBef>
              <a:spcAft>
                <a:spcPts val="0"/>
              </a:spcAft>
              <a:buClr>
                <a:schemeClr val="lt2"/>
              </a:buClr>
              <a:buSzPts val="1200"/>
              <a:buNone/>
              <a:defRPr b="1" sz="1200">
                <a:solidFill>
                  <a:schemeClr val="lt2"/>
                </a:solidFill>
              </a:defRPr>
            </a:lvl4pPr>
            <a:lvl5pPr lvl="4" algn="ctr">
              <a:spcBef>
                <a:spcPts val="0"/>
              </a:spcBef>
              <a:spcAft>
                <a:spcPts val="0"/>
              </a:spcAft>
              <a:buClr>
                <a:schemeClr val="lt2"/>
              </a:buClr>
              <a:buSzPts val="1200"/>
              <a:buNone/>
              <a:defRPr b="1" sz="1200">
                <a:solidFill>
                  <a:schemeClr val="lt2"/>
                </a:solidFill>
              </a:defRPr>
            </a:lvl5pPr>
            <a:lvl6pPr lvl="5" algn="ctr">
              <a:spcBef>
                <a:spcPts val="0"/>
              </a:spcBef>
              <a:spcAft>
                <a:spcPts val="0"/>
              </a:spcAft>
              <a:buClr>
                <a:schemeClr val="lt2"/>
              </a:buClr>
              <a:buSzPts val="1200"/>
              <a:buNone/>
              <a:defRPr b="1" sz="1200">
                <a:solidFill>
                  <a:schemeClr val="lt2"/>
                </a:solidFill>
              </a:defRPr>
            </a:lvl6pPr>
            <a:lvl7pPr lvl="6" algn="ctr">
              <a:spcBef>
                <a:spcPts val="0"/>
              </a:spcBef>
              <a:spcAft>
                <a:spcPts val="0"/>
              </a:spcAft>
              <a:buClr>
                <a:schemeClr val="lt2"/>
              </a:buClr>
              <a:buSzPts val="1200"/>
              <a:buNone/>
              <a:defRPr b="1" sz="1200">
                <a:solidFill>
                  <a:schemeClr val="lt2"/>
                </a:solidFill>
              </a:defRPr>
            </a:lvl7pPr>
            <a:lvl8pPr lvl="7" algn="ctr">
              <a:spcBef>
                <a:spcPts val="0"/>
              </a:spcBef>
              <a:spcAft>
                <a:spcPts val="0"/>
              </a:spcAft>
              <a:buClr>
                <a:schemeClr val="lt2"/>
              </a:buClr>
              <a:buSzPts val="1200"/>
              <a:buNone/>
              <a:defRPr b="1" sz="1200">
                <a:solidFill>
                  <a:schemeClr val="lt2"/>
                </a:solidFill>
              </a:defRPr>
            </a:lvl8pPr>
            <a:lvl9pPr lvl="8" algn="ctr">
              <a:spcBef>
                <a:spcPts val="0"/>
              </a:spcBef>
              <a:spcAft>
                <a:spcPts val="0"/>
              </a:spcAft>
              <a:buClr>
                <a:schemeClr val="lt2"/>
              </a:buClr>
              <a:buSzPts val="1200"/>
              <a:buNone/>
              <a:defRPr b="1" sz="1200">
                <a:solidFill>
                  <a:schemeClr val="lt2"/>
                </a:solidFill>
              </a:defRPr>
            </a:lvl9pPr>
          </a:lstStyle>
          <a:p/>
        </p:txBody>
      </p:sp>
      <p:sp>
        <p:nvSpPr>
          <p:cNvPr id="518" name="Google Shape;518;p51"/>
          <p:cNvSpPr txBox="1"/>
          <p:nvPr>
            <p:ph idx="4" type="subTitle"/>
          </p:nvPr>
        </p:nvSpPr>
        <p:spPr>
          <a:xfrm>
            <a:off x="2794375" y="3638729"/>
            <a:ext cx="2286000" cy="4821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519" name="Google Shape;519;p51"/>
          <p:cNvSpPr txBox="1"/>
          <p:nvPr>
            <p:ph idx="5" type="subTitle"/>
          </p:nvPr>
        </p:nvSpPr>
        <p:spPr>
          <a:xfrm>
            <a:off x="5720450" y="3422100"/>
            <a:ext cx="2286000" cy="8814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lgn="ctr">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lgn="ctr">
              <a:spcBef>
                <a:spcPts val="0"/>
              </a:spcBef>
              <a:spcAft>
                <a:spcPts val="0"/>
              </a:spcAft>
              <a:buClr>
                <a:schemeClr val="lt2"/>
              </a:buClr>
              <a:buSzPts val="1200"/>
              <a:buNone/>
              <a:defRPr b="1" sz="1200">
                <a:solidFill>
                  <a:schemeClr val="lt2"/>
                </a:solidFill>
              </a:defRPr>
            </a:lvl3pPr>
            <a:lvl4pPr lvl="3" algn="ctr">
              <a:spcBef>
                <a:spcPts val="0"/>
              </a:spcBef>
              <a:spcAft>
                <a:spcPts val="0"/>
              </a:spcAft>
              <a:buClr>
                <a:schemeClr val="lt2"/>
              </a:buClr>
              <a:buSzPts val="1200"/>
              <a:buNone/>
              <a:defRPr b="1" sz="1200">
                <a:solidFill>
                  <a:schemeClr val="lt2"/>
                </a:solidFill>
              </a:defRPr>
            </a:lvl4pPr>
            <a:lvl5pPr lvl="4" algn="ctr">
              <a:spcBef>
                <a:spcPts val="0"/>
              </a:spcBef>
              <a:spcAft>
                <a:spcPts val="0"/>
              </a:spcAft>
              <a:buClr>
                <a:schemeClr val="lt2"/>
              </a:buClr>
              <a:buSzPts val="1200"/>
              <a:buNone/>
              <a:defRPr b="1" sz="1200">
                <a:solidFill>
                  <a:schemeClr val="lt2"/>
                </a:solidFill>
              </a:defRPr>
            </a:lvl5pPr>
            <a:lvl6pPr lvl="5" algn="ctr">
              <a:spcBef>
                <a:spcPts val="0"/>
              </a:spcBef>
              <a:spcAft>
                <a:spcPts val="0"/>
              </a:spcAft>
              <a:buClr>
                <a:schemeClr val="lt2"/>
              </a:buClr>
              <a:buSzPts val="1200"/>
              <a:buNone/>
              <a:defRPr b="1" sz="1200">
                <a:solidFill>
                  <a:schemeClr val="lt2"/>
                </a:solidFill>
              </a:defRPr>
            </a:lvl6pPr>
            <a:lvl7pPr lvl="6" algn="ctr">
              <a:spcBef>
                <a:spcPts val="0"/>
              </a:spcBef>
              <a:spcAft>
                <a:spcPts val="0"/>
              </a:spcAft>
              <a:buClr>
                <a:schemeClr val="lt2"/>
              </a:buClr>
              <a:buSzPts val="1200"/>
              <a:buNone/>
              <a:defRPr b="1" sz="1200">
                <a:solidFill>
                  <a:schemeClr val="lt2"/>
                </a:solidFill>
              </a:defRPr>
            </a:lvl7pPr>
            <a:lvl8pPr lvl="7" algn="ctr">
              <a:spcBef>
                <a:spcPts val="0"/>
              </a:spcBef>
              <a:spcAft>
                <a:spcPts val="0"/>
              </a:spcAft>
              <a:buClr>
                <a:schemeClr val="lt2"/>
              </a:buClr>
              <a:buSzPts val="1200"/>
              <a:buNone/>
              <a:defRPr b="1" sz="1200">
                <a:solidFill>
                  <a:schemeClr val="lt2"/>
                </a:solidFill>
              </a:defRPr>
            </a:lvl8pPr>
            <a:lvl9pPr lvl="8" algn="ctr">
              <a:spcBef>
                <a:spcPts val="0"/>
              </a:spcBef>
              <a:spcAft>
                <a:spcPts val="0"/>
              </a:spcAft>
              <a:buClr>
                <a:schemeClr val="lt2"/>
              </a:buClr>
              <a:buSzPts val="1200"/>
              <a:buNone/>
              <a:defRPr b="1" sz="1200">
                <a:solidFill>
                  <a:schemeClr val="lt2"/>
                </a:solidFill>
              </a:defRPr>
            </a:lvl9pPr>
          </a:lstStyle>
          <a:p/>
        </p:txBody>
      </p:sp>
      <p:sp>
        <p:nvSpPr>
          <p:cNvPr id="520" name="Google Shape;520;p51"/>
          <p:cNvSpPr txBox="1"/>
          <p:nvPr>
            <p:ph idx="6" type="subTitle"/>
          </p:nvPr>
        </p:nvSpPr>
        <p:spPr>
          <a:xfrm>
            <a:off x="5720450" y="3638729"/>
            <a:ext cx="2286000" cy="8394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521" name="Google Shape;521;p51"/>
          <p:cNvSpPr txBox="1"/>
          <p:nvPr/>
        </p:nvSpPr>
        <p:spPr>
          <a:xfrm>
            <a:off x="914400" y="2325475"/>
            <a:ext cx="1267200" cy="492600"/>
          </a:xfrm>
          <a:prstGeom prst="rect">
            <a:avLst/>
          </a:prstGeom>
          <a:noFill/>
          <a:ln>
            <a:noFill/>
          </a:ln>
        </p:spPr>
        <p:txBody>
          <a:bodyPr anchorCtr="0" anchor="ctr" bIns="0" lIns="0" spcFirstLastPara="1" rIns="0" wrap="square" tIns="0">
            <a:spAutoFit/>
          </a:bodyPr>
          <a:lstStyle/>
          <a:p>
            <a:pPr indent="0" lvl="0" marL="0" rtl="0" algn="l">
              <a:lnSpc>
                <a:spcPct val="80000"/>
              </a:lnSpc>
              <a:spcBef>
                <a:spcPts val="0"/>
              </a:spcBef>
              <a:spcAft>
                <a:spcPts val="0"/>
              </a:spcAft>
              <a:buNone/>
            </a:pPr>
            <a:r>
              <a:rPr lang="en" sz="2000">
                <a:solidFill>
                  <a:srgbClr val="FF6529"/>
                </a:solidFill>
                <a:latin typeface="Roboto Slab Medium"/>
                <a:ea typeface="Roboto Slab Medium"/>
                <a:cs typeface="Roboto Slab Medium"/>
                <a:sym typeface="Roboto Slab Medium"/>
              </a:rPr>
              <a:t>Meet the speakers</a:t>
            </a:r>
            <a:endParaRPr sz="2000">
              <a:solidFill>
                <a:srgbClr val="FF6529"/>
              </a:solidFill>
              <a:latin typeface="Roboto Slab Medium"/>
              <a:ea typeface="Roboto Slab Medium"/>
              <a:cs typeface="Roboto Slab Medium"/>
              <a:sym typeface="Roboto Slab Medium"/>
            </a:endParaRPr>
          </a:p>
        </p:txBody>
      </p:sp>
      <p:grpSp>
        <p:nvGrpSpPr>
          <p:cNvPr id="522" name="Google Shape;522;p51"/>
          <p:cNvGrpSpPr/>
          <p:nvPr/>
        </p:nvGrpSpPr>
        <p:grpSpPr>
          <a:xfrm>
            <a:off x="8000973" y="4882762"/>
            <a:ext cx="777321" cy="155484"/>
            <a:chOff x="3424807" y="1107551"/>
            <a:chExt cx="4067616" cy="826163"/>
          </a:xfrm>
        </p:grpSpPr>
        <p:sp>
          <p:nvSpPr>
            <p:cNvPr id="523" name="Google Shape;523;p51"/>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4" name="Google Shape;524;p51"/>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5" name="Google Shape;525;p51"/>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6" name="Google Shape;526;p51"/>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7" name="Google Shape;527;p51"/>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8" name="Google Shape;528;p51"/>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29" name="Google Shape;529;p51"/>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30" name="Google Shape;530;p51"/>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31" name="Google Shape;531;p51"/>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532" name="Google Shape;532;p51"/>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peaker intro 1 1">
  <p:cSld name="CUSTOM_1_1_1_1_1_2_1">
    <p:bg>
      <p:bgPr>
        <a:solidFill>
          <a:srgbClr val="063849"/>
        </a:solidFill>
      </p:bgPr>
    </p:bg>
    <p:spTree>
      <p:nvGrpSpPr>
        <p:cNvPr id="533" name="Shape 533"/>
        <p:cNvGrpSpPr/>
        <p:nvPr/>
      </p:nvGrpSpPr>
      <p:grpSpPr>
        <a:xfrm>
          <a:off x="0" y="0"/>
          <a:ext cx="0" cy="0"/>
          <a:chOff x="0" y="0"/>
          <a:chExt cx="0" cy="0"/>
        </a:xfrm>
      </p:grpSpPr>
      <p:pic>
        <p:nvPicPr>
          <p:cNvPr id="534" name="Google Shape;534;p52"/>
          <p:cNvPicPr preferRelativeResize="0"/>
          <p:nvPr/>
        </p:nvPicPr>
        <p:blipFill rotWithShape="1">
          <a:blip r:embed="rId2">
            <a:alphaModFix amt="12000"/>
          </a:blip>
          <a:srcRect b="0" l="0" r="0" t="0"/>
          <a:stretch/>
        </p:blipFill>
        <p:spPr>
          <a:xfrm>
            <a:off x="3505561" y="0"/>
            <a:ext cx="5638428" cy="5143499"/>
          </a:xfrm>
          <a:prstGeom prst="rect">
            <a:avLst/>
          </a:prstGeom>
          <a:noFill/>
          <a:ln>
            <a:noFill/>
          </a:ln>
        </p:spPr>
      </p:pic>
      <p:sp>
        <p:nvSpPr>
          <p:cNvPr id="535" name="Google Shape;535;p5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536" name="Google Shape;536;p52"/>
          <p:cNvSpPr/>
          <p:nvPr>
            <p:ph idx="2" type="pic"/>
          </p:nvPr>
        </p:nvSpPr>
        <p:spPr>
          <a:xfrm>
            <a:off x="2715882" y="1741900"/>
            <a:ext cx="1371600" cy="1371600"/>
          </a:xfrm>
          <a:prstGeom prst="ellipse">
            <a:avLst/>
          </a:prstGeom>
          <a:noFill/>
          <a:ln cap="flat" cmpd="sng" w="19050">
            <a:solidFill>
              <a:schemeClr val="dk2"/>
            </a:solidFill>
            <a:prstDash val="solid"/>
            <a:round/>
            <a:headEnd len="sm" w="sm" type="none"/>
            <a:tailEnd len="sm" w="sm" type="none"/>
          </a:ln>
        </p:spPr>
      </p:sp>
      <p:sp>
        <p:nvSpPr>
          <p:cNvPr id="537" name="Google Shape;537;p52"/>
          <p:cNvSpPr txBox="1"/>
          <p:nvPr/>
        </p:nvSpPr>
        <p:spPr>
          <a:xfrm>
            <a:off x="914400" y="2325475"/>
            <a:ext cx="1267200" cy="492600"/>
          </a:xfrm>
          <a:prstGeom prst="rect">
            <a:avLst/>
          </a:prstGeom>
          <a:noFill/>
          <a:ln>
            <a:noFill/>
          </a:ln>
        </p:spPr>
        <p:txBody>
          <a:bodyPr anchorCtr="0" anchor="ctr" bIns="0" lIns="0" spcFirstLastPara="1" rIns="0" wrap="square" tIns="0">
            <a:spAutoFit/>
          </a:bodyPr>
          <a:lstStyle/>
          <a:p>
            <a:pPr indent="0" lvl="0" marL="0" rtl="0" algn="l">
              <a:lnSpc>
                <a:spcPct val="80000"/>
              </a:lnSpc>
              <a:spcBef>
                <a:spcPts val="0"/>
              </a:spcBef>
              <a:spcAft>
                <a:spcPts val="0"/>
              </a:spcAft>
              <a:buNone/>
            </a:pPr>
            <a:r>
              <a:rPr lang="en" sz="2000">
                <a:solidFill>
                  <a:srgbClr val="FF6529"/>
                </a:solidFill>
                <a:latin typeface="Roboto Slab Medium"/>
                <a:ea typeface="Roboto Slab Medium"/>
                <a:cs typeface="Roboto Slab Medium"/>
                <a:sym typeface="Roboto Slab Medium"/>
              </a:rPr>
              <a:t>Meet the speakers</a:t>
            </a:r>
            <a:endParaRPr sz="2000">
              <a:solidFill>
                <a:srgbClr val="FF6529"/>
              </a:solidFill>
              <a:latin typeface="Roboto Slab Medium"/>
              <a:ea typeface="Roboto Slab Medium"/>
              <a:cs typeface="Roboto Slab Medium"/>
              <a:sym typeface="Roboto Slab Medium"/>
            </a:endParaRPr>
          </a:p>
        </p:txBody>
      </p:sp>
      <p:sp>
        <p:nvSpPr>
          <p:cNvPr id="538" name="Google Shape;538;p52"/>
          <p:cNvSpPr/>
          <p:nvPr>
            <p:ph idx="3" type="pic"/>
          </p:nvPr>
        </p:nvSpPr>
        <p:spPr>
          <a:xfrm>
            <a:off x="4870791" y="1741900"/>
            <a:ext cx="1371600" cy="1371600"/>
          </a:xfrm>
          <a:prstGeom prst="ellipse">
            <a:avLst/>
          </a:prstGeom>
          <a:noFill/>
          <a:ln cap="flat" cmpd="sng" w="19050">
            <a:solidFill>
              <a:schemeClr val="dk2"/>
            </a:solidFill>
            <a:prstDash val="solid"/>
            <a:round/>
            <a:headEnd len="sm" w="sm" type="none"/>
            <a:tailEnd len="sm" w="sm" type="none"/>
          </a:ln>
        </p:spPr>
      </p:sp>
      <p:sp>
        <p:nvSpPr>
          <p:cNvPr id="539" name="Google Shape;539;p52"/>
          <p:cNvSpPr txBox="1"/>
          <p:nvPr>
            <p:ph idx="1" type="subTitle"/>
          </p:nvPr>
        </p:nvSpPr>
        <p:spPr>
          <a:xfrm>
            <a:off x="2487282" y="3340210"/>
            <a:ext cx="1828800" cy="4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540" name="Google Shape;540;p52"/>
          <p:cNvSpPr txBox="1"/>
          <p:nvPr>
            <p:ph idx="4" type="subTitle"/>
          </p:nvPr>
        </p:nvSpPr>
        <p:spPr>
          <a:xfrm>
            <a:off x="2487282" y="3556829"/>
            <a:ext cx="1828800" cy="3876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sp>
        <p:nvSpPr>
          <p:cNvPr id="541" name="Google Shape;541;p52"/>
          <p:cNvSpPr txBox="1"/>
          <p:nvPr>
            <p:ph idx="5" type="subTitle"/>
          </p:nvPr>
        </p:nvSpPr>
        <p:spPr>
          <a:xfrm>
            <a:off x="4642188" y="3340200"/>
            <a:ext cx="1828800" cy="7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542" name="Google Shape;542;p52"/>
          <p:cNvSpPr txBox="1"/>
          <p:nvPr>
            <p:ph idx="6" type="subTitle"/>
          </p:nvPr>
        </p:nvSpPr>
        <p:spPr>
          <a:xfrm>
            <a:off x="4642188" y="3556829"/>
            <a:ext cx="1828800" cy="6729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sp>
        <p:nvSpPr>
          <p:cNvPr id="543" name="Google Shape;543;p52"/>
          <p:cNvSpPr/>
          <p:nvPr>
            <p:ph idx="7" type="pic"/>
          </p:nvPr>
        </p:nvSpPr>
        <p:spPr>
          <a:xfrm>
            <a:off x="7025700" y="1741900"/>
            <a:ext cx="1371600" cy="1371600"/>
          </a:xfrm>
          <a:prstGeom prst="ellipse">
            <a:avLst/>
          </a:prstGeom>
          <a:noFill/>
          <a:ln cap="flat" cmpd="sng" w="19050">
            <a:solidFill>
              <a:schemeClr val="dk2"/>
            </a:solidFill>
            <a:prstDash val="solid"/>
            <a:round/>
            <a:headEnd len="sm" w="sm" type="none"/>
            <a:tailEnd len="sm" w="sm" type="none"/>
          </a:ln>
        </p:spPr>
      </p:sp>
      <p:sp>
        <p:nvSpPr>
          <p:cNvPr id="544" name="Google Shape;544;p52"/>
          <p:cNvSpPr txBox="1"/>
          <p:nvPr>
            <p:ph idx="8" type="subTitle"/>
          </p:nvPr>
        </p:nvSpPr>
        <p:spPr>
          <a:xfrm>
            <a:off x="6797100" y="3340200"/>
            <a:ext cx="1828800" cy="702300"/>
          </a:xfrm>
          <a:prstGeom prst="rect">
            <a:avLst/>
          </a:prstGeom>
        </p:spPr>
        <p:txBody>
          <a:bodyPr anchorCtr="0" anchor="t" bIns="0" lIns="0" spcFirstLastPara="1" rIns="0" wrap="square" tIns="0">
            <a:spAutoFit/>
          </a:bodyPr>
          <a:lstStyle>
            <a:lvl1pPr lvl="0"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1pPr>
            <a:lvl2pPr lvl="1" algn="ctr">
              <a:spcBef>
                <a:spcPts val="0"/>
              </a:spcBef>
              <a:spcAft>
                <a:spcPts val="0"/>
              </a:spcAft>
              <a:buClr>
                <a:schemeClr val="lt2"/>
              </a:buClr>
              <a:buSzPts val="1000"/>
              <a:buFont typeface="Roboto"/>
              <a:buNone/>
              <a:defRPr b="1" sz="1000">
                <a:solidFill>
                  <a:schemeClr val="lt2"/>
                </a:solidFill>
                <a:latin typeface="Roboto"/>
                <a:ea typeface="Roboto"/>
                <a:cs typeface="Roboto"/>
                <a:sym typeface="Roboto"/>
              </a:defRPr>
            </a:lvl2pPr>
            <a:lvl3pPr lvl="2" algn="ctr">
              <a:spcBef>
                <a:spcPts val="0"/>
              </a:spcBef>
              <a:spcAft>
                <a:spcPts val="0"/>
              </a:spcAft>
              <a:buClr>
                <a:schemeClr val="lt2"/>
              </a:buClr>
              <a:buSzPts val="1000"/>
              <a:buNone/>
              <a:defRPr b="1">
                <a:solidFill>
                  <a:schemeClr val="lt2"/>
                </a:solidFill>
              </a:defRPr>
            </a:lvl3pPr>
            <a:lvl4pPr lvl="3" algn="ctr">
              <a:spcBef>
                <a:spcPts val="0"/>
              </a:spcBef>
              <a:spcAft>
                <a:spcPts val="0"/>
              </a:spcAft>
              <a:buClr>
                <a:schemeClr val="lt2"/>
              </a:buClr>
              <a:buSzPts val="1000"/>
              <a:buNone/>
              <a:defRPr b="1">
                <a:solidFill>
                  <a:schemeClr val="lt2"/>
                </a:solidFill>
              </a:defRPr>
            </a:lvl4pPr>
            <a:lvl5pPr lvl="4" algn="ctr">
              <a:spcBef>
                <a:spcPts val="0"/>
              </a:spcBef>
              <a:spcAft>
                <a:spcPts val="0"/>
              </a:spcAft>
              <a:buClr>
                <a:schemeClr val="lt2"/>
              </a:buClr>
              <a:buSzPts val="1000"/>
              <a:buNone/>
              <a:defRPr b="1">
                <a:solidFill>
                  <a:schemeClr val="lt2"/>
                </a:solidFill>
              </a:defRPr>
            </a:lvl5pPr>
            <a:lvl6pPr lvl="5" algn="ctr">
              <a:spcBef>
                <a:spcPts val="0"/>
              </a:spcBef>
              <a:spcAft>
                <a:spcPts val="0"/>
              </a:spcAft>
              <a:buClr>
                <a:schemeClr val="lt2"/>
              </a:buClr>
              <a:buSzPts val="1000"/>
              <a:buNone/>
              <a:defRPr b="1">
                <a:solidFill>
                  <a:schemeClr val="lt2"/>
                </a:solidFill>
              </a:defRPr>
            </a:lvl6pPr>
            <a:lvl7pPr lvl="6" algn="ctr">
              <a:spcBef>
                <a:spcPts val="0"/>
              </a:spcBef>
              <a:spcAft>
                <a:spcPts val="0"/>
              </a:spcAft>
              <a:buClr>
                <a:schemeClr val="lt2"/>
              </a:buClr>
              <a:buSzPts val="1000"/>
              <a:buNone/>
              <a:defRPr b="1">
                <a:solidFill>
                  <a:schemeClr val="lt2"/>
                </a:solidFill>
              </a:defRPr>
            </a:lvl7pPr>
            <a:lvl8pPr lvl="7" algn="ctr">
              <a:spcBef>
                <a:spcPts val="0"/>
              </a:spcBef>
              <a:spcAft>
                <a:spcPts val="0"/>
              </a:spcAft>
              <a:buClr>
                <a:schemeClr val="lt2"/>
              </a:buClr>
              <a:buSzPts val="1000"/>
              <a:buNone/>
              <a:defRPr b="1">
                <a:solidFill>
                  <a:schemeClr val="lt2"/>
                </a:solidFill>
              </a:defRPr>
            </a:lvl8pPr>
            <a:lvl9pPr lvl="8" algn="ctr">
              <a:spcBef>
                <a:spcPts val="0"/>
              </a:spcBef>
              <a:spcAft>
                <a:spcPts val="0"/>
              </a:spcAft>
              <a:buClr>
                <a:schemeClr val="lt2"/>
              </a:buClr>
              <a:buSzPts val="1000"/>
              <a:buNone/>
              <a:defRPr b="1">
                <a:solidFill>
                  <a:schemeClr val="lt2"/>
                </a:solidFill>
              </a:defRPr>
            </a:lvl9pPr>
          </a:lstStyle>
          <a:p/>
        </p:txBody>
      </p:sp>
      <p:sp>
        <p:nvSpPr>
          <p:cNvPr id="545" name="Google Shape;545;p52"/>
          <p:cNvSpPr txBox="1"/>
          <p:nvPr>
            <p:ph idx="9" type="subTitle"/>
          </p:nvPr>
        </p:nvSpPr>
        <p:spPr>
          <a:xfrm>
            <a:off x="6797100" y="3556829"/>
            <a:ext cx="1828800" cy="672900"/>
          </a:xfrm>
          <a:prstGeom prst="rect">
            <a:avLst/>
          </a:prstGeom>
        </p:spPr>
        <p:txBody>
          <a:bodyPr anchorCtr="0" anchor="t" bIns="0" lIns="0" spcFirstLastPara="1" rIns="0" wrap="square" tIns="0">
            <a:spAutoFit/>
          </a:bodyPr>
          <a:lstStyle>
            <a:lvl1pPr lvl="0" algn="ctr">
              <a:lnSpc>
                <a:spcPct val="100000"/>
              </a:lnSpc>
              <a:spcBef>
                <a:spcPts val="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1pPr>
            <a:lvl2pPr lvl="1"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2pPr>
            <a:lvl3pPr lvl="2"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3pPr>
            <a:lvl4pPr lvl="3"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4pPr>
            <a:lvl5pPr lvl="4"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5pPr>
            <a:lvl6pPr lvl="5"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6pPr>
            <a:lvl7pPr lvl="6"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7pPr>
            <a:lvl8pPr lvl="7" algn="ctr">
              <a:lnSpc>
                <a:spcPct val="100000"/>
              </a:lnSpc>
              <a:spcBef>
                <a:spcPts val="300"/>
              </a:spcBef>
              <a:spcAft>
                <a:spcPts val="0"/>
              </a:spcAft>
              <a:buClr>
                <a:schemeClr val="accent1"/>
              </a:buClr>
              <a:buSzPts val="800"/>
              <a:buFont typeface="Roboto Slab"/>
              <a:buNone/>
              <a:defRPr sz="800">
                <a:solidFill>
                  <a:schemeClr val="accent1"/>
                </a:solidFill>
                <a:latin typeface="Roboto Slab"/>
                <a:ea typeface="Roboto Slab"/>
                <a:cs typeface="Roboto Slab"/>
                <a:sym typeface="Roboto Slab"/>
              </a:defRPr>
            </a:lvl8pPr>
            <a:lvl9pPr lvl="8" algn="ctr">
              <a:lnSpc>
                <a:spcPct val="100000"/>
              </a:lnSpc>
              <a:spcBef>
                <a:spcPts val="300"/>
              </a:spcBef>
              <a:spcAft>
                <a:spcPts val="300"/>
              </a:spcAft>
              <a:buClr>
                <a:schemeClr val="accent1"/>
              </a:buClr>
              <a:buSzPts val="800"/>
              <a:buFont typeface="Roboto Slab"/>
              <a:buNone/>
              <a:defRPr sz="800">
                <a:solidFill>
                  <a:schemeClr val="accent1"/>
                </a:solidFill>
                <a:latin typeface="Roboto Slab"/>
                <a:ea typeface="Roboto Slab"/>
                <a:cs typeface="Roboto Slab"/>
                <a:sym typeface="Roboto Slab"/>
              </a:defRPr>
            </a:lvl9pPr>
          </a:lstStyle>
          <a:p/>
        </p:txBody>
      </p:sp>
      <p:grpSp>
        <p:nvGrpSpPr>
          <p:cNvPr id="546" name="Google Shape;546;p52"/>
          <p:cNvGrpSpPr/>
          <p:nvPr/>
        </p:nvGrpSpPr>
        <p:grpSpPr>
          <a:xfrm>
            <a:off x="8000973" y="4882762"/>
            <a:ext cx="777321" cy="155484"/>
            <a:chOff x="3424807" y="1107551"/>
            <a:chExt cx="4067616" cy="826163"/>
          </a:xfrm>
        </p:grpSpPr>
        <p:sp>
          <p:nvSpPr>
            <p:cNvPr id="547" name="Google Shape;547;p52"/>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48" name="Google Shape;548;p52"/>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49" name="Google Shape;549;p52"/>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0" name="Google Shape;550;p52"/>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1" name="Google Shape;551;p52"/>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2" name="Google Shape;552;p52"/>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3" name="Google Shape;553;p52"/>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4" name="Google Shape;554;p52"/>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55" name="Google Shape;555;p52"/>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556" name="Google Shape;556;p52"/>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vider Solar Flare">
  <p:cSld name="CUSTOM_1_1_1_1_1_1">
    <p:bg>
      <p:bgPr>
        <a:solidFill>
          <a:srgbClr val="FF6529"/>
        </a:solidFill>
      </p:bgPr>
    </p:bg>
    <p:spTree>
      <p:nvGrpSpPr>
        <p:cNvPr id="557" name="Shape 557"/>
        <p:cNvGrpSpPr/>
        <p:nvPr/>
      </p:nvGrpSpPr>
      <p:grpSpPr>
        <a:xfrm>
          <a:off x="0" y="0"/>
          <a:ext cx="0" cy="0"/>
          <a:chOff x="0" y="0"/>
          <a:chExt cx="0" cy="0"/>
        </a:xfrm>
      </p:grpSpPr>
      <p:sp>
        <p:nvSpPr>
          <p:cNvPr id="558" name="Google Shape;558;p53"/>
          <p:cNvSpPr/>
          <p:nvPr/>
        </p:nvSpPr>
        <p:spPr>
          <a:xfrm>
            <a:off x="258425" y="4821575"/>
            <a:ext cx="2687700" cy="321900"/>
          </a:xfrm>
          <a:prstGeom prst="rect">
            <a:avLst/>
          </a:prstGeom>
          <a:solidFill>
            <a:srgbClr val="FF652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pic>
        <p:nvPicPr>
          <p:cNvPr id="559" name="Google Shape;559;p53"/>
          <p:cNvPicPr preferRelativeResize="0"/>
          <p:nvPr/>
        </p:nvPicPr>
        <p:blipFill rotWithShape="1">
          <a:blip r:embed="rId2">
            <a:alphaModFix/>
          </a:blip>
          <a:srcRect b="0" l="0" r="0" t="0"/>
          <a:stretch/>
        </p:blipFill>
        <p:spPr>
          <a:xfrm>
            <a:off x="3487911" y="0"/>
            <a:ext cx="5638428" cy="5143499"/>
          </a:xfrm>
          <a:prstGeom prst="rect">
            <a:avLst/>
          </a:prstGeom>
          <a:noFill/>
          <a:ln>
            <a:noFill/>
          </a:ln>
        </p:spPr>
      </p:pic>
      <p:sp>
        <p:nvSpPr>
          <p:cNvPr id="560" name="Google Shape;560;p53"/>
          <p:cNvSpPr txBox="1"/>
          <p:nvPr>
            <p:ph type="title"/>
          </p:nvPr>
        </p:nvSpPr>
        <p:spPr>
          <a:xfrm>
            <a:off x="755075" y="524263"/>
            <a:ext cx="8023200" cy="4095000"/>
          </a:xfrm>
          <a:prstGeom prst="rect">
            <a:avLst/>
          </a:prstGeom>
        </p:spPr>
        <p:txBody>
          <a:bodyPr anchorCtr="0" anchor="ctr" bIns="0" lIns="0" spcFirstLastPara="1" rIns="0" wrap="square" tIns="0">
            <a:normAutofit/>
          </a:bodyPr>
          <a:lstStyle>
            <a:lvl1pPr lvl="0" algn="r">
              <a:lnSpc>
                <a:spcPct val="80000"/>
              </a:lnSpc>
              <a:spcBef>
                <a:spcPts val="0"/>
              </a:spcBef>
              <a:spcAft>
                <a:spcPts val="0"/>
              </a:spcAft>
              <a:buClr>
                <a:schemeClr val="lt1"/>
              </a:buClr>
              <a:buSzPts val="2800"/>
              <a:buNone/>
              <a:defRPr sz="2800">
                <a:solidFill>
                  <a:schemeClr val="lt1"/>
                </a:solidFill>
              </a:defRPr>
            </a:lvl1pPr>
            <a:lvl2pPr lvl="1" algn="r">
              <a:spcBef>
                <a:spcPts val="0"/>
              </a:spcBef>
              <a:spcAft>
                <a:spcPts val="0"/>
              </a:spcAft>
              <a:buClr>
                <a:srgbClr val="063849"/>
              </a:buClr>
              <a:buSzPts val="2800"/>
              <a:buNone/>
              <a:defRPr>
                <a:solidFill>
                  <a:srgbClr val="063849"/>
                </a:solidFill>
              </a:defRPr>
            </a:lvl2pPr>
            <a:lvl3pPr lvl="2" algn="r">
              <a:spcBef>
                <a:spcPts val="0"/>
              </a:spcBef>
              <a:spcAft>
                <a:spcPts val="0"/>
              </a:spcAft>
              <a:buClr>
                <a:srgbClr val="063849"/>
              </a:buClr>
              <a:buSzPts val="2800"/>
              <a:buNone/>
              <a:defRPr>
                <a:solidFill>
                  <a:srgbClr val="063849"/>
                </a:solidFill>
              </a:defRPr>
            </a:lvl3pPr>
            <a:lvl4pPr lvl="3" algn="r">
              <a:spcBef>
                <a:spcPts val="0"/>
              </a:spcBef>
              <a:spcAft>
                <a:spcPts val="0"/>
              </a:spcAft>
              <a:buClr>
                <a:srgbClr val="063849"/>
              </a:buClr>
              <a:buSzPts val="2800"/>
              <a:buNone/>
              <a:defRPr>
                <a:solidFill>
                  <a:srgbClr val="063849"/>
                </a:solidFill>
              </a:defRPr>
            </a:lvl4pPr>
            <a:lvl5pPr lvl="4" algn="r">
              <a:spcBef>
                <a:spcPts val="0"/>
              </a:spcBef>
              <a:spcAft>
                <a:spcPts val="0"/>
              </a:spcAft>
              <a:buClr>
                <a:srgbClr val="063849"/>
              </a:buClr>
              <a:buSzPts val="2800"/>
              <a:buNone/>
              <a:defRPr>
                <a:solidFill>
                  <a:srgbClr val="063849"/>
                </a:solidFill>
              </a:defRPr>
            </a:lvl5pPr>
            <a:lvl6pPr lvl="5" algn="r">
              <a:spcBef>
                <a:spcPts val="0"/>
              </a:spcBef>
              <a:spcAft>
                <a:spcPts val="0"/>
              </a:spcAft>
              <a:buClr>
                <a:srgbClr val="063849"/>
              </a:buClr>
              <a:buSzPts val="2800"/>
              <a:buNone/>
              <a:defRPr>
                <a:solidFill>
                  <a:srgbClr val="063849"/>
                </a:solidFill>
              </a:defRPr>
            </a:lvl6pPr>
            <a:lvl7pPr lvl="6" algn="r">
              <a:spcBef>
                <a:spcPts val="0"/>
              </a:spcBef>
              <a:spcAft>
                <a:spcPts val="0"/>
              </a:spcAft>
              <a:buClr>
                <a:srgbClr val="063849"/>
              </a:buClr>
              <a:buSzPts val="2800"/>
              <a:buNone/>
              <a:defRPr>
                <a:solidFill>
                  <a:srgbClr val="063849"/>
                </a:solidFill>
              </a:defRPr>
            </a:lvl7pPr>
            <a:lvl8pPr lvl="7" algn="r">
              <a:spcBef>
                <a:spcPts val="0"/>
              </a:spcBef>
              <a:spcAft>
                <a:spcPts val="0"/>
              </a:spcAft>
              <a:buClr>
                <a:srgbClr val="063849"/>
              </a:buClr>
              <a:buSzPts val="2800"/>
              <a:buNone/>
              <a:defRPr>
                <a:solidFill>
                  <a:srgbClr val="063849"/>
                </a:solidFill>
              </a:defRPr>
            </a:lvl8pPr>
            <a:lvl9pPr lvl="8" algn="r">
              <a:spcBef>
                <a:spcPts val="0"/>
              </a:spcBef>
              <a:spcAft>
                <a:spcPts val="0"/>
              </a:spcAft>
              <a:buClr>
                <a:srgbClr val="063849"/>
              </a:buClr>
              <a:buSzPts val="2800"/>
              <a:buNone/>
              <a:defRPr>
                <a:solidFill>
                  <a:srgbClr val="063849"/>
                </a:solidFill>
              </a:defRPr>
            </a:lvl9pPr>
          </a:lstStyle>
          <a:p/>
        </p:txBody>
      </p:sp>
      <p:sp>
        <p:nvSpPr>
          <p:cNvPr id="561" name="Google Shape;561;p5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lgn="ctr">
              <a:buNone/>
              <a:defRPr sz="900">
                <a:solidFill>
                  <a:srgbClr val="7C97A2"/>
                </a:solidFill>
                <a:latin typeface="Roboto Light"/>
                <a:ea typeface="Roboto Light"/>
                <a:cs typeface="Roboto Light"/>
                <a:sym typeface="Roboto Light"/>
              </a:defRPr>
            </a:lvl1pPr>
            <a:lvl2pPr lvl="1" algn="ctr">
              <a:buNone/>
              <a:defRPr sz="900">
                <a:solidFill>
                  <a:srgbClr val="7C97A2"/>
                </a:solidFill>
                <a:latin typeface="Roboto Light"/>
                <a:ea typeface="Roboto Light"/>
                <a:cs typeface="Roboto Light"/>
                <a:sym typeface="Roboto Light"/>
              </a:defRPr>
            </a:lvl2pPr>
            <a:lvl3pPr lvl="2" algn="ctr">
              <a:buNone/>
              <a:defRPr sz="900">
                <a:solidFill>
                  <a:srgbClr val="7C97A2"/>
                </a:solidFill>
                <a:latin typeface="Roboto Light"/>
                <a:ea typeface="Roboto Light"/>
                <a:cs typeface="Roboto Light"/>
                <a:sym typeface="Roboto Light"/>
              </a:defRPr>
            </a:lvl3pPr>
            <a:lvl4pPr lvl="3" algn="ctr">
              <a:buNone/>
              <a:defRPr sz="900">
                <a:solidFill>
                  <a:srgbClr val="7C97A2"/>
                </a:solidFill>
                <a:latin typeface="Roboto Light"/>
                <a:ea typeface="Roboto Light"/>
                <a:cs typeface="Roboto Light"/>
                <a:sym typeface="Roboto Light"/>
              </a:defRPr>
            </a:lvl4pPr>
            <a:lvl5pPr lvl="4" algn="ctr">
              <a:buNone/>
              <a:defRPr sz="900">
                <a:solidFill>
                  <a:srgbClr val="7C97A2"/>
                </a:solidFill>
                <a:latin typeface="Roboto Light"/>
                <a:ea typeface="Roboto Light"/>
                <a:cs typeface="Roboto Light"/>
                <a:sym typeface="Roboto Light"/>
              </a:defRPr>
            </a:lvl5pPr>
            <a:lvl6pPr lvl="5" algn="ctr">
              <a:buNone/>
              <a:defRPr sz="900">
                <a:solidFill>
                  <a:srgbClr val="7C97A2"/>
                </a:solidFill>
                <a:latin typeface="Roboto Light"/>
                <a:ea typeface="Roboto Light"/>
                <a:cs typeface="Roboto Light"/>
                <a:sym typeface="Roboto Light"/>
              </a:defRPr>
            </a:lvl6pPr>
            <a:lvl7pPr lvl="6" algn="ctr">
              <a:buNone/>
              <a:defRPr sz="900">
                <a:solidFill>
                  <a:srgbClr val="7C97A2"/>
                </a:solidFill>
                <a:latin typeface="Roboto Light"/>
                <a:ea typeface="Roboto Light"/>
                <a:cs typeface="Roboto Light"/>
                <a:sym typeface="Roboto Light"/>
              </a:defRPr>
            </a:lvl7pPr>
            <a:lvl8pPr lvl="7" algn="ctr">
              <a:buNone/>
              <a:defRPr sz="900">
                <a:solidFill>
                  <a:srgbClr val="7C97A2"/>
                </a:solidFill>
                <a:latin typeface="Roboto Light"/>
                <a:ea typeface="Roboto Light"/>
                <a:cs typeface="Roboto Light"/>
                <a:sym typeface="Roboto Light"/>
              </a:defRPr>
            </a:lvl8pPr>
            <a:lvl9pPr lvl="8" algn="ctr">
              <a:buNone/>
              <a:defRPr sz="900">
                <a:solidFill>
                  <a:srgbClr val="7C97A2"/>
                </a:solidFill>
                <a:latin typeface="Roboto Light"/>
                <a:ea typeface="Roboto Light"/>
                <a:cs typeface="Roboto Light"/>
                <a:sym typeface="Roboto Light"/>
              </a:defRPr>
            </a:lvl9pPr>
          </a:lstStyle>
          <a:p>
            <a:pPr indent="0" lvl="0" marL="0" rtl="0" algn="ctr">
              <a:spcBef>
                <a:spcPts val="0"/>
              </a:spcBef>
              <a:spcAft>
                <a:spcPts val="0"/>
              </a:spcAft>
              <a:buNone/>
            </a:pPr>
            <a:fld id="{00000000-1234-1234-1234-123412341234}" type="slidenum">
              <a:rPr lang="en"/>
              <a:t>‹#›</a:t>
            </a:fld>
            <a:endParaRPr/>
          </a:p>
        </p:txBody>
      </p:sp>
      <p:sp>
        <p:nvSpPr>
          <p:cNvPr id="562" name="Google Shape;562;p53"/>
          <p:cNvSpPr txBox="1"/>
          <p:nvPr/>
        </p:nvSpPr>
        <p:spPr>
          <a:xfrm>
            <a:off x="365700" y="49225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EBF1F3"/>
                </a:solidFill>
                <a:latin typeface="Roboto"/>
                <a:ea typeface="Roboto"/>
                <a:cs typeface="Roboto"/>
                <a:sym typeface="Roboto"/>
              </a:rPr>
              <a:t>Copyright ©2024 Jitterbit. All rights reserved. Confidential. Do not distribute externally.</a:t>
            </a:r>
            <a:endParaRPr sz="500">
              <a:solidFill>
                <a:srgbClr val="EBF1F3"/>
              </a:solidFill>
              <a:latin typeface="Roboto"/>
              <a:ea typeface="Roboto"/>
              <a:cs typeface="Roboto"/>
              <a:sym typeface="Roboto"/>
            </a:endParaRPr>
          </a:p>
        </p:txBody>
      </p:sp>
      <p:grpSp>
        <p:nvGrpSpPr>
          <p:cNvPr id="563" name="Google Shape;563;p53"/>
          <p:cNvGrpSpPr/>
          <p:nvPr/>
        </p:nvGrpSpPr>
        <p:grpSpPr>
          <a:xfrm>
            <a:off x="8000973" y="4883353"/>
            <a:ext cx="777321" cy="155484"/>
            <a:chOff x="3424807" y="1107551"/>
            <a:chExt cx="4067616" cy="826163"/>
          </a:xfrm>
        </p:grpSpPr>
        <p:sp>
          <p:nvSpPr>
            <p:cNvPr id="564" name="Google Shape;564;p53"/>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65" name="Google Shape;565;p53"/>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66" name="Google Shape;566;p53"/>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accent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67" name="Google Shape;567;p53"/>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accent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68" name="Google Shape;568;p53"/>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69" name="Google Shape;569;p53"/>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70" name="Google Shape;570;p53"/>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71" name="Google Shape;571;p53"/>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572" name="Google Shape;572;p53"/>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573" name="Google Shape;573;p53"/>
          <p:cNvSpPr/>
          <p:nvPr/>
        </p:nvSpPr>
        <p:spPr>
          <a:xfrm>
            <a:off x="333524" y="2186700"/>
            <a:ext cx="429283" cy="770113"/>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chemeClr val="lt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Default" type="secHead">
  <p:cSld name="SECTION_HEADER">
    <p:bg>
      <p:bgPr>
        <a:solidFill>
          <a:srgbClr val="063849"/>
        </a:solidFill>
      </p:bgPr>
    </p:bg>
    <p:spTree>
      <p:nvGrpSpPr>
        <p:cNvPr id="574" name="Shape 574"/>
        <p:cNvGrpSpPr/>
        <p:nvPr/>
      </p:nvGrpSpPr>
      <p:grpSpPr>
        <a:xfrm>
          <a:off x="0" y="0"/>
          <a:ext cx="0" cy="0"/>
          <a:chOff x="0" y="0"/>
          <a:chExt cx="0" cy="0"/>
        </a:xfrm>
      </p:grpSpPr>
      <p:pic>
        <p:nvPicPr>
          <p:cNvPr id="575" name="Google Shape;575;p54"/>
          <p:cNvPicPr preferRelativeResize="0"/>
          <p:nvPr/>
        </p:nvPicPr>
        <p:blipFill>
          <a:blip r:embed="rId2">
            <a:alphaModFix/>
          </a:blip>
          <a:stretch>
            <a:fillRect/>
          </a:stretch>
        </p:blipFill>
        <p:spPr>
          <a:xfrm>
            <a:off x="3585225" y="0"/>
            <a:ext cx="5558779" cy="5143499"/>
          </a:xfrm>
          <a:prstGeom prst="rect">
            <a:avLst/>
          </a:prstGeom>
          <a:noFill/>
          <a:ln>
            <a:noFill/>
          </a:ln>
        </p:spPr>
      </p:pic>
      <p:sp>
        <p:nvSpPr>
          <p:cNvPr id="576" name="Google Shape;576;p54"/>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SzPts val="2600"/>
              <a:buNone/>
              <a:defRPr sz="26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77" name="Google Shape;577;p54"/>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578" name="Google Shape;578;p54"/>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rgbClr val="FF6529"/>
              </a:buClr>
              <a:buSzPts val="1400"/>
              <a:buFont typeface="Roboto"/>
              <a:buNone/>
              <a:defRPr>
                <a:solidFill>
                  <a:srgbClr val="FF6529"/>
                </a:solidFill>
                <a:latin typeface="Roboto"/>
                <a:ea typeface="Roboto"/>
                <a:cs typeface="Roboto"/>
                <a:sym typeface="Roboto"/>
              </a:defRPr>
            </a:lvl1pPr>
            <a:lvl2pPr lvl="1">
              <a:spcBef>
                <a:spcPts val="0"/>
              </a:spcBef>
              <a:spcAft>
                <a:spcPts val="0"/>
              </a:spcAft>
              <a:buClr>
                <a:srgbClr val="FF6529"/>
              </a:buClr>
              <a:buSzPts val="1200"/>
              <a:buNone/>
              <a:defRPr>
                <a:solidFill>
                  <a:srgbClr val="FF6529"/>
                </a:solidFill>
              </a:defRPr>
            </a:lvl2pPr>
            <a:lvl3pPr lvl="2">
              <a:spcBef>
                <a:spcPts val="0"/>
              </a:spcBef>
              <a:spcAft>
                <a:spcPts val="0"/>
              </a:spcAft>
              <a:buClr>
                <a:srgbClr val="FF6529"/>
              </a:buClr>
              <a:buSzPts val="1000"/>
              <a:buNone/>
              <a:defRPr>
                <a:solidFill>
                  <a:srgbClr val="FF6529"/>
                </a:solidFill>
              </a:defRPr>
            </a:lvl3pPr>
            <a:lvl4pPr lvl="3">
              <a:spcBef>
                <a:spcPts val="0"/>
              </a:spcBef>
              <a:spcAft>
                <a:spcPts val="0"/>
              </a:spcAft>
              <a:buClr>
                <a:srgbClr val="FF6529"/>
              </a:buClr>
              <a:buSzPts val="1000"/>
              <a:buNone/>
              <a:defRPr>
                <a:solidFill>
                  <a:srgbClr val="FF6529"/>
                </a:solidFill>
              </a:defRPr>
            </a:lvl4pPr>
            <a:lvl5pPr lvl="4">
              <a:spcBef>
                <a:spcPts val="0"/>
              </a:spcBef>
              <a:spcAft>
                <a:spcPts val="0"/>
              </a:spcAft>
              <a:buClr>
                <a:srgbClr val="FF6529"/>
              </a:buClr>
              <a:buSzPts val="1000"/>
              <a:buNone/>
              <a:defRPr>
                <a:solidFill>
                  <a:srgbClr val="FF6529"/>
                </a:solidFill>
              </a:defRPr>
            </a:lvl5pPr>
            <a:lvl6pPr lvl="5">
              <a:spcBef>
                <a:spcPts val="0"/>
              </a:spcBef>
              <a:spcAft>
                <a:spcPts val="0"/>
              </a:spcAft>
              <a:buClr>
                <a:srgbClr val="FF6529"/>
              </a:buClr>
              <a:buSzPts val="1000"/>
              <a:buNone/>
              <a:defRPr>
                <a:solidFill>
                  <a:srgbClr val="FF6529"/>
                </a:solidFill>
              </a:defRPr>
            </a:lvl6pPr>
            <a:lvl7pPr lvl="6">
              <a:spcBef>
                <a:spcPts val="0"/>
              </a:spcBef>
              <a:spcAft>
                <a:spcPts val="0"/>
              </a:spcAft>
              <a:buClr>
                <a:srgbClr val="FF6529"/>
              </a:buClr>
              <a:buSzPts val="1000"/>
              <a:buNone/>
              <a:defRPr>
                <a:solidFill>
                  <a:srgbClr val="FF6529"/>
                </a:solidFill>
              </a:defRPr>
            </a:lvl7pPr>
            <a:lvl8pPr lvl="7">
              <a:spcBef>
                <a:spcPts val="0"/>
              </a:spcBef>
              <a:spcAft>
                <a:spcPts val="0"/>
              </a:spcAft>
              <a:buClr>
                <a:srgbClr val="FF6529"/>
              </a:buClr>
              <a:buSzPts val="1000"/>
              <a:buNone/>
              <a:defRPr>
                <a:solidFill>
                  <a:srgbClr val="FF6529"/>
                </a:solidFill>
              </a:defRPr>
            </a:lvl8pPr>
            <a:lvl9pPr lvl="8">
              <a:spcBef>
                <a:spcPts val="0"/>
              </a:spcBef>
              <a:spcAft>
                <a:spcPts val="0"/>
              </a:spcAft>
              <a:buClr>
                <a:srgbClr val="FF6529"/>
              </a:buClr>
              <a:buSzPts val="1000"/>
              <a:buNone/>
              <a:defRPr>
                <a:solidFill>
                  <a:srgbClr val="FF6529"/>
                </a:solidFill>
              </a:defRPr>
            </a:lvl9pPr>
          </a:lstStyle>
          <a:p/>
        </p:txBody>
      </p:sp>
      <p:sp>
        <p:nvSpPr>
          <p:cNvPr id="579" name="Google Shape;579;p54"/>
          <p:cNvSpPr txBox="1"/>
          <p:nvPr/>
        </p:nvSpPr>
        <p:spPr>
          <a:xfrm>
            <a:off x="1959975" y="3821375"/>
            <a:ext cx="33402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a:solidFill>
                <a:srgbClr val="063849"/>
              </a:solidFill>
              <a:latin typeface="Roboto Light"/>
              <a:ea typeface="Roboto Light"/>
              <a:cs typeface="Roboto Light"/>
              <a:sym typeface="Roboto Light"/>
            </a:endParaRPr>
          </a:p>
        </p:txBody>
      </p:sp>
      <p:sp>
        <p:nvSpPr>
          <p:cNvPr id="580" name="Google Shape;580;p54"/>
          <p:cNvSpPr/>
          <p:nvPr/>
        </p:nvSpPr>
        <p:spPr>
          <a:xfrm>
            <a:off x="365703" y="4623785"/>
            <a:ext cx="1459718" cy="337305"/>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Speaker name">
  <p:cSld name="SECTION_HEADER_2">
    <p:bg>
      <p:bgPr>
        <a:solidFill>
          <a:srgbClr val="063849"/>
        </a:solidFill>
      </p:bgPr>
    </p:bg>
    <p:spTree>
      <p:nvGrpSpPr>
        <p:cNvPr id="581" name="Shape 581"/>
        <p:cNvGrpSpPr/>
        <p:nvPr/>
      </p:nvGrpSpPr>
      <p:grpSpPr>
        <a:xfrm>
          <a:off x="0" y="0"/>
          <a:ext cx="0" cy="0"/>
          <a:chOff x="0" y="0"/>
          <a:chExt cx="0" cy="0"/>
        </a:xfrm>
      </p:grpSpPr>
      <p:pic>
        <p:nvPicPr>
          <p:cNvPr id="582" name="Google Shape;582;p55"/>
          <p:cNvPicPr preferRelativeResize="0"/>
          <p:nvPr/>
        </p:nvPicPr>
        <p:blipFill>
          <a:blip r:embed="rId2">
            <a:alphaModFix/>
          </a:blip>
          <a:stretch>
            <a:fillRect/>
          </a:stretch>
        </p:blipFill>
        <p:spPr>
          <a:xfrm>
            <a:off x="3585225" y="0"/>
            <a:ext cx="5558779" cy="5143499"/>
          </a:xfrm>
          <a:prstGeom prst="rect">
            <a:avLst/>
          </a:prstGeom>
          <a:noFill/>
          <a:ln>
            <a:noFill/>
          </a:ln>
        </p:spPr>
      </p:pic>
      <p:sp>
        <p:nvSpPr>
          <p:cNvPr id="583" name="Google Shape;583;p55"/>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SzPts val="2600"/>
              <a:buNone/>
              <a:defRPr sz="26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84" name="Google Shape;584;p55"/>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585" name="Google Shape;585;p55"/>
          <p:cNvSpPr txBox="1"/>
          <p:nvPr>
            <p:ph idx="1" type="subTitle"/>
          </p:nvPr>
        </p:nvSpPr>
        <p:spPr>
          <a:xfrm>
            <a:off x="365700"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400"/>
              <a:buFont typeface="Roboto"/>
              <a:buNone/>
              <a:defRPr b="1">
                <a:solidFill>
                  <a:schemeClr val="lt2"/>
                </a:solidFill>
                <a:latin typeface="Roboto"/>
                <a:ea typeface="Roboto"/>
                <a:cs typeface="Roboto"/>
                <a:sym typeface="Roboto"/>
              </a:defRPr>
            </a:lvl1pPr>
            <a:lvl2pPr lvl="1">
              <a:spcBef>
                <a:spcPts val="0"/>
              </a:spcBef>
              <a:spcAft>
                <a:spcPts val="0"/>
              </a:spcAft>
              <a:buClr>
                <a:schemeClr val="lt2"/>
              </a:buClr>
              <a:buSzPts val="1400"/>
              <a:buFont typeface="Roboto"/>
              <a:buNone/>
              <a:defRPr b="1" sz="1400">
                <a:solidFill>
                  <a:schemeClr val="lt2"/>
                </a:solidFill>
                <a:latin typeface="Roboto"/>
                <a:ea typeface="Roboto"/>
                <a:cs typeface="Roboto"/>
                <a:sym typeface="Roboto"/>
              </a:defRPr>
            </a:lvl2pPr>
            <a:lvl3pPr lvl="2">
              <a:spcBef>
                <a:spcPts val="0"/>
              </a:spcBef>
              <a:spcAft>
                <a:spcPts val="0"/>
              </a:spcAft>
              <a:buClr>
                <a:schemeClr val="lt2"/>
              </a:buClr>
              <a:buSzPts val="1400"/>
              <a:buNone/>
              <a:defRPr b="1" sz="1400">
                <a:solidFill>
                  <a:schemeClr val="lt2"/>
                </a:solidFill>
              </a:defRPr>
            </a:lvl3pPr>
            <a:lvl4pPr lvl="3">
              <a:spcBef>
                <a:spcPts val="0"/>
              </a:spcBef>
              <a:spcAft>
                <a:spcPts val="0"/>
              </a:spcAft>
              <a:buClr>
                <a:schemeClr val="lt2"/>
              </a:buClr>
              <a:buSzPts val="1400"/>
              <a:buNone/>
              <a:defRPr b="1" sz="1400">
                <a:solidFill>
                  <a:schemeClr val="lt2"/>
                </a:solidFill>
              </a:defRPr>
            </a:lvl4pPr>
            <a:lvl5pPr lvl="4">
              <a:spcBef>
                <a:spcPts val="0"/>
              </a:spcBef>
              <a:spcAft>
                <a:spcPts val="0"/>
              </a:spcAft>
              <a:buClr>
                <a:schemeClr val="lt2"/>
              </a:buClr>
              <a:buSzPts val="1400"/>
              <a:buNone/>
              <a:defRPr b="1" sz="1400">
                <a:solidFill>
                  <a:schemeClr val="lt2"/>
                </a:solidFill>
              </a:defRPr>
            </a:lvl5pPr>
            <a:lvl6pPr lvl="5">
              <a:spcBef>
                <a:spcPts val="0"/>
              </a:spcBef>
              <a:spcAft>
                <a:spcPts val="0"/>
              </a:spcAft>
              <a:buClr>
                <a:schemeClr val="lt2"/>
              </a:buClr>
              <a:buSzPts val="1400"/>
              <a:buNone/>
              <a:defRPr b="1" sz="1400">
                <a:solidFill>
                  <a:schemeClr val="lt2"/>
                </a:solidFill>
              </a:defRPr>
            </a:lvl6pPr>
            <a:lvl7pPr lvl="6">
              <a:spcBef>
                <a:spcPts val="0"/>
              </a:spcBef>
              <a:spcAft>
                <a:spcPts val="0"/>
              </a:spcAft>
              <a:buClr>
                <a:schemeClr val="lt2"/>
              </a:buClr>
              <a:buSzPts val="1400"/>
              <a:buNone/>
              <a:defRPr b="1" sz="1400">
                <a:solidFill>
                  <a:schemeClr val="lt2"/>
                </a:solidFill>
              </a:defRPr>
            </a:lvl7pPr>
            <a:lvl8pPr lvl="7">
              <a:spcBef>
                <a:spcPts val="0"/>
              </a:spcBef>
              <a:spcAft>
                <a:spcPts val="0"/>
              </a:spcAft>
              <a:buClr>
                <a:schemeClr val="lt2"/>
              </a:buClr>
              <a:buSzPts val="1400"/>
              <a:buNone/>
              <a:defRPr b="1" sz="1400">
                <a:solidFill>
                  <a:schemeClr val="lt2"/>
                </a:solidFill>
              </a:defRPr>
            </a:lvl8pPr>
            <a:lvl9pPr lvl="8">
              <a:spcBef>
                <a:spcPts val="0"/>
              </a:spcBef>
              <a:spcAft>
                <a:spcPts val="0"/>
              </a:spcAft>
              <a:buClr>
                <a:schemeClr val="lt2"/>
              </a:buClr>
              <a:buSzPts val="1400"/>
              <a:buNone/>
              <a:defRPr b="1" sz="1400">
                <a:solidFill>
                  <a:schemeClr val="lt2"/>
                </a:solidFill>
              </a:defRPr>
            </a:lvl9pPr>
          </a:lstStyle>
          <a:p/>
        </p:txBody>
      </p:sp>
      <p:sp>
        <p:nvSpPr>
          <p:cNvPr id="586" name="Google Shape;586;p55"/>
          <p:cNvSpPr txBox="1"/>
          <p:nvPr>
            <p:ph idx="2" type="subTitle"/>
          </p:nvPr>
        </p:nvSpPr>
        <p:spPr>
          <a:xfrm>
            <a:off x="365700" y="3813048"/>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100"/>
              <a:buFont typeface="Roboto Slab"/>
              <a:buNone/>
              <a:defRPr sz="1100">
                <a:solidFill>
                  <a:schemeClr val="accent1"/>
                </a:solidFill>
                <a:latin typeface="Roboto Slab"/>
                <a:ea typeface="Roboto Slab"/>
                <a:cs typeface="Roboto Slab"/>
                <a:sym typeface="Roboto Slab"/>
              </a:defRPr>
            </a:lvl9pPr>
          </a:lstStyle>
          <a:p/>
        </p:txBody>
      </p:sp>
      <p:sp>
        <p:nvSpPr>
          <p:cNvPr id="587" name="Google Shape;587;p55"/>
          <p:cNvSpPr/>
          <p:nvPr/>
        </p:nvSpPr>
        <p:spPr>
          <a:xfrm>
            <a:off x="365703" y="4623785"/>
            <a:ext cx="1459718" cy="337305"/>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Speaker names 2">
  <p:cSld name="SECTION_HEADER_2_1">
    <p:bg>
      <p:bgPr>
        <a:solidFill>
          <a:srgbClr val="063849"/>
        </a:solidFill>
      </p:bgPr>
    </p:bg>
    <p:spTree>
      <p:nvGrpSpPr>
        <p:cNvPr id="588" name="Shape 588"/>
        <p:cNvGrpSpPr/>
        <p:nvPr/>
      </p:nvGrpSpPr>
      <p:grpSpPr>
        <a:xfrm>
          <a:off x="0" y="0"/>
          <a:ext cx="0" cy="0"/>
          <a:chOff x="0" y="0"/>
          <a:chExt cx="0" cy="0"/>
        </a:xfrm>
      </p:grpSpPr>
      <p:pic>
        <p:nvPicPr>
          <p:cNvPr id="589" name="Google Shape;589;p56"/>
          <p:cNvPicPr preferRelativeResize="0"/>
          <p:nvPr/>
        </p:nvPicPr>
        <p:blipFill>
          <a:blip r:embed="rId2">
            <a:alphaModFix/>
          </a:blip>
          <a:stretch>
            <a:fillRect/>
          </a:stretch>
        </p:blipFill>
        <p:spPr>
          <a:xfrm>
            <a:off x="3585225" y="0"/>
            <a:ext cx="5558779" cy="5143499"/>
          </a:xfrm>
          <a:prstGeom prst="rect">
            <a:avLst/>
          </a:prstGeom>
          <a:noFill/>
          <a:ln>
            <a:noFill/>
          </a:ln>
        </p:spPr>
      </p:pic>
      <p:sp>
        <p:nvSpPr>
          <p:cNvPr id="590" name="Google Shape;590;p56"/>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SzPts val="2600"/>
              <a:buNone/>
              <a:defRPr sz="26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91" name="Google Shape;591;p56"/>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592" name="Google Shape;592;p56"/>
          <p:cNvSpPr txBox="1"/>
          <p:nvPr>
            <p:ph idx="1" type="subTitle"/>
          </p:nvPr>
        </p:nvSpPr>
        <p:spPr>
          <a:xfrm>
            <a:off x="365700"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spcBef>
                <a:spcPts val="0"/>
              </a:spcBef>
              <a:spcAft>
                <a:spcPts val="0"/>
              </a:spcAft>
              <a:buClr>
                <a:schemeClr val="lt2"/>
              </a:buClr>
              <a:buSzPts val="1200"/>
              <a:buNone/>
              <a:defRPr b="1" sz="1200">
                <a:solidFill>
                  <a:schemeClr val="lt2"/>
                </a:solidFill>
              </a:defRPr>
            </a:lvl3pPr>
            <a:lvl4pPr lvl="3">
              <a:spcBef>
                <a:spcPts val="0"/>
              </a:spcBef>
              <a:spcAft>
                <a:spcPts val="0"/>
              </a:spcAft>
              <a:buClr>
                <a:schemeClr val="lt2"/>
              </a:buClr>
              <a:buSzPts val="1200"/>
              <a:buNone/>
              <a:defRPr b="1" sz="1200">
                <a:solidFill>
                  <a:schemeClr val="lt2"/>
                </a:solidFill>
              </a:defRPr>
            </a:lvl4pPr>
            <a:lvl5pPr lvl="4">
              <a:spcBef>
                <a:spcPts val="0"/>
              </a:spcBef>
              <a:spcAft>
                <a:spcPts val="0"/>
              </a:spcAft>
              <a:buClr>
                <a:schemeClr val="lt2"/>
              </a:buClr>
              <a:buSzPts val="1200"/>
              <a:buNone/>
              <a:defRPr b="1" sz="1200">
                <a:solidFill>
                  <a:schemeClr val="lt2"/>
                </a:solidFill>
              </a:defRPr>
            </a:lvl5pPr>
            <a:lvl6pPr lvl="5">
              <a:spcBef>
                <a:spcPts val="0"/>
              </a:spcBef>
              <a:spcAft>
                <a:spcPts val="0"/>
              </a:spcAft>
              <a:buClr>
                <a:schemeClr val="lt2"/>
              </a:buClr>
              <a:buSzPts val="1200"/>
              <a:buNone/>
              <a:defRPr b="1" sz="1200">
                <a:solidFill>
                  <a:schemeClr val="lt2"/>
                </a:solidFill>
              </a:defRPr>
            </a:lvl6pPr>
            <a:lvl7pPr lvl="6">
              <a:spcBef>
                <a:spcPts val="0"/>
              </a:spcBef>
              <a:spcAft>
                <a:spcPts val="0"/>
              </a:spcAft>
              <a:buClr>
                <a:schemeClr val="lt2"/>
              </a:buClr>
              <a:buSzPts val="1200"/>
              <a:buNone/>
              <a:defRPr b="1" sz="1200">
                <a:solidFill>
                  <a:schemeClr val="lt2"/>
                </a:solidFill>
              </a:defRPr>
            </a:lvl7pPr>
            <a:lvl8pPr lvl="7">
              <a:spcBef>
                <a:spcPts val="0"/>
              </a:spcBef>
              <a:spcAft>
                <a:spcPts val="0"/>
              </a:spcAft>
              <a:buClr>
                <a:schemeClr val="lt2"/>
              </a:buClr>
              <a:buSzPts val="1200"/>
              <a:buNone/>
              <a:defRPr b="1" sz="1200">
                <a:solidFill>
                  <a:schemeClr val="lt2"/>
                </a:solidFill>
              </a:defRPr>
            </a:lvl8pPr>
            <a:lvl9pPr lvl="8">
              <a:spcBef>
                <a:spcPts val="0"/>
              </a:spcBef>
              <a:spcAft>
                <a:spcPts val="0"/>
              </a:spcAft>
              <a:buClr>
                <a:schemeClr val="lt2"/>
              </a:buClr>
              <a:buSzPts val="1200"/>
              <a:buNone/>
              <a:defRPr b="1" sz="1200">
                <a:solidFill>
                  <a:schemeClr val="lt2"/>
                </a:solidFill>
              </a:defRPr>
            </a:lvl9pPr>
          </a:lstStyle>
          <a:p/>
        </p:txBody>
      </p:sp>
      <p:sp>
        <p:nvSpPr>
          <p:cNvPr id="593" name="Google Shape;593;p56"/>
          <p:cNvSpPr txBox="1"/>
          <p:nvPr>
            <p:ph idx="2" type="subTitle"/>
          </p:nvPr>
        </p:nvSpPr>
        <p:spPr>
          <a:xfrm>
            <a:off x="365700" y="3794760"/>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594" name="Google Shape;594;p56"/>
          <p:cNvSpPr txBox="1"/>
          <p:nvPr>
            <p:ph idx="3" type="subTitle"/>
          </p:nvPr>
        </p:nvSpPr>
        <p:spPr>
          <a:xfrm>
            <a:off x="2940125" y="3566160"/>
            <a:ext cx="2879700" cy="639900"/>
          </a:xfrm>
          <a:prstGeom prst="rect">
            <a:avLst/>
          </a:prstGeom>
        </p:spPr>
        <p:txBody>
          <a:bodyPr anchorCtr="0" anchor="t" bIns="0" lIns="0" spcFirstLastPara="1" rIns="0" wrap="square" tIns="0">
            <a:spAutoFit/>
          </a:bodyPr>
          <a:lstStyle>
            <a:lvl1pPr lvl="0">
              <a:spcBef>
                <a:spcPts val="0"/>
              </a:spcBef>
              <a:spcAft>
                <a:spcPts val="0"/>
              </a:spcAft>
              <a:buClr>
                <a:schemeClr val="lt2"/>
              </a:buClr>
              <a:buSzPts val="1200"/>
              <a:buFont typeface="Roboto"/>
              <a:buNone/>
              <a:defRPr b="1" sz="1200">
                <a:solidFill>
                  <a:schemeClr val="lt2"/>
                </a:solidFill>
                <a:latin typeface="Roboto"/>
                <a:ea typeface="Roboto"/>
                <a:cs typeface="Roboto"/>
                <a:sym typeface="Roboto"/>
              </a:defRPr>
            </a:lvl1pPr>
            <a:lvl2pPr lvl="1">
              <a:spcBef>
                <a:spcPts val="0"/>
              </a:spcBef>
              <a:spcAft>
                <a:spcPts val="0"/>
              </a:spcAft>
              <a:buClr>
                <a:schemeClr val="lt2"/>
              </a:buClr>
              <a:buSzPts val="1200"/>
              <a:buFont typeface="Roboto"/>
              <a:buNone/>
              <a:defRPr b="1">
                <a:solidFill>
                  <a:schemeClr val="lt2"/>
                </a:solidFill>
                <a:latin typeface="Roboto"/>
                <a:ea typeface="Roboto"/>
                <a:cs typeface="Roboto"/>
                <a:sym typeface="Roboto"/>
              </a:defRPr>
            </a:lvl2pPr>
            <a:lvl3pPr lvl="2">
              <a:spcBef>
                <a:spcPts val="0"/>
              </a:spcBef>
              <a:spcAft>
                <a:spcPts val="0"/>
              </a:spcAft>
              <a:buClr>
                <a:schemeClr val="lt2"/>
              </a:buClr>
              <a:buSzPts val="1200"/>
              <a:buNone/>
              <a:defRPr b="1" sz="1200">
                <a:solidFill>
                  <a:schemeClr val="lt2"/>
                </a:solidFill>
              </a:defRPr>
            </a:lvl3pPr>
            <a:lvl4pPr lvl="3">
              <a:spcBef>
                <a:spcPts val="0"/>
              </a:spcBef>
              <a:spcAft>
                <a:spcPts val="0"/>
              </a:spcAft>
              <a:buClr>
                <a:schemeClr val="lt2"/>
              </a:buClr>
              <a:buSzPts val="1200"/>
              <a:buNone/>
              <a:defRPr b="1" sz="1200">
                <a:solidFill>
                  <a:schemeClr val="lt2"/>
                </a:solidFill>
              </a:defRPr>
            </a:lvl4pPr>
            <a:lvl5pPr lvl="4">
              <a:spcBef>
                <a:spcPts val="0"/>
              </a:spcBef>
              <a:spcAft>
                <a:spcPts val="0"/>
              </a:spcAft>
              <a:buClr>
                <a:schemeClr val="lt2"/>
              </a:buClr>
              <a:buSzPts val="1200"/>
              <a:buNone/>
              <a:defRPr b="1" sz="1200">
                <a:solidFill>
                  <a:schemeClr val="lt2"/>
                </a:solidFill>
              </a:defRPr>
            </a:lvl5pPr>
            <a:lvl6pPr lvl="5">
              <a:spcBef>
                <a:spcPts val="0"/>
              </a:spcBef>
              <a:spcAft>
                <a:spcPts val="0"/>
              </a:spcAft>
              <a:buClr>
                <a:schemeClr val="lt2"/>
              </a:buClr>
              <a:buSzPts val="1200"/>
              <a:buNone/>
              <a:defRPr b="1" sz="1200">
                <a:solidFill>
                  <a:schemeClr val="lt2"/>
                </a:solidFill>
              </a:defRPr>
            </a:lvl6pPr>
            <a:lvl7pPr lvl="6">
              <a:spcBef>
                <a:spcPts val="0"/>
              </a:spcBef>
              <a:spcAft>
                <a:spcPts val="0"/>
              </a:spcAft>
              <a:buClr>
                <a:schemeClr val="lt2"/>
              </a:buClr>
              <a:buSzPts val="1200"/>
              <a:buNone/>
              <a:defRPr b="1" sz="1200">
                <a:solidFill>
                  <a:schemeClr val="lt2"/>
                </a:solidFill>
              </a:defRPr>
            </a:lvl7pPr>
            <a:lvl8pPr lvl="7">
              <a:spcBef>
                <a:spcPts val="0"/>
              </a:spcBef>
              <a:spcAft>
                <a:spcPts val="0"/>
              </a:spcAft>
              <a:buClr>
                <a:schemeClr val="lt2"/>
              </a:buClr>
              <a:buSzPts val="1200"/>
              <a:buNone/>
              <a:defRPr b="1" sz="1200">
                <a:solidFill>
                  <a:schemeClr val="lt2"/>
                </a:solidFill>
              </a:defRPr>
            </a:lvl8pPr>
            <a:lvl9pPr lvl="8">
              <a:spcBef>
                <a:spcPts val="0"/>
              </a:spcBef>
              <a:spcAft>
                <a:spcPts val="0"/>
              </a:spcAft>
              <a:buClr>
                <a:schemeClr val="lt2"/>
              </a:buClr>
              <a:buSzPts val="1200"/>
              <a:buNone/>
              <a:defRPr b="1" sz="1200">
                <a:solidFill>
                  <a:schemeClr val="lt2"/>
                </a:solidFill>
              </a:defRPr>
            </a:lvl9pPr>
          </a:lstStyle>
          <a:p/>
        </p:txBody>
      </p:sp>
      <p:sp>
        <p:nvSpPr>
          <p:cNvPr id="595" name="Google Shape;595;p56"/>
          <p:cNvSpPr txBox="1"/>
          <p:nvPr>
            <p:ph idx="4" type="subTitle"/>
          </p:nvPr>
        </p:nvSpPr>
        <p:spPr>
          <a:xfrm>
            <a:off x="2940125" y="3794760"/>
            <a:ext cx="2879700" cy="609300"/>
          </a:xfrm>
          <a:prstGeom prst="rect">
            <a:avLst/>
          </a:prstGeom>
        </p:spPr>
        <p:txBody>
          <a:bodyPr anchorCtr="0" anchor="t" bIns="0" lIns="0" spcFirstLastPara="1" rIns="0" wrap="square" tIns="0">
            <a:normAutofit/>
          </a:bodyPr>
          <a:lstStyle>
            <a:lvl1pPr lvl="0">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1pPr>
            <a:lvl2pPr lvl="1">
              <a:spcBef>
                <a:spcPts val="0"/>
              </a:spcBef>
              <a:spcAft>
                <a:spcPts val="0"/>
              </a:spcAft>
              <a:buClr>
                <a:schemeClr val="accent1"/>
              </a:buClr>
              <a:buSzPts val="1000"/>
              <a:buFont typeface="Roboto Slab"/>
              <a:buNone/>
              <a:defRPr sz="1000">
                <a:solidFill>
                  <a:schemeClr val="accent1"/>
                </a:solidFill>
                <a:latin typeface="Roboto Slab"/>
                <a:ea typeface="Roboto Slab"/>
                <a:cs typeface="Roboto Slab"/>
                <a:sym typeface="Roboto Slab"/>
              </a:defRPr>
            </a:lvl2pPr>
            <a:lvl3pPr lvl="2">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3pPr>
            <a:lvl4pPr lvl="3">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4pPr>
            <a:lvl5pPr lvl="4">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5pPr>
            <a:lvl6pPr lvl="5">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6pPr>
            <a:lvl7pPr lvl="6">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7pPr>
            <a:lvl8pPr lvl="7">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8pPr>
            <a:lvl9pPr lvl="8">
              <a:spcBef>
                <a:spcPts val="0"/>
              </a:spcBef>
              <a:spcAft>
                <a:spcPts val="0"/>
              </a:spcAft>
              <a:buClr>
                <a:schemeClr val="accent1"/>
              </a:buClr>
              <a:buSzPts val="1000"/>
              <a:buFont typeface="Roboto Slab"/>
              <a:buNone/>
              <a:defRPr>
                <a:solidFill>
                  <a:schemeClr val="accent1"/>
                </a:solidFill>
                <a:latin typeface="Roboto Slab"/>
                <a:ea typeface="Roboto Slab"/>
                <a:cs typeface="Roboto Slab"/>
                <a:sym typeface="Roboto Slab"/>
              </a:defRPr>
            </a:lvl9pPr>
          </a:lstStyle>
          <a:p/>
        </p:txBody>
      </p:sp>
      <p:sp>
        <p:nvSpPr>
          <p:cNvPr id="596" name="Google Shape;596;p56"/>
          <p:cNvSpPr/>
          <p:nvPr/>
        </p:nvSpPr>
        <p:spPr>
          <a:xfrm>
            <a:off x="365703" y="4623785"/>
            <a:ext cx="1459718" cy="337305"/>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Dynamic">
  <p:cSld name="SECTION_HEADER_1">
    <p:bg>
      <p:bgPr>
        <a:solidFill>
          <a:srgbClr val="063849"/>
        </a:solidFill>
      </p:bgPr>
    </p:bg>
    <p:spTree>
      <p:nvGrpSpPr>
        <p:cNvPr id="597" name="Shape 597"/>
        <p:cNvGrpSpPr/>
        <p:nvPr/>
      </p:nvGrpSpPr>
      <p:grpSpPr>
        <a:xfrm>
          <a:off x="0" y="0"/>
          <a:ext cx="0" cy="0"/>
          <a:chOff x="0" y="0"/>
          <a:chExt cx="0" cy="0"/>
        </a:xfrm>
      </p:grpSpPr>
      <p:pic>
        <p:nvPicPr>
          <p:cNvPr id="598" name="Google Shape;598;p57"/>
          <p:cNvPicPr preferRelativeResize="0"/>
          <p:nvPr/>
        </p:nvPicPr>
        <p:blipFill rotWithShape="1">
          <a:blip r:embed="rId2">
            <a:alphaModFix/>
          </a:blip>
          <a:srcRect b="9" l="0" r="0" t="9"/>
          <a:stretch/>
        </p:blipFill>
        <p:spPr>
          <a:xfrm>
            <a:off x="3585225" y="0"/>
            <a:ext cx="5558780" cy="5143500"/>
          </a:xfrm>
          <a:prstGeom prst="rect">
            <a:avLst/>
          </a:prstGeom>
          <a:noFill/>
          <a:ln>
            <a:noFill/>
          </a:ln>
        </p:spPr>
      </p:pic>
      <p:sp>
        <p:nvSpPr>
          <p:cNvPr id="599" name="Google Shape;599;p57"/>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chemeClr val="lt2"/>
              </a:buClr>
              <a:buSzPts val="2600"/>
              <a:buNone/>
              <a:defRPr sz="2600">
                <a:solidFill>
                  <a:schemeClr val="lt2"/>
                </a:solidFill>
              </a:defRPr>
            </a:lvl1pPr>
            <a:lvl2pPr lvl="1">
              <a:spcBef>
                <a:spcPts val="0"/>
              </a:spcBef>
              <a:spcAft>
                <a:spcPts val="0"/>
              </a:spcAft>
              <a:buClr>
                <a:schemeClr val="lt2"/>
              </a:buClr>
              <a:buSzPts val="2800"/>
              <a:buNone/>
              <a:defRPr>
                <a:solidFill>
                  <a:schemeClr val="lt2"/>
                </a:solidFill>
              </a:defRPr>
            </a:lvl2pPr>
            <a:lvl3pPr lvl="2">
              <a:spcBef>
                <a:spcPts val="0"/>
              </a:spcBef>
              <a:spcAft>
                <a:spcPts val="0"/>
              </a:spcAft>
              <a:buClr>
                <a:schemeClr val="lt2"/>
              </a:buClr>
              <a:buSzPts val="2800"/>
              <a:buNone/>
              <a:defRPr>
                <a:solidFill>
                  <a:schemeClr val="lt2"/>
                </a:solidFill>
              </a:defRPr>
            </a:lvl3pPr>
            <a:lvl4pPr lvl="3">
              <a:spcBef>
                <a:spcPts val="0"/>
              </a:spcBef>
              <a:spcAft>
                <a:spcPts val="0"/>
              </a:spcAft>
              <a:buClr>
                <a:schemeClr val="lt2"/>
              </a:buClr>
              <a:buSzPts val="2800"/>
              <a:buNone/>
              <a:defRPr>
                <a:solidFill>
                  <a:schemeClr val="lt2"/>
                </a:solidFill>
              </a:defRPr>
            </a:lvl4pPr>
            <a:lvl5pPr lvl="4">
              <a:spcBef>
                <a:spcPts val="0"/>
              </a:spcBef>
              <a:spcAft>
                <a:spcPts val="0"/>
              </a:spcAft>
              <a:buClr>
                <a:schemeClr val="lt2"/>
              </a:buClr>
              <a:buSzPts val="2800"/>
              <a:buNone/>
              <a:defRPr>
                <a:solidFill>
                  <a:schemeClr val="lt2"/>
                </a:solidFill>
              </a:defRPr>
            </a:lvl5pPr>
            <a:lvl6pPr lvl="5">
              <a:spcBef>
                <a:spcPts val="0"/>
              </a:spcBef>
              <a:spcAft>
                <a:spcPts val="0"/>
              </a:spcAft>
              <a:buClr>
                <a:schemeClr val="lt2"/>
              </a:buClr>
              <a:buSzPts val="2800"/>
              <a:buNone/>
              <a:defRPr>
                <a:solidFill>
                  <a:schemeClr val="lt2"/>
                </a:solidFill>
              </a:defRPr>
            </a:lvl6pPr>
            <a:lvl7pPr lvl="6">
              <a:spcBef>
                <a:spcPts val="0"/>
              </a:spcBef>
              <a:spcAft>
                <a:spcPts val="0"/>
              </a:spcAft>
              <a:buClr>
                <a:schemeClr val="lt2"/>
              </a:buClr>
              <a:buSzPts val="2800"/>
              <a:buNone/>
              <a:defRPr>
                <a:solidFill>
                  <a:schemeClr val="lt2"/>
                </a:solidFill>
              </a:defRPr>
            </a:lvl7pPr>
            <a:lvl8pPr lvl="7">
              <a:spcBef>
                <a:spcPts val="0"/>
              </a:spcBef>
              <a:spcAft>
                <a:spcPts val="0"/>
              </a:spcAft>
              <a:buClr>
                <a:schemeClr val="lt2"/>
              </a:buClr>
              <a:buSzPts val="2800"/>
              <a:buNone/>
              <a:defRPr>
                <a:solidFill>
                  <a:schemeClr val="lt2"/>
                </a:solidFill>
              </a:defRPr>
            </a:lvl8pPr>
            <a:lvl9pPr lvl="8">
              <a:spcBef>
                <a:spcPts val="0"/>
              </a:spcBef>
              <a:spcAft>
                <a:spcPts val="0"/>
              </a:spcAft>
              <a:buClr>
                <a:schemeClr val="lt2"/>
              </a:buClr>
              <a:buSzPts val="2800"/>
              <a:buNone/>
              <a:defRPr>
                <a:solidFill>
                  <a:schemeClr val="lt2"/>
                </a:solidFill>
              </a:defRPr>
            </a:lvl9pPr>
          </a:lstStyle>
          <a:p/>
        </p:txBody>
      </p:sp>
      <p:sp>
        <p:nvSpPr>
          <p:cNvPr id="600" name="Google Shape;600;p57"/>
          <p:cNvSpPr/>
          <p:nvPr/>
        </p:nvSpPr>
        <p:spPr>
          <a:xfrm>
            <a:off x="288925" y="4762500"/>
            <a:ext cx="2610000" cy="304800"/>
          </a:xfrm>
          <a:prstGeom prst="rect">
            <a:avLst/>
          </a:prstGeom>
          <a:solidFill>
            <a:srgbClr val="063849"/>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601" name="Google Shape;601;p57"/>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chemeClr val="lt2"/>
              </a:buClr>
              <a:buSzPts val="1400"/>
              <a:buFont typeface="Roboto"/>
              <a:buNone/>
              <a:defRPr>
                <a:solidFill>
                  <a:schemeClr val="lt2"/>
                </a:solidFill>
                <a:latin typeface="Roboto"/>
                <a:ea typeface="Roboto"/>
                <a:cs typeface="Roboto"/>
                <a:sym typeface="Roboto"/>
              </a:defRPr>
            </a:lvl1pPr>
            <a:lvl2pPr lvl="1">
              <a:spcBef>
                <a:spcPts val="0"/>
              </a:spcBef>
              <a:spcAft>
                <a:spcPts val="0"/>
              </a:spcAft>
              <a:buClr>
                <a:schemeClr val="lt2"/>
              </a:buClr>
              <a:buSzPts val="1200"/>
              <a:buNone/>
              <a:defRPr>
                <a:solidFill>
                  <a:schemeClr val="lt2"/>
                </a:solidFill>
              </a:defRPr>
            </a:lvl2pPr>
            <a:lvl3pPr lvl="2">
              <a:spcBef>
                <a:spcPts val="0"/>
              </a:spcBef>
              <a:spcAft>
                <a:spcPts val="0"/>
              </a:spcAft>
              <a:buClr>
                <a:schemeClr val="lt2"/>
              </a:buClr>
              <a:buSzPts val="1000"/>
              <a:buNone/>
              <a:defRPr>
                <a:solidFill>
                  <a:schemeClr val="lt2"/>
                </a:solidFill>
              </a:defRPr>
            </a:lvl3pPr>
            <a:lvl4pPr lvl="3">
              <a:spcBef>
                <a:spcPts val="0"/>
              </a:spcBef>
              <a:spcAft>
                <a:spcPts val="0"/>
              </a:spcAft>
              <a:buClr>
                <a:schemeClr val="lt2"/>
              </a:buClr>
              <a:buSzPts val="1000"/>
              <a:buNone/>
              <a:defRPr>
                <a:solidFill>
                  <a:schemeClr val="lt2"/>
                </a:solidFill>
              </a:defRPr>
            </a:lvl4pPr>
            <a:lvl5pPr lvl="4">
              <a:spcBef>
                <a:spcPts val="0"/>
              </a:spcBef>
              <a:spcAft>
                <a:spcPts val="0"/>
              </a:spcAft>
              <a:buClr>
                <a:schemeClr val="lt2"/>
              </a:buClr>
              <a:buSzPts val="1000"/>
              <a:buNone/>
              <a:defRPr>
                <a:solidFill>
                  <a:schemeClr val="lt2"/>
                </a:solidFill>
              </a:defRPr>
            </a:lvl5pPr>
            <a:lvl6pPr lvl="5">
              <a:spcBef>
                <a:spcPts val="0"/>
              </a:spcBef>
              <a:spcAft>
                <a:spcPts val="0"/>
              </a:spcAft>
              <a:buClr>
                <a:schemeClr val="lt2"/>
              </a:buClr>
              <a:buSzPts val="1000"/>
              <a:buNone/>
              <a:defRPr>
                <a:solidFill>
                  <a:schemeClr val="lt2"/>
                </a:solidFill>
              </a:defRPr>
            </a:lvl6pPr>
            <a:lvl7pPr lvl="6">
              <a:spcBef>
                <a:spcPts val="0"/>
              </a:spcBef>
              <a:spcAft>
                <a:spcPts val="0"/>
              </a:spcAft>
              <a:buClr>
                <a:schemeClr val="lt2"/>
              </a:buClr>
              <a:buSzPts val="1000"/>
              <a:buNone/>
              <a:defRPr>
                <a:solidFill>
                  <a:schemeClr val="lt2"/>
                </a:solidFill>
              </a:defRPr>
            </a:lvl7pPr>
            <a:lvl8pPr lvl="7">
              <a:spcBef>
                <a:spcPts val="0"/>
              </a:spcBef>
              <a:spcAft>
                <a:spcPts val="0"/>
              </a:spcAft>
              <a:buClr>
                <a:schemeClr val="lt2"/>
              </a:buClr>
              <a:buSzPts val="1000"/>
              <a:buNone/>
              <a:defRPr>
                <a:solidFill>
                  <a:schemeClr val="lt2"/>
                </a:solidFill>
              </a:defRPr>
            </a:lvl8pPr>
            <a:lvl9pPr lvl="8">
              <a:spcBef>
                <a:spcPts val="0"/>
              </a:spcBef>
              <a:spcAft>
                <a:spcPts val="0"/>
              </a:spcAft>
              <a:buClr>
                <a:schemeClr val="lt2"/>
              </a:buClr>
              <a:buSzPts val="1000"/>
              <a:buNone/>
              <a:defRPr>
                <a:solidFill>
                  <a:schemeClr val="lt2"/>
                </a:solidFill>
              </a:defRPr>
            </a:lvl9pPr>
          </a:lstStyle>
          <a:p/>
        </p:txBody>
      </p:sp>
      <p:sp>
        <p:nvSpPr>
          <p:cNvPr id="602" name="Google Shape;602;p57"/>
          <p:cNvSpPr/>
          <p:nvPr/>
        </p:nvSpPr>
        <p:spPr>
          <a:xfrm>
            <a:off x="365703" y="4623785"/>
            <a:ext cx="1459718" cy="337305"/>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accent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 Monochrome">
  <p:cSld name="SECTION_HEADER_1_1">
    <p:bg>
      <p:bgPr>
        <a:solidFill>
          <a:srgbClr val="A5BEC4"/>
        </a:solidFill>
      </p:bgPr>
    </p:bg>
    <p:spTree>
      <p:nvGrpSpPr>
        <p:cNvPr id="603" name="Shape 603"/>
        <p:cNvGrpSpPr/>
        <p:nvPr/>
      </p:nvGrpSpPr>
      <p:grpSpPr>
        <a:xfrm>
          <a:off x="0" y="0"/>
          <a:ext cx="0" cy="0"/>
          <a:chOff x="0" y="0"/>
          <a:chExt cx="0" cy="0"/>
        </a:xfrm>
      </p:grpSpPr>
      <p:pic>
        <p:nvPicPr>
          <p:cNvPr id="604" name="Google Shape;604;p58"/>
          <p:cNvPicPr preferRelativeResize="0"/>
          <p:nvPr/>
        </p:nvPicPr>
        <p:blipFill rotWithShape="1">
          <a:blip r:embed="rId2">
            <a:alphaModFix/>
          </a:blip>
          <a:srcRect b="9" l="0" r="0" t="9"/>
          <a:stretch/>
        </p:blipFill>
        <p:spPr>
          <a:xfrm>
            <a:off x="3585225" y="0"/>
            <a:ext cx="5558780" cy="5143500"/>
          </a:xfrm>
          <a:prstGeom prst="rect">
            <a:avLst/>
          </a:prstGeom>
          <a:noFill/>
          <a:ln>
            <a:noFill/>
          </a:ln>
        </p:spPr>
      </p:pic>
      <p:sp>
        <p:nvSpPr>
          <p:cNvPr id="605" name="Google Shape;605;p58"/>
          <p:cNvSpPr txBox="1"/>
          <p:nvPr>
            <p:ph type="title"/>
          </p:nvPr>
        </p:nvSpPr>
        <p:spPr>
          <a:xfrm>
            <a:off x="365702" y="365700"/>
            <a:ext cx="4839300" cy="2695800"/>
          </a:xfrm>
          <a:prstGeom prst="rect">
            <a:avLst/>
          </a:prstGeom>
        </p:spPr>
        <p:txBody>
          <a:bodyPr anchorCtr="0" anchor="t" bIns="0" lIns="0" spcFirstLastPara="1" rIns="0" wrap="square" tIns="0">
            <a:normAutofit/>
          </a:bodyPr>
          <a:lstStyle>
            <a:lvl1pPr lvl="0">
              <a:lnSpc>
                <a:spcPct val="80000"/>
              </a:lnSpc>
              <a:spcBef>
                <a:spcPts val="0"/>
              </a:spcBef>
              <a:spcAft>
                <a:spcPts val="0"/>
              </a:spcAft>
              <a:buClr>
                <a:srgbClr val="063849"/>
              </a:buClr>
              <a:buSzPts val="2600"/>
              <a:buNone/>
              <a:defRPr sz="2600">
                <a:solidFill>
                  <a:srgbClr val="063849"/>
                </a:solidFill>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06" name="Google Shape;606;p58"/>
          <p:cNvSpPr/>
          <p:nvPr/>
        </p:nvSpPr>
        <p:spPr>
          <a:xfrm>
            <a:off x="288925" y="4762500"/>
            <a:ext cx="2610000" cy="304800"/>
          </a:xfrm>
          <a:prstGeom prst="rect">
            <a:avLst/>
          </a:prstGeom>
          <a:solidFill>
            <a:srgbClr val="A5BEC4"/>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607" name="Google Shape;607;p58"/>
          <p:cNvSpPr txBox="1"/>
          <p:nvPr>
            <p:ph idx="1" type="subTitle"/>
          </p:nvPr>
        </p:nvSpPr>
        <p:spPr>
          <a:xfrm>
            <a:off x="365700" y="3566160"/>
            <a:ext cx="2879700" cy="6399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400"/>
              <a:buFont typeface="Roboto"/>
              <a:buNone/>
              <a:defRPr>
                <a:solidFill>
                  <a:schemeClr val="dk1"/>
                </a:solidFill>
                <a:latin typeface="Roboto"/>
                <a:ea typeface="Roboto"/>
                <a:cs typeface="Roboto"/>
                <a:sym typeface="Roboto"/>
              </a:defRPr>
            </a:lvl1pPr>
            <a:lvl2pPr lvl="1">
              <a:spcBef>
                <a:spcPts val="0"/>
              </a:spcBef>
              <a:spcAft>
                <a:spcPts val="0"/>
              </a:spcAft>
              <a:buClr>
                <a:schemeClr val="dk1"/>
              </a:buClr>
              <a:buSzPts val="1200"/>
              <a:buNone/>
              <a:defRPr>
                <a:solidFill>
                  <a:schemeClr val="dk1"/>
                </a:solidFill>
              </a:defRPr>
            </a:lvl2pPr>
            <a:lvl3pPr lvl="2">
              <a:spcBef>
                <a:spcPts val="0"/>
              </a:spcBef>
              <a:spcAft>
                <a:spcPts val="0"/>
              </a:spcAft>
              <a:buClr>
                <a:schemeClr val="dk1"/>
              </a:buClr>
              <a:buSzPts val="1000"/>
              <a:buNone/>
              <a:defRPr>
                <a:solidFill>
                  <a:schemeClr val="dk1"/>
                </a:solidFill>
              </a:defRPr>
            </a:lvl3pPr>
            <a:lvl4pPr lvl="3">
              <a:spcBef>
                <a:spcPts val="0"/>
              </a:spcBef>
              <a:spcAft>
                <a:spcPts val="0"/>
              </a:spcAft>
              <a:buClr>
                <a:schemeClr val="dk1"/>
              </a:buClr>
              <a:buSzPts val="1000"/>
              <a:buNone/>
              <a:defRPr>
                <a:solidFill>
                  <a:schemeClr val="dk1"/>
                </a:solidFill>
              </a:defRPr>
            </a:lvl4pPr>
            <a:lvl5pPr lvl="4">
              <a:spcBef>
                <a:spcPts val="0"/>
              </a:spcBef>
              <a:spcAft>
                <a:spcPts val="0"/>
              </a:spcAft>
              <a:buClr>
                <a:schemeClr val="dk1"/>
              </a:buClr>
              <a:buSzPts val="1000"/>
              <a:buNone/>
              <a:defRPr>
                <a:solidFill>
                  <a:schemeClr val="dk1"/>
                </a:solidFill>
              </a:defRPr>
            </a:lvl5pPr>
            <a:lvl6pPr lvl="5">
              <a:spcBef>
                <a:spcPts val="0"/>
              </a:spcBef>
              <a:spcAft>
                <a:spcPts val="0"/>
              </a:spcAft>
              <a:buClr>
                <a:schemeClr val="dk1"/>
              </a:buClr>
              <a:buSzPts val="1000"/>
              <a:buNone/>
              <a:defRPr>
                <a:solidFill>
                  <a:schemeClr val="dk1"/>
                </a:solidFill>
              </a:defRPr>
            </a:lvl6pPr>
            <a:lvl7pPr lvl="6">
              <a:spcBef>
                <a:spcPts val="0"/>
              </a:spcBef>
              <a:spcAft>
                <a:spcPts val="0"/>
              </a:spcAft>
              <a:buClr>
                <a:schemeClr val="dk1"/>
              </a:buClr>
              <a:buSzPts val="1000"/>
              <a:buNone/>
              <a:defRPr>
                <a:solidFill>
                  <a:schemeClr val="dk1"/>
                </a:solidFill>
              </a:defRPr>
            </a:lvl7pPr>
            <a:lvl8pPr lvl="7">
              <a:spcBef>
                <a:spcPts val="0"/>
              </a:spcBef>
              <a:spcAft>
                <a:spcPts val="0"/>
              </a:spcAft>
              <a:buClr>
                <a:schemeClr val="dk1"/>
              </a:buClr>
              <a:buSzPts val="1000"/>
              <a:buNone/>
              <a:defRPr>
                <a:solidFill>
                  <a:schemeClr val="dk1"/>
                </a:solidFill>
              </a:defRPr>
            </a:lvl8pPr>
            <a:lvl9pPr lvl="8">
              <a:spcBef>
                <a:spcPts val="0"/>
              </a:spcBef>
              <a:spcAft>
                <a:spcPts val="0"/>
              </a:spcAft>
              <a:buClr>
                <a:schemeClr val="dk1"/>
              </a:buClr>
              <a:buSzPts val="1000"/>
              <a:buNone/>
              <a:defRPr>
                <a:solidFill>
                  <a:schemeClr val="dk1"/>
                </a:solidFill>
              </a:defRPr>
            </a:lvl9pPr>
          </a:lstStyle>
          <a:p/>
        </p:txBody>
      </p:sp>
      <p:sp>
        <p:nvSpPr>
          <p:cNvPr id="608" name="Google Shape;608;p58"/>
          <p:cNvSpPr/>
          <p:nvPr/>
        </p:nvSpPr>
        <p:spPr>
          <a:xfrm>
            <a:off x="365703" y="4623785"/>
            <a:ext cx="1459718" cy="337305"/>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efault" type="tx">
  <p:cSld name="TITLE_AND_BODY">
    <p:spTree>
      <p:nvGrpSpPr>
        <p:cNvPr id="609" name="Shape 609"/>
        <p:cNvGrpSpPr/>
        <p:nvPr/>
      </p:nvGrpSpPr>
      <p:grpSpPr>
        <a:xfrm>
          <a:off x="0" y="0"/>
          <a:ext cx="0" cy="0"/>
          <a:chOff x="0" y="0"/>
          <a:chExt cx="0" cy="0"/>
        </a:xfrm>
      </p:grpSpPr>
      <p:sp>
        <p:nvSpPr>
          <p:cNvPr id="610" name="Google Shape;610;p59"/>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11" name="Google Shape;611;p59"/>
          <p:cNvSpPr txBox="1"/>
          <p:nvPr>
            <p:ph idx="1" type="body"/>
          </p:nvPr>
        </p:nvSpPr>
        <p:spPr>
          <a:xfrm>
            <a:off x="365696" y="914400"/>
            <a:ext cx="8139300" cy="3416400"/>
          </a:xfrm>
          <a:prstGeom prst="rect">
            <a:avLst/>
          </a:prstGeom>
        </p:spPr>
        <p:txBody>
          <a:bodyPr anchorCtr="0" anchor="t" bIns="0" lIns="0" spcFirstLastPara="1" rIns="0" wrap="square" tIns="0">
            <a:normAutofit/>
          </a:bodyPr>
          <a:lstStyle>
            <a:lvl1pPr indent="-317500" lvl="0" marL="457200">
              <a:spcBef>
                <a:spcPts val="0"/>
              </a:spcBef>
              <a:spcAft>
                <a:spcPts val="0"/>
              </a:spcAft>
              <a:buClr>
                <a:schemeClr val="dk1"/>
              </a:buClr>
              <a:buSzPts val="1400"/>
              <a:buChar char="●"/>
              <a:defRPr>
                <a:solidFill>
                  <a:schemeClr val="dk1"/>
                </a:solidFill>
              </a:defRPr>
            </a:lvl1pPr>
            <a:lvl2pPr indent="-304800" lvl="1" marL="914400">
              <a:spcBef>
                <a:spcPts val="600"/>
              </a:spcBef>
              <a:spcAft>
                <a:spcPts val="0"/>
              </a:spcAft>
              <a:buClr>
                <a:schemeClr val="dk1"/>
              </a:buClr>
              <a:buSzPts val="1200"/>
              <a:buChar char="○"/>
              <a:defRPr>
                <a:solidFill>
                  <a:schemeClr val="dk1"/>
                </a:solidFill>
              </a:defRPr>
            </a:lvl2pPr>
            <a:lvl3pPr indent="-292100" lvl="2" marL="1371600">
              <a:spcBef>
                <a:spcPts val="600"/>
              </a:spcBef>
              <a:spcAft>
                <a:spcPts val="0"/>
              </a:spcAft>
              <a:buClr>
                <a:schemeClr val="dk1"/>
              </a:buClr>
              <a:buSzPts val="1000"/>
              <a:buChar char="■"/>
              <a:defRPr>
                <a:solidFill>
                  <a:schemeClr val="dk1"/>
                </a:solidFill>
              </a:defRPr>
            </a:lvl3pPr>
            <a:lvl4pPr indent="-292100" lvl="3" marL="1828800">
              <a:spcBef>
                <a:spcPts val="600"/>
              </a:spcBef>
              <a:spcAft>
                <a:spcPts val="0"/>
              </a:spcAft>
              <a:buClr>
                <a:schemeClr val="dk1"/>
              </a:buClr>
              <a:buSzPts val="1000"/>
              <a:buChar char="●"/>
              <a:defRPr>
                <a:solidFill>
                  <a:schemeClr val="dk1"/>
                </a:solidFill>
              </a:defRPr>
            </a:lvl4pPr>
            <a:lvl5pPr indent="-292100" lvl="4" marL="2286000">
              <a:spcBef>
                <a:spcPts val="600"/>
              </a:spcBef>
              <a:spcAft>
                <a:spcPts val="0"/>
              </a:spcAft>
              <a:buClr>
                <a:schemeClr val="dk1"/>
              </a:buClr>
              <a:buSzPts val="1000"/>
              <a:buChar char="○"/>
              <a:defRPr>
                <a:solidFill>
                  <a:schemeClr val="dk1"/>
                </a:solidFill>
              </a:defRPr>
            </a:lvl5pPr>
            <a:lvl6pPr indent="-292100" lvl="5" marL="2743200">
              <a:spcBef>
                <a:spcPts val="600"/>
              </a:spcBef>
              <a:spcAft>
                <a:spcPts val="0"/>
              </a:spcAft>
              <a:buClr>
                <a:schemeClr val="dk1"/>
              </a:buClr>
              <a:buSzPts val="1000"/>
              <a:buChar char="■"/>
              <a:defRPr>
                <a:solidFill>
                  <a:schemeClr val="dk1"/>
                </a:solidFill>
              </a:defRPr>
            </a:lvl6pPr>
            <a:lvl7pPr indent="-292100" lvl="6" marL="3200400">
              <a:spcBef>
                <a:spcPts val="600"/>
              </a:spcBef>
              <a:spcAft>
                <a:spcPts val="0"/>
              </a:spcAft>
              <a:buClr>
                <a:schemeClr val="dk1"/>
              </a:buClr>
              <a:buSzPts val="1000"/>
              <a:buChar char="●"/>
              <a:defRPr>
                <a:solidFill>
                  <a:schemeClr val="dk1"/>
                </a:solidFill>
              </a:defRPr>
            </a:lvl7pPr>
            <a:lvl8pPr indent="-292100" lvl="7" marL="3657600">
              <a:spcBef>
                <a:spcPts val="600"/>
              </a:spcBef>
              <a:spcAft>
                <a:spcPts val="0"/>
              </a:spcAft>
              <a:buClr>
                <a:schemeClr val="dk1"/>
              </a:buClr>
              <a:buSzPts val="1000"/>
              <a:buChar char="○"/>
              <a:defRPr>
                <a:solidFill>
                  <a:schemeClr val="dk1"/>
                </a:solidFill>
              </a:defRPr>
            </a:lvl8pPr>
            <a:lvl9pPr indent="-292100" lvl="8" marL="4114800">
              <a:spcBef>
                <a:spcPts val="600"/>
              </a:spcBef>
              <a:spcAft>
                <a:spcPts val="600"/>
              </a:spcAft>
              <a:buClr>
                <a:schemeClr val="dk1"/>
              </a:buClr>
              <a:buSzPts val="1000"/>
              <a:buChar char="■"/>
              <a:defRPr>
                <a:solidFill>
                  <a:schemeClr val="dk1"/>
                </a:solidFill>
              </a:defRPr>
            </a:lvl9pPr>
          </a:lstStyle>
          <a:p/>
        </p:txBody>
      </p:sp>
      <p:sp>
        <p:nvSpPr>
          <p:cNvPr id="612" name="Google Shape;612;p59"/>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613" name="Google Shape;613;p59"/>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pic>
        <p:nvPicPr>
          <p:cNvPr id="614" name="Google Shape;614;p59" title="JB Dark with Bar.png"/>
          <p:cNvPicPr preferRelativeResize="0"/>
          <p:nvPr/>
        </p:nvPicPr>
        <p:blipFill>
          <a:blip r:embed="rId2">
            <a:alphaModFix/>
          </a:blip>
          <a:stretch>
            <a:fillRect/>
          </a:stretch>
        </p:blipFill>
        <p:spPr>
          <a:xfrm>
            <a:off x="6979023" y="4887050"/>
            <a:ext cx="845927" cy="155500"/>
          </a:xfrm>
          <a:prstGeom prst="rect">
            <a:avLst/>
          </a:prstGeom>
          <a:noFill/>
          <a:ln>
            <a:noFill/>
          </a:ln>
        </p:spPr>
      </p:pic>
      <p:pic>
        <p:nvPicPr>
          <p:cNvPr id="615" name="Google Shape;615;p59"/>
          <p:cNvPicPr preferRelativeResize="0"/>
          <p:nvPr/>
        </p:nvPicPr>
        <p:blipFill>
          <a:blip r:embed="rId3">
            <a:alphaModFix/>
          </a:blip>
          <a:stretch>
            <a:fillRect/>
          </a:stretch>
        </p:blipFill>
        <p:spPr>
          <a:xfrm>
            <a:off x="7908925" y="4887050"/>
            <a:ext cx="869345" cy="155500"/>
          </a:xfrm>
          <a:prstGeom prst="rect">
            <a:avLst/>
          </a:prstGeom>
          <a:noFill/>
          <a:ln>
            <a:noFill/>
          </a:ln>
        </p:spPr>
      </p:pic>
    </p:spTree>
  </p:cSld>
  <p:clrMapOvr>
    <a:masterClrMapping/>
  </p:clrMapOvr>
</p:sldLayout>
</file>

<file path=ppt/slideLayouts/slideLayout5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6 Grid">
  <p:cSld name="TITLE_AND_BODY_4">
    <p:spTree>
      <p:nvGrpSpPr>
        <p:cNvPr id="616" name="Shape 616"/>
        <p:cNvGrpSpPr/>
        <p:nvPr/>
      </p:nvGrpSpPr>
      <p:grpSpPr>
        <a:xfrm>
          <a:off x="0" y="0"/>
          <a:ext cx="0" cy="0"/>
          <a:chOff x="0" y="0"/>
          <a:chExt cx="0" cy="0"/>
        </a:xfrm>
      </p:grpSpPr>
      <p:sp>
        <p:nvSpPr>
          <p:cNvPr id="617" name="Google Shape;617;p60"/>
          <p:cNvSpPr txBox="1"/>
          <p:nvPr>
            <p:ph type="title"/>
          </p:nvPr>
        </p:nvSpPr>
        <p:spPr>
          <a:xfrm>
            <a:off x="365700" y="27630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18" name="Google Shape;618;p6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cxnSp>
        <p:nvCxnSpPr>
          <p:cNvPr id="619" name="Google Shape;619;p60"/>
          <p:cNvCxnSpPr/>
          <p:nvPr/>
        </p:nvCxnSpPr>
        <p:spPr>
          <a:xfrm>
            <a:off x="306510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620" name="Google Shape;620;p60"/>
          <p:cNvCxnSpPr/>
          <p:nvPr/>
        </p:nvCxnSpPr>
        <p:spPr>
          <a:xfrm>
            <a:off x="609845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621" name="Google Shape;621;p60"/>
          <p:cNvCxnSpPr/>
          <p:nvPr/>
        </p:nvCxnSpPr>
        <p:spPr>
          <a:xfrm>
            <a:off x="486025" y="2867475"/>
            <a:ext cx="8199000" cy="0"/>
          </a:xfrm>
          <a:prstGeom prst="straightConnector1">
            <a:avLst/>
          </a:prstGeom>
          <a:noFill/>
          <a:ln cap="flat" cmpd="sng" w="9525">
            <a:solidFill>
              <a:schemeClr val="lt2"/>
            </a:solidFill>
            <a:prstDash val="solid"/>
            <a:round/>
            <a:headEnd len="med" w="med" type="none"/>
            <a:tailEnd len="med" w="med" type="none"/>
          </a:ln>
        </p:spPr>
      </p:cxnSp>
      <p:sp>
        <p:nvSpPr>
          <p:cNvPr id="622" name="Google Shape;622;p60"/>
          <p:cNvSpPr txBox="1"/>
          <p:nvPr>
            <p:ph idx="1" type="subTitle"/>
          </p:nvPr>
        </p:nvSpPr>
        <p:spPr>
          <a:xfrm>
            <a:off x="365700" y="108045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623" name="Google Shape;623;p60"/>
          <p:cNvSpPr txBox="1"/>
          <p:nvPr>
            <p:ph idx="2" type="subTitle"/>
          </p:nvPr>
        </p:nvSpPr>
        <p:spPr>
          <a:xfrm>
            <a:off x="3291900" y="1084375"/>
            <a:ext cx="2560200" cy="17031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24" name="Google Shape;624;p60"/>
          <p:cNvSpPr txBox="1"/>
          <p:nvPr>
            <p:ph idx="3" type="subTitle"/>
          </p:nvPr>
        </p:nvSpPr>
        <p:spPr>
          <a:xfrm>
            <a:off x="6218100" y="1084350"/>
            <a:ext cx="2560200" cy="17031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25" name="Google Shape;625;p60"/>
          <p:cNvSpPr txBox="1"/>
          <p:nvPr>
            <p:ph idx="4" type="subTitle"/>
          </p:nvPr>
        </p:nvSpPr>
        <p:spPr>
          <a:xfrm>
            <a:off x="3291900" y="30123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26" name="Google Shape;626;p60"/>
          <p:cNvSpPr txBox="1"/>
          <p:nvPr>
            <p:ph idx="5" type="subTitle"/>
          </p:nvPr>
        </p:nvSpPr>
        <p:spPr>
          <a:xfrm>
            <a:off x="6218100" y="30121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27" name="Google Shape;627;p60"/>
          <p:cNvSpPr txBox="1"/>
          <p:nvPr>
            <p:ph idx="6" type="subTitle"/>
          </p:nvPr>
        </p:nvSpPr>
        <p:spPr>
          <a:xfrm>
            <a:off x="365700" y="3012100"/>
            <a:ext cx="2560200" cy="17358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grpSp>
        <p:nvGrpSpPr>
          <p:cNvPr id="628" name="Google Shape;628;p60"/>
          <p:cNvGrpSpPr/>
          <p:nvPr/>
        </p:nvGrpSpPr>
        <p:grpSpPr>
          <a:xfrm>
            <a:off x="8000973" y="4882757"/>
            <a:ext cx="777321" cy="155484"/>
            <a:chOff x="3424807" y="1107551"/>
            <a:chExt cx="4067616" cy="826163"/>
          </a:xfrm>
        </p:grpSpPr>
        <p:sp>
          <p:nvSpPr>
            <p:cNvPr id="629" name="Google Shape;629;p60"/>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0" name="Google Shape;630;p60"/>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1" name="Google Shape;631;p60"/>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2" name="Google Shape;632;p60"/>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3" name="Google Shape;633;p60"/>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4" name="Google Shape;634;p60"/>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5" name="Google Shape;635;p60"/>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6" name="Google Shape;636;p60"/>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37" name="Google Shape;637;p60"/>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638" name="Google Shape;638;p60"/>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6 Grid 1">
  <p:cSld name="TITLE_AND_BODY_4_1">
    <p:spTree>
      <p:nvGrpSpPr>
        <p:cNvPr id="639" name="Shape 639"/>
        <p:cNvGrpSpPr/>
        <p:nvPr/>
      </p:nvGrpSpPr>
      <p:grpSpPr>
        <a:xfrm>
          <a:off x="0" y="0"/>
          <a:ext cx="0" cy="0"/>
          <a:chOff x="0" y="0"/>
          <a:chExt cx="0" cy="0"/>
        </a:xfrm>
      </p:grpSpPr>
      <p:sp>
        <p:nvSpPr>
          <p:cNvPr id="640" name="Google Shape;640;p61"/>
          <p:cNvSpPr txBox="1"/>
          <p:nvPr>
            <p:ph type="title"/>
          </p:nvPr>
        </p:nvSpPr>
        <p:spPr>
          <a:xfrm>
            <a:off x="365700" y="27630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41" name="Google Shape;641;p6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cxnSp>
        <p:nvCxnSpPr>
          <p:cNvPr id="642" name="Google Shape;642;p61"/>
          <p:cNvCxnSpPr/>
          <p:nvPr/>
        </p:nvCxnSpPr>
        <p:spPr>
          <a:xfrm>
            <a:off x="3081528"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643" name="Google Shape;643;p61"/>
          <p:cNvCxnSpPr/>
          <p:nvPr/>
        </p:nvCxnSpPr>
        <p:spPr>
          <a:xfrm>
            <a:off x="6035040" y="1084375"/>
            <a:ext cx="0" cy="3663600"/>
          </a:xfrm>
          <a:prstGeom prst="straightConnector1">
            <a:avLst/>
          </a:prstGeom>
          <a:noFill/>
          <a:ln cap="flat" cmpd="sng" w="9525">
            <a:solidFill>
              <a:schemeClr val="lt2"/>
            </a:solidFill>
            <a:prstDash val="solid"/>
            <a:round/>
            <a:headEnd len="med" w="med" type="none"/>
            <a:tailEnd len="med" w="med" type="none"/>
          </a:ln>
        </p:spPr>
      </p:cxnSp>
      <p:cxnSp>
        <p:nvCxnSpPr>
          <p:cNvPr id="644" name="Google Shape;644;p61"/>
          <p:cNvCxnSpPr/>
          <p:nvPr/>
        </p:nvCxnSpPr>
        <p:spPr>
          <a:xfrm>
            <a:off x="486025" y="2867475"/>
            <a:ext cx="8199000" cy="0"/>
          </a:xfrm>
          <a:prstGeom prst="straightConnector1">
            <a:avLst/>
          </a:prstGeom>
          <a:noFill/>
          <a:ln cap="flat" cmpd="sng" w="9525">
            <a:solidFill>
              <a:schemeClr val="lt2"/>
            </a:solidFill>
            <a:prstDash val="solid"/>
            <a:round/>
            <a:headEnd len="med" w="med" type="none"/>
            <a:tailEnd len="med" w="med" type="none"/>
          </a:ln>
        </p:spPr>
      </p:cxnSp>
      <p:sp>
        <p:nvSpPr>
          <p:cNvPr id="645" name="Google Shape;645;p61"/>
          <p:cNvSpPr/>
          <p:nvPr>
            <p:ph idx="2" type="pic"/>
          </p:nvPr>
        </p:nvSpPr>
        <p:spPr>
          <a:xfrm>
            <a:off x="365750" y="1094900"/>
            <a:ext cx="2514600" cy="1280100"/>
          </a:xfrm>
          <a:prstGeom prst="rect">
            <a:avLst/>
          </a:prstGeom>
          <a:noFill/>
          <a:ln>
            <a:noFill/>
          </a:ln>
        </p:spPr>
      </p:sp>
      <p:sp>
        <p:nvSpPr>
          <p:cNvPr id="646" name="Google Shape;646;p61"/>
          <p:cNvSpPr/>
          <p:nvPr>
            <p:ph idx="3" type="pic"/>
          </p:nvPr>
        </p:nvSpPr>
        <p:spPr>
          <a:xfrm>
            <a:off x="3285275" y="1094900"/>
            <a:ext cx="2514600" cy="1280100"/>
          </a:xfrm>
          <a:prstGeom prst="rect">
            <a:avLst/>
          </a:prstGeom>
          <a:noFill/>
          <a:ln>
            <a:noFill/>
          </a:ln>
        </p:spPr>
      </p:sp>
      <p:sp>
        <p:nvSpPr>
          <p:cNvPr id="647" name="Google Shape;647;p61"/>
          <p:cNvSpPr/>
          <p:nvPr>
            <p:ph idx="4" type="pic"/>
          </p:nvPr>
        </p:nvSpPr>
        <p:spPr>
          <a:xfrm>
            <a:off x="6263650" y="1094900"/>
            <a:ext cx="2514600" cy="1280100"/>
          </a:xfrm>
          <a:prstGeom prst="rect">
            <a:avLst/>
          </a:prstGeom>
          <a:noFill/>
          <a:ln>
            <a:noFill/>
          </a:ln>
        </p:spPr>
      </p:sp>
      <p:sp>
        <p:nvSpPr>
          <p:cNvPr id="648" name="Google Shape;648;p61"/>
          <p:cNvSpPr/>
          <p:nvPr>
            <p:ph idx="5" type="pic"/>
          </p:nvPr>
        </p:nvSpPr>
        <p:spPr>
          <a:xfrm>
            <a:off x="365750" y="3030450"/>
            <a:ext cx="2514600" cy="1280100"/>
          </a:xfrm>
          <a:prstGeom prst="rect">
            <a:avLst/>
          </a:prstGeom>
          <a:noFill/>
          <a:ln>
            <a:noFill/>
          </a:ln>
        </p:spPr>
      </p:sp>
      <p:sp>
        <p:nvSpPr>
          <p:cNvPr id="649" name="Google Shape;649;p61"/>
          <p:cNvSpPr/>
          <p:nvPr>
            <p:ph idx="6" type="pic"/>
          </p:nvPr>
        </p:nvSpPr>
        <p:spPr>
          <a:xfrm>
            <a:off x="3285275" y="3030450"/>
            <a:ext cx="2514600" cy="1280100"/>
          </a:xfrm>
          <a:prstGeom prst="rect">
            <a:avLst/>
          </a:prstGeom>
          <a:noFill/>
          <a:ln>
            <a:noFill/>
          </a:ln>
        </p:spPr>
      </p:sp>
      <p:sp>
        <p:nvSpPr>
          <p:cNvPr id="650" name="Google Shape;650;p61"/>
          <p:cNvSpPr/>
          <p:nvPr>
            <p:ph idx="7" type="pic"/>
          </p:nvPr>
        </p:nvSpPr>
        <p:spPr>
          <a:xfrm>
            <a:off x="6263650" y="3030450"/>
            <a:ext cx="2514600" cy="1280100"/>
          </a:xfrm>
          <a:prstGeom prst="rect">
            <a:avLst/>
          </a:prstGeom>
          <a:noFill/>
          <a:ln>
            <a:noFill/>
          </a:ln>
        </p:spPr>
      </p:sp>
      <p:sp>
        <p:nvSpPr>
          <p:cNvPr id="651" name="Google Shape;651;p61"/>
          <p:cNvSpPr txBox="1"/>
          <p:nvPr>
            <p:ph idx="1" type="subTitle"/>
          </p:nvPr>
        </p:nvSpPr>
        <p:spPr>
          <a:xfrm>
            <a:off x="365700" y="23926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652" name="Google Shape;652;p61"/>
          <p:cNvSpPr txBox="1"/>
          <p:nvPr>
            <p:ph idx="8" type="subTitle"/>
          </p:nvPr>
        </p:nvSpPr>
        <p:spPr>
          <a:xfrm>
            <a:off x="3291900" y="23926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53" name="Google Shape;653;p61"/>
          <p:cNvSpPr txBox="1"/>
          <p:nvPr>
            <p:ph idx="9" type="subTitle"/>
          </p:nvPr>
        </p:nvSpPr>
        <p:spPr>
          <a:xfrm>
            <a:off x="6218100" y="2410275"/>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54" name="Google Shape;654;p61"/>
          <p:cNvSpPr txBox="1"/>
          <p:nvPr>
            <p:ph idx="13" type="subTitle"/>
          </p:nvPr>
        </p:nvSpPr>
        <p:spPr>
          <a:xfrm>
            <a:off x="3291900" y="43499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55" name="Google Shape;655;p61"/>
          <p:cNvSpPr txBox="1"/>
          <p:nvPr>
            <p:ph idx="14" type="subTitle"/>
          </p:nvPr>
        </p:nvSpPr>
        <p:spPr>
          <a:xfrm>
            <a:off x="6218100" y="43497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sp>
        <p:nvSpPr>
          <p:cNvPr id="656" name="Google Shape;656;p61"/>
          <p:cNvSpPr txBox="1"/>
          <p:nvPr>
            <p:ph idx="15" type="subTitle"/>
          </p:nvPr>
        </p:nvSpPr>
        <p:spPr>
          <a:xfrm>
            <a:off x="365700" y="4349738"/>
            <a:ext cx="2560200" cy="457200"/>
          </a:xfrm>
          <a:prstGeom prst="rect">
            <a:avLst/>
          </a:prstGeom>
        </p:spPr>
        <p:txBody>
          <a:bodyPr anchorCtr="0" anchor="t" bIns="0" lIns="0" spcFirstLastPara="1" rIns="0" wrap="square" tIns="0">
            <a:normAutofit/>
          </a:bodyPr>
          <a:lstStyle>
            <a:lvl1pPr lvl="0" algn="ctr">
              <a:spcBef>
                <a:spcPts val="0"/>
              </a:spcBef>
              <a:spcAft>
                <a:spcPts val="0"/>
              </a:spcAft>
              <a:buSzPts val="1400"/>
              <a:buNone/>
              <a:defRPr/>
            </a:lvl1pPr>
            <a:lvl2pPr lvl="1" algn="ctr">
              <a:spcBef>
                <a:spcPts val="0"/>
              </a:spcBef>
              <a:spcAft>
                <a:spcPts val="0"/>
              </a:spcAft>
              <a:buSzPts val="1200"/>
              <a:buNone/>
              <a:defRPr/>
            </a:lvl2pPr>
            <a:lvl3pPr lvl="2" algn="ctr">
              <a:spcBef>
                <a:spcPts val="0"/>
              </a:spcBef>
              <a:spcAft>
                <a:spcPts val="0"/>
              </a:spcAft>
              <a:buSzPts val="1000"/>
              <a:buNone/>
              <a:defRPr/>
            </a:lvl3pPr>
            <a:lvl4pPr lvl="3" algn="ctr">
              <a:spcBef>
                <a:spcPts val="0"/>
              </a:spcBef>
              <a:spcAft>
                <a:spcPts val="0"/>
              </a:spcAft>
              <a:buSzPts val="1000"/>
              <a:buNone/>
              <a:defRPr/>
            </a:lvl4pPr>
            <a:lvl5pPr lvl="4" algn="ctr">
              <a:spcBef>
                <a:spcPts val="0"/>
              </a:spcBef>
              <a:spcAft>
                <a:spcPts val="0"/>
              </a:spcAft>
              <a:buSzPts val="1000"/>
              <a:buNone/>
              <a:defRPr/>
            </a:lvl5pPr>
            <a:lvl6pPr lvl="5" algn="ctr">
              <a:spcBef>
                <a:spcPts val="0"/>
              </a:spcBef>
              <a:spcAft>
                <a:spcPts val="0"/>
              </a:spcAft>
              <a:buSzPts val="1000"/>
              <a:buNone/>
              <a:defRPr/>
            </a:lvl6pPr>
            <a:lvl7pPr lvl="6" algn="ctr">
              <a:spcBef>
                <a:spcPts val="0"/>
              </a:spcBef>
              <a:spcAft>
                <a:spcPts val="0"/>
              </a:spcAft>
              <a:buSzPts val="1000"/>
              <a:buNone/>
              <a:defRPr/>
            </a:lvl7pPr>
            <a:lvl8pPr lvl="7" algn="ctr">
              <a:spcBef>
                <a:spcPts val="0"/>
              </a:spcBef>
              <a:spcAft>
                <a:spcPts val="0"/>
              </a:spcAft>
              <a:buSzPts val="1000"/>
              <a:buNone/>
              <a:defRPr/>
            </a:lvl8pPr>
            <a:lvl9pPr lvl="8" algn="ctr">
              <a:spcBef>
                <a:spcPts val="0"/>
              </a:spcBef>
              <a:spcAft>
                <a:spcPts val="0"/>
              </a:spcAft>
              <a:buSzPts val="1000"/>
              <a:buNone/>
              <a:defRPr/>
            </a:lvl9pPr>
          </a:lstStyle>
          <a:p/>
        </p:txBody>
      </p:sp>
      <p:grpSp>
        <p:nvGrpSpPr>
          <p:cNvPr id="657" name="Google Shape;657;p61"/>
          <p:cNvGrpSpPr/>
          <p:nvPr/>
        </p:nvGrpSpPr>
        <p:grpSpPr>
          <a:xfrm>
            <a:off x="8000973" y="4882757"/>
            <a:ext cx="777321" cy="155484"/>
            <a:chOff x="3424807" y="1107551"/>
            <a:chExt cx="4067616" cy="826163"/>
          </a:xfrm>
        </p:grpSpPr>
        <p:sp>
          <p:nvSpPr>
            <p:cNvPr id="658" name="Google Shape;658;p61"/>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59" name="Google Shape;659;p61"/>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0" name="Google Shape;660;p61"/>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1" name="Google Shape;661;p61"/>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2" name="Google Shape;662;p61"/>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3" name="Google Shape;663;p61"/>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4" name="Google Shape;664;p61"/>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5" name="Google Shape;665;p61"/>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66" name="Google Shape;666;p61"/>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667" name="Google Shape;667;p61"/>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Watermark">
  <p:cSld name="TITLE_AND_BODY_3">
    <p:spTree>
      <p:nvGrpSpPr>
        <p:cNvPr id="668" name="Shape 668"/>
        <p:cNvGrpSpPr/>
        <p:nvPr/>
      </p:nvGrpSpPr>
      <p:grpSpPr>
        <a:xfrm>
          <a:off x="0" y="0"/>
          <a:ext cx="0" cy="0"/>
          <a:chOff x="0" y="0"/>
          <a:chExt cx="0" cy="0"/>
        </a:xfrm>
      </p:grpSpPr>
      <p:pic>
        <p:nvPicPr>
          <p:cNvPr id="669" name="Google Shape;669;p62"/>
          <p:cNvPicPr preferRelativeResize="0"/>
          <p:nvPr/>
        </p:nvPicPr>
        <p:blipFill>
          <a:blip r:embed="rId2">
            <a:alphaModFix/>
          </a:blip>
          <a:stretch>
            <a:fillRect/>
          </a:stretch>
        </p:blipFill>
        <p:spPr>
          <a:xfrm>
            <a:off x="3505561" y="0"/>
            <a:ext cx="5638428" cy="5143499"/>
          </a:xfrm>
          <a:prstGeom prst="rect">
            <a:avLst/>
          </a:prstGeom>
          <a:noFill/>
          <a:ln>
            <a:noFill/>
          </a:ln>
        </p:spPr>
      </p:pic>
      <p:sp>
        <p:nvSpPr>
          <p:cNvPr id="670" name="Google Shape;670;p62"/>
          <p:cNvSpPr txBox="1"/>
          <p:nvPr>
            <p:ph type="title"/>
          </p:nvPr>
        </p:nvSpPr>
        <p:spPr>
          <a:xfrm>
            <a:off x="365696"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671" name="Google Shape;671;p62"/>
          <p:cNvSpPr txBox="1"/>
          <p:nvPr>
            <p:ph idx="1" type="body"/>
          </p:nvPr>
        </p:nvSpPr>
        <p:spPr>
          <a:xfrm>
            <a:off x="365696" y="914400"/>
            <a:ext cx="8139300" cy="3416400"/>
          </a:xfrm>
          <a:prstGeom prst="rect">
            <a:avLst/>
          </a:prstGeom>
        </p:spPr>
        <p:txBody>
          <a:bodyPr anchorCtr="0" anchor="t" bIns="0" lIns="0" spcFirstLastPara="1" rIns="0" wrap="square" tIns="0">
            <a:normAutofit/>
          </a:bodyPr>
          <a:lstStyle>
            <a:lvl1pPr indent="-317500" lvl="0" marL="457200">
              <a:spcBef>
                <a:spcPts val="0"/>
              </a:spcBef>
              <a:spcAft>
                <a:spcPts val="0"/>
              </a:spcAft>
              <a:buSzPts val="1400"/>
              <a:buChar char="●"/>
              <a:defRPr/>
            </a:lvl1pPr>
            <a:lvl2pPr indent="-304800" lvl="1" marL="914400">
              <a:spcBef>
                <a:spcPts val="600"/>
              </a:spcBef>
              <a:spcAft>
                <a:spcPts val="0"/>
              </a:spcAft>
              <a:buSzPts val="1200"/>
              <a:buChar char="○"/>
              <a:defRPr/>
            </a:lvl2pPr>
            <a:lvl3pPr indent="-292100" lvl="2" marL="1371600">
              <a:spcBef>
                <a:spcPts val="600"/>
              </a:spcBef>
              <a:spcAft>
                <a:spcPts val="0"/>
              </a:spcAft>
              <a:buSzPts val="1000"/>
              <a:buChar char="■"/>
              <a:defRPr/>
            </a:lvl3pPr>
            <a:lvl4pPr indent="-292100" lvl="3" marL="1828800">
              <a:spcBef>
                <a:spcPts val="600"/>
              </a:spcBef>
              <a:spcAft>
                <a:spcPts val="0"/>
              </a:spcAft>
              <a:buSzPts val="1000"/>
              <a:buChar char="●"/>
              <a:defRPr/>
            </a:lvl4pPr>
            <a:lvl5pPr indent="-292100" lvl="4" marL="2286000">
              <a:spcBef>
                <a:spcPts val="600"/>
              </a:spcBef>
              <a:spcAft>
                <a:spcPts val="0"/>
              </a:spcAft>
              <a:buSzPts val="1000"/>
              <a:buChar char="○"/>
              <a:defRPr/>
            </a:lvl5pPr>
            <a:lvl6pPr indent="-292100" lvl="5" marL="2743200">
              <a:spcBef>
                <a:spcPts val="600"/>
              </a:spcBef>
              <a:spcAft>
                <a:spcPts val="0"/>
              </a:spcAft>
              <a:buSzPts val="1000"/>
              <a:buChar char="■"/>
              <a:defRPr/>
            </a:lvl6pPr>
            <a:lvl7pPr indent="-292100" lvl="6" marL="3200400">
              <a:spcBef>
                <a:spcPts val="600"/>
              </a:spcBef>
              <a:spcAft>
                <a:spcPts val="0"/>
              </a:spcAft>
              <a:buSzPts val="1000"/>
              <a:buChar char="●"/>
              <a:defRPr/>
            </a:lvl7pPr>
            <a:lvl8pPr indent="-292100" lvl="7" marL="3657600">
              <a:spcBef>
                <a:spcPts val="600"/>
              </a:spcBef>
              <a:spcAft>
                <a:spcPts val="0"/>
              </a:spcAft>
              <a:buSzPts val="1000"/>
              <a:buChar char="○"/>
              <a:defRPr/>
            </a:lvl8pPr>
            <a:lvl9pPr indent="-292100" lvl="8" marL="4114800">
              <a:spcBef>
                <a:spcPts val="600"/>
              </a:spcBef>
              <a:spcAft>
                <a:spcPts val="600"/>
              </a:spcAft>
              <a:buSzPts val="1000"/>
              <a:buChar char="■"/>
              <a:defRPr/>
            </a:lvl9pPr>
          </a:lstStyle>
          <a:p/>
        </p:txBody>
      </p:sp>
      <p:sp>
        <p:nvSpPr>
          <p:cNvPr id="672" name="Google Shape;672;p6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grpSp>
        <p:nvGrpSpPr>
          <p:cNvPr id="673" name="Google Shape;673;p62"/>
          <p:cNvGrpSpPr/>
          <p:nvPr/>
        </p:nvGrpSpPr>
        <p:grpSpPr>
          <a:xfrm>
            <a:off x="8000973" y="4882757"/>
            <a:ext cx="777321" cy="155484"/>
            <a:chOff x="3424807" y="1107551"/>
            <a:chExt cx="4067616" cy="826163"/>
          </a:xfrm>
        </p:grpSpPr>
        <p:sp>
          <p:nvSpPr>
            <p:cNvPr id="674" name="Google Shape;674;p62"/>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75" name="Google Shape;675;p62"/>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76" name="Google Shape;676;p62"/>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77" name="Google Shape;677;p62"/>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78" name="Google Shape;678;p62"/>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79" name="Google Shape;679;p62"/>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80" name="Google Shape;680;p62"/>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81" name="Google Shape;681;p62"/>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82" name="Google Shape;682;p62"/>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683" name="Google Shape;683;p6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ark Matter">
  <p:cSld name="TITLE_AND_BODY_2">
    <p:bg>
      <p:bgPr>
        <a:solidFill>
          <a:srgbClr val="063849"/>
        </a:solidFill>
      </p:bgPr>
    </p:bg>
    <p:spTree>
      <p:nvGrpSpPr>
        <p:cNvPr id="684" name="Shape 684"/>
        <p:cNvGrpSpPr/>
        <p:nvPr/>
      </p:nvGrpSpPr>
      <p:grpSpPr>
        <a:xfrm>
          <a:off x="0" y="0"/>
          <a:ext cx="0" cy="0"/>
          <a:chOff x="0" y="0"/>
          <a:chExt cx="0" cy="0"/>
        </a:xfrm>
      </p:grpSpPr>
      <p:sp>
        <p:nvSpPr>
          <p:cNvPr id="685" name="Google Shape;685;p63"/>
          <p:cNvSpPr txBox="1"/>
          <p:nvPr>
            <p:ph idx="1" type="body"/>
          </p:nvPr>
        </p:nvSpPr>
        <p:spPr>
          <a:xfrm>
            <a:off x="365700" y="773038"/>
            <a:ext cx="8139300" cy="3417000"/>
          </a:xfrm>
          <a:prstGeom prst="rect">
            <a:avLst/>
          </a:prstGeom>
        </p:spPr>
        <p:txBody>
          <a:bodyPr anchorCtr="0" anchor="t" bIns="0" lIns="0" spcFirstLastPara="1" rIns="0" wrap="square" tIns="0">
            <a:normAutofit/>
          </a:bodyPr>
          <a:lstStyle>
            <a:lvl1pPr indent="-317500" lvl="0" marL="457200">
              <a:spcBef>
                <a:spcPts val="0"/>
              </a:spcBef>
              <a:spcAft>
                <a:spcPts val="0"/>
              </a:spcAft>
              <a:buClr>
                <a:srgbClr val="EBF1F3"/>
              </a:buClr>
              <a:buSzPts val="1400"/>
              <a:buChar char="●"/>
              <a:defRPr>
                <a:solidFill>
                  <a:srgbClr val="EBF1F3"/>
                </a:solidFill>
              </a:defRPr>
            </a:lvl1pPr>
            <a:lvl2pPr indent="-304800" lvl="1" marL="914400">
              <a:spcBef>
                <a:spcPts val="600"/>
              </a:spcBef>
              <a:spcAft>
                <a:spcPts val="0"/>
              </a:spcAft>
              <a:buClr>
                <a:srgbClr val="EBF1F3"/>
              </a:buClr>
              <a:buSzPts val="1200"/>
              <a:buChar char="○"/>
              <a:defRPr>
                <a:solidFill>
                  <a:srgbClr val="EBF1F3"/>
                </a:solidFill>
              </a:defRPr>
            </a:lvl2pPr>
            <a:lvl3pPr indent="-292100" lvl="2" marL="1371600">
              <a:spcBef>
                <a:spcPts val="600"/>
              </a:spcBef>
              <a:spcAft>
                <a:spcPts val="0"/>
              </a:spcAft>
              <a:buClr>
                <a:srgbClr val="EBF1F3"/>
              </a:buClr>
              <a:buSzPts val="1000"/>
              <a:buChar char="■"/>
              <a:defRPr>
                <a:solidFill>
                  <a:srgbClr val="EBF1F3"/>
                </a:solidFill>
              </a:defRPr>
            </a:lvl3pPr>
            <a:lvl4pPr indent="-292100" lvl="3" marL="1828800">
              <a:spcBef>
                <a:spcPts val="600"/>
              </a:spcBef>
              <a:spcAft>
                <a:spcPts val="0"/>
              </a:spcAft>
              <a:buClr>
                <a:srgbClr val="EBF1F3"/>
              </a:buClr>
              <a:buSzPts val="1000"/>
              <a:buChar char="●"/>
              <a:defRPr>
                <a:solidFill>
                  <a:srgbClr val="EBF1F3"/>
                </a:solidFill>
              </a:defRPr>
            </a:lvl4pPr>
            <a:lvl5pPr indent="-292100" lvl="4" marL="2286000">
              <a:spcBef>
                <a:spcPts val="600"/>
              </a:spcBef>
              <a:spcAft>
                <a:spcPts val="0"/>
              </a:spcAft>
              <a:buClr>
                <a:srgbClr val="EBF1F3"/>
              </a:buClr>
              <a:buSzPts val="1000"/>
              <a:buChar char="○"/>
              <a:defRPr>
                <a:solidFill>
                  <a:srgbClr val="EBF1F3"/>
                </a:solidFill>
              </a:defRPr>
            </a:lvl5pPr>
            <a:lvl6pPr indent="-292100" lvl="5" marL="2743200">
              <a:spcBef>
                <a:spcPts val="600"/>
              </a:spcBef>
              <a:spcAft>
                <a:spcPts val="0"/>
              </a:spcAft>
              <a:buClr>
                <a:srgbClr val="EBF1F3"/>
              </a:buClr>
              <a:buSzPts val="1000"/>
              <a:buChar char="■"/>
              <a:defRPr>
                <a:solidFill>
                  <a:srgbClr val="EBF1F3"/>
                </a:solidFill>
              </a:defRPr>
            </a:lvl6pPr>
            <a:lvl7pPr indent="-292100" lvl="6" marL="3200400">
              <a:spcBef>
                <a:spcPts val="600"/>
              </a:spcBef>
              <a:spcAft>
                <a:spcPts val="0"/>
              </a:spcAft>
              <a:buClr>
                <a:srgbClr val="EBF1F3"/>
              </a:buClr>
              <a:buSzPts val="1000"/>
              <a:buChar char="●"/>
              <a:defRPr>
                <a:solidFill>
                  <a:srgbClr val="EBF1F3"/>
                </a:solidFill>
              </a:defRPr>
            </a:lvl7pPr>
            <a:lvl8pPr indent="-292100" lvl="7" marL="3657600">
              <a:spcBef>
                <a:spcPts val="600"/>
              </a:spcBef>
              <a:spcAft>
                <a:spcPts val="0"/>
              </a:spcAft>
              <a:buClr>
                <a:srgbClr val="EBF1F3"/>
              </a:buClr>
              <a:buSzPts val="1000"/>
              <a:buChar char="○"/>
              <a:defRPr>
                <a:solidFill>
                  <a:srgbClr val="EBF1F3"/>
                </a:solidFill>
              </a:defRPr>
            </a:lvl8pPr>
            <a:lvl9pPr indent="-292100" lvl="8" marL="4114800">
              <a:spcBef>
                <a:spcPts val="600"/>
              </a:spcBef>
              <a:spcAft>
                <a:spcPts val="600"/>
              </a:spcAft>
              <a:buClr>
                <a:srgbClr val="EBF1F3"/>
              </a:buClr>
              <a:buSzPts val="1000"/>
              <a:buChar char="■"/>
              <a:defRPr>
                <a:solidFill>
                  <a:srgbClr val="EBF1F3"/>
                </a:solidFill>
              </a:defRPr>
            </a:lvl9pPr>
          </a:lstStyle>
          <a:p/>
        </p:txBody>
      </p:sp>
      <p:sp>
        <p:nvSpPr>
          <p:cNvPr id="686" name="Google Shape;686;p6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solidFill>
                  <a:srgbClr val="A5BEC4"/>
                </a:solidFill>
              </a:defRPr>
            </a:lvl1pPr>
            <a:lvl2pPr lvl="1">
              <a:buNone/>
              <a:defRPr>
                <a:solidFill>
                  <a:srgbClr val="A5BEC4"/>
                </a:solidFill>
              </a:defRPr>
            </a:lvl2pPr>
            <a:lvl3pPr lvl="2">
              <a:buNone/>
              <a:defRPr>
                <a:solidFill>
                  <a:srgbClr val="A5BEC4"/>
                </a:solidFill>
              </a:defRPr>
            </a:lvl3pPr>
            <a:lvl4pPr lvl="3">
              <a:buNone/>
              <a:defRPr>
                <a:solidFill>
                  <a:srgbClr val="A5BEC4"/>
                </a:solidFill>
              </a:defRPr>
            </a:lvl4pPr>
            <a:lvl5pPr lvl="4">
              <a:buNone/>
              <a:defRPr>
                <a:solidFill>
                  <a:srgbClr val="A5BEC4"/>
                </a:solidFill>
              </a:defRPr>
            </a:lvl5pPr>
            <a:lvl6pPr lvl="5">
              <a:buNone/>
              <a:defRPr>
                <a:solidFill>
                  <a:srgbClr val="A5BEC4"/>
                </a:solidFill>
              </a:defRPr>
            </a:lvl6pPr>
            <a:lvl7pPr lvl="6">
              <a:buNone/>
              <a:defRPr>
                <a:solidFill>
                  <a:srgbClr val="A5BEC4"/>
                </a:solidFill>
              </a:defRPr>
            </a:lvl7pPr>
            <a:lvl8pPr lvl="7">
              <a:buNone/>
              <a:defRPr>
                <a:solidFill>
                  <a:srgbClr val="A5BEC4"/>
                </a:solidFill>
              </a:defRPr>
            </a:lvl8pPr>
            <a:lvl9pPr lvl="8">
              <a:buNone/>
              <a:defRPr>
                <a:solidFill>
                  <a:srgbClr val="A5BEC4"/>
                </a:solidFill>
              </a:defRPr>
            </a:lvl9pPr>
          </a:lstStyle>
          <a:p>
            <a:pPr indent="0" lvl="0" marL="0" rtl="0" algn="ctr">
              <a:spcBef>
                <a:spcPts val="0"/>
              </a:spcBef>
              <a:spcAft>
                <a:spcPts val="0"/>
              </a:spcAft>
              <a:buNone/>
            </a:pPr>
            <a:fld id="{00000000-1234-1234-1234-123412341234}" type="slidenum">
              <a:rPr lang="en"/>
              <a:t>‹#›</a:t>
            </a:fld>
            <a:endParaRPr/>
          </a:p>
        </p:txBody>
      </p:sp>
      <p:sp>
        <p:nvSpPr>
          <p:cNvPr id="687" name="Google Shape;687;p63"/>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grpSp>
        <p:nvGrpSpPr>
          <p:cNvPr id="688" name="Google Shape;688;p63"/>
          <p:cNvGrpSpPr/>
          <p:nvPr/>
        </p:nvGrpSpPr>
        <p:grpSpPr>
          <a:xfrm>
            <a:off x="8000973" y="4882762"/>
            <a:ext cx="777321" cy="155484"/>
            <a:chOff x="3424807" y="1107551"/>
            <a:chExt cx="4067616" cy="826163"/>
          </a:xfrm>
        </p:grpSpPr>
        <p:sp>
          <p:nvSpPr>
            <p:cNvPr id="689" name="Google Shape;689;p63"/>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0" name="Google Shape;690;p63"/>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1" name="Google Shape;691;p63"/>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2" name="Google Shape;692;p63"/>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3" name="Google Shape;693;p63"/>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4" name="Google Shape;694;p63"/>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5" name="Google Shape;695;p63"/>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6" name="Google Shape;696;p63"/>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697" name="Google Shape;697;p63"/>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698" name="Google Shape;698;p63"/>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Dark Matter Watermark">
  <p:cSld name="TITLE_AND_BODY_2_1">
    <p:bg>
      <p:bgPr>
        <a:solidFill>
          <a:srgbClr val="063849"/>
        </a:solidFill>
      </p:bgPr>
    </p:bg>
    <p:spTree>
      <p:nvGrpSpPr>
        <p:cNvPr id="699" name="Shape 699"/>
        <p:cNvGrpSpPr/>
        <p:nvPr/>
      </p:nvGrpSpPr>
      <p:grpSpPr>
        <a:xfrm>
          <a:off x="0" y="0"/>
          <a:ext cx="0" cy="0"/>
          <a:chOff x="0" y="0"/>
          <a:chExt cx="0" cy="0"/>
        </a:xfrm>
      </p:grpSpPr>
      <p:pic>
        <p:nvPicPr>
          <p:cNvPr id="700" name="Google Shape;700;p64"/>
          <p:cNvPicPr preferRelativeResize="0"/>
          <p:nvPr/>
        </p:nvPicPr>
        <p:blipFill rotWithShape="1">
          <a:blip r:embed="rId2">
            <a:alphaModFix amt="12000"/>
          </a:blip>
          <a:srcRect b="0" l="0" r="0" t="0"/>
          <a:stretch/>
        </p:blipFill>
        <p:spPr>
          <a:xfrm>
            <a:off x="3487911" y="0"/>
            <a:ext cx="5638428" cy="5143499"/>
          </a:xfrm>
          <a:prstGeom prst="rect">
            <a:avLst/>
          </a:prstGeom>
          <a:noFill/>
          <a:ln>
            <a:noFill/>
          </a:ln>
        </p:spPr>
      </p:pic>
      <p:sp>
        <p:nvSpPr>
          <p:cNvPr id="701" name="Google Shape;701;p64"/>
          <p:cNvSpPr txBox="1"/>
          <p:nvPr>
            <p:ph idx="1" type="body"/>
          </p:nvPr>
        </p:nvSpPr>
        <p:spPr>
          <a:xfrm>
            <a:off x="365700" y="773038"/>
            <a:ext cx="8139300" cy="3417000"/>
          </a:xfrm>
          <a:prstGeom prst="rect">
            <a:avLst/>
          </a:prstGeom>
        </p:spPr>
        <p:txBody>
          <a:bodyPr anchorCtr="0" anchor="t" bIns="0" lIns="0" spcFirstLastPara="1" rIns="0" wrap="square" tIns="0">
            <a:normAutofit/>
          </a:bodyPr>
          <a:lstStyle>
            <a:lvl1pPr indent="-317500" lvl="0" marL="457200">
              <a:spcBef>
                <a:spcPts val="0"/>
              </a:spcBef>
              <a:spcAft>
                <a:spcPts val="0"/>
              </a:spcAft>
              <a:buClr>
                <a:srgbClr val="EBF1F3"/>
              </a:buClr>
              <a:buSzPts val="1400"/>
              <a:buChar char="●"/>
              <a:defRPr>
                <a:solidFill>
                  <a:srgbClr val="EBF1F3"/>
                </a:solidFill>
              </a:defRPr>
            </a:lvl1pPr>
            <a:lvl2pPr indent="-304800" lvl="1" marL="914400">
              <a:spcBef>
                <a:spcPts val="600"/>
              </a:spcBef>
              <a:spcAft>
                <a:spcPts val="0"/>
              </a:spcAft>
              <a:buClr>
                <a:srgbClr val="EBF1F3"/>
              </a:buClr>
              <a:buSzPts val="1200"/>
              <a:buChar char="○"/>
              <a:defRPr>
                <a:solidFill>
                  <a:srgbClr val="EBF1F3"/>
                </a:solidFill>
              </a:defRPr>
            </a:lvl2pPr>
            <a:lvl3pPr indent="-292100" lvl="2" marL="1371600">
              <a:spcBef>
                <a:spcPts val="600"/>
              </a:spcBef>
              <a:spcAft>
                <a:spcPts val="0"/>
              </a:spcAft>
              <a:buClr>
                <a:srgbClr val="EBF1F3"/>
              </a:buClr>
              <a:buSzPts val="1000"/>
              <a:buChar char="■"/>
              <a:defRPr>
                <a:solidFill>
                  <a:srgbClr val="EBF1F3"/>
                </a:solidFill>
              </a:defRPr>
            </a:lvl3pPr>
            <a:lvl4pPr indent="-292100" lvl="3" marL="1828800">
              <a:spcBef>
                <a:spcPts val="600"/>
              </a:spcBef>
              <a:spcAft>
                <a:spcPts val="0"/>
              </a:spcAft>
              <a:buClr>
                <a:srgbClr val="EBF1F3"/>
              </a:buClr>
              <a:buSzPts val="1000"/>
              <a:buChar char="●"/>
              <a:defRPr>
                <a:solidFill>
                  <a:srgbClr val="EBF1F3"/>
                </a:solidFill>
              </a:defRPr>
            </a:lvl4pPr>
            <a:lvl5pPr indent="-292100" lvl="4" marL="2286000">
              <a:spcBef>
                <a:spcPts val="600"/>
              </a:spcBef>
              <a:spcAft>
                <a:spcPts val="0"/>
              </a:spcAft>
              <a:buClr>
                <a:srgbClr val="EBF1F3"/>
              </a:buClr>
              <a:buSzPts val="1000"/>
              <a:buChar char="○"/>
              <a:defRPr>
                <a:solidFill>
                  <a:srgbClr val="EBF1F3"/>
                </a:solidFill>
              </a:defRPr>
            </a:lvl5pPr>
            <a:lvl6pPr indent="-292100" lvl="5" marL="2743200">
              <a:spcBef>
                <a:spcPts val="600"/>
              </a:spcBef>
              <a:spcAft>
                <a:spcPts val="0"/>
              </a:spcAft>
              <a:buClr>
                <a:srgbClr val="EBF1F3"/>
              </a:buClr>
              <a:buSzPts val="1000"/>
              <a:buChar char="■"/>
              <a:defRPr>
                <a:solidFill>
                  <a:srgbClr val="EBF1F3"/>
                </a:solidFill>
              </a:defRPr>
            </a:lvl6pPr>
            <a:lvl7pPr indent="-292100" lvl="6" marL="3200400">
              <a:spcBef>
                <a:spcPts val="600"/>
              </a:spcBef>
              <a:spcAft>
                <a:spcPts val="0"/>
              </a:spcAft>
              <a:buClr>
                <a:srgbClr val="EBF1F3"/>
              </a:buClr>
              <a:buSzPts val="1000"/>
              <a:buChar char="●"/>
              <a:defRPr>
                <a:solidFill>
                  <a:srgbClr val="EBF1F3"/>
                </a:solidFill>
              </a:defRPr>
            </a:lvl7pPr>
            <a:lvl8pPr indent="-292100" lvl="7" marL="3657600">
              <a:spcBef>
                <a:spcPts val="600"/>
              </a:spcBef>
              <a:spcAft>
                <a:spcPts val="0"/>
              </a:spcAft>
              <a:buClr>
                <a:srgbClr val="EBF1F3"/>
              </a:buClr>
              <a:buSzPts val="1000"/>
              <a:buChar char="○"/>
              <a:defRPr>
                <a:solidFill>
                  <a:srgbClr val="EBF1F3"/>
                </a:solidFill>
              </a:defRPr>
            </a:lvl8pPr>
            <a:lvl9pPr indent="-292100" lvl="8" marL="4114800">
              <a:spcBef>
                <a:spcPts val="600"/>
              </a:spcBef>
              <a:spcAft>
                <a:spcPts val="600"/>
              </a:spcAft>
              <a:buClr>
                <a:srgbClr val="EBF1F3"/>
              </a:buClr>
              <a:buSzPts val="1000"/>
              <a:buChar char="■"/>
              <a:defRPr>
                <a:solidFill>
                  <a:srgbClr val="EBF1F3"/>
                </a:solidFill>
              </a:defRPr>
            </a:lvl9pPr>
          </a:lstStyle>
          <a:p/>
        </p:txBody>
      </p:sp>
      <p:sp>
        <p:nvSpPr>
          <p:cNvPr id="702" name="Google Shape;702;p6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solidFill>
                  <a:srgbClr val="A5BEC4"/>
                </a:solidFill>
              </a:defRPr>
            </a:lvl1pPr>
            <a:lvl2pPr lvl="1">
              <a:buNone/>
              <a:defRPr>
                <a:solidFill>
                  <a:srgbClr val="A5BEC4"/>
                </a:solidFill>
              </a:defRPr>
            </a:lvl2pPr>
            <a:lvl3pPr lvl="2">
              <a:buNone/>
              <a:defRPr>
                <a:solidFill>
                  <a:srgbClr val="A5BEC4"/>
                </a:solidFill>
              </a:defRPr>
            </a:lvl3pPr>
            <a:lvl4pPr lvl="3">
              <a:buNone/>
              <a:defRPr>
                <a:solidFill>
                  <a:srgbClr val="A5BEC4"/>
                </a:solidFill>
              </a:defRPr>
            </a:lvl4pPr>
            <a:lvl5pPr lvl="4">
              <a:buNone/>
              <a:defRPr>
                <a:solidFill>
                  <a:srgbClr val="A5BEC4"/>
                </a:solidFill>
              </a:defRPr>
            </a:lvl5pPr>
            <a:lvl6pPr lvl="5">
              <a:buNone/>
              <a:defRPr>
                <a:solidFill>
                  <a:srgbClr val="A5BEC4"/>
                </a:solidFill>
              </a:defRPr>
            </a:lvl6pPr>
            <a:lvl7pPr lvl="6">
              <a:buNone/>
              <a:defRPr>
                <a:solidFill>
                  <a:srgbClr val="A5BEC4"/>
                </a:solidFill>
              </a:defRPr>
            </a:lvl7pPr>
            <a:lvl8pPr lvl="7">
              <a:buNone/>
              <a:defRPr>
                <a:solidFill>
                  <a:srgbClr val="A5BEC4"/>
                </a:solidFill>
              </a:defRPr>
            </a:lvl8pPr>
            <a:lvl9pPr lvl="8">
              <a:buNone/>
              <a:defRPr>
                <a:solidFill>
                  <a:srgbClr val="A5BEC4"/>
                </a:solidFill>
              </a:defRPr>
            </a:lvl9pPr>
          </a:lstStyle>
          <a:p>
            <a:pPr indent="0" lvl="0" marL="0" rtl="0" algn="ctr">
              <a:spcBef>
                <a:spcPts val="0"/>
              </a:spcBef>
              <a:spcAft>
                <a:spcPts val="0"/>
              </a:spcAft>
              <a:buNone/>
            </a:pPr>
            <a:fld id="{00000000-1234-1234-1234-123412341234}" type="slidenum">
              <a:rPr lang="en"/>
              <a:t>‹#›</a:t>
            </a:fld>
            <a:endParaRPr/>
          </a:p>
        </p:txBody>
      </p:sp>
      <p:sp>
        <p:nvSpPr>
          <p:cNvPr id="703" name="Google Shape;703;p64"/>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grpSp>
        <p:nvGrpSpPr>
          <p:cNvPr id="704" name="Google Shape;704;p64"/>
          <p:cNvGrpSpPr/>
          <p:nvPr/>
        </p:nvGrpSpPr>
        <p:grpSpPr>
          <a:xfrm>
            <a:off x="8000973" y="4882762"/>
            <a:ext cx="777321" cy="155484"/>
            <a:chOff x="3424807" y="1107551"/>
            <a:chExt cx="4067616" cy="826163"/>
          </a:xfrm>
        </p:grpSpPr>
        <p:sp>
          <p:nvSpPr>
            <p:cNvPr id="705" name="Google Shape;705;p64"/>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06" name="Google Shape;706;p64"/>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07" name="Google Shape;707;p64"/>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08" name="Google Shape;708;p64"/>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chemeClr val="lt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09" name="Google Shape;709;p64"/>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10" name="Google Shape;710;p64"/>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11" name="Google Shape;711;p64"/>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chemeClr val="dk2"/>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12" name="Google Shape;712;p64"/>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13" name="Google Shape;713;p64"/>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714" name="Google Shape;714;p64"/>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Left Showcase">
  <p:cSld name="TITLE_AND_BODY_1">
    <p:spTree>
      <p:nvGrpSpPr>
        <p:cNvPr id="715" name="Shape 715"/>
        <p:cNvGrpSpPr/>
        <p:nvPr/>
      </p:nvGrpSpPr>
      <p:grpSpPr>
        <a:xfrm>
          <a:off x="0" y="0"/>
          <a:ext cx="0" cy="0"/>
          <a:chOff x="0" y="0"/>
          <a:chExt cx="0" cy="0"/>
        </a:xfrm>
      </p:grpSpPr>
      <p:sp>
        <p:nvSpPr>
          <p:cNvPr id="716" name="Google Shape;716;p65"/>
          <p:cNvSpPr/>
          <p:nvPr/>
        </p:nvSpPr>
        <p:spPr>
          <a:xfrm>
            <a:off x="381725" y="487500"/>
            <a:ext cx="5595300" cy="41730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17" name="Google Shape;717;p65"/>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718" name="Google Shape;718;p65"/>
          <p:cNvSpPr txBox="1"/>
          <p:nvPr>
            <p:ph idx="1" type="subTitle"/>
          </p:nvPr>
        </p:nvSpPr>
        <p:spPr>
          <a:xfrm>
            <a:off x="6111875" y="435425"/>
            <a:ext cx="2660100" cy="1218000"/>
          </a:xfrm>
          <a:prstGeom prst="rect">
            <a:avLst/>
          </a:prstGeom>
        </p:spPr>
        <p:txBody>
          <a:bodyPr anchorCtr="0" anchor="t" bIns="0" lIns="0" spcFirstLastPara="1" rIns="0" wrap="square" tIns="0">
            <a:normAutofit/>
          </a:bodyPr>
          <a:lstStyle>
            <a:lvl1pPr lvl="0">
              <a:lnSpc>
                <a:spcPct val="100000"/>
              </a:lnSpc>
              <a:spcBef>
                <a:spcPts val="0"/>
              </a:spcBef>
              <a:spcAft>
                <a:spcPts val="0"/>
              </a:spcAft>
              <a:buClr>
                <a:srgbClr val="FF6529"/>
              </a:buClr>
              <a:buSzPts val="1400"/>
              <a:buFont typeface="Roboto Slab Light"/>
              <a:buNone/>
              <a:defRPr>
                <a:solidFill>
                  <a:srgbClr val="FF6529"/>
                </a:solidFill>
                <a:latin typeface="Roboto Slab Light"/>
                <a:ea typeface="Roboto Slab Light"/>
                <a:cs typeface="Roboto Slab Light"/>
                <a:sym typeface="Roboto Slab Light"/>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19" name="Google Shape;719;p65"/>
          <p:cNvSpPr txBox="1"/>
          <p:nvPr>
            <p:ph idx="2" type="body"/>
          </p:nvPr>
        </p:nvSpPr>
        <p:spPr>
          <a:xfrm>
            <a:off x="6213925" y="1183825"/>
            <a:ext cx="2557800" cy="3537900"/>
          </a:xfrm>
          <a:prstGeom prst="rect">
            <a:avLst/>
          </a:prstGeom>
        </p:spPr>
        <p:txBody>
          <a:bodyPr anchorCtr="0" anchor="t" bIns="0" lIns="0" spcFirstLastPara="1" rIns="0" wrap="square" tIns="0">
            <a:normAutofit/>
          </a:bodyPr>
          <a:lstStyle>
            <a:lvl1pPr indent="-317500" lvl="0" marL="457200">
              <a:spcBef>
                <a:spcPts val="0"/>
              </a:spcBef>
              <a:spcAft>
                <a:spcPts val="0"/>
              </a:spcAft>
              <a:buSzPts val="1400"/>
              <a:buChar char="●"/>
              <a:defRPr/>
            </a:lvl1pPr>
            <a:lvl2pPr indent="-304800" lvl="1" marL="914400">
              <a:spcBef>
                <a:spcPts val="600"/>
              </a:spcBef>
              <a:spcAft>
                <a:spcPts val="0"/>
              </a:spcAft>
              <a:buSzPts val="1200"/>
              <a:buChar char="○"/>
              <a:defRPr/>
            </a:lvl2pPr>
            <a:lvl3pPr indent="-292100" lvl="2" marL="1371600">
              <a:spcBef>
                <a:spcPts val="600"/>
              </a:spcBef>
              <a:spcAft>
                <a:spcPts val="0"/>
              </a:spcAft>
              <a:buSzPts val="1000"/>
              <a:buChar char="■"/>
              <a:defRPr/>
            </a:lvl3pPr>
            <a:lvl4pPr indent="-292100" lvl="3" marL="1828800">
              <a:spcBef>
                <a:spcPts val="600"/>
              </a:spcBef>
              <a:spcAft>
                <a:spcPts val="0"/>
              </a:spcAft>
              <a:buSzPts val="1000"/>
              <a:buChar char="●"/>
              <a:defRPr/>
            </a:lvl4pPr>
            <a:lvl5pPr indent="-292100" lvl="4" marL="2286000">
              <a:spcBef>
                <a:spcPts val="600"/>
              </a:spcBef>
              <a:spcAft>
                <a:spcPts val="0"/>
              </a:spcAft>
              <a:buSzPts val="1000"/>
              <a:buChar char="○"/>
              <a:defRPr/>
            </a:lvl5pPr>
            <a:lvl6pPr indent="-292100" lvl="5" marL="2743200">
              <a:spcBef>
                <a:spcPts val="600"/>
              </a:spcBef>
              <a:spcAft>
                <a:spcPts val="0"/>
              </a:spcAft>
              <a:buSzPts val="1000"/>
              <a:buChar char="■"/>
              <a:defRPr/>
            </a:lvl6pPr>
            <a:lvl7pPr indent="-292100" lvl="6" marL="3200400">
              <a:spcBef>
                <a:spcPts val="600"/>
              </a:spcBef>
              <a:spcAft>
                <a:spcPts val="0"/>
              </a:spcAft>
              <a:buSzPts val="1000"/>
              <a:buChar char="●"/>
              <a:defRPr/>
            </a:lvl7pPr>
            <a:lvl8pPr indent="-292100" lvl="7" marL="3657600">
              <a:spcBef>
                <a:spcPts val="600"/>
              </a:spcBef>
              <a:spcAft>
                <a:spcPts val="0"/>
              </a:spcAft>
              <a:buSzPts val="1000"/>
              <a:buChar char="○"/>
              <a:defRPr/>
            </a:lvl8pPr>
            <a:lvl9pPr indent="-292100" lvl="8" marL="4114800">
              <a:spcBef>
                <a:spcPts val="600"/>
              </a:spcBef>
              <a:spcAft>
                <a:spcPts val="600"/>
              </a:spcAft>
              <a:buSzPts val="1000"/>
              <a:buChar char="■"/>
              <a:defRPr/>
            </a:lvl9pPr>
          </a:lstStyle>
          <a:p/>
        </p:txBody>
      </p:sp>
      <p:sp>
        <p:nvSpPr>
          <p:cNvPr id="720" name="Google Shape;720;p65"/>
          <p:cNvSpPr/>
          <p:nvPr>
            <p:ph idx="3" type="pic"/>
          </p:nvPr>
        </p:nvSpPr>
        <p:spPr>
          <a:xfrm>
            <a:off x="381725" y="487500"/>
            <a:ext cx="5595300" cy="4173000"/>
          </a:xfrm>
          <a:prstGeom prst="rect">
            <a:avLst/>
          </a:prstGeom>
          <a:solidFill>
            <a:srgbClr val="EBF1F3"/>
          </a:solidFill>
          <a:ln>
            <a:noFill/>
          </a:ln>
        </p:spPr>
      </p:sp>
      <p:grpSp>
        <p:nvGrpSpPr>
          <p:cNvPr id="721" name="Google Shape;721;p65"/>
          <p:cNvGrpSpPr/>
          <p:nvPr/>
        </p:nvGrpSpPr>
        <p:grpSpPr>
          <a:xfrm>
            <a:off x="8000973" y="4882757"/>
            <a:ext cx="777321" cy="155484"/>
            <a:chOff x="3424807" y="1107551"/>
            <a:chExt cx="4067616" cy="826163"/>
          </a:xfrm>
        </p:grpSpPr>
        <p:sp>
          <p:nvSpPr>
            <p:cNvPr id="722" name="Google Shape;722;p65"/>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3" name="Google Shape;723;p65"/>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4" name="Google Shape;724;p65"/>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5" name="Google Shape;725;p65"/>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6" name="Google Shape;726;p65"/>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7" name="Google Shape;727;p65"/>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8" name="Google Shape;728;p65"/>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29" name="Google Shape;729;p65"/>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30" name="Google Shape;730;p65"/>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731" name="Google Shape;731;p65"/>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Right Image">
  <p:cSld name="TITLE_AND_BODY_1_1">
    <p:spTree>
      <p:nvGrpSpPr>
        <p:cNvPr id="732" name="Shape 732"/>
        <p:cNvGrpSpPr/>
        <p:nvPr/>
      </p:nvGrpSpPr>
      <p:grpSpPr>
        <a:xfrm>
          <a:off x="0" y="0"/>
          <a:ext cx="0" cy="0"/>
          <a:chOff x="0" y="0"/>
          <a:chExt cx="0" cy="0"/>
        </a:xfrm>
      </p:grpSpPr>
      <p:sp>
        <p:nvSpPr>
          <p:cNvPr id="733" name="Google Shape;733;p66"/>
          <p:cNvSpPr/>
          <p:nvPr/>
        </p:nvSpPr>
        <p:spPr>
          <a:xfrm>
            <a:off x="3931100" y="710400"/>
            <a:ext cx="5213100" cy="37272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34" name="Google Shape;734;p66"/>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735" name="Google Shape;735;p66"/>
          <p:cNvSpPr txBox="1"/>
          <p:nvPr>
            <p:ph idx="1" type="subTitle"/>
          </p:nvPr>
        </p:nvSpPr>
        <p:spPr>
          <a:xfrm>
            <a:off x="769200" y="559725"/>
            <a:ext cx="2916300" cy="3877800"/>
          </a:xfrm>
          <a:prstGeom prst="rect">
            <a:avLst/>
          </a:prstGeom>
        </p:spPr>
        <p:txBody>
          <a:bodyPr anchorCtr="0" anchor="t" bIns="0" lIns="0" spcFirstLastPara="1" rIns="0" wrap="square" tIns="0">
            <a:normAutofit/>
          </a:bodyPr>
          <a:lstStyle>
            <a:lvl1pPr lvl="0">
              <a:lnSpc>
                <a:spcPct val="100000"/>
              </a:lnSpc>
              <a:spcBef>
                <a:spcPts val="0"/>
              </a:spcBef>
              <a:spcAft>
                <a:spcPts val="0"/>
              </a:spcAft>
              <a:buClr>
                <a:srgbClr val="021C23"/>
              </a:buClr>
              <a:buSzPts val="1700"/>
              <a:buFont typeface="Roboto Slab Light"/>
              <a:buNone/>
              <a:defRPr sz="1700">
                <a:solidFill>
                  <a:srgbClr val="021C23"/>
                </a:solidFill>
                <a:latin typeface="Roboto Slab Light"/>
                <a:ea typeface="Roboto Slab Light"/>
                <a:cs typeface="Roboto Slab Light"/>
                <a:sym typeface="Roboto Slab Light"/>
              </a:defRPr>
            </a:lvl1pPr>
            <a:lvl2pPr lvl="1">
              <a:spcBef>
                <a:spcPts val="0"/>
              </a:spcBef>
              <a:spcAft>
                <a:spcPts val="0"/>
              </a:spcAft>
              <a:buSzPts val="1500"/>
              <a:buNone/>
              <a:defRPr sz="1500"/>
            </a:lvl2pPr>
            <a:lvl3pPr lvl="2">
              <a:spcBef>
                <a:spcPts val="0"/>
              </a:spcBef>
              <a:spcAft>
                <a:spcPts val="0"/>
              </a:spcAft>
              <a:buSzPts val="1300"/>
              <a:buNone/>
              <a:defRPr sz="1300"/>
            </a:lvl3pPr>
            <a:lvl4pPr lvl="3">
              <a:spcBef>
                <a:spcPts val="0"/>
              </a:spcBef>
              <a:spcAft>
                <a:spcPts val="0"/>
              </a:spcAft>
              <a:buSzPts val="1300"/>
              <a:buNone/>
              <a:defRPr sz="1300"/>
            </a:lvl4pPr>
            <a:lvl5pPr lvl="4">
              <a:spcBef>
                <a:spcPts val="0"/>
              </a:spcBef>
              <a:spcAft>
                <a:spcPts val="0"/>
              </a:spcAft>
              <a:buSzPts val="1300"/>
              <a:buNone/>
              <a:defRPr sz="1300"/>
            </a:lvl5pPr>
            <a:lvl6pPr lvl="5">
              <a:spcBef>
                <a:spcPts val="0"/>
              </a:spcBef>
              <a:spcAft>
                <a:spcPts val="0"/>
              </a:spcAft>
              <a:buSzPts val="1300"/>
              <a:buNone/>
              <a:defRPr sz="1300"/>
            </a:lvl6pPr>
            <a:lvl7pPr lvl="6">
              <a:spcBef>
                <a:spcPts val="0"/>
              </a:spcBef>
              <a:spcAft>
                <a:spcPts val="0"/>
              </a:spcAft>
              <a:buSzPts val="1300"/>
              <a:buNone/>
              <a:defRPr sz="1300"/>
            </a:lvl7pPr>
            <a:lvl8pPr lvl="7">
              <a:spcBef>
                <a:spcPts val="0"/>
              </a:spcBef>
              <a:spcAft>
                <a:spcPts val="0"/>
              </a:spcAft>
              <a:buSzPts val="1300"/>
              <a:buNone/>
              <a:defRPr sz="1300"/>
            </a:lvl8pPr>
            <a:lvl9pPr lvl="8">
              <a:spcBef>
                <a:spcPts val="0"/>
              </a:spcBef>
              <a:spcAft>
                <a:spcPts val="0"/>
              </a:spcAft>
              <a:buSzPts val="1300"/>
              <a:buNone/>
              <a:defRPr sz="1300"/>
            </a:lvl9pPr>
          </a:lstStyle>
          <a:p/>
        </p:txBody>
      </p:sp>
      <p:sp>
        <p:nvSpPr>
          <p:cNvPr id="736" name="Google Shape;736;p66"/>
          <p:cNvSpPr/>
          <p:nvPr>
            <p:ph idx="2" type="pic"/>
          </p:nvPr>
        </p:nvSpPr>
        <p:spPr>
          <a:xfrm>
            <a:off x="3944325" y="484632"/>
            <a:ext cx="5199600" cy="4169700"/>
          </a:xfrm>
          <a:prstGeom prst="rect">
            <a:avLst/>
          </a:prstGeom>
          <a:solidFill>
            <a:srgbClr val="EBF1F3"/>
          </a:solidFill>
          <a:ln>
            <a:noFill/>
          </a:ln>
        </p:spPr>
      </p:sp>
      <p:grpSp>
        <p:nvGrpSpPr>
          <p:cNvPr id="737" name="Google Shape;737;p66"/>
          <p:cNvGrpSpPr/>
          <p:nvPr/>
        </p:nvGrpSpPr>
        <p:grpSpPr>
          <a:xfrm>
            <a:off x="8000973" y="4882757"/>
            <a:ext cx="777321" cy="155484"/>
            <a:chOff x="3424807" y="1107551"/>
            <a:chExt cx="4067616" cy="826163"/>
          </a:xfrm>
        </p:grpSpPr>
        <p:sp>
          <p:nvSpPr>
            <p:cNvPr id="738" name="Google Shape;738;p66"/>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39" name="Google Shape;739;p66"/>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0" name="Google Shape;740;p66"/>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1" name="Google Shape;741;p66"/>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2" name="Google Shape;742;p66"/>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3" name="Google Shape;743;p66"/>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4" name="Google Shape;744;p66"/>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5" name="Google Shape;745;p66"/>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46" name="Google Shape;746;p66"/>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747" name="Google Shape;747;p66"/>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3 Column" type="titleOnly">
  <p:cSld name="TITLE_ONLY">
    <p:spTree>
      <p:nvGrpSpPr>
        <p:cNvPr id="748" name="Shape 748"/>
        <p:cNvGrpSpPr/>
        <p:nvPr/>
      </p:nvGrpSpPr>
      <p:grpSpPr>
        <a:xfrm>
          <a:off x="0" y="0"/>
          <a:ext cx="0" cy="0"/>
          <a:chOff x="0" y="0"/>
          <a:chExt cx="0" cy="0"/>
        </a:xfrm>
      </p:grpSpPr>
      <p:sp>
        <p:nvSpPr>
          <p:cNvPr id="749" name="Google Shape;749;p67"/>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750" name="Google Shape;750;p67"/>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751" name="Google Shape;751;p67"/>
          <p:cNvSpPr/>
          <p:nvPr/>
        </p:nvSpPr>
        <p:spPr>
          <a:xfrm>
            <a:off x="3657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52" name="Google Shape;752;p67"/>
          <p:cNvSpPr/>
          <p:nvPr/>
        </p:nvSpPr>
        <p:spPr>
          <a:xfrm>
            <a:off x="329955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53" name="Google Shape;753;p67"/>
          <p:cNvSpPr/>
          <p:nvPr/>
        </p:nvSpPr>
        <p:spPr>
          <a:xfrm>
            <a:off x="62505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54" name="Google Shape;754;p67"/>
          <p:cNvSpPr txBox="1"/>
          <p:nvPr>
            <p:ph idx="1" type="subTitle"/>
          </p:nvPr>
        </p:nvSpPr>
        <p:spPr>
          <a:xfrm>
            <a:off x="458825" y="1132500"/>
            <a:ext cx="2302500" cy="2167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55" name="Google Shape;755;p67"/>
          <p:cNvSpPr txBox="1"/>
          <p:nvPr>
            <p:ph idx="2" type="subTitle"/>
          </p:nvPr>
        </p:nvSpPr>
        <p:spPr>
          <a:xfrm>
            <a:off x="3413550" y="1128750"/>
            <a:ext cx="2265000" cy="21750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56" name="Google Shape;756;p67"/>
          <p:cNvSpPr txBox="1"/>
          <p:nvPr>
            <p:ph idx="3" type="subTitle"/>
          </p:nvPr>
        </p:nvSpPr>
        <p:spPr>
          <a:xfrm>
            <a:off x="6365775" y="1128750"/>
            <a:ext cx="2265000" cy="2298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grpSp>
        <p:nvGrpSpPr>
          <p:cNvPr id="757" name="Google Shape;757;p67"/>
          <p:cNvGrpSpPr/>
          <p:nvPr/>
        </p:nvGrpSpPr>
        <p:grpSpPr>
          <a:xfrm>
            <a:off x="8000973" y="4882757"/>
            <a:ext cx="777321" cy="155484"/>
            <a:chOff x="3424807" y="1107551"/>
            <a:chExt cx="4067616" cy="826163"/>
          </a:xfrm>
        </p:grpSpPr>
        <p:sp>
          <p:nvSpPr>
            <p:cNvPr id="758" name="Google Shape;758;p67"/>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59" name="Google Shape;759;p67"/>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0" name="Google Shape;760;p67"/>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1" name="Google Shape;761;p67"/>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2" name="Google Shape;762;p67"/>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3" name="Google Shape;763;p67"/>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4" name="Google Shape;764;p67"/>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5" name="Google Shape;765;p67"/>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66" name="Google Shape;766;p67"/>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767" name="Google Shape;767;p67"/>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3 Column 1">
  <p:cSld name="TITLE_ONLY_2">
    <p:spTree>
      <p:nvGrpSpPr>
        <p:cNvPr id="768" name="Shape 768"/>
        <p:cNvGrpSpPr/>
        <p:nvPr/>
      </p:nvGrpSpPr>
      <p:grpSpPr>
        <a:xfrm>
          <a:off x="0" y="0"/>
          <a:ext cx="0" cy="0"/>
          <a:chOff x="0" y="0"/>
          <a:chExt cx="0" cy="0"/>
        </a:xfrm>
      </p:grpSpPr>
      <p:sp>
        <p:nvSpPr>
          <p:cNvPr id="769" name="Google Shape;769;p68"/>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770" name="Google Shape;770;p68"/>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771" name="Google Shape;771;p68"/>
          <p:cNvSpPr/>
          <p:nvPr/>
        </p:nvSpPr>
        <p:spPr>
          <a:xfrm>
            <a:off x="3657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72" name="Google Shape;772;p68"/>
          <p:cNvSpPr/>
          <p:nvPr/>
        </p:nvSpPr>
        <p:spPr>
          <a:xfrm>
            <a:off x="329955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73" name="Google Shape;773;p68"/>
          <p:cNvSpPr/>
          <p:nvPr/>
        </p:nvSpPr>
        <p:spPr>
          <a:xfrm>
            <a:off x="6250500" y="1012950"/>
            <a:ext cx="2527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74" name="Google Shape;774;p68"/>
          <p:cNvSpPr txBox="1"/>
          <p:nvPr>
            <p:ph idx="1" type="subTitle"/>
          </p:nvPr>
        </p:nvSpPr>
        <p:spPr>
          <a:xfrm>
            <a:off x="458825" y="2474656"/>
            <a:ext cx="2302500" cy="1939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75" name="Google Shape;775;p68"/>
          <p:cNvSpPr txBox="1"/>
          <p:nvPr>
            <p:ph idx="2" type="subTitle"/>
          </p:nvPr>
        </p:nvSpPr>
        <p:spPr>
          <a:xfrm>
            <a:off x="3413550" y="2471300"/>
            <a:ext cx="2265000" cy="19464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76" name="Google Shape;776;p68"/>
          <p:cNvSpPr txBox="1"/>
          <p:nvPr>
            <p:ph idx="3" type="subTitle"/>
          </p:nvPr>
        </p:nvSpPr>
        <p:spPr>
          <a:xfrm>
            <a:off x="6365775" y="2471300"/>
            <a:ext cx="2265000" cy="20574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77" name="Google Shape;777;p68"/>
          <p:cNvSpPr/>
          <p:nvPr>
            <p:ph idx="4" type="pic"/>
          </p:nvPr>
        </p:nvSpPr>
        <p:spPr>
          <a:xfrm>
            <a:off x="365725" y="1012950"/>
            <a:ext cx="2527800" cy="1371600"/>
          </a:xfrm>
          <a:prstGeom prst="rect">
            <a:avLst/>
          </a:prstGeom>
          <a:noFill/>
          <a:ln>
            <a:noFill/>
          </a:ln>
        </p:spPr>
      </p:sp>
      <p:sp>
        <p:nvSpPr>
          <p:cNvPr id="778" name="Google Shape;778;p68"/>
          <p:cNvSpPr/>
          <p:nvPr>
            <p:ph idx="5" type="pic"/>
          </p:nvPr>
        </p:nvSpPr>
        <p:spPr>
          <a:xfrm>
            <a:off x="3299550" y="1012950"/>
            <a:ext cx="2527800" cy="1371600"/>
          </a:xfrm>
          <a:prstGeom prst="rect">
            <a:avLst/>
          </a:prstGeom>
          <a:noFill/>
          <a:ln>
            <a:noFill/>
          </a:ln>
        </p:spPr>
      </p:sp>
      <p:sp>
        <p:nvSpPr>
          <p:cNvPr id="779" name="Google Shape;779;p68"/>
          <p:cNvSpPr/>
          <p:nvPr>
            <p:ph idx="6" type="pic"/>
          </p:nvPr>
        </p:nvSpPr>
        <p:spPr>
          <a:xfrm>
            <a:off x="6250475" y="1012950"/>
            <a:ext cx="2527800" cy="1371600"/>
          </a:xfrm>
          <a:prstGeom prst="rect">
            <a:avLst/>
          </a:prstGeom>
          <a:noFill/>
          <a:ln>
            <a:noFill/>
          </a:ln>
        </p:spPr>
      </p:sp>
      <p:grpSp>
        <p:nvGrpSpPr>
          <p:cNvPr id="780" name="Google Shape;780;p68"/>
          <p:cNvGrpSpPr/>
          <p:nvPr/>
        </p:nvGrpSpPr>
        <p:grpSpPr>
          <a:xfrm>
            <a:off x="8000973" y="4882757"/>
            <a:ext cx="777321" cy="155484"/>
            <a:chOff x="3424807" y="1107551"/>
            <a:chExt cx="4067616" cy="826163"/>
          </a:xfrm>
        </p:grpSpPr>
        <p:sp>
          <p:nvSpPr>
            <p:cNvPr id="781" name="Google Shape;781;p68"/>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2" name="Google Shape;782;p68"/>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3" name="Google Shape;783;p68"/>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4" name="Google Shape;784;p68"/>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5" name="Google Shape;785;p68"/>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6" name="Google Shape;786;p68"/>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7" name="Google Shape;787;p68"/>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8" name="Google Shape;788;p68"/>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789" name="Google Shape;789;p68"/>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790" name="Google Shape;790;p68"/>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p:cSld name="TITLE_ONLY_1">
    <p:spTree>
      <p:nvGrpSpPr>
        <p:cNvPr id="791" name="Shape 791"/>
        <p:cNvGrpSpPr/>
        <p:nvPr/>
      </p:nvGrpSpPr>
      <p:grpSpPr>
        <a:xfrm>
          <a:off x="0" y="0"/>
          <a:ext cx="0" cy="0"/>
          <a:chOff x="0" y="0"/>
          <a:chExt cx="0" cy="0"/>
        </a:xfrm>
      </p:grpSpPr>
      <p:sp>
        <p:nvSpPr>
          <p:cNvPr id="792" name="Google Shape;792;p69"/>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793" name="Google Shape;793;p69"/>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794" name="Google Shape;794;p69"/>
          <p:cNvSpPr/>
          <p:nvPr/>
        </p:nvSpPr>
        <p:spPr>
          <a:xfrm>
            <a:off x="36570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95" name="Google Shape;795;p69"/>
          <p:cNvSpPr/>
          <p:nvPr/>
        </p:nvSpPr>
        <p:spPr>
          <a:xfrm>
            <a:off x="482845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796" name="Google Shape;796;p69"/>
          <p:cNvSpPr txBox="1"/>
          <p:nvPr>
            <p:ph idx="1" type="subTitle"/>
          </p:nvPr>
        </p:nvSpPr>
        <p:spPr>
          <a:xfrm>
            <a:off x="473825" y="1140000"/>
            <a:ext cx="3690000" cy="33525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797" name="Google Shape;797;p69"/>
          <p:cNvSpPr txBox="1"/>
          <p:nvPr>
            <p:ph idx="2" type="subTitle"/>
          </p:nvPr>
        </p:nvSpPr>
        <p:spPr>
          <a:xfrm>
            <a:off x="4955725" y="1177500"/>
            <a:ext cx="3690000" cy="33150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grpSp>
        <p:nvGrpSpPr>
          <p:cNvPr id="798" name="Google Shape;798;p69"/>
          <p:cNvGrpSpPr/>
          <p:nvPr/>
        </p:nvGrpSpPr>
        <p:grpSpPr>
          <a:xfrm>
            <a:off x="8000973" y="4882757"/>
            <a:ext cx="777321" cy="155484"/>
            <a:chOff x="3424807" y="1107551"/>
            <a:chExt cx="4067616" cy="826163"/>
          </a:xfrm>
        </p:grpSpPr>
        <p:sp>
          <p:nvSpPr>
            <p:cNvPr id="799" name="Google Shape;799;p69"/>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0" name="Google Shape;800;p69"/>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1" name="Google Shape;801;p69"/>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2" name="Google Shape;802;p69"/>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3" name="Google Shape;803;p69"/>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4" name="Google Shape;804;p69"/>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5" name="Google Shape;805;p69"/>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6" name="Google Shape;806;p69"/>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07" name="Google Shape;807;p69"/>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808" name="Google Shape;808;p69"/>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1">
  <p:cSld name="TITLE_ONLY_1_2">
    <p:spTree>
      <p:nvGrpSpPr>
        <p:cNvPr id="809" name="Shape 809"/>
        <p:cNvGrpSpPr/>
        <p:nvPr/>
      </p:nvGrpSpPr>
      <p:grpSpPr>
        <a:xfrm>
          <a:off x="0" y="0"/>
          <a:ext cx="0" cy="0"/>
          <a:chOff x="0" y="0"/>
          <a:chExt cx="0" cy="0"/>
        </a:xfrm>
      </p:grpSpPr>
      <p:sp>
        <p:nvSpPr>
          <p:cNvPr id="810" name="Google Shape;810;p70"/>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811" name="Google Shape;811;p70"/>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812" name="Google Shape;812;p70"/>
          <p:cNvSpPr/>
          <p:nvPr/>
        </p:nvSpPr>
        <p:spPr>
          <a:xfrm>
            <a:off x="36570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813" name="Google Shape;813;p70"/>
          <p:cNvSpPr/>
          <p:nvPr/>
        </p:nvSpPr>
        <p:spPr>
          <a:xfrm>
            <a:off x="4828450" y="1012875"/>
            <a:ext cx="3949800" cy="363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814" name="Google Shape;814;p70"/>
          <p:cNvSpPr txBox="1"/>
          <p:nvPr>
            <p:ph idx="1" type="subTitle"/>
          </p:nvPr>
        </p:nvSpPr>
        <p:spPr>
          <a:xfrm>
            <a:off x="473825" y="2718000"/>
            <a:ext cx="3690000" cy="18288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815" name="Google Shape;815;p70"/>
          <p:cNvSpPr txBox="1"/>
          <p:nvPr>
            <p:ph idx="2" type="subTitle"/>
          </p:nvPr>
        </p:nvSpPr>
        <p:spPr>
          <a:xfrm>
            <a:off x="4955725" y="2718000"/>
            <a:ext cx="3690000" cy="18288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816" name="Google Shape;816;p70"/>
          <p:cNvSpPr/>
          <p:nvPr>
            <p:ph idx="3" type="pic"/>
          </p:nvPr>
        </p:nvSpPr>
        <p:spPr>
          <a:xfrm>
            <a:off x="372325" y="1012875"/>
            <a:ext cx="3949800" cy="1600200"/>
          </a:xfrm>
          <a:prstGeom prst="rect">
            <a:avLst/>
          </a:prstGeom>
          <a:noFill/>
          <a:ln>
            <a:noFill/>
          </a:ln>
        </p:spPr>
      </p:sp>
      <p:sp>
        <p:nvSpPr>
          <p:cNvPr id="817" name="Google Shape;817;p70"/>
          <p:cNvSpPr/>
          <p:nvPr>
            <p:ph idx="4" type="pic"/>
          </p:nvPr>
        </p:nvSpPr>
        <p:spPr>
          <a:xfrm>
            <a:off x="4825825" y="1012875"/>
            <a:ext cx="3949800" cy="1600200"/>
          </a:xfrm>
          <a:prstGeom prst="rect">
            <a:avLst/>
          </a:prstGeom>
          <a:noFill/>
          <a:ln>
            <a:noFill/>
          </a:ln>
        </p:spPr>
      </p:sp>
      <p:grpSp>
        <p:nvGrpSpPr>
          <p:cNvPr id="818" name="Google Shape;818;p70"/>
          <p:cNvGrpSpPr/>
          <p:nvPr/>
        </p:nvGrpSpPr>
        <p:grpSpPr>
          <a:xfrm>
            <a:off x="8000973" y="4882757"/>
            <a:ext cx="777321" cy="155484"/>
            <a:chOff x="3424807" y="1107551"/>
            <a:chExt cx="4067616" cy="826163"/>
          </a:xfrm>
        </p:grpSpPr>
        <p:sp>
          <p:nvSpPr>
            <p:cNvPr id="819" name="Google Shape;819;p70"/>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0" name="Google Shape;820;p70"/>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1" name="Google Shape;821;p70"/>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2" name="Google Shape;822;p70"/>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3" name="Google Shape;823;p70"/>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4" name="Google Shape;824;p70"/>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5" name="Google Shape;825;p70"/>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6" name="Google Shape;826;p70"/>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27" name="Google Shape;827;p70"/>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828" name="Google Shape;828;p70"/>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6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Short">
  <p:cSld name="TITLE_ONLY_1_1">
    <p:spTree>
      <p:nvGrpSpPr>
        <p:cNvPr id="829" name="Shape 829"/>
        <p:cNvGrpSpPr/>
        <p:nvPr/>
      </p:nvGrpSpPr>
      <p:grpSpPr>
        <a:xfrm>
          <a:off x="0" y="0"/>
          <a:ext cx="0" cy="0"/>
          <a:chOff x="0" y="0"/>
          <a:chExt cx="0" cy="0"/>
        </a:xfrm>
      </p:grpSpPr>
      <p:sp>
        <p:nvSpPr>
          <p:cNvPr id="830" name="Google Shape;830;p71"/>
          <p:cNvSpPr txBox="1"/>
          <p:nvPr>
            <p:ph type="title"/>
          </p:nvPr>
        </p:nvSpPr>
        <p:spPr>
          <a:xfrm>
            <a:off x="365700" y="274350"/>
            <a:ext cx="7470600" cy="679800"/>
          </a:xfrm>
          <a:prstGeom prst="rect">
            <a:avLst/>
          </a:prstGeom>
        </p:spPr>
        <p:txBody>
          <a:bodyPr anchorCtr="0" anchor="t" bIns="0" lIns="0" spcFirstLastPara="1" rIns="0" wrap="square" tIns="0">
            <a:normAutofit/>
          </a:bodyPr>
          <a:lstStyle>
            <a:lvl1pPr lvl="0">
              <a:spcBef>
                <a:spcPts val="0"/>
              </a:spcBef>
              <a:spcAft>
                <a:spcPts val="0"/>
              </a:spcAft>
              <a:buSzPts val="20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831" name="Google Shape;831;p71"/>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sp>
        <p:nvSpPr>
          <p:cNvPr id="832" name="Google Shape;832;p71"/>
          <p:cNvSpPr/>
          <p:nvPr/>
        </p:nvSpPr>
        <p:spPr>
          <a:xfrm>
            <a:off x="365700" y="2092825"/>
            <a:ext cx="3949800" cy="255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833" name="Google Shape;833;p71"/>
          <p:cNvSpPr/>
          <p:nvPr/>
        </p:nvSpPr>
        <p:spPr>
          <a:xfrm>
            <a:off x="4828450" y="2092825"/>
            <a:ext cx="3949800" cy="2559600"/>
          </a:xfrm>
          <a:prstGeom prst="rect">
            <a:avLst/>
          </a:prstGeom>
          <a:solidFill>
            <a:srgbClr val="EBF1F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834" name="Google Shape;834;p71"/>
          <p:cNvSpPr txBox="1"/>
          <p:nvPr>
            <p:ph idx="1" type="subTitle"/>
          </p:nvPr>
        </p:nvSpPr>
        <p:spPr>
          <a:xfrm>
            <a:off x="488825" y="2227500"/>
            <a:ext cx="3697500" cy="2424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835" name="Google Shape;835;p71"/>
          <p:cNvSpPr txBox="1"/>
          <p:nvPr>
            <p:ph idx="2" type="subTitle"/>
          </p:nvPr>
        </p:nvSpPr>
        <p:spPr>
          <a:xfrm>
            <a:off x="4947075" y="2227500"/>
            <a:ext cx="3668700" cy="2424900"/>
          </a:xfrm>
          <a:prstGeom prst="rect">
            <a:avLst/>
          </a:prstGeom>
        </p:spPr>
        <p:txBody>
          <a:bodyPr anchorCtr="0" anchor="t" bIns="0" lIns="0" spcFirstLastPara="1" rIns="0" wrap="square" tIns="0">
            <a:normAutofit/>
          </a:bodyPr>
          <a:lstStyle>
            <a:lvl1pPr lvl="0">
              <a:spcBef>
                <a:spcPts val="0"/>
              </a:spcBef>
              <a:spcAft>
                <a:spcPts val="0"/>
              </a:spcAft>
              <a:buSzPts val="1400"/>
              <a:buNone/>
              <a:defRPr/>
            </a:lvl1pPr>
            <a:lvl2pPr lvl="1">
              <a:spcBef>
                <a:spcPts val="0"/>
              </a:spcBef>
              <a:spcAft>
                <a:spcPts val="0"/>
              </a:spcAft>
              <a:buSzPts val="12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grpSp>
        <p:nvGrpSpPr>
          <p:cNvPr id="836" name="Google Shape;836;p71"/>
          <p:cNvGrpSpPr/>
          <p:nvPr/>
        </p:nvGrpSpPr>
        <p:grpSpPr>
          <a:xfrm>
            <a:off x="8000973" y="4882757"/>
            <a:ext cx="777321" cy="155484"/>
            <a:chOff x="3424807" y="1107551"/>
            <a:chExt cx="4067616" cy="826163"/>
          </a:xfrm>
        </p:grpSpPr>
        <p:sp>
          <p:nvSpPr>
            <p:cNvPr id="837" name="Google Shape;837;p71"/>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38" name="Google Shape;838;p71"/>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39" name="Google Shape;839;p71"/>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0" name="Google Shape;840;p71"/>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1" name="Google Shape;841;p71"/>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2" name="Google Shape;842;p71"/>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3" name="Google Shape;843;p71"/>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4" name="Google Shape;844;p71"/>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45" name="Google Shape;845;p71"/>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846" name="Google Shape;846;p71"/>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7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 2 Column Short 1">
  <p:cSld name="TITLE_ONLY_1_1_1">
    <p:spTree>
      <p:nvGrpSpPr>
        <p:cNvPr id="847" name="Shape 847"/>
        <p:cNvGrpSpPr/>
        <p:nvPr/>
      </p:nvGrpSpPr>
      <p:grpSpPr>
        <a:xfrm>
          <a:off x="0" y="0"/>
          <a:ext cx="0" cy="0"/>
          <a:chOff x="0" y="0"/>
          <a:chExt cx="0" cy="0"/>
        </a:xfrm>
      </p:grpSpPr>
      <p:sp>
        <p:nvSpPr>
          <p:cNvPr id="848" name="Google Shape;848;p72"/>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grpSp>
        <p:nvGrpSpPr>
          <p:cNvPr id="849" name="Google Shape;849;p72"/>
          <p:cNvGrpSpPr/>
          <p:nvPr/>
        </p:nvGrpSpPr>
        <p:grpSpPr>
          <a:xfrm>
            <a:off x="8000973" y="4882757"/>
            <a:ext cx="777321" cy="155484"/>
            <a:chOff x="3424807" y="1107551"/>
            <a:chExt cx="4067616" cy="826163"/>
          </a:xfrm>
        </p:grpSpPr>
        <p:sp>
          <p:nvSpPr>
            <p:cNvPr id="850" name="Google Shape;850;p72"/>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1" name="Google Shape;851;p72"/>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2" name="Google Shape;852;p72"/>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3" name="Google Shape;853;p72"/>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4" name="Google Shape;854;p72"/>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5" name="Google Shape;855;p72"/>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6" name="Google Shape;856;p72"/>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7" name="Google Shape;857;p72"/>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58" name="Google Shape;858;p72"/>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
        <p:nvSpPr>
          <p:cNvPr id="859" name="Google Shape;859;p72"/>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Layouts/slideLayout7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old Text">
  <p:cSld name="MAIN_POINT">
    <p:spTree>
      <p:nvGrpSpPr>
        <p:cNvPr id="860" name="Shape 860"/>
        <p:cNvGrpSpPr/>
        <p:nvPr/>
      </p:nvGrpSpPr>
      <p:grpSpPr>
        <a:xfrm>
          <a:off x="0" y="0"/>
          <a:ext cx="0" cy="0"/>
          <a:chOff x="0" y="0"/>
          <a:chExt cx="0" cy="0"/>
        </a:xfrm>
      </p:grpSpPr>
      <p:sp>
        <p:nvSpPr>
          <p:cNvPr id="861" name="Google Shape;861;p73"/>
          <p:cNvSpPr txBox="1"/>
          <p:nvPr>
            <p:ph type="title"/>
          </p:nvPr>
        </p:nvSpPr>
        <p:spPr>
          <a:xfrm>
            <a:off x="365700" y="450150"/>
            <a:ext cx="6492300" cy="4090800"/>
          </a:xfrm>
          <a:prstGeom prst="rect">
            <a:avLst/>
          </a:prstGeom>
        </p:spPr>
        <p:txBody>
          <a:bodyPr anchorCtr="0" anchor="ctr" bIns="0" lIns="0" spcFirstLastPara="1" rIns="0" wrap="square" tIns="0">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862" name="Google Shape;862;p73"/>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grpSp>
        <p:nvGrpSpPr>
          <p:cNvPr id="863" name="Google Shape;863;p73"/>
          <p:cNvGrpSpPr/>
          <p:nvPr/>
        </p:nvGrpSpPr>
        <p:grpSpPr>
          <a:xfrm>
            <a:off x="8000973" y="4882757"/>
            <a:ext cx="777321" cy="155484"/>
            <a:chOff x="3424807" y="1107551"/>
            <a:chExt cx="4067616" cy="826163"/>
          </a:xfrm>
        </p:grpSpPr>
        <p:sp>
          <p:nvSpPr>
            <p:cNvPr id="864" name="Google Shape;864;p73"/>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65" name="Google Shape;865;p73"/>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66" name="Google Shape;866;p73"/>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67" name="Google Shape;867;p73"/>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68" name="Google Shape;868;p73"/>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69" name="Google Shape;869;p73"/>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0" name="Google Shape;870;p73"/>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1" name="Google Shape;871;p73"/>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2" name="Google Shape;872;p73"/>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Tree>
  </p:cSld>
  <p:clrMapOvr>
    <a:masterClrMapping/>
  </p:clrMapOvr>
</p:sldLayout>
</file>

<file path=ppt/slideLayouts/slideLayout7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CAPTION_ONLY">
    <p:spTree>
      <p:nvGrpSpPr>
        <p:cNvPr id="873" name="Shape 873"/>
        <p:cNvGrpSpPr/>
        <p:nvPr/>
      </p:nvGrpSpPr>
      <p:grpSpPr>
        <a:xfrm>
          <a:off x="0" y="0"/>
          <a:ext cx="0" cy="0"/>
          <a:chOff x="0" y="0"/>
          <a:chExt cx="0" cy="0"/>
        </a:xfrm>
      </p:grpSpPr>
      <p:sp>
        <p:nvSpPr>
          <p:cNvPr id="874" name="Google Shape;874;p74"/>
          <p:cNvSpPr txBox="1"/>
          <p:nvPr>
            <p:ph idx="12" type="sldNum"/>
          </p:nvPr>
        </p:nvSpPr>
        <p:spPr>
          <a:xfrm>
            <a:off x="4297650" y="4778850"/>
            <a:ext cx="548700" cy="3645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ctr">
              <a:spcBef>
                <a:spcPts val="0"/>
              </a:spcBef>
              <a:spcAft>
                <a:spcPts val="0"/>
              </a:spcAft>
              <a:buNone/>
            </a:pPr>
            <a:fld id="{00000000-1234-1234-1234-123412341234}" type="slidenum">
              <a:rPr lang="en"/>
              <a:t>‹#›</a:t>
            </a:fld>
            <a:endParaRPr/>
          </a:p>
        </p:txBody>
      </p:sp>
      <p:grpSp>
        <p:nvGrpSpPr>
          <p:cNvPr id="875" name="Google Shape;875;p74"/>
          <p:cNvGrpSpPr/>
          <p:nvPr/>
        </p:nvGrpSpPr>
        <p:grpSpPr>
          <a:xfrm>
            <a:off x="8000973" y="4882757"/>
            <a:ext cx="777321" cy="155484"/>
            <a:chOff x="3424807" y="1107551"/>
            <a:chExt cx="4067616" cy="826163"/>
          </a:xfrm>
        </p:grpSpPr>
        <p:sp>
          <p:nvSpPr>
            <p:cNvPr id="876" name="Google Shape;876;p74"/>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7" name="Google Shape;877;p74"/>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8" name="Google Shape;878;p74"/>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79" name="Google Shape;879;p74"/>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0" name="Google Shape;880;p74"/>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1" name="Google Shape;881;p74"/>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2" name="Google Shape;882;p74"/>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3" name="Google Shape;883;p74"/>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4" name="Google Shape;884;p74"/>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Tree>
  </p:cSld>
  <p:clrMapOvr>
    <a:masterClrMapping/>
  </p:clrMapOvr>
</p:sldLayout>
</file>

<file path=ppt/slideLayouts/slideLayout7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d Slide">
  <p:cSld name="CUSTOM_3">
    <p:bg>
      <p:bgPr>
        <a:solidFill>
          <a:srgbClr val="CFDDE5"/>
        </a:solidFill>
      </p:bgPr>
    </p:bg>
    <p:spTree>
      <p:nvGrpSpPr>
        <p:cNvPr id="885" name="Shape 885"/>
        <p:cNvGrpSpPr/>
        <p:nvPr/>
      </p:nvGrpSpPr>
      <p:grpSpPr>
        <a:xfrm>
          <a:off x="0" y="0"/>
          <a:ext cx="0" cy="0"/>
          <a:chOff x="0" y="0"/>
          <a:chExt cx="0" cy="0"/>
        </a:xfrm>
      </p:grpSpPr>
      <p:grpSp>
        <p:nvGrpSpPr>
          <p:cNvPr id="886" name="Google Shape;886;p75"/>
          <p:cNvGrpSpPr/>
          <p:nvPr/>
        </p:nvGrpSpPr>
        <p:grpSpPr>
          <a:xfrm>
            <a:off x="2286000" y="1946695"/>
            <a:ext cx="4572000" cy="928359"/>
            <a:chOff x="3424807" y="1107551"/>
            <a:chExt cx="4067616" cy="826163"/>
          </a:xfrm>
        </p:grpSpPr>
        <p:sp>
          <p:nvSpPr>
            <p:cNvPr id="887" name="Google Shape;887;p75"/>
            <p:cNvSpPr/>
            <p:nvPr/>
          </p:nvSpPr>
          <p:spPr>
            <a:xfrm>
              <a:off x="4353245" y="1168467"/>
              <a:ext cx="3139178" cy="702718"/>
            </a:xfrm>
            <a:custGeom>
              <a:rect b="b" l="l" r="r" t="t"/>
              <a:pathLst>
                <a:path extrusionOk="0" h="702718" w="3139178">
                  <a:moveTo>
                    <a:pt x="1125547" y="75623"/>
                  </a:moveTo>
                  <a:lnTo>
                    <a:pt x="1003437" y="75623"/>
                  </a:lnTo>
                  <a:lnTo>
                    <a:pt x="1003437" y="199354"/>
                  </a:lnTo>
                  <a:lnTo>
                    <a:pt x="952613" y="199354"/>
                  </a:lnTo>
                  <a:lnTo>
                    <a:pt x="952613" y="297749"/>
                  </a:lnTo>
                  <a:lnTo>
                    <a:pt x="1003437" y="297749"/>
                  </a:lnTo>
                  <a:lnTo>
                    <a:pt x="1003437" y="541794"/>
                  </a:lnTo>
                  <a:cubicBezTo>
                    <a:pt x="1003437" y="644554"/>
                    <a:pt x="1054832" y="694559"/>
                    <a:pt x="1160762" y="694559"/>
                  </a:cubicBezTo>
                  <a:lnTo>
                    <a:pt x="1237569" y="694559"/>
                  </a:lnTo>
                  <a:lnTo>
                    <a:pt x="1237569" y="593316"/>
                  </a:lnTo>
                  <a:lnTo>
                    <a:pt x="1181606" y="593316"/>
                  </a:lnTo>
                  <a:cubicBezTo>
                    <a:pt x="1161428" y="593316"/>
                    <a:pt x="1147247" y="589331"/>
                    <a:pt x="1138586" y="581266"/>
                  </a:cubicBezTo>
                  <a:cubicBezTo>
                    <a:pt x="1129925" y="573201"/>
                    <a:pt x="1125642" y="560296"/>
                    <a:pt x="1125642" y="542743"/>
                  </a:cubicBezTo>
                  <a:lnTo>
                    <a:pt x="1125642" y="297844"/>
                  </a:lnTo>
                  <a:lnTo>
                    <a:pt x="1237950" y="297844"/>
                  </a:lnTo>
                  <a:lnTo>
                    <a:pt x="1237950" y="199448"/>
                  </a:lnTo>
                  <a:lnTo>
                    <a:pt x="1125357" y="199448"/>
                  </a:lnTo>
                  <a:lnTo>
                    <a:pt x="1125642" y="75718"/>
                  </a:lnTo>
                  <a:close/>
                  <a:moveTo>
                    <a:pt x="270394" y="509248"/>
                  </a:moveTo>
                  <a:cubicBezTo>
                    <a:pt x="270394" y="535152"/>
                    <a:pt x="264017" y="555837"/>
                    <a:pt x="251644" y="570544"/>
                  </a:cubicBezTo>
                  <a:cubicBezTo>
                    <a:pt x="238986" y="585536"/>
                    <a:pt x="220807" y="593316"/>
                    <a:pt x="197109" y="593316"/>
                  </a:cubicBezTo>
                  <a:cubicBezTo>
                    <a:pt x="173410" y="593316"/>
                    <a:pt x="154089" y="585251"/>
                    <a:pt x="141145" y="569690"/>
                  </a:cubicBezTo>
                  <a:cubicBezTo>
                    <a:pt x="128773" y="554698"/>
                    <a:pt x="122110" y="533728"/>
                    <a:pt x="121254" y="507540"/>
                  </a:cubicBezTo>
                  <a:lnTo>
                    <a:pt x="0" y="507540"/>
                  </a:lnTo>
                  <a:cubicBezTo>
                    <a:pt x="571" y="567982"/>
                    <a:pt x="19035" y="615425"/>
                    <a:pt x="54821" y="649109"/>
                  </a:cubicBezTo>
                  <a:cubicBezTo>
                    <a:pt x="91178" y="683362"/>
                    <a:pt x="139718" y="700916"/>
                    <a:pt x="199107" y="700916"/>
                  </a:cubicBezTo>
                  <a:cubicBezTo>
                    <a:pt x="258497" y="700916"/>
                    <a:pt x="305323" y="683932"/>
                    <a:pt x="340253" y="650532"/>
                  </a:cubicBezTo>
                  <a:cubicBezTo>
                    <a:pt x="375182" y="617132"/>
                    <a:pt x="392790" y="569690"/>
                    <a:pt x="392790" y="509248"/>
                  </a:cubicBezTo>
                  <a:lnTo>
                    <a:pt x="392790" y="69266"/>
                  </a:lnTo>
                  <a:lnTo>
                    <a:pt x="270394" y="69266"/>
                  </a:lnTo>
                  <a:lnTo>
                    <a:pt x="270394" y="509248"/>
                  </a:lnTo>
                  <a:close/>
                  <a:moveTo>
                    <a:pt x="811372" y="75339"/>
                  </a:moveTo>
                  <a:lnTo>
                    <a:pt x="689262" y="75339"/>
                  </a:lnTo>
                  <a:lnTo>
                    <a:pt x="689262" y="199069"/>
                  </a:lnTo>
                  <a:lnTo>
                    <a:pt x="629492" y="199069"/>
                  </a:lnTo>
                  <a:lnTo>
                    <a:pt x="629492" y="297465"/>
                  </a:lnTo>
                  <a:lnTo>
                    <a:pt x="689262" y="297465"/>
                  </a:lnTo>
                  <a:lnTo>
                    <a:pt x="689262" y="541509"/>
                  </a:lnTo>
                  <a:cubicBezTo>
                    <a:pt x="689262" y="644270"/>
                    <a:pt x="740657" y="694274"/>
                    <a:pt x="846587" y="694274"/>
                  </a:cubicBezTo>
                  <a:lnTo>
                    <a:pt x="923394" y="694274"/>
                  </a:lnTo>
                  <a:lnTo>
                    <a:pt x="923394" y="593032"/>
                  </a:lnTo>
                  <a:lnTo>
                    <a:pt x="867431" y="593032"/>
                  </a:lnTo>
                  <a:cubicBezTo>
                    <a:pt x="847254" y="593032"/>
                    <a:pt x="833072" y="589046"/>
                    <a:pt x="824411" y="580981"/>
                  </a:cubicBezTo>
                  <a:cubicBezTo>
                    <a:pt x="815750" y="572916"/>
                    <a:pt x="811468" y="560012"/>
                    <a:pt x="811468" y="542458"/>
                  </a:cubicBezTo>
                  <a:lnTo>
                    <a:pt x="811468" y="297560"/>
                  </a:lnTo>
                  <a:lnTo>
                    <a:pt x="923775" y="297560"/>
                  </a:lnTo>
                  <a:lnTo>
                    <a:pt x="923775" y="199164"/>
                  </a:lnTo>
                  <a:lnTo>
                    <a:pt x="811468" y="199164"/>
                  </a:lnTo>
                  <a:lnTo>
                    <a:pt x="811468" y="75434"/>
                  </a:lnTo>
                  <a:close/>
                  <a:moveTo>
                    <a:pt x="521277" y="285"/>
                  </a:moveTo>
                  <a:cubicBezTo>
                    <a:pt x="479971" y="285"/>
                    <a:pt x="446279" y="33969"/>
                    <a:pt x="446279" y="75339"/>
                  </a:cubicBezTo>
                  <a:cubicBezTo>
                    <a:pt x="446279" y="116709"/>
                    <a:pt x="480066" y="150488"/>
                    <a:pt x="521277" y="150488"/>
                  </a:cubicBezTo>
                  <a:cubicBezTo>
                    <a:pt x="562488" y="150488"/>
                    <a:pt x="596275" y="116804"/>
                    <a:pt x="596275" y="75339"/>
                  </a:cubicBezTo>
                  <a:cubicBezTo>
                    <a:pt x="596275" y="33874"/>
                    <a:pt x="562774" y="285"/>
                    <a:pt x="521277" y="285"/>
                  </a:cubicBezTo>
                  <a:moveTo>
                    <a:pt x="459794" y="694559"/>
                  </a:moveTo>
                  <a:lnTo>
                    <a:pt x="581047" y="694559"/>
                  </a:lnTo>
                  <a:lnTo>
                    <a:pt x="581047" y="199354"/>
                  </a:lnTo>
                  <a:lnTo>
                    <a:pt x="459794" y="199354"/>
                  </a:lnTo>
                  <a:lnTo>
                    <a:pt x="459794" y="694559"/>
                  </a:lnTo>
                  <a:close/>
                  <a:moveTo>
                    <a:pt x="2673960" y="694274"/>
                  </a:moveTo>
                  <a:lnTo>
                    <a:pt x="2795213" y="694274"/>
                  </a:lnTo>
                  <a:lnTo>
                    <a:pt x="2795213" y="199069"/>
                  </a:lnTo>
                  <a:lnTo>
                    <a:pt x="2673960" y="199069"/>
                  </a:lnTo>
                  <a:lnTo>
                    <a:pt x="2673960" y="694274"/>
                  </a:lnTo>
                  <a:close/>
                  <a:moveTo>
                    <a:pt x="1628836" y="221557"/>
                  </a:moveTo>
                  <a:cubicBezTo>
                    <a:pt x="1591622" y="201441"/>
                    <a:pt x="1549174" y="191099"/>
                    <a:pt x="1502157" y="191099"/>
                  </a:cubicBezTo>
                  <a:cubicBezTo>
                    <a:pt x="1455140" y="191099"/>
                    <a:pt x="1409837" y="201726"/>
                    <a:pt x="1372242" y="222505"/>
                  </a:cubicBezTo>
                  <a:cubicBezTo>
                    <a:pt x="1335029" y="243190"/>
                    <a:pt x="1305239" y="273459"/>
                    <a:pt x="1284776" y="311697"/>
                  </a:cubicBezTo>
                  <a:cubicBezTo>
                    <a:pt x="1264028" y="350221"/>
                    <a:pt x="1253273" y="395766"/>
                    <a:pt x="1253273" y="446909"/>
                  </a:cubicBezTo>
                  <a:cubicBezTo>
                    <a:pt x="1253273" y="498052"/>
                    <a:pt x="1263933" y="542743"/>
                    <a:pt x="1285062" y="581266"/>
                  </a:cubicBezTo>
                  <a:cubicBezTo>
                    <a:pt x="1306095" y="619789"/>
                    <a:pt x="1335885" y="650058"/>
                    <a:pt x="1373670" y="671027"/>
                  </a:cubicBezTo>
                  <a:cubicBezTo>
                    <a:pt x="1411455" y="691997"/>
                    <a:pt x="1454474" y="702719"/>
                    <a:pt x="1502157" y="702719"/>
                  </a:cubicBezTo>
                  <a:cubicBezTo>
                    <a:pt x="1561071" y="702719"/>
                    <a:pt x="1611228" y="687158"/>
                    <a:pt x="1651678" y="656699"/>
                  </a:cubicBezTo>
                  <a:cubicBezTo>
                    <a:pt x="1690890" y="626811"/>
                    <a:pt x="1718396" y="588477"/>
                    <a:pt x="1732768" y="542743"/>
                  </a:cubicBezTo>
                  <a:lnTo>
                    <a:pt x="1601425" y="542743"/>
                  </a:lnTo>
                  <a:cubicBezTo>
                    <a:pt x="1580963" y="583069"/>
                    <a:pt x="1546604" y="603184"/>
                    <a:pt x="1499207" y="603184"/>
                  </a:cubicBezTo>
                  <a:cubicBezTo>
                    <a:pt x="1465990" y="603184"/>
                    <a:pt x="1437723" y="592557"/>
                    <a:pt x="1414881" y="571777"/>
                  </a:cubicBezTo>
                  <a:cubicBezTo>
                    <a:pt x="1392039" y="551092"/>
                    <a:pt x="1379095" y="521678"/>
                    <a:pt x="1375954" y="485147"/>
                  </a:cubicBezTo>
                  <a:lnTo>
                    <a:pt x="1375669" y="482301"/>
                  </a:lnTo>
                  <a:lnTo>
                    <a:pt x="1742476" y="482301"/>
                  </a:lnTo>
                  <a:cubicBezTo>
                    <a:pt x="1744474" y="468448"/>
                    <a:pt x="1745616" y="452981"/>
                    <a:pt x="1745616" y="436282"/>
                  </a:cubicBezTo>
                  <a:cubicBezTo>
                    <a:pt x="1745616" y="388270"/>
                    <a:pt x="1735242" y="345097"/>
                    <a:pt x="1714780" y="307902"/>
                  </a:cubicBezTo>
                  <a:cubicBezTo>
                    <a:pt x="1695173" y="270802"/>
                    <a:pt x="1665954" y="241672"/>
                    <a:pt x="1628741" y="221557"/>
                  </a:cubicBezTo>
                  <a:moveTo>
                    <a:pt x="1620746" y="402502"/>
                  </a:moveTo>
                  <a:lnTo>
                    <a:pt x="1377096" y="402502"/>
                  </a:lnTo>
                  <a:lnTo>
                    <a:pt x="1377668" y="399371"/>
                  </a:lnTo>
                  <a:cubicBezTo>
                    <a:pt x="1382617" y="365118"/>
                    <a:pt x="1396132" y="338075"/>
                    <a:pt x="1417832" y="318529"/>
                  </a:cubicBezTo>
                  <a:cubicBezTo>
                    <a:pt x="1439722" y="299267"/>
                    <a:pt x="1466942" y="289494"/>
                    <a:pt x="1498636" y="289494"/>
                  </a:cubicBezTo>
                  <a:cubicBezTo>
                    <a:pt x="1532423" y="289494"/>
                    <a:pt x="1561261" y="299552"/>
                    <a:pt x="1584674" y="319383"/>
                  </a:cubicBezTo>
                  <a:cubicBezTo>
                    <a:pt x="1608088" y="339499"/>
                    <a:pt x="1620175" y="366256"/>
                    <a:pt x="1620746" y="399656"/>
                  </a:cubicBezTo>
                  <a:lnTo>
                    <a:pt x="1620746" y="402502"/>
                  </a:lnTo>
                  <a:close/>
                  <a:moveTo>
                    <a:pt x="3139083" y="297465"/>
                  </a:moveTo>
                  <a:lnTo>
                    <a:pt x="3139083" y="199069"/>
                  </a:lnTo>
                  <a:lnTo>
                    <a:pt x="3026776" y="199069"/>
                  </a:lnTo>
                  <a:lnTo>
                    <a:pt x="3026776" y="75339"/>
                  </a:lnTo>
                  <a:lnTo>
                    <a:pt x="2904665" y="75339"/>
                  </a:lnTo>
                  <a:lnTo>
                    <a:pt x="2904665" y="199069"/>
                  </a:lnTo>
                  <a:lnTo>
                    <a:pt x="2844895" y="199069"/>
                  </a:lnTo>
                  <a:lnTo>
                    <a:pt x="2844895" y="297465"/>
                  </a:lnTo>
                  <a:lnTo>
                    <a:pt x="2904665" y="297465"/>
                  </a:lnTo>
                  <a:lnTo>
                    <a:pt x="2904665" y="541509"/>
                  </a:lnTo>
                  <a:cubicBezTo>
                    <a:pt x="2904665" y="644270"/>
                    <a:pt x="2956061" y="694274"/>
                    <a:pt x="3061991" y="694274"/>
                  </a:cubicBezTo>
                  <a:lnTo>
                    <a:pt x="3138798" y="694274"/>
                  </a:lnTo>
                  <a:lnTo>
                    <a:pt x="3138798" y="593032"/>
                  </a:lnTo>
                  <a:lnTo>
                    <a:pt x="3082834" y="593032"/>
                  </a:lnTo>
                  <a:cubicBezTo>
                    <a:pt x="3062657" y="593032"/>
                    <a:pt x="3048476" y="589046"/>
                    <a:pt x="3039815" y="580981"/>
                  </a:cubicBezTo>
                  <a:cubicBezTo>
                    <a:pt x="3031154" y="572916"/>
                    <a:pt x="3026871" y="560012"/>
                    <a:pt x="3026871" y="542458"/>
                  </a:cubicBezTo>
                  <a:lnTo>
                    <a:pt x="3026871" y="297560"/>
                  </a:lnTo>
                  <a:lnTo>
                    <a:pt x="3139178" y="297560"/>
                  </a:lnTo>
                  <a:close/>
                  <a:moveTo>
                    <a:pt x="2735348" y="0"/>
                  </a:moveTo>
                  <a:cubicBezTo>
                    <a:pt x="2694042" y="0"/>
                    <a:pt x="2660350" y="33684"/>
                    <a:pt x="2660350" y="75149"/>
                  </a:cubicBezTo>
                  <a:cubicBezTo>
                    <a:pt x="2660350" y="116614"/>
                    <a:pt x="2694137" y="150203"/>
                    <a:pt x="2735348" y="150203"/>
                  </a:cubicBezTo>
                  <a:cubicBezTo>
                    <a:pt x="2776559" y="150203"/>
                    <a:pt x="2810346" y="116519"/>
                    <a:pt x="2810346" y="75149"/>
                  </a:cubicBezTo>
                  <a:cubicBezTo>
                    <a:pt x="2810346" y="33779"/>
                    <a:pt x="2776559" y="0"/>
                    <a:pt x="2735348" y="0"/>
                  </a:cubicBezTo>
                  <a:moveTo>
                    <a:pt x="1917409" y="255146"/>
                  </a:moveTo>
                  <a:lnTo>
                    <a:pt x="1912459" y="262073"/>
                  </a:lnTo>
                  <a:lnTo>
                    <a:pt x="1912459" y="199354"/>
                  </a:lnTo>
                  <a:lnTo>
                    <a:pt x="1791206" y="199354"/>
                  </a:lnTo>
                  <a:lnTo>
                    <a:pt x="1791206" y="694559"/>
                  </a:lnTo>
                  <a:lnTo>
                    <a:pt x="1912459" y="694559"/>
                  </a:lnTo>
                  <a:lnTo>
                    <a:pt x="1912459" y="447952"/>
                  </a:lnTo>
                  <a:cubicBezTo>
                    <a:pt x="1912459" y="401079"/>
                    <a:pt x="1922833" y="367395"/>
                    <a:pt x="1943677" y="348418"/>
                  </a:cubicBezTo>
                  <a:cubicBezTo>
                    <a:pt x="1964425" y="329441"/>
                    <a:pt x="1995072" y="319668"/>
                    <a:pt x="2035426" y="319668"/>
                  </a:cubicBezTo>
                  <a:lnTo>
                    <a:pt x="2066263" y="319668"/>
                  </a:lnTo>
                  <a:lnTo>
                    <a:pt x="2066263" y="192237"/>
                  </a:lnTo>
                  <a:cubicBezTo>
                    <a:pt x="1975085" y="192806"/>
                    <a:pt x="1933779" y="231994"/>
                    <a:pt x="1917313" y="255241"/>
                  </a:cubicBezTo>
                  <a:moveTo>
                    <a:pt x="2516254" y="222126"/>
                  </a:moveTo>
                  <a:cubicBezTo>
                    <a:pt x="2482181" y="201441"/>
                    <a:pt x="2443540" y="191004"/>
                    <a:pt x="2401377" y="191004"/>
                  </a:cubicBezTo>
                  <a:cubicBezTo>
                    <a:pt x="2365305" y="191004"/>
                    <a:pt x="2332660" y="198500"/>
                    <a:pt x="2304393" y="213207"/>
                  </a:cubicBezTo>
                  <a:cubicBezTo>
                    <a:pt x="2276411" y="227914"/>
                    <a:pt x="2253854" y="247460"/>
                    <a:pt x="2237960" y="271087"/>
                  </a:cubicBezTo>
                  <a:lnTo>
                    <a:pt x="2233011" y="278583"/>
                  </a:lnTo>
                  <a:lnTo>
                    <a:pt x="2233011" y="31027"/>
                  </a:lnTo>
                  <a:lnTo>
                    <a:pt x="2111757" y="31027"/>
                  </a:lnTo>
                  <a:lnTo>
                    <a:pt x="2111757" y="694274"/>
                  </a:lnTo>
                  <a:lnTo>
                    <a:pt x="2233011" y="694274"/>
                  </a:lnTo>
                  <a:lnTo>
                    <a:pt x="2233011" y="617132"/>
                  </a:lnTo>
                  <a:lnTo>
                    <a:pt x="2237960" y="624059"/>
                  </a:lnTo>
                  <a:cubicBezTo>
                    <a:pt x="2254426" y="647116"/>
                    <a:pt x="2276887" y="666093"/>
                    <a:pt x="2304393" y="680705"/>
                  </a:cubicBezTo>
                  <a:cubicBezTo>
                    <a:pt x="2331803" y="695128"/>
                    <a:pt x="2364449" y="702529"/>
                    <a:pt x="2401377" y="702529"/>
                  </a:cubicBezTo>
                  <a:cubicBezTo>
                    <a:pt x="2443540" y="702529"/>
                    <a:pt x="2482181" y="691617"/>
                    <a:pt x="2516254" y="670268"/>
                  </a:cubicBezTo>
                  <a:cubicBezTo>
                    <a:pt x="2550327" y="649014"/>
                    <a:pt x="2577737" y="618461"/>
                    <a:pt x="2597629" y="579653"/>
                  </a:cubicBezTo>
                  <a:cubicBezTo>
                    <a:pt x="2617521" y="540845"/>
                    <a:pt x="2627609" y="495300"/>
                    <a:pt x="2627609" y="445011"/>
                  </a:cubicBezTo>
                  <a:cubicBezTo>
                    <a:pt x="2627609" y="394722"/>
                    <a:pt x="2617521" y="349462"/>
                    <a:pt x="2597629" y="311223"/>
                  </a:cubicBezTo>
                  <a:cubicBezTo>
                    <a:pt x="2577737" y="272700"/>
                    <a:pt x="2550612" y="243001"/>
                    <a:pt x="2516254" y="222031"/>
                  </a:cubicBezTo>
                  <a:moveTo>
                    <a:pt x="2484751" y="525663"/>
                  </a:moveTo>
                  <a:cubicBezTo>
                    <a:pt x="2472378" y="548436"/>
                    <a:pt x="2455341" y="565989"/>
                    <a:pt x="2434783" y="578324"/>
                  </a:cubicBezTo>
                  <a:cubicBezTo>
                    <a:pt x="2414321" y="590659"/>
                    <a:pt x="2391764" y="596732"/>
                    <a:pt x="2367780" y="596732"/>
                  </a:cubicBezTo>
                  <a:cubicBezTo>
                    <a:pt x="2343795" y="596732"/>
                    <a:pt x="2322191" y="590659"/>
                    <a:pt x="2301728" y="578894"/>
                  </a:cubicBezTo>
                  <a:cubicBezTo>
                    <a:pt x="2281265" y="567128"/>
                    <a:pt x="2264514" y="549574"/>
                    <a:pt x="2251761" y="526802"/>
                  </a:cubicBezTo>
                  <a:cubicBezTo>
                    <a:pt x="2239388" y="504314"/>
                    <a:pt x="2233011" y="477272"/>
                    <a:pt x="2233011" y="446814"/>
                  </a:cubicBezTo>
                  <a:cubicBezTo>
                    <a:pt x="2233011" y="416356"/>
                    <a:pt x="2239388" y="389503"/>
                    <a:pt x="2251761" y="366826"/>
                  </a:cubicBezTo>
                  <a:cubicBezTo>
                    <a:pt x="2264134" y="344053"/>
                    <a:pt x="2281170" y="326784"/>
                    <a:pt x="2301728" y="314734"/>
                  </a:cubicBezTo>
                  <a:cubicBezTo>
                    <a:pt x="2322191" y="302968"/>
                    <a:pt x="2344462" y="296895"/>
                    <a:pt x="2367780" y="296895"/>
                  </a:cubicBezTo>
                  <a:cubicBezTo>
                    <a:pt x="2391098" y="296895"/>
                    <a:pt x="2414225" y="302968"/>
                    <a:pt x="2434783" y="314449"/>
                  </a:cubicBezTo>
                  <a:cubicBezTo>
                    <a:pt x="2455246" y="326215"/>
                    <a:pt x="2471997" y="343199"/>
                    <a:pt x="2484751" y="365687"/>
                  </a:cubicBezTo>
                  <a:cubicBezTo>
                    <a:pt x="2497124" y="388175"/>
                    <a:pt x="2503500" y="414932"/>
                    <a:pt x="2503500" y="445106"/>
                  </a:cubicBezTo>
                  <a:cubicBezTo>
                    <a:pt x="2503500" y="475279"/>
                    <a:pt x="2497409" y="503270"/>
                    <a:pt x="2484751" y="525663"/>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8" name="Google Shape;888;p75"/>
            <p:cNvSpPr/>
            <p:nvPr/>
          </p:nvSpPr>
          <p:spPr>
            <a:xfrm>
              <a:off x="3839106" y="1520680"/>
              <a:ext cx="347676" cy="346520"/>
            </a:xfrm>
            <a:custGeom>
              <a:rect b="b" l="l" r="r" t="t"/>
              <a:pathLst>
                <a:path extrusionOk="0" h="346520" w="347676">
                  <a:moveTo>
                    <a:pt x="95" y="121927"/>
                  </a:moveTo>
                  <a:cubicBezTo>
                    <a:pt x="19892" y="215104"/>
                    <a:pt x="44066" y="265394"/>
                    <a:pt x="66813" y="346520"/>
                  </a:cubicBezTo>
                  <a:cubicBezTo>
                    <a:pt x="66813" y="192142"/>
                    <a:pt x="192826" y="66514"/>
                    <a:pt x="347677" y="66514"/>
                  </a:cubicBezTo>
                  <a:cubicBezTo>
                    <a:pt x="226518" y="30933"/>
                    <a:pt x="180929" y="14612"/>
                    <a:pt x="122396" y="0"/>
                  </a:cubicBezTo>
                  <a:cubicBezTo>
                    <a:pt x="73571" y="31692"/>
                    <a:pt x="31789" y="73251"/>
                    <a:pt x="0" y="122022"/>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89" name="Google Shape;889;p75"/>
            <p:cNvSpPr/>
            <p:nvPr/>
          </p:nvSpPr>
          <p:spPr>
            <a:xfrm>
              <a:off x="3491620" y="1174065"/>
              <a:ext cx="347676" cy="346520"/>
            </a:xfrm>
            <a:custGeom>
              <a:rect b="b" l="l" r="r" t="t"/>
              <a:pathLst>
                <a:path extrusionOk="0" h="346520" w="347676">
                  <a:moveTo>
                    <a:pt x="347581" y="224593"/>
                  </a:moveTo>
                  <a:cubicBezTo>
                    <a:pt x="327499" y="139102"/>
                    <a:pt x="302278" y="74580"/>
                    <a:pt x="280863" y="0"/>
                  </a:cubicBezTo>
                  <a:cubicBezTo>
                    <a:pt x="280863" y="154378"/>
                    <a:pt x="154851" y="280006"/>
                    <a:pt x="0" y="280006"/>
                  </a:cubicBezTo>
                  <a:cubicBezTo>
                    <a:pt x="76997" y="306953"/>
                    <a:pt x="151044" y="324317"/>
                    <a:pt x="225281" y="346520"/>
                  </a:cubicBezTo>
                  <a:cubicBezTo>
                    <a:pt x="274106" y="314829"/>
                    <a:pt x="315888" y="273269"/>
                    <a:pt x="347677" y="224498"/>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0" name="Google Shape;890;p75"/>
            <p:cNvSpPr/>
            <p:nvPr/>
          </p:nvSpPr>
          <p:spPr>
            <a:xfrm>
              <a:off x="3491525" y="1520680"/>
              <a:ext cx="333590" cy="259225"/>
            </a:xfrm>
            <a:custGeom>
              <a:rect b="b" l="l" r="r" t="t"/>
              <a:pathLst>
                <a:path extrusionOk="0" h="259225" w="333590">
                  <a:moveTo>
                    <a:pt x="225281" y="0"/>
                  </a:moveTo>
                  <a:cubicBezTo>
                    <a:pt x="170555" y="3226"/>
                    <a:pt x="28077" y="44881"/>
                    <a:pt x="0" y="66514"/>
                  </a:cubicBezTo>
                  <a:cubicBezTo>
                    <a:pt x="124299" y="66514"/>
                    <a:pt x="229944" y="147451"/>
                    <a:pt x="266777" y="259226"/>
                  </a:cubicBezTo>
                  <a:cubicBezTo>
                    <a:pt x="278484" y="201915"/>
                    <a:pt x="301612" y="148590"/>
                    <a:pt x="333591" y="101812"/>
                  </a:cubicBezTo>
                  <a:cubicBezTo>
                    <a:pt x="303896" y="61770"/>
                    <a:pt x="267253" y="27137"/>
                    <a:pt x="225281" y="0"/>
                  </a:cubicBezTo>
                </a:path>
              </a:pathLst>
            </a:custGeom>
            <a:solidFill>
              <a:srgbClr val="1D5066"/>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1" name="Google Shape;891;p75"/>
            <p:cNvSpPr/>
            <p:nvPr/>
          </p:nvSpPr>
          <p:spPr>
            <a:xfrm>
              <a:off x="3853287" y="1261454"/>
              <a:ext cx="333590" cy="259225"/>
            </a:xfrm>
            <a:custGeom>
              <a:rect b="b" l="l" r="r" t="t"/>
              <a:pathLst>
                <a:path extrusionOk="0" h="259225" w="333590">
                  <a:moveTo>
                    <a:pt x="66718" y="0"/>
                  </a:moveTo>
                  <a:cubicBezTo>
                    <a:pt x="55012" y="57311"/>
                    <a:pt x="31884" y="110636"/>
                    <a:pt x="0" y="157414"/>
                  </a:cubicBezTo>
                  <a:cubicBezTo>
                    <a:pt x="29695" y="197456"/>
                    <a:pt x="66337" y="232089"/>
                    <a:pt x="108310" y="259226"/>
                  </a:cubicBezTo>
                  <a:cubicBezTo>
                    <a:pt x="196062" y="237402"/>
                    <a:pt x="244697" y="225067"/>
                    <a:pt x="333591" y="192712"/>
                  </a:cubicBezTo>
                  <a:cubicBezTo>
                    <a:pt x="209291" y="192712"/>
                    <a:pt x="103646" y="111775"/>
                    <a:pt x="66813" y="0"/>
                  </a:cubicBezTo>
                </a:path>
              </a:pathLst>
            </a:custGeom>
            <a:solidFill>
              <a:srgbClr val="FF66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2" name="Google Shape;892;p75"/>
            <p:cNvSpPr/>
            <p:nvPr/>
          </p:nvSpPr>
          <p:spPr>
            <a:xfrm>
              <a:off x="3424807" y="1454071"/>
              <a:ext cx="291998" cy="133028"/>
            </a:xfrm>
            <a:custGeom>
              <a:rect b="b" l="l" r="r" t="t"/>
              <a:pathLst>
                <a:path extrusionOk="0" h="133028" w="291998">
                  <a:moveTo>
                    <a:pt x="66718" y="0"/>
                  </a:moveTo>
                  <a:cubicBezTo>
                    <a:pt x="29885" y="0"/>
                    <a:pt x="0" y="29794"/>
                    <a:pt x="0" y="66514"/>
                  </a:cubicBezTo>
                  <a:cubicBezTo>
                    <a:pt x="0" y="103235"/>
                    <a:pt x="29885" y="133029"/>
                    <a:pt x="66718" y="133029"/>
                  </a:cubicBezTo>
                  <a:cubicBezTo>
                    <a:pt x="149711" y="133029"/>
                    <a:pt x="227089" y="108548"/>
                    <a:pt x="291999" y="66514"/>
                  </a:cubicBezTo>
                  <a:cubicBezTo>
                    <a:pt x="227089" y="24480"/>
                    <a:pt x="149711" y="0"/>
                    <a:pt x="66718" y="0"/>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3" name="Google Shape;893;p75"/>
            <p:cNvSpPr/>
            <p:nvPr/>
          </p:nvSpPr>
          <p:spPr>
            <a:xfrm>
              <a:off x="3772483" y="1107551"/>
              <a:ext cx="133436" cy="291107"/>
            </a:xfrm>
            <a:custGeom>
              <a:rect b="b" l="l" r="r" t="t"/>
              <a:pathLst>
                <a:path extrusionOk="0" h="291107" w="133436">
                  <a:moveTo>
                    <a:pt x="133436" y="66514"/>
                  </a:moveTo>
                  <a:cubicBezTo>
                    <a:pt x="133436" y="29794"/>
                    <a:pt x="103551" y="0"/>
                    <a:pt x="66718" y="0"/>
                  </a:cubicBezTo>
                  <a:cubicBezTo>
                    <a:pt x="29885" y="0"/>
                    <a:pt x="0" y="29794"/>
                    <a:pt x="0" y="66514"/>
                  </a:cubicBezTo>
                  <a:cubicBezTo>
                    <a:pt x="0" y="149254"/>
                    <a:pt x="24555" y="226396"/>
                    <a:pt x="66718" y="291107"/>
                  </a:cubicBezTo>
                  <a:cubicBezTo>
                    <a:pt x="108881" y="226396"/>
                    <a:pt x="133436" y="149254"/>
                    <a:pt x="133436" y="66514"/>
                  </a:cubicBezTo>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4" name="Google Shape;894;p75"/>
            <p:cNvSpPr/>
            <p:nvPr/>
          </p:nvSpPr>
          <p:spPr>
            <a:xfrm>
              <a:off x="3961502" y="1454071"/>
              <a:ext cx="291998" cy="133028"/>
            </a:xfrm>
            <a:custGeom>
              <a:rect b="b" l="l" r="r" t="t"/>
              <a:pathLst>
                <a:path extrusionOk="0" h="133028" w="291998">
                  <a:moveTo>
                    <a:pt x="225281" y="0"/>
                  </a:moveTo>
                  <a:cubicBezTo>
                    <a:pt x="142288" y="0"/>
                    <a:pt x="64910" y="24480"/>
                    <a:pt x="0" y="66514"/>
                  </a:cubicBezTo>
                  <a:cubicBezTo>
                    <a:pt x="64910" y="108548"/>
                    <a:pt x="142288" y="133029"/>
                    <a:pt x="225281" y="133029"/>
                  </a:cubicBezTo>
                  <a:cubicBezTo>
                    <a:pt x="262114" y="133029"/>
                    <a:pt x="291999" y="103235"/>
                    <a:pt x="291999" y="66514"/>
                  </a:cubicBezTo>
                  <a:cubicBezTo>
                    <a:pt x="291999" y="29794"/>
                    <a:pt x="262114" y="0"/>
                    <a:pt x="225281" y="0"/>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
          <p:nvSpPr>
            <p:cNvPr id="895" name="Google Shape;895;p75"/>
            <p:cNvSpPr/>
            <p:nvPr/>
          </p:nvSpPr>
          <p:spPr>
            <a:xfrm>
              <a:off x="3772388" y="1642607"/>
              <a:ext cx="133436" cy="291107"/>
            </a:xfrm>
            <a:custGeom>
              <a:rect b="b" l="l" r="r" t="t"/>
              <a:pathLst>
                <a:path extrusionOk="0" h="291107" w="133436">
                  <a:moveTo>
                    <a:pt x="0" y="224593"/>
                  </a:moveTo>
                  <a:cubicBezTo>
                    <a:pt x="0" y="261313"/>
                    <a:pt x="29885" y="291107"/>
                    <a:pt x="66718" y="291107"/>
                  </a:cubicBezTo>
                  <a:cubicBezTo>
                    <a:pt x="103551" y="291107"/>
                    <a:pt x="133436" y="261313"/>
                    <a:pt x="133436" y="224593"/>
                  </a:cubicBezTo>
                  <a:cubicBezTo>
                    <a:pt x="133436" y="141853"/>
                    <a:pt x="108881" y="64712"/>
                    <a:pt x="66718" y="0"/>
                  </a:cubicBezTo>
                  <a:cubicBezTo>
                    <a:pt x="24555" y="64712"/>
                    <a:pt x="0" y="141853"/>
                    <a:pt x="0" y="224593"/>
                  </a:cubicBezTo>
                </a:path>
              </a:pathLst>
            </a:custGeom>
            <a:solidFill>
              <a:srgbClr val="F44414"/>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grpSp>
    </p:spTree>
  </p:cSld>
  <p:clrMapOvr>
    <a:masterClrMapping/>
  </p:clrMapOvr>
</p:sldLayout>
</file>

<file path=ppt/slideLayouts/slideLayout7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896" name="Shape 896"/>
        <p:cNvGrpSpPr/>
        <p:nvPr/>
      </p:nvGrpSpPr>
      <p:grpSpPr>
        <a:xfrm>
          <a:off x="0" y="0"/>
          <a:ext cx="0" cy="0"/>
          <a:chOff x="0" y="0"/>
          <a:chExt cx="0" cy="0"/>
        </a:xfrm>
      </p:grpSpPr>
      <p:sp>
        <p:nvSpPr>
          <p:cNvPr id="897" name="Google Shape;897;p76"/>
          <p:cNvSpPr txBox="1"/>
          <p:nvPr>
            <p:ph type="ctrTitle"/>
          </p:nvPr>
        </p:nvSpPr>
        <p:spPr>
          <a:xfrm>
            <a:off x="365700" y="1148250"/>
            <a:ext cx="8412900" cy="1423500"/>
          </a:xfrm>
          <a:prstGeom prst="rect">
            <a:avLst/>
          </a:prstGeom>
          <a:noFill/>
          <a:ln>
            <a:noFill/>
          </a:ln>
        </p:spPr>
        <p:txBody>
          <a:bodyPr anchorCtr="0" anchor="ctr" bIns="34275" lIns="68575" spcFirstLastPara="1" rIns="68575" wrap="square" tIns="34275">
            <a:normAutofit/>
          </a:bodyPr>
          <a:lstStyle>
            <a:lvl1pPr lvl="0" algn="ctr">
              <a:lnSpc>
                <a:spcPct val="90000"/>
              </a:lnSpc>
              <a:spcBef>
                <a:spcPts val="0"/>
              </a:spcBef>
              <a:spcAft>
                <a:spcPts val="0"/>
              </a:spcAft>
              <a:buClr>
                <a:schemeClr val="dk1"/>
              </a:buClr>
              <a:buSzPts val="4500"/>
              <a:buFont typeface="Play"/>
              <a:buNone/>
              <a:defRPr sz="45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898" name="Google Shape;898;p76"/>
          <p:cNvSpPr txBox="1"/>
          <p:nvPr>
            <p:ph idx="1" type="subTitle"/>
          </p:nvPr>
        </p:nvSpPr>
        <p:spPr>
          <a:xfrm>
            <a:off x="1143000" y="2701529"/>
            <a:ext cx="6858000" cy="1241700"/>
          </a:xfrm>
          <a:prstGeom prst="rect">
            <a:avLst/>
          </a:prstGeom>
          <a:noFill/>
          <a:ln>
            <a:noFill/>
          </a:ln>
        </p:spPr>
        <p:txBody>
          <a:bodyPr anchorCtr="0" anchor="t" bIns="34275" lIns="68575" spcFirstLastPara="1" rIns="68575" wrap="square" tIns="34275">
            <a:normAutofit/>
          </a:bodyPr>
          <a:lstStyle>
            <a:lvl1pPr lvl="0" algn="ctr">
              <a:lnSpc>
                <a:spcPct val="90000"/>
              </a:lnSpc>
              <a:spcBef>
                <a:spcPts val="800"/>
              </a:spcBef>
              <a:spcAft>
                <a:spcPts val="0"/>
              </a:spcAft>
              <a:buClr>
                <a:schemeClr val="dk1"/>
              </a:buClr>
              <a:buSzPts val="1800"/>
              <a:buNone/>
              <a:defRPr sz="1800"/>
            </a:lvl1pPr>
            <a:lvl2pPr lvl="1" algn="ctr">
              <a:lnSpc>
                <a:spcPct val="90000"/>
              </a:lnSpc>
              <a:spcBef>
                <a:spcPts val="1200"/>
              </a:spcBef>
              <a:spcAft>
                <a:spcPts val="0"/>
              </a:spcAft>
              <a:buClr>
                <a:schemeClr val="dk1"/>
              </a:buClr>
              <a:buSzPts val="1500"/>
              <a:buNone/>
              <a:defRPr sz="1500"/>
            </a:lvl2pPr>
            <a:lvl3pPr lvl="2" algn="ctr">
              <a:lnSpc>
                <a:spcPct val="90000"/>
              </a:lnSpc>
              <a:spcBef>
                <a:spcPts val="1200"/>
              </a:spcBef>
              <a:spcAft>
                <a:spcPts val="0"/>
              </a:spcAft>
              <a:buClr>
                <a:schemeClr val="dk1"/>
              </a:buClr>
              <a:buSzPts val="1400"/>
              <a:buNone/>
              <a:defRPr sz="1400"/>
            </a:lvl3pPr>
            <a:lvl4pPr lvl="3" algn="ctr">
              <a:lnSpc>
                <a:spcPct val="90000"/>
              </a:lnSpc>
              <a:spcBef>
                <a:spcPts val="1200"/>
              </a:spcBef>
              <a:spcAft>
                <a:spcPts val="0"/>
              </a:spcAft>
              <a:buClr>
                <a:schemeClr val="dk1"/>
              </a:buClr>
              <a:buSzPts val="1200"/>
              <a:buNone/>
              <a:defRPr sz="1200"/>
            </a:lvl4pPr>
            <a:lvl5pPr lvl="4" algn="ctr">
              <a:lnSpc>
                <a:spcPct val="90000"/>
              </a:lnSpc>
              <a:spcBef>
                <a:spcPts val="1200"/>
              </a:spcBef>
              <a:spcAft>
                <a:spcPts val="0"/>
              </a:spcAft>
              <a:buClr>
                <a:schemeClr val="dk1"/>
              </a:buClr>
              <a:buSzPts val="1200"/>
              <a:buNone/>
              <a:defRPr sz="1200"/>
            </a:lvl5pPr>
            <a:lvl6pPr lvl="5" algn="ctr">
              <a:lnSpc>
                <a:spcPct val="90000"/>
              </a:lnSpc>
              <a:spcBef>
                <a:spcPts val="1200"/>
              </a:spcBef>
              <a:spcAft>
                <a:spcPts val="0"/>
              </a:spcAft>
              <a:buClr>
                <a:schemeClr val="dk1"/>
              </a:buClr>
              <a:buSzPts val="1200"/>
              <a:buNone/>
              <a:defRPr sz="1200"/>
            </a:lvl6pPr>
            <a:lvl7pPr lvl="6" algn="ctr">
              <a:lnSpc>
                <a:spcPct val="90000"/>
              </a:lnSpc>
              <a:spcBef>
                <a:spcPts val="1200"/>
              </a:spcBef>
              <a:spcAft>
                <a:spcPts val="0"/>
              </a:spcAft>
              <a:buClr>
                <a:schemeClr val="dk1"/>
              </a:buClr>
              <a:buSzPts val="1200"/>
              <a:buNone/>
              <a:defRPr sz="1200"/>
            </a:lvl7pPr>
            <a:lvl8pPr lvl="7" algn="ctr">
              <a:lnSpc>
                <a:spcPct val="90000"/>
              </a:lnSpc>
              <a:spcBef>
                <a:spcPts val="1200"/>
              </a:spcBef>
              <a:spcAft>
                <a:spcPts val="0"/>
              </a:spcAft>
              <a:buClr>
                <a:schemeClr val="dk1"/>
              </a:buClr>
              <a:buSzPts val="1200"/>
              <a:buNone/>
              <a:defRPr sz="1200"/>
            </a:lvl8pPr>
            <a:lvl9pPr lvl="8" algn="ctr">
              <a:lnSpc>
                <a:spcPct val="90000"/>
              </a:lnSpc>
              <a:spcBef>
                <a:spcPts val="1200"/>
              </a:spcBef>
              <a:spcAft>
                <a:spcPts val="1200"/>
              </a:spcAft>
              <a:buClr>
                <a:schemeClr val="dk1"/>
              </a:buClr>
              <a:buSzPts val="1200"/>
              <a:buNone/>
              <a:defRPr sz="1200"/>
            </a:lvl9pPr>
          </a:lstStyle>
          <a:p/>
        </p:txBody>
      </p:sp>
      <p:sp>
        <p:nvSpPr>
          <p:cNvPr id="899" name="Google Shape;899;p76"/>
          <p:cNvSpPr txBox="1"/>
          <p:nvPr>
            <p:ph idx="12" type="sldNum"/>
          </p:nvPr>
        </p:nvSpPr>
        <p:spPr>
          <a:xfrm>
            <a:off x="6457950" y="4767275"/>
            <a:ext cx="2320500" cy="376200"/>
          </a:xfrm>
          <a:prstGeom prst="rect">
            <a:avLst/>
          </a:prstGeom>
          <a:noFill/>
          <a:ln>
            <a:noFill/>
          </a:ln>
        </p:spPr>
        <p:txBody>
          <a:bodyPr anchorCtr="0" anchor="ctr" bIns="0" lIns="0" spcFirstLastPara="1" rIns="0" wrap="square" tIns="0">
            <a:norm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type="obj">
  <p:cSld name="OBJECT">
    <p:spTree>
      <p:nvGrpSpPr>
        <p:cNvPr id="900" name="Shape 900"/>
        <p:cNvGrpSpPr/>
        <p:nvPr/>
      </p:nvGrpSpPr>
      <p:grpSpPr>
        <a:xfrm>
          <a:off x="0" y="0"/>
          <a:ext cx="0" cy="0"/>
          <a:chOff x="0" y="0"/>
          <a:chExt cx="0" cy="0"/>
        </a:xfrm>
      </p:grpSpPr>
      <p:sp>
        <p:nvSpPr>
          <p:cNvPr id="901" name="Google Shape;901;p77"/>
          <p:cNvSpPr txBox="1"/>
          <p:nvPr>
            <p:ph type="title"/>
          </p:nvPr>
        </p:nvSpPr>
        <p:spPr>
          <a:xfrm>
            <a:off x="365700" y="274350"/>
            <a:ext cx="8412600" cy="401400"/>
          </a:xfrm>
          <a:prstGeom prst="rect">
            <a:avLst/>
          </a:prstGeom>
          <a:noFill/>
          <a:ln>
            <a:noFill/>
          </a:ln>
        </p:spPr>
        <p:txBody>
          <a:bodyPr anchorCtr="0" anchor="t" bIns="0" lIns="0" spcFirstLastPara="1" rIns="0" wrap="square" tIns="0">
            <a:sp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902" name="Google Shape;902;p77"/>
          <p:cNvSpPr txBox="1"/>
          <p:nvPr>
            <p:ph idx="1" type="body"/>
          </p:nvPr>
        </p:nvSpPr>
        <p:spPr>
          <a:xfrm>
            <a:off x="365700" y="940050"/>
            <a:ext cx="8412600" cy="32634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1200"/>
              </a:spcBef>
              <a:spcAft>
                <a:spcPts val="0"/>
              </a:spcAft>
              <a:buClr>
                <a:schemeClr val="dk1"/>
              </a:buClr>
              <a:buSzPts val="1400"/>
              <a:buChar char="○"/>
              <a:defRPr/>
            </a:lvl2pPr>
            <a:lvl3pPr indent="-317500" lvl="2" marL="1371600" algn="l">
              <a:lnSpc>
                <a:spcPct val="90000"/>
              </a:lnSpc>
              <a:spcBef>
                <a:spcPts val="1200"/>
              </a:spcBef>
              <a:spcAft>
                <a:spcPts val="0"/>
              </a:spcAft>
              <a:buClr>
                <a:schemeClr val="dk1"/>
              </a:buClr>
              <a:buSzPts val="1400"/>
              <a:buChar char="■"/>
              <a:defRPr/>
            </a:lvl3pPr>
            <a:lvl4pPr indent="-317500" lvl="3" marL="1828800" algn="l">
              <a:lnSpc>
                <a:spcPct val="90000"/>
              </a:lnSpc>
              <a:spcBef>
                <a:spcPts val="1200"/>
              </a:spcBef>
              <a:spcAft>
                <a:spcPts val="0"/>
              </a:spcAft>
              <a:buClr>
                <a:schemeClr val="dk1"/>
              </a:buClr>
              <a:buSzPts val="1400"/>
              <a:buChar char="●"/>
              <a:defRPr/>
            </a:lvl4pPr>
            <a:lvl5pPr indent="-317500" lvl="4" marL="2286000" algn="l">
              <a:lnSpc>
                <a:spcPct val="90000"/>
              </a:lnSpc>
              <a:spcBef>
                <a:spcPts val="1200"/>
              </a:spcBef>
              <a:spcAft>
                <a:spcPts val="0"/>
              </a:spcAft>
              <a:buClr>
                <a:schemeClr val="dk1"/>
              </a:buClr>
              <a:buSzPts val="1400"/>
              <a:buChar char="○"/>
              <a:defRPr/>
            </a:lvl5pPr>
            <a:lvl6pPr indent="-317500" lvl="5" marL="2743200" algn="l">
              <a:lnSpc>
                <a:spcPct val="90000"/>
              </a:lnSpc>
              <a:spcBef>
                <a:spcPts val="1200"/>
              </a:spcBef>
              <a:spcAft>
                <a:spcPts val="0"/>
              </a:spcAft>
              <a:buClr>
                <a:schemeClr val="dk1"/>
              </a:buClr>
              <a:buSzPts val="1400"/>
              <a:buChar char="■"/>
              <a:defRPr/>
            </a:lvl6pPr>
            <a:lvl7pPr indent="-317500" lvl="6" marL="3200400" algn="l">
              <a:lnSpc>
                <a:spcPct val="90000"/>
              </a:lnSpc>
              <a:spcBef>
                <a:spcPts val="1200"/>
              </a:spcBef>
              <a:spcAft>
                <a:spcPts val="0"/>
              </a:spcAft>
              <a:buClr>
                <a:schemeClr val="dk1"/>
              </a:buClr>
              <a:buSzPts val="1400"/>
              <a:buChar char="●"/>
              <a:defRPr/>
            </a:lvl7pPr>
            <a:lvl8pPr indent="-317500" lvl="7" marL="3657600" algn="l">
              <a:lnSpc>
                <a:spcPct val="90000"/>
              </a:lnSpc>
              <a:spcBef>
                <a:spcPts val="1200"/>
              </a:spcBef>
              <a:spcAft>
                <a:spcPts val="0"/>
              </a:spcAft>
              <a:buClr>
                <a:schemeClr val="dk1"/>
              </a:buClr>
              <a:buSzPts val="1400"/>
              <a:buChar char="○"/>
              <a:defRPr/>
            </a:lvl8pPr>
            <a:lvl9pPr indent="-317500" lvl="8" marL="4114800" algn="l">
              <a:lnSpc>
                <a:spcPct val="90000"/>
              </a:lnSpc>
              <a:spcBef>
                <a:spcPts val="1200"/>
              </a:spcBef>
              <a:spcAft>
                <a:spcPts val="1200"/>
              </a:spcAft>
              <a:buClr>
                <a:schemeClr val="dk1"/>
              </a:buClr>
              <a:buSzPts val="1400"/>
              <a:buChar char="■"/>
              <a:defRPr/>
            </a:lvl9pPr>
          </a:lstStyle>
          <a:p/>
        </p:txBody>
      </p:sp>
      <p:sp>
        <p:nvSpPr>
          <p:cNvPr id="903" name="Google Shape;903;p77"/>
          <p:cNvSpPr txBox="1"/>
          <p:nvPr>
            <p:ph idx="12" type="sldNum"/>
          </p:nvPr>
        </p:nvSpPr>
        <p:spPr>
          <a:xfrm>
            <a:off x="6457950" y="4778850"/>
            <a:ext cx="2320500" cy="364800"/>
          </a:xfrm>
          <a:prstGeom prst="rect">
            <a:avLst/>
          </a:prstGeom>
          <a:noFill/>
          <a:ln>
            <a:noFill/>
          </a:ln>
        </p:spPr>
        <p:txBody>
          <a:bodyPr anchorCtr="0" anchor="ctr" bIns="0" lIns="0" spcFirstLastPara="1" rIns="0" wrap="square" tIns="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
        <p:nvSpPr>
          <p:cNvPr id="904" name="Google Shape;904;p77"/>
          <p:cNvSpPr/>
          <p:nvPr/>
        </p:nvSpPr>
        <p:spPr>
          <a:xfrm>
            <a:off x="130421" y="327804"/>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Arial"/>
              <a:ea typeface="Arial"/>
              <a:cs typeface="Arial"/>
              <a:sym typeface="Arial"/>
            </a:endParaRPr>
          </a:p>
        </p:txBody>
      </p:sp>
    </p:spTree>
  </p:cSld>
  <p:clrMapOvr>
    <a:masterClrMapping/>
  </p:clrMapOvr>
</p:sldLayout>
</file>

<file path=ppt/slideMasters/_rels/slideMaster1.xml.rels><?xml version="1.0" encoding="UTF-8" standalone="yes"?><Relationships xmlns="http://schemas.openxmlformats.org/package/2006/relationships"><Relationship Id="rId20" Type="http://schemas.openxmlformats.org/officeDocument/2006/relationships/slideLayout" Target="../slideLayouts/slideLayout20.xml"/><Relationship Id="rId22" Type="http://schemas.openxmlformats.org/officeDocument/2006/relationships/slideLayout" Target="../slideLayouts/slideLayout22.xml"/><Relationship Id="rId21" Type="http://schemas.openxmlformats.org/officeDocument/2006/relationships/slideLayout" Target="../slideLayouts/slideLayout21.xml"/><Relationship Id="rId24" Type="http://schemas.openxmlformats.org/officeDocument/2006/relationships/slideLayout" Target="../slideLayouts/slideLayout24.xml"/><Relationship Id="rId23" Type="http://schemas.openxmlformats.org/officeDocument/2006/relationships/slideLayout" Target="../slideLayouts/slideLayout23.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26" Type="http://schemas.openxmlformats.org/officeDocument/2006/relationships/slideLayout" Target="../slideLayouts/slideLayout26.xml"/><Relationship Id="rId25" Type="http://schemas.openxmlformats.org/officeDocument/2006/relationships/slideLayout" Target="../slideLayouts/slideLayout25.xml"/><Relationship Id="rId28" Type="http://schemas.openxmlformats.org/officeDocument/2006/relationships/slideLayout" Target="../slideLayouts/slideLayout28.xml"/><Relationship Id="rId27" Type="http://schemas.openxmlformats.org/officeDocument/2006/relationships/slideLayout" Target="../slideLayouts/slideLayout27.xml"/><Relationship Id="rId5" Type="http://schemas.openxmlformats.org/officeDocument/2006/relationships/slideLayout" Target="../slideLayouts/slideLayout5.xml"/><Relationship Id="rId6" Type="http://schemas.openxmlformats.org/officeDocument/2006/relationships/slideLayout" Target="../slideLayouts/slideLayout6.xml"/><Relationship Id="rId29" Type="http://schemas.openxmlformats.org/officeDocument/2006/relationships/slideLayout" Target="../slideLayouts/slideLayout29.xml"/><Relationship Id="rId7" Type="http://schemas.openxmlformats.org/officeDocument/2006/relationships/slideLayout" Target="../slideLayouts/slideLayout7.xml"/><Relationship Id="rId8" Type="http://schemas.openxmlformats.org/officeDocument/2006/relationships/slideLayout" Target="../slideLayouts/slideLayout8.xml"/><Relationship Id="rId31" Type="http://schemas.openxmlformats.org/officeDocument/2006/relationships/slideLayout" Target="../slideLayouts/slideLayout31.xml"/><Relationship Id="rId30" Type="http://schemas.openxmlformats.org/officeDocument/2006/relationships/slideLayout" Target="../slideLayouts/slideLayout30.xml"/><Relationship Id="rId11" Type="http://schemas.openxmlformats.org/officeDocument/2006/relationships/slideLayout" Target="../slideLayouts/slideLayout11.xml"/><Relationship Id="rId33" Type="http://schemas.openxmlformats.org/officeDocument/2006/relationships/slideLayout" Target="../slideLayouts/slideLayout33.xml"/><Relationship Id="rId10" Type="http://schemas.openxmlformats.org/officeDocument/2006/relationships/slideLayout" Target="../slideLayouts/slideLayout10.xml"/><Relationship Id="rId32" Type="http://schemas.openxmlformats.org/officeDocument/2006/relationships/slideLayout" Target="../slideLayouts/slideLayout32.xml"/><Relationship Id="rId13" Type="http://schemas.openxmlformats.org/officeDocument/2006/relationships/slideLayout" Target="../slideLayouts/slideLayout13.xml"/><Relationship Id="rId35" Type="http://schemas.openxmlformats.org/officeDocument/2006/relationships/slideLayout" Target="../slideLayouts/slideLayout35.xml"/><Relationship Id="rId12" Type="http://schemas.openxmlformats.org/officeDocument/2006/relationships/slideLayout" Target="../slideLayouts/slideLayout12.xml"/><Relationship Id="rId34" Type="http://schemas.openxmlformats.org/officeDocument/2006/relationships/slideLayout" Target="../slideLayouts/slideLayout34.xml"/><Relationship Id="rId15" Type="http://schemas.openxmlformats.org/officeDocument/2006/relationships/slideLayout" Target="../slideLayouts/slideLayout15.xml"/><Relationship Id="rId37" Type="http://schemas.openxmlformats.org/officeDocument/2006/relationships/slideLayout" Target="../slideLayouts/slideLayout37.xml"/><Relationship Id="rId14" Type="http://schemas.openxmlformats.org/officeDocument/2006/relationships/slideLayout" Target="../slideLayouts/slideLayout14.xml"/><Relationship Id="rId36" Type="http://schemas.openxmlformats.org/officeDocument/2006/relationships/slideLayout" Target="../slideLayouts/slideLayout36.xml"/><Relationship Id="rId17" Type="http://schemas.openxmlformats.org/officeDocument/2006/relationships/slideLayout" Target="../slideLayouts/slideLayout17.xml"/><Relationship Id="rId39" Type="http://schemas.openxmlformats.org/officeDocument/2006/relationships/theme" Target="../theme/theme3.xml"/><Relationship Id="rId16" Type="http://schemas.openxmlformats.org/officeDocument/2006/relationships/slideLayout" Target="../slideLayouts/slideLayout16.xml"/><Relationship Id="rId38" Type="http://schemas.openxmlformats.org/officeDocument/2006/relationships/slideLayout" Target="../slideLayouts/slideLayout38.xml"/><Relationship Id="rId19" Type="http://schemas.openxmlformats.org/officeDocument/2006/relationships/slideLayout" Target="../slideLayouts/slideLayout19.xml"/><Relationship Id="rId18" Type="http://schemas.openxmlformats.org/officeDocument/2006/relationships/slideLayout" Target="../slideLayouts/slideLayout18.xml"/></Relationships>
</file>

<file path=ppt/slideMasters/_rels/slideMaster2.xml.rels><?xml version="1.0" encoding="UTF-8" standalone="yes"?><Relationships xmlns="http://schemas.openxmlformats.org/package/2006/relationships"><Relationship Id="rId20" Type="http://schemas.openxmlformats.org/officeDocument/2006/relationships/slideLayout" Target="../slideLayouts/slideLayout58.xml"/><Relationship Id="rId22" Type="http://schemas.openxmlformats.org/officeDocument/2006/relationships/slideLayout" Target="../slideLayouts/slideLayout60.xml"/><Relationship Id="rId21" Type="http://schemas.openxmlformats.org/officeDocument/2006/relationships/slideLayout" Target="../slideLayouts/slideLayout59.xml"/><Relationship Id="rId24" Type="http://schemas.openxmlformats.org/officeDocument/2006/relationships/slideLayout" Target="../slideLayouts/slideLayout62.xml"/><Relationship Id="rId23" Type="http://schemas.openxmlformats.org/officeDocument/2006/relationships/slideLayout" Target="../slideLayouts/slideLayout61.xml"/><Relationship Id="rId1" Type="http://schemas.openxmlformats.org/officeDocument/2006/relationships/slideLayout" Target="../slideLayouts/slideLayout39.xml"/><Relationship Id="rId2" Type="http://schemas.openxmlformats.org/officeDocument/2006/relationships/slideLayout" Target="../slideLayouts/slideLayout40.xml"/><Relationship Id="rId3" Type="http://schemas.openxmlformats.org/officeDocument/2006/relationships/slideLayout" Target="../slideLayouts/slideLayout41.xml"/><Relationship Id="rId4" Type="http://schemas.openxmlformats.org/officeDocument/2006/relationships/slideLayout" Target="../slideLayouts/slideLayout42.xml"/><Relationship Id="rId9" Type="http://schemas.openxmlformats.org/officeDocument/2006/relationships/slideLayout" Target="../slideLayouts/slideLayout47.xml"/><Relationship Id="rId26" Type="http://schemas.openxmlformats.org/officeDocument/2006/relationships/slideLayout" Target="../slideLayouts/slideLayout64.xml"/><Relationship Id="rId25" Type="http://schemas.openxmlformats.org/officeDocument/2006/relationships/slideLayout" Target="../slideLayouts/slideLayout63.xml"/><Relationship Id="rId28" Type="http://schemas.openxmlformats.org/officeDocument/2006/relationships/slideLayout" Target="../slideLayouts/slideLayout66.xml"/><Relationship Id="rId27" Type="http://schemas.openxmlformats.org/officeDocument/2006/relationships/slideLayout" Target="../slideLayouts/slideLayout65.xml"/><Relationship Id="rId5" Type="http://schemas.openxmlformats.org/officeDocument/2006/relationships/slideLayout" Target="../slideLayouts/slideLayout43.xml"/><Relationship Id="rId6" Type="http://schemas.openxmlformats.org/officeDocument/2006/relationships/slideLayout" Target="../slideLayouts/slideLayout44.xml"/><Relationship Id="rId29" Type="http://schemas.openxmlformats.org/officeDocument/2006/relationships/slideLayout" Target="../slideLayouts/slideLayout67.xml"/><Relationship Id="rId7" Type="http://schemas.openxmlformats.org/officeDocument/2006/relationships/slideLayout" Target="../slideLayouts/slideLayout45.xml"/><Relationship Id="rId8" Type="http://schemas.openxmlformats.org/officeDocument/2006/relationships/slideLayout" Target="../slideLayouts/slideLayout46.xml"/><Relationship Id="rId31" Type="http://schemas.openxmlformats.org/officeDocument/2006/relationships/slideLayout" Target="../slideLayouts/slideLayout69.xml"/><Relationship Id="rId30" Type="http://schemas.openxmlformats.org/officeDocument/2006/relationships/slideLayout" Target="../slideLayouts/slideLayout68.xml"/><Relationship Id="rId11" Type="http://schemas.openxmlformats.org/officeDocument/2006/relationships/slideLayout" Target="../slideLayouts/slideLayout49.xml"/><Relationship Id="rId33" Type="http://schemas.openxmlformats.org/officeDocument/2006/relationships/slideLayout" Target="../slideLayouts/slideLayout71.xml"/><Relationship Id="rId10" Type="http://schemas.openxmlformats.org/officeDocument/2006/relationships/slideLayout" Target="../slideLayouts/slideLayout48.xml"/><Relationship Id="rId32" Type="http://schemas.openxmlformats.org/officeDocument/2006/relationships/slideLayout" Target="../slideLayouts/slideLayout70.xml"/><Relationship Id="rId13" Type="http://schemas.openxmlformats.org/officeDocument/2006/relationships/slideLayout" Target="../slideLayouts/slideLayout51.xml"/><Relationship Id="rId35" Type="http://schemas.openxmlformats.org/officeDocument/2006/relationships/slideLayout" Target="../slideLayouts/slideLayout73.xml"/><Relationship Id="rId12" Type="http://schemas.openxmlformats.org/officeDocument/2006/relationships/slideLayout" Target="../slideLayouts/slideLayout50.xml"/><Relationship Id="rId34" Type="http://schemas.openxmlformats.org/officeDocument/2006/relationships/slideLayout" Target="../slideLayouts/slideLayout72.xml"/><Relationship Id="rId15" Type="http://schemas.openxmlformats.org/officeDocument/2006/relationships/slideLayout" Target="../slideLayouts/slideLayout53.xml"/><Relationship Id="rId37" Type="http://schemas.openxmlformats.org/officeDocument/2006/relationships/slideLayout" Target="../slideLayouts/slideLayout75.xml"/><Relationship Id="rId14" Type="http://schemas.openxmlformats.org/officeDocument/2006/relationships/slideLayout" Target="../slideLayouts/slideLayout52.xml"/><Relationship Id="rId36" Type="http://schemas.openxmlformats.org/officeDocument/2006/relationships/slideLayout" Target="../slideLayouts/slideLayout74.xml"/><Relationship Id="rId17" Type="http://schemas.openxmlformats.org/officeDocument/2006/relationships/slideLayout" Target="../slideLayouts/slideLayout55.xml"/><Relationship Id="rId16" Type="http://schemas.openxmlformats.org/officeDocument/2006/relationships/slideLayout" Target="../slideLayouts/slideLayout54.xml"/><Relationship Id="rId38" Type="http://schemas.openxmlformats.org/officeDocument/2006/relationships/theme" Target="../theme/theme2.xml"/><Relationship Id="rId19" Type="http://schemas.openxmlformats.org/officeDocument/2006/relationships/slideLayout" Target="../slideLayouts/slideLayout57.xml"/><Relationship Id="rId18" Type="http://schemas.openxmlformats.org/officeDocument/2006/relationships/slideLayout" Target="../slideLayouts/slideLayout56.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65700" y="274350"/>
            <a:ext cx="7470600" cy="679800"/>
          </a:xfrm>
          <a:prstGeom prst="rect">
            <a:avLst/>
          </a:prstGeom>
          <a:noFill/>
          <a:ln>
            <a:noFill/>
          </a:ln>
        </p:spPr>
        <p:txBody>
          <a:bodyPr anchorCtr="0" anchor="t" bIns="0" lIns="0" spcFirstLastPara="1" rIns="0" wrap="square" tIns="0">
            <a:normAutofit/>
          </a:bodyPr>
          <a:lstStyle>
            <a:lvl1pPr lvl="0">
              <a:spcBef>
                <a:spcPts val="0"/>
              </a:spcBef>
              <a:spcAft>
                <a:spcPts val="0"/>
              </a:spcAft>
              <a:buClr>
                <a:srgbClr val="FF6529"/>
              </a:buClr>
              <a:buSzPts val="2000"/>
              <a:buFont typeface="Roboto Slab Medium"/>
              <a:buNone/>
              <a:defRPr sz="2000">
                <a:solidFill>
                  <a:srgbClr val="FF6529"/>
                </a:solidFill>
                <a:latin typeface="Roboto Slab Medium"/>
                <a:ea typeface="Roboto Slab Medium"/>
                <a:cs typeface="Roboto Slab Medium"/>
                <a:sym typeface="Roboto Slab Medium"/>
              </a:defRPr>
            </a:lvl1pPr>
            <a:lvl2pPr lvl="1">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2pPr>
            <a:lvl3pPr lvl="2">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3pPr>
            <a:lvl4pPr lvl="3">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4pPr>
            <a:lvl5pPr lvl="4">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5pPr>
            <a:lvl6pPr lvl="5">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6pPr>
            <a:lvl7pPr lvl="6">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7pPr>
            <a:lvl8pPr lvl="7">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8pPr>
            <a:lvl9pPr lvl="8">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9pPr>
          </a:lstStyle>
          <a:p/>
        </p:txBody>
      </p:sp>
      <p:sp>
        <p:nvSpPr>
          <p:cNvPr id="7" name="Google Shape;7;p1"/>
          <p:cNvSpPr txBox="1"/>
          <p:nvPr>
            <p:ph idx="1" type="body"/>
          </p:nvPr>
        </p:nvSpPr>
        <p:spPr>
          <a:xfrm>
            <a:off x="365700" y="1152475"/>
            <a:ext cx="8412600" cy="3416400"/>
          </a:xfrm>
          <a:prstGeom prst="rect">
            <a:avLst/>
          </a:prstGeom>
          <a:noFill/>
          <a:ln>
            <a:noFill/>
          </a:ln>
        </p:spPr>
        <p:txBody>
          <a:bodyPr anchorCtr="0" anchor="t" bIns="0" lIns="0" spcFirstLastPara="1" rIns="0" wrap="square" tIns="0">
            <a:normAutofit/>
          </a:bodyPr>
          <a:lstStyle>
            <a:lvl1pPr indent="-317500" lvl="0" marL="457200">
              <a:lnSpc>
                <a:spcPct val="115000"/>
              </a:lnSpc>
              <a:spcBef>
                <a:spcPts val="0"/>
              </a:spcBef>
              <a:spcAft>
                <a:spcPts val="0"/>
              </a:spcAft>
              <a:buClr>
                <a:srgbClr val="063849"/>
              </a:buClr>
              <a:buSzPts val="1400"/>
              <a:buFont typeface="Roboto Light"/>
              <a:buChar char="●"/>
              <a:defRPr>
                <a:solidFill>
                  <a:srgbClr val="063849"/>
                </a:solidFill>
                <a:latin typeface="Roboto Light"/>
                <a:ea typeface="Roboto Light"/>
                <a:cs typeface="Roboto Light"/>
                <a:sym typeface="Roboto Light"/>
              </a:defRPr>
            </a:lvl1pPr>
            <a:lvl2pPr indent="-304800" lvl="1" marL="914400">
              <a:lnSpc>
                <a:spcPct val="115000"/>
              </a:lnSpc>
              <a:spcBef>
                <a:spcPts val="0"/>
              </a:spcBef>
              <a:spcAft>
                <a:spcPts val="0"/>
              </a:spcAft>
              <a:buClr>
                <a:srgbClr val="063849"/>
              </a:buClr>
              <a:buSzPts val="1200"/>
              <a:buFont typeface="Roboto Light"/>
              <a:buChar char="○"/>
              <a:defRPr sz="1200">
                <a:solidFill>
                  <a:srgbClr val="063849"/>
                </a:solidFill>
                <a:latin typeface="Roboto Light"/>
                <a:ea typeface="Roboto Light"/>
                <a:cs typeface="Roboto Light"/>
                <a:sym typeface="Roboto Light"/>
              </a:defRPr>
            </a:lvl2pPr>
            <a:lvl3pPr indent="-292100" lvl="2" marL="13716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3pPr>
            <a:lvl4pPr indent="-292100" lvl="3" marL="18288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4pPr>
            <a:lvl5pPr indent="-292100" lvl="4" marL="22860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5pPr>
            <a:lvl6pPr indent="-292100" lvl="5" marL="27432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6pPr>
            <a:lvl7pPr indent="-292100" lvl="6" marL="32004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7pPr>
            <a:lvl8pPr indent="-292100" lvl="7" marL="36576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8pPr>
            <a:lvl9pPr indent="-292100" lvl="8" marL="41148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9pPr>
          </a:lstStyle>
          <a:p/>
        </p:txBody>
      </p:sp>
      <p:sp>
        <p:nvSpPr>
          <p:cNvPr id="8" name="Google Shape;8;p1"/>
          <p:cNvSpPr txBox="1"/>
          <p:nvPr>
            <p:ph idx="12" type="sldNum"/>
          </p:nvPr>
        </p:nvSpPr>
        <p:spPr>
          <a:xfrm>
            <a:off x="4297650" y="4778850"/>
            <a:ext cx="548700" cy="364500"/>
          </a:xfrm>
          <a:prstGeom prst="rect">
            <a:avLst/>
          </a:prstGeom>
          <a:noFill/>
          <a:ln>
            <a:noFill/>
          </a:ln>
        </p:spPr>
        <p:txBody>
          <a:bodyPr anchorCtr="0" anchor="ctr" bIns="91425" lIns="91425" spcFirstLastPara="1" rIns="91425" wrap="square" tIns="91425">
            <a:normAutofit/>
          </a:bodyPr>
          <a:lstStyle>
            <a:lvl1pPr lvl="0" algn="ctr">
              <a:buNone/>
              <a:defRPr sz="800">
                <a:solidFill>
                  <a:srgbClr val="7C97A2"/>
                </a:solidFill>
                <a:latin typeface="Roboto"/>
                <a:ea typeface="Roboto"/>
                <a:cs typeface="Roboto"/>
                <a:sym typeface="Roboto"/>
              </a:defRPr>
            </a:lvl1pPr>
            <a:lvl2pPr lvl="1" algn="ctr">
              <a:buNone/>
              <a:defRPr sz="800">
                <a:solidFill>
                  <a:srgbClr val="7C97A2"/>
                </a:solidFill>
                <a:latin typeface="Roboto"/>
                <a:ea typeface="Roboto"/>
                <a:cs typeface="Roboto"/>
                <a:sym typeface="Roboto"/>
              </a:defRPr>
            </a:lvl2pPr>
            <a:lvl3pPr lvl="2" algn="ctr">
              <a:buNone/>
              <a:defRPr sz="800">
                <a:solidFill>
                  <a:srgbClr val="7C97A2"/>
                </a:solidFill>
                <a:latin typeface="Roboto"/>
                <a:ea typeface="Roboto"/>
                <a:cs typeface="Roboto"/>
                <a:sym typeface="Roboto"/>
              </a:defRPr>
            </a:lvl3pPr>
            <a:lvl4pPr lvl="3" algn="ctr">
              <a:buNone/>
              <a:defRPr sz="800">
                <a:solidFill>
                  <a:srgbClr val="7C97A2"/>
                </a:solidFill>
                <a:latin typeface="Roboto"/>
                <a:ea typeface="Roboto"/>
                <a:cs typeface="Roboto"/>
                <a:sym typeface="Roboto"/>
              </a:defRPr>
            </a:lvl4pPr>
            <a:lvl5pPr lvl="4" algn="ctr">
              <a:buNone/>
              <a:defRPr sz="800">
                <a:solidFill>
                  <a:srgbClr val="7C97A2"/>
                </a:solidFill>
                <a:latin typeface="Roboto"/>
                <a:ea typeface="Roboto"/>
                <a:cs typeface="Roboto"/>
                <a:sym typeface="Roboto"/>
              </a:defRPr>
            </a:lvl5pPr>
            <a:lvl6pPr lvl="5" algn="ctr">
              <a:buNone/>
              <a:defRPr sz="800">
                <a:solidFill>
                  <a:srgbClr val="7C97A2"/>
                </a:solidFill>
                <a:latin typeface="Roboto"/>
                <a:ea typeface="Roboto"/>
                <a:cs typeface="Roboto"/>
                <a:sym typeface="Roboto"/>
              </a:defRPr>
            </a:lvl6pPr>
            <a:lvl7pPr lvl="6" algn="ctr">
              <a:buNone/>
              <a:defRPr sz="800">
                <a:solidFill>
                  <a:srgbClr val="7C97A2"/>
                </a:solidFill>
                <a:latin typeface="Roboto"/>
                <a:ea typeface="Roboto"/>
                <a:cs typeface="Roboto"/>
                <a:sym typeface="Roboto"/>
              </a:defRPr>
            </a:lvl7pPr>
            <a:lvl8pPr lvl="7" algn="ctr">
              <a:buNone/>
              <a:defRPr sz="800">
                <a:solidFill>
                  <a:srgbClr val="7C97A2"/>
                </a:solidFill>
                <a:latin typeface="Roboto"/>
                <a:ea typeface="Roboto"/>
                <a:cs typeface="Roboto"/>
                <a:sym typeface="Roboto"/>
              </a:defRPr>
            </a:lvl8pPr>
            <a:lvl9pPr lvl="8" algn="ctr">
              <a:buNone/>
              <a:defRPr sz="800">
                <a:solidFill>
                  <a:srgbClr val="7C97A2"/>
                </a:solidFill>
                <a:latin typeface="Roboto"/>
                <a:ea typeface="Roboto"/>
                <a:cs typeface="Roboto"/>
                <a:sym typeface="Roboto"/>
              </a:defRPr>
            </a:lvl9pPr>
          </a:lstStyle>
          <a:p>
            <a:pPr indent="0" lvl="0" marL="0" rtl="0" algn="ctr">
              <a:spcBef>
                <a:spcPts val="0"/>
              </a:spcBef>
              <a:spcAft>
                <a:spcPts val="0"/>
              </a:spcAft>
              <a:buNone/>
            </a:pPr>
            <a:fld id="{00000000-1234-1234-1234-123412341234}" type="slidenum">
              <a:rPr lang="en"/>
              <a:t>‹#›</a:t>
            </a:fld>
            <a:endParaRPr/>
          </a:p>
        </p:txBody>
      </p:sp>
      <p:sp>
        <p:nvSpPr>
          <p:cNvPr id="9" name="Google Shape;9;p1"/>
          <p:cNvSpPr txBox="1"/>
          <p:nvPr/>
        </p:nvSpPr>
        <p:spPr>
          <a:xfrm>
            <a:off x="365700" y="49219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7C97A2"/>
                </a:solidFill>
                <a:latin typeface="Roboto"/>
                <a:ea typeface="Roboto"/>
                <a:cs typeface="Roboto"/>
                <a:sym typeface="Roboto"/>
              </a:rPr>
              <a:t>Copyright ©2025 Jitterbit. All rights reserved. Confidential. Do not distribute externally.</a:t>
            </a:r>
            <a:endParaRPr sz="500">
              <a:solidFill>
                <a:srgbClr val="7C97A2"/>
              </a:solidFill>
              <a:latin typeface="Roboto"/>
              <a:ea typeface="Roboto"/>
              <a:cs typeface="Roboto"/>
              <a:sym typeface="Roboto"/>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 id="2147483668" r:id="rId21"/>
    <p:sldLayoutId id="2147483669" r:id="rId22"/>
    <p:sldLayoutId id="2147483670" r:id="rId23"/>
    <p:sldLayoutId id="2147483671" r:id="rId24"/>
    <p:sldLayoutId id="2147483672" r:id="rId25"/>
    <p:sldLayoutId id="2147483673" r:id="rId26"/>
    <p:sldLayoutId id="2147483674" r:id="rId27"/>
    <p:sldLayoutId id="2147483675" r:id="rId28"/>
    <p:sldLayoutId id="2147483676" r:id="rId29"/>
    <p:sldLayoutId id="2147483677" r:id="rId30"/>
    <p:sldLayoutId id="2147483678" r:id="rId31"/>
    <p:sldLayoutId id="2147483679" r:id="rId32"/>
    <p:sldLayoutId id="2147483680" r:id="rId33"/>
    <p:sldLayoutId id="2147483681" r:id="rId34"/>
    <p:sldLayoutId id="2147483682" r:id="rId35"/>
    <p:sldLayoutId id="2147483683" r:id="rId36"/>
    <p:sldLayoutId id="2147483684" r:id="rId37"/>
    <p:sldLayoutId id="2147483685" r:id="rId38"/>
  </p:sldLayoutIdLst>
  <p:transition>
    <p:fade/>
  </p:transition>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pos="230">
          <p15:clr>
            <a:srgbClr val="E46962"/>
          </p15:clr>
        </p15:guide>
        <p15:guide id="2" orient="horz" pos="230">
          <p15:clr>
            <a:srgbClr val="E46962"/>
          </p15:clr>
        </p15:guide>
        <p15:guide id="3" pos="5530">
          <p15:clr>
            <a:srgbClr val="E46962"/>
          </p15:clr>
        </p15:guide>
        <p15:guide id="4" orient="horz" pos="3010">
          <p15:clr>
            <a:srgbClr val="E46962"/>
          </p15:clr>
        </p15:guide>
        <p15:guide id="5" pos="115">
          <p15:clr>
            <a:srgbClr val="E46962"/>
          </p15:clr>
        </p15:guide>
        <p15:guide id="6" orient="horz" pos="115">
          <p15:clr>
            <a:srgbClr val="E46962"/>
          </p15:clr>
        </p15:guide>
        <p15:guide id="7" pos="5645">
          <p15:clr>
            <a:srgbClr val="E46962"/>
          </p15:clr>
        </p15:guide>
        <p15:guide id="8" orient="horz" pos="3125">
          <p15:clr>
            <a:srgbClr val="E46962"/>
          </p15:clr>
        </p15:guide>
        <p15:guide id="9" pos="2880">
          <p15:clr>
            <a:srgbClr val="E46962"/>
          </p15:clr>
        </p15:guide>
        <p15:guide id="10" orient="horz" pos="1620">
          <p15:clr>
            <a:srgbClr val="E46962"/>
          </p15:clr>
        </p15:guide>
        <p15:guide id="11" orient="horz" pos="173">
          <p15:clr>
            <a:srgbClr val="E46962"/>
          </p15:clr>
        </p15:guide>
      </p15:sldGuideLst>
    </p:ext>
  </p:extLst>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354" name="Shape 354"/>
        <p:cNvGrpSpPr/>
        <p:nvPr/>
      </p:nvGrpSpPr>
      <p:grpSpPr>
        <a:xfrm>
          <a:off x="0" y="0"/>
          <a:ext cx="0" cy="0"/>
          <a:chOff x="0" y="0"/>
          <a:chExt cx="0" cy="0"/>
        </a:xfrm>
      </p:grpSpPr>
      <p:sp>
        <p:nvSpPr>
          <p:cNvPr id="355" name="Google Shape;355;p40"/>
          <p:cNvSpPr txBox="1"/>
          <p:nvPr>
            <p:ph type="title"/>
          </p:nvPr>
        </p:nvSpPr>
        <p:spPr>
          <a:xfrm>
            <a:off x="365700" y="274350"/>
            <a:ext cx="7470600" cy="679800"/>
          </a:xfrm>
          <a:prstGeom prst="rect">
            <a:avLst/>
          </a:prstGeom>
          <a:noFill/>
          <a:ln>
            <a:noFill/>
          </a:ln>
        </p:spPr>
        <p:txBody>
          <a:bodyPr anchorCtr="0" anchor="t" bIns="0" lIns="0" spcFirstLastPara="1" rIns="0" wrap="square" tIns="0">
            <a:normAutofit/>
          </a:bodyPr>
          <a:lstStyle>
            <a:lvl1pPr lvl="0">
              <a:spcBef>
                <a:spcPts val="0"/>
              </a:spcBef>
              <a:spcAft>
                <a:spcPts val="0"/>
              </a:spcAft>
              <a:buClr>
                <a:srgbClr val="FF6529"/>
              </a:buClr>
              <a:buSzPts val="2000"/>
              <a:buFont typeface="Roboto Slab Medium"/>
              <a:buNone/>
              <a:defRPr sz="2000">
                <a:solidFill>
                  <a:srgbClr val="FF6529"/>
                </a:solidFill>
                <a:latin typeface="Roboto Slab Medium"/>
                <a:ea typeface="Roboto Slab Medium"/>
                <a:cs typeface="Roboto Slab Medium"/>
                <a:sym typeface="Roboto Slab Medium"/>
              </a:defRPr>
            </a:lvl1pPr>
            <a:lvl2pPr lvl="1">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2pPr>
            <a:lvl3pPr lvl="2">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3pPr>
            <a:lvl4pPr lvl="3">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4pPr>
            <a:lvl5pPr lvl="4">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5pPr>
            <a:lvl6pPr lvl="5">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6pPr>
            <a:lvl7pPr lvl="6">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7pPr>
            <a:lvl8pPr lvl="7">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8pPr>
            <a:lvl9pPr lvl="8">
              <a:spcBef>
                <a:spcPts val="0"/>
              </a:spcBef>
              <a:spcAft>
                <a:spcPts val="0"/>
              </a:spcAft>
              <a:buClr>
                <a:schemeClr val="dk1"/>
              </a:buClr>
              <a:buSzPts val="2800"/>
              <a:buFont typeface="Roboto Slab Medium"/>
              <a:buNone/>
              <a:defRPr sz="2800">
                <a:solidFill>
                  <a:schemeClr val="dk1"/>
                </a:solidFill>
                <a:latin typeface="Roboto Slab Medium"/>
                <a:ea typeface="Roboto Slab Medium"/>
                <a:cs typeface="Roboto Slab Medium"/>
                <a:sym typeface="Roboto Slab Medium"/>
              </a:defRPr>
            </a:lvl9pPr>
          </a:lstStyle>
          <a:p/>
        </p:txBody>
      </p:sp>
      <p:sp>
        <p:nvSpPr>
          <p:cNvPr id="356" name="Google Shape;356;p40"/>
          <p:cNvSpPr txBox="1"/>
          <p:nvPr>
            <p:ph idx="1" type="body"/>
          </p:nvPr>
        </p:nvSpPr>
        <p:spPr>
          <a:xfrm>
            <a:off x="365700" y="1152475"/>
            <a:ext cx="8412600" cy="3416400"/>
          </a:xfrm>
          <a:prstGeom prst="rect">
            <a:avLst/>
          </a:prstGeom>
          <a:noFill/>
          <a:ln>
            <a:noFill/>
          </a:ln>
        </p:spPr>
        <p:txBody>
          <a:bodyPr anchorCtr="0" anchor="t" bIns="0" lIns="0" spcFirstLastPara="1" rIns="0" wrap="square" tIns="0">
            <a:normAutofit/>
          </a:bodyPr>
          <a:lstStyle>
            <a:lvl1pPr indent="-317500" lvl="0" marL="457200">
              <a:lnSpc>
                <a:spcPct val="115000"/>
              </a:lnSpc>
              <a:spcBef>
                <a:spcPts val="0"/>
              </a:spcBef>
              <a:spcAft>
                <a:spcPts val="0"/>
              </a:spcAft>
              <a:buClr>
                <a:srgbClr val="063849"/>
              </a:buClr>
              <a:buSzPts val="1400"/>
              <a:buFont typeface="Roboto Light"/>
              <a:buChar char="●"/>
              <a:defRPr>
                <a:solidFill>
                  <a:srgbClr val="063849"/>
                </a:solidFill>
                <a:latin typeface="Roboto Light"/>
                <a:ea typeface="Roboto Light"/>
                <a:cs typeface="Roboto Light"/>
                <a:sym typeface="Roboto Light"/>
              </a:defRPr>
            </a:lvl1pPr>
            <a:lvl2pPr indent="-304800" lvl="1" marL="914400">
              <a:lnSpc>
                <a:spcPct val="115000"/>
              </a:lnSpc>
              <a:spcBef>
                <a:spcPts val="0"/>
              </a:spcBef>
              <a:spcAft>
                <a:spcPts val="0"/>
              </a:spcAft>
              <a:buClr>
                <a:srgbClr val="063849"/>
              </a:buClr>
              <a:buSzPts val="1200"/>
              <a:buFont typeface="Roboto Light"/>
              <a:buChar char="○"/>
              <a:defRPr sz="1200">
                <a:solidFill>
                  <a:srgbClr val="063849"/>
                </a:solidFill>
                <a:latin typeface="Roboto Light"/>
                <a:ea typeface="Roboto Light"/>
                <a:cs typeface="Roboto Light"/>
                <a:sym typeface="Roboto Light"/>
              </a:defRPr>
            </a:lvl2pPr>
            <a:lvl3pPr indent="-292100" lvl="2" marL="13716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3pPr>
            <a:lvl4pPr indent="-292100" lvl="3" marL="18288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4pPr>
            <a:lvl5pPr indent="-292100" lvl="4" marL="22860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5pPr>
            <a:lvl6pPr indent="-292100" lvl="5" marL="27432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6pPr>
            <a:lvl7pPr indent="-292100" lvl="6" marL="32004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7pPr>
            <a:lvl8pPr indent="-292100" lvl="7" marL="36576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8pPr>
            <a:lvl9pPr indent="-292100" lvl="8" marL="4114800">
              <a:lnSpc>
                <a:spcPct val="115000"/>
              </a:lnSpc>
              <a:spcBef>
                <a:spcPts val="0"/>
              </a:spcBef>
              <a:spcAft>
                <a:spcPts val="0"/>
              </a:spcAft>
              <a:buClr>
                <a:srgbClr val="063849"/>
              </a:buClr>
              <a:buSzPts val="1000"/>
              <a:buFont typeface="Roboto"/>
              <a:buChar char="■"/>
              <a:defRPr sz="1000">
                <a:solidFill>
                  <a:srgbClr val="063849"/>
                </a:solidFill>
                <a:latin typeface="Roboto"/>
                <a:ea typeface="Roboto"/>
                <a:cs typeface="Roboto"/>
                <a:sym typeface="Roboto"/>
              </a:defRPr>
            </a:lvl9pPr>
          </a:lstStyle>
          <a:p/>
        </p:txBody>
      </p:sp>
      <p:sp>
        <p:nvSpPr>
          <p:cNvPr id="357" name="Google Shape;357;p40"/>
          <p:cNvSpPr txBox="1"/>
          <p:nvPr>
            <p:ph idx="12" type="sldNum"/>
          </p:nvPr>
        </p:nvSpPr>
        <p:spPr>
          <a:xfrm>
            <a:off x="4297650" y="4778850"/>
            <a:ext cx="548700" cy="364500"/>
          </a:xfrm>
          <a:prstGeom prst="rect">
            <a:avLst/>
          </a:prstGeom>
          <a:noFill/>
          <a:ln>
            <a:noFill/>
          </a:ln>
        </p:spPr>
        <p:txBody>
          <a:bodyPr anchorCtr="0" anchor="ctr" bIns="91425" lIns="91425" spcFirstLastPara="1" rIns="91425" wrap="square" tIns="91425">
            <a:normAutofit/>
          </a:bodyPr>
          <a:lstStyle>
            <a:lvl1pPr lvl="0" algn="ctr">
              <a:buNone/>
              <a:defRPr sz="800">
                <a:solidFill>
                  <a:srgbClr val="7C97A2"/>
                </a:solidFill>
                <a:latin typeface="Roboto"/>
                <a:ea typeface="Roboto"/>
                <a:cs typeface="Roboto"/>
                <a:sym typeface="Roboto"/>
              </a:defRPr>
            </a:lvl1pPr>
            <a:lvl2pPr lvl="1" algn="ctr">
              <a:buNone/>
              <a:defRPr sz="800">
                <a:solidFill>
                  <a:srgbClr val="7C97A2"/>
                </a:solidFill>
                <a:latin typeface="Roboto"/>
                <a:ea typeface="Roboto"/>
                <a:cs typeface="Roboto"/>
                <a:sym typeface="Roboto"/>
              </a:defRPr>
            </a:lvl2pPr>
            <a:lvl3pPr lvl="2" algn="ctr">
              <a:buNone/>
              <a:defRPr sz="800">
                <a:solidFill>
                  <a:srgbClr val="7C97A2"/>
                </a:solidFill>
                <a:latin typeface="Roboto"/>
                <a:ea typeface="Roboto"/>
                <a:cs typeface="Roboto"/>
                <a:sym typeface="Roboto"/>
              </a:defRPr>
            </a:lvl3pPr>
            <a:lvl4pPr lvl="3" algn="ctr">
              <a:buNone/>
              <a:defRPr sz="800">
                <a:solidFill>
                  <a:srgbClr val="7C97A2"/>
                </a:solidFill>
                <a:latin typeface="Roboto"/>
                <a:ea typeface="Roboto"/>
                <a:cs typeface="Roboto"/>
                <a:sym typeface="Roboto"/>
              </a:defRPr>
            </a:lvl4pPr>
            <a:lvl5pPr lvl="4" algn="ctr">
              <a:buNone/>
              <a:defRPr sz="800">
                <a:solidFill>
                  <a:srgbClr val="7C97A2"/>
                </a:solidFill>
                <a:latin typeface="Roboto"/>
                <a:ea typeface="Roboto"/>
                <a:cs typeface="Roboto"/>
                <a:sym typeface="Roboto"/>
              </a:defRPr>
            </a:lvl5pPr>
            <a:lvl6pPr lvl="5" algn="ctr">
              <a:buNone/>
              <a:defRPr sz="800">
                <a:solidFill>
                  <a:srgbClr val="7C97A2"/>
                </a:solidFill>
                <a:latin typeface="Roboto"/>
                <a:ea typeface="Roboto"/>
                <a:cs typeface="Roboto"/>
                <a:sym typeface="Roboto"/>
              </a:defRPr>
            </a:lvl6pPr>
            <a:lvl7pPr lvl="6" algn="ctr">
              <a:buNone/>
              <a:defRPr sz="800">
                <a:solidFill>
                  <a:srgbClr val="7C97A2"/>
                </a:solidFill>
                <a:latin typeface="Roboto"/>
                <a:ea typeface="Roboto"/>
                <a:cs typeface="Roboto"/>
                <a:sym typeface="Roboto"/>
              </a:defRPr>
            </a:lvl7pPr>
            <a:lvl8pPr lvl="7" algn="ctr">
              <a:buNone/>
              <a:defRPr sz="800">
                <a:solidFill>
                  <a:srgbClr val="7C97A2"/>
                </a:solidFill>
                <a:latin typeface="Roboto"/>
                <a:ea typeface="Roboto"/>
                <a:cs typeface="Roboto"/>
                <a:sym typeface="Roboto"/>
              </a:defRPr>
            </a:lvl8pPr>
            <a:lvl9pPr lvl="8" algn="ctr">
              <a:buNone/>
              <a:defRPr sz="800">
                <a:solidFill>
                  <a:srgbClr val="7C97A2"/>
                </a:solidFill>
                <a:latin typeface="Roboto"/>
                <a:ea typeface="Roboto"/>
                <a:cs typeface="Roboto"/>
                <a:sym typeface="Roboto"/>
              </a:defRPr>
            </a:lvl9pPr>
          </a:lstStyle>
          <a:p>
            <a:pPr indent="0" lvl="0" marL="0" rtl="0" algn="ctr">
              <a:spcBef>
                <a:spcPts val="0"/>
              </a:spcBef>
              <a:spcAft>
                <a:spcPts val="0"/>
              </a:spcAft>
              <a:buNone/>
            </a:pPr>
            <a:fld id="{00000000-1234-1234-1234-123412341234}" type="slidenum">
              <a:rPr lang="en"/>
              <a:t>‹#›</a:t>
            </a:fld>
            <a:endParaRPr/>
          </a:p>
        </p:txBody>
      </p:sp>
      <p:sp>
        <p:nvSpPr>
          <p:cNvPr id="358" name="Google Shape;358;p40"/>
          <p:cNvSpPr txBox="1"/>
          <p:nvPr/>
        </p:nvSpPr>
        <p:spPr>
          <a:xfrm>
            <a:off x="365700" y="4921950"/>
            <a:ext cx="2756700" cy="77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500">
                <a:solidFill>
                  <a:srgbClr val="7C97A2"/>
                </a:solidFill>
                <a:latin typeface="Roboto"/>
                <a:ea typeface="Roboto"/>
                <a:cs typeface="Roboto"/>
                <a:sym typeface="Roboto"/>
              </a:rPr>
              <a:t>Copyright ©2024 Jitterbit. All rights reserved. Confidential. Do not distribute externally.</a:t>
            </a:r>
            <a:endParaRPr sz="500">
              <a:solidFill>
                <a:srgbClr val="7C97A2"/>
              </a:solidFill>
              <a:latin typeface="Roboto"/>
              <a:ea typeface="Roboto"/>
              <a:cs typeface="Roboto"/>
              <a:sym typeface="Roboto"/>
            </a:endParaRPr>
          </a:p>
        </p:txBody>
      </p:sp>
    </p:spTree>
  </p:cSld>
  <p:clrMap accent1="accent1" accent2="accent2" accent3="accent3" accent4="accent4" accent5="accent5" accent6="accent6" bg1="lt1" bg2="dk2" tx1="dk1" tx2="lt2" folHlink="folHlink" hlink="hlink"/>
  <p:sldLayoutIdLst>
    <p:sldLayoutId id="2147483686" r:id="rId1"/>
    <p:sldLayoutId id="2147483687" r:id="rId2"/>
    <p:sldLayoutId id="2147483688" r:id="rId3"/>
    <p:sldLayoutId id="2147483689" r:id="rId4"/>
    <p:sldLayoutId id="2147483690" r:id="rId5"/>
    <p:sldLayoutId id="2147483691" r:id="rId6"/>
    <p:sldLayoutId id="2147483692" r:id="rId7"/>
    <p:sldLayoutId id="2147483693" r:id="rId8"/>
    <p:sldLayoutId id="2147483694" r:id="rId9"/>
    <p:sldLayoutId id="2147483695" r:id="rId10"/>
    <p:sldLayoutId id="2147483696" r:id="rId11"/>
    <p:sldLayoutId id="2147483697" r:id="rId12"/>
    <p:sldLayoutId id="2147483698" r:id="rId13"/>
    <p:sldLayoutId id="2147483699" r:id="rId14"/>
    <p:sldLayoutId id="2147483700" r:id="rId15"/>
    <p:sldLayoutId id="2147483701" r:id="rId16"/>
    <p:sldLayoutId id="2147483702" r:id="rId17"/>
    <p:sldLayoutId id="2147483703" r:id="rId18"/>
    <p:sldLayoutId id="2147483704" r:id="rId19"/>
    <p:sldLayoutId id="2147483705" r:id="rId20"/>
    <p:sldLayoutId id="2147483706" r:id="rId21"/>
    <p:sldLayoutId id="2147483707" r:id="rId22"/>
    <p:sldLayoutId id="2147483708" r:id="rId23"/>
    <p:sldLayoutId id="2147483709" r:id="rId24"/>
    <p:sldLayoutId id="2147483710" r:id="rId25"/>
    <p:sldLayoutId id="2147483711" r:id="rId26"/>
    <p:sldLayoutId id="2147483712" r:id="rId27"/>
    <p:sldLayoutId id="2147483713" r:id="rId28"/>
    <p:sldLayoutId id="2147483714" r:id="rId29"/>
    <p:sldLayoutId id="2147483715" r:id="rId30"/>
    <p:sldLayoutId id="2147483716" r:id="rId31"/>
    <p:sldLayoutId id="2147483717" r:id="rId32"/>
    <p:sldLayoutId id="2147483718" r:id="rId33"/>
    <p:sldLayoutId id="2147483719" r:id="rId34"/>
    <p:sldLayoutId id="2147483720" r:id="rId35"/>
    <p:sldLayoutId id="2147483721" r:id="rId36"/>
    <p:sldLayoutId id="2147483722" r:id="rId37"/>
  </p:sldLayoutIdLst>
  <p:transition>
    <p:fade/>
  </p:transition>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pos="230">
          <p15:clr>
            <a:srgbClr val="E46962"/>
          </p15:clr>
        </p15:guide>
        <p15:guide id="2" orient="horz" pos="230">
          <p15:clr>
            <a:srgbClr val="E46962"/>
          </p15:clr>
        </p15:guide>
        <p15:guide id="3" pos="5530">
          <p15:clr>
            <a:srgbClr val="E46962"/>
          </p15:clr>
        </p15:guide>
        <p15:guide id="4" orient="horz" pos="3010">
          <p15:clr>
            <a:srgbClr val="E46962"/>
          </p15:clr>
        </p15:guide>
        <p15:guide id="5" pos="115">
          <p15:clr>
            <a:srgbClr val="E46962"/>
          </p15:clr>
        </p15:guide>
        <p15:guide id="6" orient="horz" pos="115">
          <p15:clr>
            <a:srgbClr val="E46962"/>
          </p15:clr>
        </p15:guide>
        <p15:guide id="7" pos="5645">
          <p15:clr>
            <a:srgbClr val="E46962"/>
          </p15:clr>
        </p15:guide>
        <p15:guide id="8" orient="horz" pos="3125">
          <p15:clr>
            <a:srgbClr val="E46962"/>
          </p15:clr>
        </p15:guide>
        <p15:guide id="9" pos="2880">
          <p15:clr>
            <a:srgbClr val="E46962"/>
          </p15:clr>
        </p15:guide>
        <p15:guide id="10" orient="horz" pos="1620">
          <p15:clr>
            <a:srgbClr val="E46962"/>
          </p15:clr>
        </p15:guide>
        <p15:guide id="11" orient="horz" pos="173">
          <p15:clr>
            <a:srgbClr val="E46962"/>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7.xml"/><Relationship Id="rId2" Type="http://schemas.openxmlformats.org/officeDocument/2006/relationships/notesSlide" Target="../notesSlides/notesSlide2.xml"/><Relationship Id="rId3" Type="http://schemas.openxmlformats.org/officeDocument/2006/relationships/hyperlink" Target="https://docs.google.com/document/d/11mRhrhuzuCvlrCOAQL9FTs79siUREEyy/edit?usp=sharing&amp;ouid=104656329709285217630&amp;rtpof=true&amp;sd=true"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7.xml"/><Relationship Id="rId2" Type="http://schemas.openxmlformats.org/officeDocument/2006/relationships/notesSlide" Target="../notesSlides/notesSlide3.xml"/><Relationship Id="rId3" Type="http://schemas.openxmlformats.org/officeDocument/2006/relationships/image" Target="../media/image23.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4.xml"/><Relationship Id="rId3" Type="http://schemas.openxmlformats.org/officeDocument/2006/relationships/image" Target="../media/image45.jpg"/><Relationship Id="rId4" Type="http://schemas.openxmlformats.org/officeDocument/2006/relationships/image" Target="../media/image24.png"/><Relationship Id="rId5" Type="http://schemas.openxmlformats.org/officeDocument/2006/relationships/image" Target="../media/image25.png"/><Relationship Id="rId6" Type="http://schemas.openxmlformats.org/officeDocument/2006/relationships/image" Target="../media/image1.png"/><Relationship Id="rId7" Type="http://schemas.openxmlformats.org/officeDocument/2006/relationships/image" Target="../media/image2.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2.xml"/><Relationship Id="rId2" Type="http://schemas.openxmlformats.org/officeDocument/2006/relationships/notesSlide" Target="../notesSlides/notesSlide5.xml"/><Relationship Id="rId3" Type="http://schemas.openxmlformats.org/officeDocument/2006/relationships/image" Target="../media/image30.png"/><Relationship Id="rId4" Type="http://schemas.openxmlformats.org/officeDocument/2006/relationships/image" Target="../media/image35.png"/><Relationship Id="rId5" Type="http://schemas.openxmlformats.org/officeDocument/2006/relationships/image" Target="../media/image36.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6.xml"/><Relationship Id="rId3" Type="http://schemas.openxmlformats.org/officeDocument/2006/relationships/image" Target="../media/image29.jpg"/><Relationship Id="rId4" Type="http://schemas.openxmlformats.org/officeDocument/2006/relationships/image" Target="../media/image32.jp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7.xml"/><Relationship Id="rId3" Type="http://schemas.openxmlformats.org/officeDocument/2006/relationships/image" Target="../media/image38.jpg"/><Relationship Id="rId4" Type="http://schemas.openxmlformats.org/officeDocument/2006/relationships/image" Target="../media/image44.jpg"/><Relationship Id="rId5" Type="http://schemas.openxmlformats.org/officeDocument/2006/relationships/image" Target="../media/image42.jpg"/><Relationship Id="rId6" Type="http://schemas.openxmlformats.org/officeDocument/2006/relationships/image" Target="../media/image39.png"/><Relationship Id="rId7" Type="http://schemas.openxmlformats.org/officeDocument/2006/relationships/image" Target="../media/image43.png"/><Relationship Id="rId8" Type="http://schemas.openxmlformats.org/officeDocument/2006/relationships/image" Target="../media/image37.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8.xml"/><Relationship Id="rId3" Type="http://schemas.openxmlformats.org/officeDocument/2006/relationships/image" Target="../media/image79.jpg"/><Relationship Id="rId4" Type="http://schemas.openxmlformats.org/officeDocument/2006/relationships/image" Target="../media/image75.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9.xml"/><Relationship Id="rId3" Type="http://schemas.openxmlformats.org/officeDocument/2006/relationships/image" Target="../media/image45.jpg"/><Relationship Id="rId4" Type="http://schemas.openxmlformats.org/officeDocument/2006/relationships/image" Target="../media/image40.png"/><Relationship Id="rId5" Type="http://schemas.openxmlformats.org/officeDocument/2006/relationships/image" Target="../media/image25.png"/><Relationship Id="rId6" Type="http://schemas.openxmlformats.org/officeDocument/2006/relationships/image" Target="../media/image1.png"/><Relationship Id="rId7" Type="http://schemas.openxmlformats.org/officeDocument/2006/relationships/image" Target="../media/image2.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10.xml"/><Relationship Id="rId3" Type="http://schemas.openxmlformats.org/officeDocument/2006/relationships/image" Target="../media/image86.jpg"/><Relationship Id="rId4" Type="http://schemas.openxmlformats.org/officeDocument/2006/relationships/image" Target="../media/image52.png"/><Relationship Id="rId5" Type="http://schemas.openxmlformats.org/officeDocument/2006/relationships/image" Target="../media/image54.png"/><Relationship Id="rId6" Type="http://schemas.openxmlformats.org/officeDocument/2006/relationships/image" Target="../media/image48.png"/><Relationship Id="rId7" Type="http://schemas.openxmlformats.org/officeDocument/2006/relationships/image" Target="../media/image70.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1.xml"/><Relationship Id="rId3" Type="http://schemas.openxmlformats.org/officeDocument/2006/relationships/image" Target="../media/image71.jpg"/><Relationship Id="rId4" Type="http://schemas.openxmlformats.org/officeDocument/2006/relationships/image" Target="../media/image58.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2.xml"/><Relationship Id="rId3" Type="http://schemas.openxmlformats.org/officeDocument/2006/relationships/image" Target="../media/image51.png"/><Relationship Id="rId4" Type="http://schemas.openxmlformats.org/officeDocument/2006/relationships/image" Target="../media/image47.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13.xml"/><Relationship Id="rId3" Type="http://schemas.openxmlformats.org/officeDocument/2006/relationships/image" Target="../media/image89.jpg"/><Relationship Id="rId4" Type="http://schemas.openxmlformats.org/officeDocument/2006/relationships/image" Target="../media/image62.png"/><Relationship Id="rId9" Type="http://schemas.openxmlformats.org/officeDocument/2006/relationships/image" Target="../media/image53.png"/><Relationship Id="rId5" Type="http://schemas.openxmlformats.org/officeDocument/2006/relationships/image" Target="../media/image49.png"/><Relationship Id="rId6" Type="http://schemas.openxmlformats.org/officeDocument/2006/relationships/image" Target="../media/image56.png"/><Relationship Id="rId7" Type="http://schemas.openxmlformats.org/officeDocument/2006/relationships/image" Target="../media/image50.png"/><Relationship Id="rId8" Type="http://schemas.openxmlformats.org/officeDocument/2006/relationships/image" Target="../media/image61.png"/><Relationship Id="rId11" Type="http://schemas.openxmlformats.org/officeDocument/2006/relationships/image" Target="../media/image67.png"/><Relationship Id="rId10" Type="http://schemas.openxmlformats.org/officeDocument/2006/relationships/image" Target="../media/image64.png"/><Relationship Id="rId12" Type="http://schemas.openxmlformats.org/officeDocument/2006/relationships/image" Target="../media/image57.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4.xml"/><Relationship Id="rId3" Type="http://schemas.openxmlformats.org/officeDocument/2006/relationships/image" Target="../media/image14.jpg"/><Relationship Id="rId4" Type="http://schemas.openxmlformats.org/officeDocument/2006/relationships/image" Target="../media/image59.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15.xml"/><Relationship Id="rId3" Type="http://schemas.openxmlformats.org/officeDocument/2006/relationships/image" Target="../media/image10.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16.xml"/><Relationship Id="rId3" Type="http://schemas.openxmlformats.org/officeDocument/2006/relationships/image" Target="../media/image65.png"/><Relationship Id="rId4" Type="http://schemas.openxmlformats.org/officeDocument/2006/relationships/image" Target="../media/image66.png"/><Relationship Id="rId9" Type="http://schemas.openxmlformats.org/officeDocument/2006/relationships/image" Target="../media/image74.png"/><Relationship Id="rId5" Type="http://schemas.openxmlformats.org/officeDocument/2006/relationships/image" Target="../media/image60.png"/><Relationship Id="rId6" Type="http://schemas.openxmlformats.org/officeDocument/2006/relationships/image" Target="../media/image63.png"/><Relationship Id="rId7" Type="http://schemas.openxmlformats.org/officeDocument/2006/relationships/image" Target="../media/image69.png"/><Relationship Id="rId8" Type="http://schemas.openxmlformats.org/officeDocument/2006/relationships/image" Target="../media/image68.png"/><Relationship Id="rId10" Type="http://schemas.openxmlformats.org/officeDocument/2006/relationships/image" Target="../media/image72.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7.xml"/><Relationship Id="rId3" Type="http://schemas.openxmlformats.org/officeDocument/2006/relationships/image" Target="../media/image99.png"/><Relationship Id="rId4" Type="http://schemas.openxmlformats.org/officeDocument/2006/relationships/image" Target="../media/image82.png"/><Relationship Id="rId9" Type="http://schemas.openxmlformats.org/officeDocument/2006/relationships/image" Target="../media/image80.png"/><Relationship Id="rId5" Type="http://schemas.openxmlformats.org/officeDocument/2006/relationships/image" Target="../media/image77.png"/><Relationship Id="rId6" Type="http://schemas.openxmlformats.org/officeDocument/2006/relationships/image" Target="../media/image100.png"/><Relationship Id="rId7" Type="http://schemas.openxmlformats.org/officeDocument/2006/relationships/image" Target="../media/image81.png"/><Relationship Id="rId8" Type="http://schemas.openxmlformats.org/officeDocument/2006/relationships/image" Target="../media/image90.png"/><Relationship Id="rId11" Type="http://schemas.openxmlformats.org/officeDocument/2006/relationships/image" Target="../media/image84.png"/><Relationship Id="rId10" Type="http://schemas.openxmlformats.org/officeDocument/2006/relationships/image" Target="../media/image112.png"/><Relationship Id="rId13" Type="http://schemas.openxmlformats.org/officeDocument/2006/relationships/image" Target="../media/image83.png"/><Relationship Id="rId12" Type="http://schemas.openxmlformats.org/officeDocument/2006/relationships/image" Target="../media/image119.png"/><Relationship Id="rId14" Type="http://schemas.openxmlformats.org/officeDocument/2006/relationships/image" Target="../media/image78.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8.xml"/><Relationship Id="rId3" Type="http://schemas.openxmlformats.org/officeDocument/2006/relationships/image" Target="../media/image99.png"/><Relationship Id="rId4" Type="http://schemas.openxmlformats.org/officeDocument/2006/relationships/image" Target="../media/image82.png"/><Relationship Id="rId5" Type="http://schemas.openxmlformats.org/officeDocument/2006/relationships/image" Target="../media/image78.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19.xml"/><Relationship Id="rId3" Type="http://schemas.openxmlformats.org/officeDocument/2006/relationships/image" Target="../media/image90.png"/><Relationship Id="rId4" Type="http://schemas.openxmlformats.org/officeDocument/2006/relationships/image" Target="../media/image80.png"/><Relationship Id="rId5" Type="http://schemas.openxmlformats.org/officeDocument/2006/relationships/image" Target="../media/image78.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0.xml"/><Relationship Id="rId3" Type="http://schemas.openxmlformats.org/officeDocument/2006/relationships/image" Target="../media/image100.png"/><Relationship Id="rId4" Type="http://schemas.openxmlformats.org/officeDocument/2006/relationships/image" Target="../media/image81.png"/><Relationship Id="rId5" Type="http://schemas.openxmlformats.org/officeDocument/2006/relationships/image" Target="../media/image78.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1.xml"/><Relationship Id="rId3" Type="http://schemas.openxmlformats.org/officeDocument/2006/relationships/image" Target="../media/image112.png"/><Relationship Id="rId4" Type="http://schemas.openxmlformats.org/officeDocument/2006/relationships/image" Target="../media/image84.png"/><Relationship Id="rId5" Type="http://schemas.openxmlformats.org/officeDocument/2006/relationships/image" Target="../media/image78.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2.xml"/><Relationship Id="rId3" Type="http://schemas.openxmlformats.org/officeDocument/2006/relationships/image" Target="../media/image99.png"/><Relationship Id="rId4" Type="http://schemas.openxmlformats.org/officeDocument/2006/relationships/image" Target="../media/image82.png"/><Relationship Id="rId5" Type="http://schemas.openxmlformats.org/officeDocument/2006/relationships/image" Target="../media/image77.png"/><Relationship Id="rId6" Type="http://schemas.openxmlformats.org/officeDocument/2006/relationships/image" Target="../media/image78.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57.xml"/><Relationship Id="rId2" Type="http://schemas.openxmlformats.org/officeDocument/2006/relationships/notesSlide" Target="../notesSlides/notesSlide23.xml"/><Relationship Id="rId3" Type="http://schemas.openxmlformats.org/officeDocument/2006/relationships/image" Target="../media/image91.png"/><Relationship Id="rId4" Type="http://schemas.openxmlformats.org/officeDocument/2006/relationships/image" Target="../media/image98.png"/><Relationship Id="rId9" Type="http://schemas.openxmlformats.org/officeDocument/2006/relationships/image" Target="../media/image93.png"/><Relationship Id="rId5" Type="http://schemas.openxmlformats.org/officeDocument/2006/relationships/image" Target="../media/image85.png"/><Relationship Id="rId6" Type="http://schemas.openxmlformats.org/officeDocument/2006/relationships/image" Target="../media/image88.png"/><Relationship Id="rId7" Type="http://schemas.openxmlformats.org/officeDocument/2006/relationships/image" Target="../media/image95.png"/><Relationship Id="rId8" Type="http://schemas.openxmlformats.org/officeDocument/2006/relationships/image" Target="../media/image87.png"/><Relationship Id="rId11" Type="http://schemas.openxmlformats.org/officeDocument/2006/relationships/image" Target="../media/image92.png"/><Relationship Id="rId10" Type="http://schemas.openxmlformats.org/officeDocument/2006/relationships/image" Target="../media/image97.png"/><Relationship Id="rId13" Type="http://schemas.openxmlformats.org/officeDocument/2006/relationships/image" Target="../media/image103.png"/><Relationship Id="rId12" Type="http://schemas.openxmlformats.org/officeDocument/2006/relationships/image" Target="../media/image94.png"/><Relationship Id="rId15" Type="http://schemas.openxmlformats.org/officeDocument/2006/relationships/image" Target="../media/image108.png"/><Relationship Id="rId14" Type="http://schemas.openxmlformats.org/officeDocument/2006/relationships/image" Target="../media/image102.png"/><Relationship Id="rId16" Type="http://schemas.openxmlformats.org/officeDocument/2006/relationships/image" Target="../media/image78.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4.xml"/><Relationship Id="rId2" Type="http://schemas.openxmlformats.org/officeDocument/2006/relationships/notesSlide" Target="../notesSlides/notesSlide24.xml"/><Relationship Id="rId3" Type="http://schemas.openxmlformats.org/officeDocument/2006/relationships/image" Target="../media/image101.jpg"/><Relationship Id="rId4" Type="http://schemas.openxmlformats.org/officeDocument/2006/relationships/image" Target="../media/image96.png"/><Relationship Id="rId9" Type="http://schemas.openxmlformats.org/officeDocument/2006/relationships/image" Target="../media/image105.png"/><Relationship Id="rId5" Type="http://schemas.openxmlformats.org/officeDocument/2006/relationships/image" Target="../media/image107.png"/><Relationship Id="rId6" Type="http://schemas.openxmlformats.org/officeDocument/2006/relationships/image" Target="../media/image109.png"/><Relationship Id="rId7" Type="http://schemas.openxmlformats.org/officeDocument/2006/relationships/image" Target="../media/image106.png"/><Relationship Id="rId8" Type="http://schemas.openxmlformats.org/officeDocument/2006/relationships/image" Target="../media/image104.png"/><Relationship Id="rId11" Type="http://schemas.openxmlformats.org/officeDocument/2006/relationships/image" Target="../media/image117.png"/><Relationship Id="rId10" Type="http://schemas.openxmlformats.org/officeDocument/2006/relationships/image" Target="../media/image118.png"/><Relationship Id="rId13" Type="http://schemas.openxmlformats.org/officeDocument/2006/relationships/image" Target="../media/image113.png"/><Relationship Id="rId12" Type="http://schemas.openxmlformats.org/officeDocument/2006/relationships/image" Target="../media/image121.png"/><Relationship Id="rId15" Type="http://schemas.openxmlformats.org/officeDocument/2006/relationships/image" Target="../media/image25.png"/><Relationship Id="rId14" Type="http://schemas.openxmlformats.org/officeDocument/2006/relationships/image" Target="../media/image125.png"/><Relationship Id="rId17" Type="http://schemas.openxmlformats.org/officeDocument/2006/relationships/image" Target="../media/image127.png"/><Relationship Id="rId16" Type="http://schemas.openxmlformats.org/officeDocument/2006/relationships/image" Target="../media/image116.png"/><Relationship Id="rId18" Type="http://schemas.openxmlformats.org/officeDocument/2006/relationships/image" Target="../media/image140.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25.xml"/><Relationship Id="rId3" Type="http://schemas.openxmlformats.org/officeDocument/2006/relationships/image" Target="../media/image101.jpg"/><Relationship Id="rId4" Type="http://schemas.openxmlformats.org/officeDocument/2006/relationships/image" Target="../media/image25.png"/><Relationship Id="rId9" Type="http://schemas.openxmlformats.org/officeDocument/2006/relationships/image" Target="../media/image146.png"/><Relationship Id="rId5" Type="http://schemas.openxmlformats.org/officeDocument/2006/relationships/image" Target="../media/image96.png"/><Relationship Id="rId6" Type="http://schemas.openxmlformats.org/officeDocument/2006/relationships/image" Target="../media/image107.png"/><Relationship Id="rId7" Type="http://schemas.openxmlformats.org/officeDocument/2006/relationships/image" Target="../media/image105.png"/><Relationship Id="rId8" Type="http://schemas.openxmlformats.org/officeDocument/2006/relationships/image" Target="../media/image177.png"/><Relationship Id="rId11" Type="http://schemas.openxmlformats.org/officeDocument/2006/relationships/image" Target="../media/image127.png"/><Relationship Id="rId10" Type="http://schemas.openxmlformats.org/officeDocument/2006/relationships/image" Target="../media/image116.png"/><Relationship Id="rId13" Type="http://schemas.openxmlformats.org/officeDocument/2006/relationships/image" Target="../media/image113.png"/><Relationship Id="rId12" Type="http://schemas.openxmlformats.org/officeDocument/2006/relationships/image" Target="../media/image140.png"/><Relationship Id="rId14" Type="http://schemas.openxmlformats.org/officeDocument/2006/relationships/image" Target="../media/image125.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26.xml"/><Relationship Id="rId3" Type="http://schemas.openxmlformats.org/officeDocument/2006/relationships/image" Target="../media/image101.jpg"/><Relationship Id="rId4" Type="http://schemas.openxmlformats.org/officeDocument/2006/relationships/image" Target="../media/image25.png"/><Relationship Id="rId9" Type="http://schemas.openxmlformats.org/officeDocument/2006/relationships/image" Target="../media/image127.png"/><Relationship Id="rId5" Type="http://schemas.openxmlformats.org/officeDocument/2006/relationships/image" Target="../media/image131.png"/><Relationship Id="rId6" Type="http://schemas.openxmlformats.org/officeDocument/2006/relationships/image" Target="../media/image135.png"/><Relationship Id="rId7" Type="http://schemas.openxmlformats.org/officeDocument/2006/relationships/image" Target="../media/image130.png"/><Relationship Id="rId8" Type="http://schemas.openxmlformats.org/officeDocument/2006/relationships/image" Target="../media/image104.png"/><Relationship Id="rId11" Type="http://schemas.openxmlformats.org/officeDocument/2006/relationships/image" Target="../media/image132.png"/><Relationship Id="rId10" Type="http://schemas.openxmlformats.org/officeDocument/2006/relationships/image" Target="../media/image140.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7.xml"/><Relationship Id="rId3" Type="http://schemas.openxmlformats.org/officeDocument/2006/relationships/image" Target="../media/image163.jpg"/><Relationship Id="rId4" Type="http://schemas.openxmlformats.org/officeDocument/2006/relationships/image" Target="../media/image156.jpg"/><Relationship Id="rId5" Type="http://schemas.openxmlformats.org/officeDocument/2006/relationships/image" Target="../media/image154.jpg"/><Relationship Id="rId6" Type="http://schemas.openxmlformats.org/officeDocument/2006/relationships/image" Target="../media/image149.png"/><Relationship Id="rId7" Type="http://schemas.openxmlformats.org/officeDocument/2006/relationships/image" Target="../media/image138.png"/><Relationship Id="rId8" Type="http://schemas.openxmlformats.org/officeDocument/2006/relationships/image" Target="../media/image137.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8.xml"/><Relationship Id="rId3" Type="http://schemas.openxmlformats.org/officeDocument/2006/relationships/image" Target="../media/image145.png"/><Relationship Id="rId4" Type="http://schemas.openxmlformats.org/officeDocument/2006/relationships/image" Target="../media/image66.png"/><Relationship Id="rId5" Type="http://schemas.openxmlformats.org/officeDocument/2006/relationships/image" Target="../media/image72.png"/><Relationship Id="rId6" Type="http://schemas.openxmlformats.org/officeDocument/2006/relationships/image" Target="../media/image150.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29.xml"/><Relationship Id="rId3" Type="http://schemas.openxmlformats.org/officeDocument/2006/relationships/image" Target="../media/image153.png"/><Relationship Id="rId4" Type="http://schemas.openxmlformats.org/officeDocument/2006/relationships/image" Target="../media/image69.png"/><Relationship Id="rId5" Type="http://schemas.openxmlformats.org/officeDocument/2006/relationships/image" Target="../media/image72.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0.xml"/><Relationship Id="rId3" Type="http://schemas.openxmlformats.org/officeDocument/2006/relationships/image" Target="../media/image176.png"/><Relationship Id="rId4" Type="http://schemas.openxmlformats.org/officeDocument/2006/relationships/image" Target="../media/image60.png"/><Relationship Id="rId5" Type="http://schemas.openxmlformats.org/officeDocument/2006/relationships/image" Target="../media/image72.png"/><Relationship Id="rId6" Type="http://schemas.openxmlformats.org/officeDocument/2006/relationships/image" Target="../media/image168.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1.xml"/><Relationship Id="rId3" Type="http://schemas.openxmlformats.org/officeDocument/2006/relationships/image" Target="../media/image171.png"/><Relationship Id="rId4" Type="http://schemas.openxmlformats.org/officeDocument/2006/relationships/image" Target="../media/image63.png"/><Relationship Id="rId5" Type="http://schemas.openxmlformats.org/officeDocument/2006/relationships/image" Target="../media/image72.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2.xml"/><Relationship Id="rId3" Type="http://schemas.openxmlformats.org/officeDocument/2006/relationships/image" Target="../media/image174.jp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3.xml"/><Relationship Id="rId3" Type="http://schemas.openxmlformats.org/officeDocument/2006/relationships/image" Target="../media/image155.png"/><Relationship Id="rId4" Type="http://schemas.openxmlformats.org/officeDocument/2006/relationships/image" Target="../media/image147.png"/><Relationship Id="rId5" Type="http://schemas.openxmlformats.org/officeDocument/2006/relationships/image" Target="../media/image144.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3.xml"/><Relationship Id="rId2" Type="http://schemas.openxmlformats.org/officeDocument/2006/relationships/notesSlide" Target="../notesSlides/notesSlide3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5.xml"/><Relationship Id="rId2" Type="http://schemas.openxmlformats.org/officeDocument/2006/relationships/notesSlide" Target="../notesSlides/notesSlide35.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6.xml"/><Relationship Id="rId3" Type="http://schemas.openxmlformats.org/officeDocument/2006/relationships/image" Target="../media/image151.png"/><Relationship Id="rId4" Type="http://schemas.openxmlformats.org/officeDocument/2006/relationships/image" Target="../media/image148.png"/><Relationship Id="rId5" Type="http://schemas.openxmlformats.org/officeDocument/2006/relationships/image" Target="../media/image157.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7.xml"/><Relationship Id="rId3" Type="http://schemas.openxmlformats.org/officeDocument/2006/relationships/image" Target="../media/image175.png"/><Relationship Id="rId4" Type="http://schemas.openxmlformats.org/officeDocument/2006/relationships/image" Target="../media/image158.png"/><Relationship Id="rId5" Type="http://schemas.openxmlformats.org/officeDocument/2006/relationships/image" Target="../media/image172.png"/><Relationship Id="rId6" Type="http://schemas.openxmlformats.org/officeDocument/2006/relationships/image" Target="../media/image165.png"/><Relationship Id="rId7" Type="http://schemas.openxmlformats.org/officeDocument/2006/relationships/image" Target="../media/image157.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8.xml"/><Relationship Id="rId3" Type="http://schemas.openxmlformats.org/officeDocument/2006/relationships/image" Target="../media/image161.png"/><Relationship Id="rId4" Type="http://schemas.openxmlformats.org/officeDocument/2006/relationships/image" Target="../media/image160.png"/><Relationship Id="rId5" Type="http://schemas.openxmlformats.org/officeDocument/2006/relationships/image" Target="../media/image152.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9.xml"/><Relationship Id="rId2" Type="http://schemas.openxmlformats.org/officeDocument/2006/relationships/notesSlide" Target="../notesSlides/notesSlide39.xml"/><Relationship Id="rId3" Type="http://schemas.openxmlformats.org/officeDocument/2006/relationships/image" Target="../media/image159.png"/><Relationship Id="rId4" Type="http://schemas.openxmlformats.org/officeDocument/2006/relationships/image" Target="../media/image164.png"/><Relationship Id="rId5" Type="http://schemas.openxmlformats.org/officeDocument/2006/relationships/image" Target="../media/image167.png"/><Relationship Id="rId6" Type="http://schemas.openxmlformats.org/officeDocument/2006/relationships/image" Target="../media/image162.png"/><Relationship Id="rId7" Type="http://schemas.openxmlformats.org/officeDocument/2006/relationships/image" Target="../media/image173.png"/><Relationship Id="rId8" Type="http://schemas.openxmlformats.org/officeDocument/2006/relationships/image" Target="../media/image169.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08" name="Shape 908"/>
        <p:cNvGrpSpPr/>
        <p:nvPr/>
      </p:nvGrpSpPr>
      <p:grpSpPr>
        <a:xfrm>
          <a:off x="0" y="0"/>
          <a:ext cx="0" cy="0"/>
          <a:chOff x="0" y="0"/>
          <a:chExt cx="0" cy="0"/>
        </a:xfrm>
      </p:grpSpPr>
      <p:sp>
        <p:nvSpPr>
          <p:cNvPr id="909" name="Google Shape;909;p78"/>
          <p:cNvSpPr txBox="1"/>
          <p:nvPr/>
        </p:nvSpPr>
        <p:spPr>
          <a:xfrm>
            <a:off x="365700" y="751200"/>
            <a:ext cx="4839300" cy="1020900"/>
          </a:xfrm>
          <a:prstGeom prst="rect">
            <a:avLst/>
          </a:prstGeom>
          <a:noFill/>
          <a:ln>
            <a:noFill/>
          </a:ln>
        </p:spPr>
        <p:txBody>
          <a:bodyPr anchorCtr="0" anchor="t" bIns="0" lIns="0" spcFirstLastPara="1" rIns="0" wrap="square" tIns="0">
            <a:normAutofit/>
          </a:bodyPr>
          <a:lstStyle/>
          <a:p>
            <a:pPr indent="0" lvl="0" marL="0" rtl="0" algn="l">
              <a:lnSpc>
                <a:spcPct val="115000"/>
              </a:lnSpc>
              <a:spcBef>
                <a:spcPts val="0"/>
              </a:spcBef>
              <a:spcAft>
                <a:spcPts val="0"/>
              </a:spcAft>
              <a:buNone/>
            </a:pPr>
            <a:r>
              <a:rPr lang="en" sz="2600">
                <a:solidFill>
                  <a:srgbClr val="FF6529"/>
                </a:solidFill>
                <a:latin typeface="Roboto Slab Medium"/>
                <a:ea typeface="Roboto Slab Medium"/>
                <a:cs typeface="Roboto Slab Medium"/>
                <a:sym typeface="Roboto Slab Medium"/>
              </a:rPr>
              <a:t>Intelligent Automation.</a:t>
            </a:r>
            <a:endParaRPr sz="2600">
              <a:solidFill>
                <a:srgbClr val="FF6529"/>
              </a:solidFill>
              <a:latin typeface="Roboto Slab Medium"/>
              <a:ea typeface="Roboto Slab Medium"/>
              <a:cs typeface="Roboto Slab Medium"/>
              <a:sym typeface="Roboto Slab Medium"/>
            </a:endParaRPr>
          </a:p>
          <a:p>
            <a:pPr indent="0" lvl="0" marL="0" rtl="0" algn="l">
              <a:lnSpc>
                <a:spcPct val="115000"/>
              </a:lnSpc>
              <a:spcBef>
                <a:spcPts val="0"/>
              </a:spcBef>
              <a:spcAft>
                <a:spcPts val="0"/>
              </a:spcAft>
              <a:buNone/>
            </a:pPr>
            <a:r>
              <a:rPr lang="en" sz="2600">
                <a:solidFill>
                  <a:srgbClr val="FF6529"/>
                </a:solidFill>
                <a:latin typeface="Roboto Slab Medium"/>
                <a:ea typeface="Roboto Slab Medium"/>
                <a:cs typeface="Roboto Slab Medium"/>
                <a:sym typeface="Roboto Slab Medium"/>
              </a:rPr>
              <a:t>Accelerated Transformation.</a:t>
            </a:r>
            <a:endParaRPr sz="2600">
              <a:solidFill>
                <a:srgbClr val="FF6529"/>
              </a:solidFill>
              <a:latin typeface="Roboto Slab Medium"/>
              <a:ea typeface="Roboto Slab Medium"/>
              <a:cs typeface="Roboto Slab Medium"/>
              <a:sym typeface="Roboto Slab Medium"/>
            </a:endParaRPr>
          </a:p>
        </p:txBody>
      </p:sp>
    </p:spTree>
  </p:cSld>
  <p:clrMapOvr>
    <a:masterClrMapping/>
  </p:clrMapOvr>
  <p:transition spd="slow">
    <p:fade/>
  </p:transition>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0">
  <p:cSld>
    <p:spTree>
      <p:nvGrpSpPr>
        <p:cNvPr id="913" name="Shape 913"/>
        <p:cNvGrpSpPr/>
        <p:nvPr/>
      </p:nvGrpSpPr>
      <p:grpSpPr>
        <a:xfrm>
          <a:off x="0" y="0"/>
          <a:ext cx="0" cy="0"/>
          <a:chOff x="0" y="0"/>
          <a:chExt cx="0" cy="0"/>
        </a:xfrm>
      </p:grpSpPr>
      <p:sp>
        <p:nvSpPr>
          <p:cNvPr id="914" name="Google Shape;914;p79"/>
          <p:cNvSpPr txBox="1"/>
          <p:nvPr>
            <p:ph type="title"/>
          </p:nvPr>
        </p:nvSpPr>
        <p:spPr>
          <a:xfrm>
            <a:off x="365700" y="274350"/>
            <a:ext cx="7470600" cy="6798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t>Como Usar o Deck Corporativo (POV) da Jitterbit</a:t>
            </a:r>
            <a:endParaRPr/>
          </a:p>
          <a:p>
            <a:pPr indent="0" lvl="0" marL="0" rtl="0" algn="l">
              <a:spcBef>
                <a:spcPts val="0"/>
              </a:spcBef>
              <a:spcAft>
                <a:spcPts val="0"/>
              </a:spcAft>
              <a:buNone/>
            </a:pPr>
            <a:r>
              <a:t/>
            </a:r>
            <a:endParaRPr/>
          </a:p>
          <a:p>
            <a:pPr indent="0" lvl="0" marL="0" rtl="0" algn="l">
              <a:spcBef>
                <a:spcPts val="0"/>
              </a:spcBef>
              <a:spcAft>
                <a:spcPts val="0"/>
              </a:spcAft>
              <a:buNone/>
            </a:pPr>
            <a:r>
              <a:t/>
            </a:r>
            <a:endParaRPr/>
          </a:p>
        </p:txBody>
      </p:sp>
      <p:sp>
        <p:nvSpPr>
          <p:cNvPr id="915" name="Google Shape;915;p79"/>
          <p:cNvSpPr txBox="1"/>
          <p:nvPr>
            <p:ph idx="1" type="body"/>
          </p:nvPr>
        </p:nvSpPr>
        <p:spPr>
          <a:xfrm>
            <a:off x="365700" y="914400"/>
            <a:ext cx="7470600" cy="3416400"/>
          </a:xfrm>
          <a:prstGeom prst="rect">
            <a:avLst/>
          </a:prstGeom>
        </p:spPr>
        <p:txBody>
          <a:bodyPr anchorCtr="0" anchor="t" bIns="0" lIns="0" spcFirstLastPara="1" rIns="0" wrap="square" tIns="0">
            <a:normAutofit fontScale="92500" lnSpcReduction="10000"/>
          </a:bodyPr>
          <a:lstStyle/>
          <a:p>
            <a:pPr indent="0" lvl="0" marL="0" rtl="0" algn="l">
              <a:spcBef>
                <a:spcPts val="0"/>
              </a:spcBef>
              <a:spcAft>
                <a:spcPts val="0"/>
              </a:spcAft>
              <a:buNone/>
            </a:pPr>
            <a:r>
              <a:rPr lang="en"/>
              <a:t>O deck apresenta o panorama do mercado, os desafios dos clientes e como a plataforma Harmony é o caminho a seguir. Ele deve ser utilizado em todas as apresentações e para todos os públicos, servindo como uma visão geral inicial da Jitterbit e como base para apresentações mais amplas.</a:t>
            </a:r>
            <a:endParaRPr/>
          </a:p>
          <a:p>
            <a:pPr indent="0" lvl="0" marL="0" rtl="0" algn="l">
              <a:spcBef>
                <a:spcPts val="1200"/>
              </a:spcBef>
              <a:spcAft>
                <a:spcPts val="0"/>
              </a:spcAft>
              <a:buNone/>
            </a:pPr>
            <a:r>
              <a:rPr lang="en"/>
              <a:t>O material inclui um conjunto completo de slides para contar a história da Jitterbit.</a:t>
            </a:r>
            <a:endParaRPr/>
          </a:p>
          <a:p>
            <a:pPr indent="0" lvl="0" marL="0" rtl="0" algn="l">
              <a:spcBef>
                <a:spcPts val="1200"/>
              </a:spcBef>
              <a:spcAft>
                <a:spcPts val="0"/>
              </a:spcAft>
              <a:buNone/>
            </a:pPr>
            <a:r>
              <a:rPr lang="en"/>
              <a:t>Ele foi projetado de forma modular: os slides podem ser incluídos ou excluídos para criar uma apresentação personalizada para cada ocasião. </a:t>
            </a:r>
            <a:r>
              <a:rPr b="1" lang="en">
                <a:solidFill>
                  <a:schemeClr val="accent6"/>
                </a:solidFill>
                <a:latin typeface="Roboto"/>
                <a:ea typeface="Roboto"/>
                <a:cs typeface="Roboto"/>
                <a:sym typeface="Roboto"/>
              </a:rPr>
              <a:t>No entanto, os slides sobre a plataforma Harmony (14) e a arquitetura low-code (15) são obrigatórios em todas as apresentações — </a:t>
            </a:r>
            <a:r>
              <a:rPr b="1" lang="en" u="sng">
                <a:solidFill>
                  <a:schemeClr val="accent6"/>
                </a:solidFill>
                <a:latin typeface="Roboto"/>
                <a:ea typeface="Roboto"/>
                <a:cs typeface="Roboto"/>
                <a:sym typeface="Roboto"/>
              </a:rPr>
              <a:t>sem exceção</a:t>
            </a:r>
            <a:r>
              <a:rPr b="1" lang="en">
                <a:solidFill>
                  <a:schemeClr val="accent6"/>
                </a:solidFill>
                <a:latin typeface="Roboto"/>
                <a:ea typeface="Roboto"/>
                <a:cs typeface="Roboto"/>
                <a:sym typeface="Roboto"/>
              </a:rPr>
              <a:t>.</a:t>
            </a:r>
            <a:endParaRPr b="1">
              <a:solidFill>
                <a:schemeClr val="accent6"/>
              </a:solidFill>
              <a:latin typeface="Roboto"/>
              <a:ea typeface="Roboto"/>
              <a:cs typeface="Roboto"/>
              <a:sym typeface="Roboto"/>
            </a:endParaRPr>
          </a:p>
          <a:p>
            <a:pPr indent="0" lvl="0" marL="0" rtl="0" algn="l">
              <a:spcBef>
                <a:spcPts val="1200"/>
              </a:spcBef>
              <a:spcAft>
                <a:spcPts val="0"/>
              </a:spcAft>
              <a:buNone/>
            </a:pPr>
            <a:r>
              <a:rPr b="1" lang="en">
                <a:solidFill>
                  <a:schemeClr val="accent6"/>
                </a:solidFill>
                <a:latin typeface="Roboto"/>
                <a:ea typeface="Roboto"/>
                <a:cs typeface="Roboto"/>
                <a:sym typeface="Roboto"/>
              </a:rPr>
              <a:t>Como apresentá-lo</a:t>
            </a:r>
            <a:endParaRPr b="1">
              <a:solidFill>
                <a:schemeClr val="accent6"/>
              </a:solidFill>
              <a:latin typeface="Roboto"/>
              <a:ea typeface="Roboto"/>
              <a:cs typeface="Roboto"/>
              <a:sym typeface="Roboto"/>
            </a:endParaRPr>
          </a:p>
          <a:p>
            <a:pPr indent="0" lvl="0" marL="0" rtl="0" algn="l">
              <a:spcBef>
                <a:spcPts val="1200"/>
              </a:spcBef>
              <a:spcAft>
                <a:spcPts val="0"/>
              </a:spcAft>
              <a:buNone/>
            </a:pPr>
            <a:r>
              <a:rPr lang="en"/>
              <a:t>Consulte os pontos de discussão detalhados na seção de Notas do Apresentador no deck e em um documento separado </a:t>
            </a:r>
            <a:r>
              <a:rPr lang="en" u="sng">
                <a:solidFill>
                  <a:schemeClr val="hlink"/>
                </a:solidFill>
                <a:hlinkClick r:id="rId3"/>
              </a:rPr>
              <a:t>disponível aqui</a:t>
            </a:r>
            <a:r>
              <a:rPr lang="en"/>
              <a:t>.</a:t>
            </a:r>
            <a:endParaRPr/>
          </a:p>
          <a:p>
            <a:pPr indent="0" lvl="0" marL="0" rtl="0" algn="l">
              <a:spcBef>
                <a:spcPts val="1200"/>
              </a:spcBef>
              <a:spcAft>
                <a:spcPts val="1200"/>
              </a:spcAft>
              <a:buNone/>
            </a:pPr>
            <a:r>
              <a:rPr lang="en"/>
              <a:t>Cada apresentador deve usar esse material como guia para criar seu discurso de acordo com o público e os objetivos da apresentação.</a:t>
            </a:r>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19" name="Shape 919"/>
        <p:cNvGrpSpPr/>
        <p:nvPr/>
      </p:nvGrpSpPr>
      <p:grpSpPr>
        <a:xfrm>
          <a:off x="0" y="0"/>
          <a:ext cx="0" cy="0"/>
          <a:chOff x="0" y="0"/>
          <a:chExt cx="0" cy="0"/>
        </a:xfrm>
      </p:grpSpPr>
      <p:sp>
        <p:nvSpPr>
          <p:cNvPr id="920" name="Google Shape;920;p80"/>
          <p:cNvSpPr txBox="1"/>
          <p:nvPr>
            <p:ph type="title"/>
          </p:nvPr>
        </p:nvSpPr>
        <p:spPr>
          <a:xfrm>
            <a:off x="365700" y="274350"/>
            <a:ext cx="7470600" cy="6798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t>Como Usar o Deck Corporativo (POV) da Jitterbit</a:t>
            </a:r>
            <a:endParaRPr/>
          </a:p>
          <a:p>
            <a:pPr indent="0" lvl="0" marL="0" rtl="0" algn="l">
              <a:spcBef>
                <a:spcPts val="0"/>
              </a:spcBef>
              <a:spcAft>
                <a:spcPts val="0"/>
              </a:spcAft>
              <a:buNone/>
            </a:pPr>
            <a:r>
              <a:t/>
            </a:r>
            <a:endParaRPr/>
          </a:p>
          <a:p>
            <a:pPr indent="0" lvl="0" marL="0" rtl="0" algn="l">
              <a:spcBef>
                <a:spcPts val="0"/>
              </a:spcBef>
              <a:spcAft>
                <a:spcPts val="0"/>
              </a:spcAft>
              <a:buNone/>
            </a:pPr>
            <a:r>
              <a:t/>
            </a:r>
            <a:endParaRPr/>
          </a:p>
        </p:txBody>
      </p:sp>
      <p:sp>
        <p:nvSpPr>
          <p:cNvPr id="921" name="Google Shape;921;p80"/>
          <p:cNvSpPr txBox="1"/>
          <p:nvPr>
            <p:ph idx="1" type="body"/>
          </p:nvPr>
        </p:nvSpPr>
        <p:spPr>
          <a:xfrm>
            <a:off x="365700" y="914400"/>
            <a:ext cx="7470600" cy="3416400"/>
          </a:xfrm>
          <a:prstGeom prst="rect">
            <a:avLst/>
          </a:prstGeom>
        </p:spPr>
        <p:txBody>
          <a:bodyPr anchorCtr="0" anchor="t" bIns="0" lIns="0" spcFirstLastPara="1" rIns="0" wrap="square" tIns="0">
            <a:normAutofit/>
          </a:bodyPr>
          <a:lstStyle/>
          <a:p>
            <a:pPr indent="0" lvl="0" marL="0" rtl="0" algn="l">
              <a:lnSpc>
                <a:spcPct val="95000"/>
              </a:lnSpc>
              <a:spcBef>
                <a:spcPts val="0"/>
              </a:spcBef>
              <a:spcAft>
                <a:spcPts val="0"/>
              </a:spcAft>
              <a:buNone/>
            </a:pPr>
            <a:r>
              <a:rPr lang="en" sz="1200"/>
              <a:t>Este</a:t>
            </a:r>
            <a:r>
              <a:rPr lang="en" sz="1200"/>
              <a:t> deck apresenta o panorama do mercado, os desafios dos clientes e como a plataforma Harmony é o caminho a seguir. Ele deve ser utilizado em todas as apresentações e para todos os públicos, servindo como uma visão geral inicial da Jitterbit e como base para apresentações mais amplas.</a:t>
            </a:r>
            <a:endParaRPr sz="1200"/>
          </a:p>
          <a:p>
            <a:pPr indent="0" lvl="0" marL="0" rtl="0" algn="l">
              <a:lnSpc>
                <a:spcPct val="95000"/>
              </a:lnSpc>
              <a:spcBef>
                <a:spcPts val="1200"/>
              </a:spcBef>
              <a:spcAft>
                <a:spcPts val="0"/>
              </a:spcAft>
              <a:buNone/>
            </a:pPr>
            <a:r>
              <a:rPr lang="en" sz="1200"/>
              <a:t>O material inclui um conjunto completo de slides para contar a história da Jitterbit.</a:t>
            </a:r>
            <a:endParaRPr sz="1200"/>
          </a:p>
          <a:p>
            <a:pPr indent="0" lvl="0" marL="0" rtl="0" algn="l">
              <a:lnSpc>
                <a:spcPct val="95000"/>
              </a:lnSpc>
              <a:spcBef>
                <a:spcPts val="1200"/>
              </a:spcBef>
              <a:spcAft>
                <a:spcPts val="0"/>
              </a:spcAft>
              <a:buNone/>
            </a:pPr>
            <a:r>
              <a:rPr b="1" lang="en" sz="1200">
                <a:solidFill>
                  <a:schemeClr val="accent6"/>
                </a:solidFill>
                <a:latin typeface="Roboto"/>
                <a:ea typeface="Roboto"/>
                <a:cs typeface="Roboto"/>
                <a:sym typeface="Roboto"/>
              </a:rPr>
              <a:t>Personalizando esta Apresentação</a:t>
            </a:r>
            <a:endParaRPr b="1" sz="1200">
              <a:solidFill>
                <a:schemeClr val="accent6"/>
              </a:solidFill>
              <a:latin typeface="Roboto"/>
              <a:ea typeface="Roboto"/>
              <a:cs typeface="Roboto"/>
              <a:sym typeface="Roboto"/>
            </a:endParaRPr>
          </a:p>
          <a:p>
            <a:pPr indent="0" lvl="0" marL="0" rtl="0" algn="l">
              <a:lnSpc>
                <a:spcPct val="95000"/>
              </a:lnSpc>
              <a:spcBef>
                <a:spcPts val="0"/>
              </a:spcBef>
              <a:spcAft>
                <a:spcPts val="0"/>
              </a:spcAft>
              <a:buNone/>
            </a:pPr>
            <a:r>
              <a:rPr lang="en" sz="1200"/>
              <a:t>Para adicionar o logotipo da sua empresa à capa e aos rodapés desta apresentação, siga os passos abaixo:</a:t>
            </a:r>
            <a:endParaRPr sz="1200"/>
          </a:p>
          <a:p>
            <a:pPr indent="-304800" lvl="0" marL="457200" rtl="0" algn="l">
              <a:lnSpc>
                <a:spcPct val="95000"/>
              </a:lnSpc>
              <a:spcBef>
                <a:spcPts val="1200"/>
              </a:spcBef>
              <a:spcAft>
                <a:spcPts val="0"/>
              </a:spcAft>
              <a:buSzPts val="1200"/>
              <a:buFont typeface="Roboto"/>
              <a:buAutoNum type="arabicPeriod"/>
            </a:pPr>
            <a:r>
              <a:rPr lang="en" sz="1200"/>
              <a:t>Abra o template e acesse o </a:t>
            </a:r>
            <a:r>
              <a:rPr b="1" lang="en" sz="1200">
                <a:latin typeface="Roboto"/>
                <a:ea typeface="Roboto"/>
                <a:cs typeface="Roboto"/>
                <a:sym typeface="Roboto"/>
              </a:rPr>
              <a:t>slide mestre</a:t>
            </a:r>
            <a:r>
              <a:rPr lang="en" sz="1200"/>
              <a:t> (no Microsoft PowerPoint) ou o </a:t>
            </a:r>
            <a:r>
              <a:rPr b="1" lang="en" sz="1200">
                <a:latin typeface="Roboto"/>
                <a:ea typeface="Roboto"/>
                <a:cs typeface="Roboto"/>
                <a:sym typeface="Roboto"/>
              </a:rPr>
              <a:t>editor de temas</a:t>
            </a:r>
            <a:r>
              <a:rPr lang="en" sz="1200"/>
              <a:t> (no Google Slides).</a:t>
            </a:r>
            <a:endParaRPr sz="1200"/>
          </a:p>
          <a:p>
            <a:pPr indent="-304800" lvl="0" marL="457200" rtl="0" algn="l">
              <a:lnSpc>
                <a:spcPct val="95000"/>
              </a:lnSpc>
              <a:spcBef>
                <a:spcPts val="0"/>
              </a:spcBef>
              <a:spcAft>
                <a:spcPts val="0"/>
              </a:spcAft>
              <a:buSzPts val="1200"/>
              <a:buFont typeface="Roboto"/>
              <a:buAutoNum type="arabicPeriod"/>
            </a:pPr>
            <a:r>
              <a:rPr lang="en" sz="1200"/>
              <a:t>Em cada slide mestre que desejar personalizar, remova a marcação existente e insira o logotipo da sua empresa.</a:t>
            </a:r>
            <a:endParaRPr sz="1200"/>
          </a:p>
          <a:p>
            <a:pPr indent="0" lvl="0" marL="0" rtl="0" algn="l">
              <a:lnSpc>
                <a:spcPct val="95000"/>
              </a:lnSpc>
              <a:spcBef>
                <a:spcPts val="1200"/>
              </a:spcBef>
              <a:spcAft>
                <a:spcPts val="1200"/>
              </a:spcAft>
              <a:buNone/>
            </a:pPr>
            <a:r>
              <a:rPr lang="en" sz="1200"/>
              <a:t>Veja abaixo um exemplo correto de aplicação:</a:t>
            </a:r>
            <a:endParaRPr sz="1100"/>
          </a:p>
        </p:txBody>
      </p:sp>
      <p:pic>
        <p:nvPicPr>
          <p:cNvPr id="922" name="Google Shape;922;p80"/>
          <p:cNvPicPr preferRelativeResize="0"/>
          <p:nvPr/>
        </p:nvPicPr>
        <p:blipFill>
          <a:blip r:embed="rId3">
            <a:alphaModFix/>
          </a:blip>
          <a:stretch>
            <a:fillRect/>
          </a:stretch>
        </p:blipFill>
        <p:spPr>
          <a:xfrm>
            <a:off x="495625" y="3595857"/>
            <a:ext cx="8511400" cy="1228575"/>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926" name="Shape 926"/>
        <p:cNvGrpSpPr/>
        <p:nvPr/>
      </p:nvGrpSpPr>
      <p:grpSpPr>
        <a:xfrm>
          <a:off x="0" y="0"/>
          <a:ext cx="0" cy="0"/>
          <a:chOff x="0" y="0"/>
          <a:chExt cx="0" cy="0"/>
        </a:xfrm>
      </p:grpSpPr>
      <p:pic>
        <p:nvPicPr>
          <p:cNvPr id="927" name="Google Shape;927;p81"/>
          <p:cNvPicPr preferRelativeResize="0"/>
          <p:nvPr/>
        </p:nvPicPr>
        <p:blipFill rotWithShape="1">
          <a:blip r:embed="rId4">
            <a:alphaModFix/>
          </a:blip>
          <a:srcRect b="0" l="0" r="0" t="0"/>
          <a:stretch/>
        </p:blipFill>
        <p:spPr>
          <a:xfrm>
            <a:off x="0" y="0"/>
            <a:ext cx="9143990" cy="5143500"/>
          </a:xfrm>
          <a:prstGeom prst="rect">
            <a:avLst/>
          </a:prstGeom>
          <a:noFill/>
          <a:ln>
            <a:noFill/>
          </a:ln>
        </p:spPr>
      </p:pic>
      <p:sp>
        <p:nvSpPr>
          <p:cNvPr id="928" name="Google Shape;928;p81"/>
          <p:cNvSpPr txBox="1"/>
          <p:nvPr/>
        </p:nvSpPr>
        <p:spPr>
          <a:xfrm>
            <a:off x="365750" y="3126350"/>
            <a:ext cx="6721500" cy="1006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2000">
                <a:solidFill>
                  <a:srgbClr val="FF6529"/>
                </a:solidFill>
                <a:latin typeface="Roboto Slab Light"/>
                <a:ea typeface="Roboto Slab Light"/>
                <a:cs typeface="Roboto Slab Light"/>
                <a:sym typeface="Roboto Slab Light"/>
              </a:rPr>
              <a:t>As organizações estão sob constante pressão para se adaptarem e inovarem, com o objetivo de acompanhar as mudanças e se manterem competitivas.</a:t>
            </a:r>
            <a:endParaRPr sz="2000">
              <a:solidFill>
                <a:srgbClr val="FF6529"/>
              </a:solidFill>
              <a:latin typeface="Roboto Slab Light"/>
              <a:ea typeface="Roboto Slab Light"/>
              <a:cs typeface="Roboto Slab Light"/>
              <a:sym typeface="Roboto Slab Light"/>
            </a:endParaRPr>
          </a:p>
        </p:txBody>
      </p:sp>
      <p:pic>
        <p:nvPicPr>
          <p:cNvPr id="929" name="Google Shape;929;p81"/>
          <p:cNvPicPr preferRelativeResize="0"/>
          <p:nvPr/>
        </p:nvPicPr>
        <p:blipFill>
          <a:blip r:embed="rId5">
            <a:alphaModFix/>
          </a:blip>
          <a:stretch>
            <a:fillRect/>
          </a:stretch>
        </p:blipFill>
        <p:spPr>
          <a:xfrm>
            <a:off x="126343" y="329184"/>
            <a:ext cx="109728" cy="181051"/>
          </a:xfrm>
          <a:prstGeom prst="rect">
            <a:avLst/>
          </a:prstGeom>
          <a:noFill/>
          <a:ln>
            <a:noFill/>
          </a:ln>
        </p:spPr>
      </p:pic>
      <p:pic>
        <p:nvPicPr>
          <p:cNvPr id="930" name="Google Shape;930;p81" title="JB Dark with Bar.png"/>
          <p:cNvPicPr preferRelativeResize="0"/>
          <p:nvPr/>
        </p:nvPicPr>
        <p:blipFill>
          <a:blip r:embed="rId6">
            <a:alphaModFix/>
          </a:blip>
          <a:stretch>
            <a:fillRect/>
          </a:stretch>
        </p:blipFill>
        <p:spPr>
          <a:xfrm>
            <a:off x="6979023" y="4887050"/>
            <a:ext cx="845927" cy="155500"/>
          </a:xfrm>
          <a:prstGeom prst="rect">
            <a:avLst/>
          </a:prstGeom>
          <a:noFill/>
          <a:ln>
            <a:noFill/>
          </a:ln>
        </p:spPr>
      </p:pic>
      <p:pic>
        <p:nvPicPr>
          <p:cNvPr id="931" name="Google Shape;931;p81"/>
          <p:cNvPicPr preferRelativeResize="0"/>
          <p:nvPr/>
        </p:nvPicPr>
        <p:blipFill>
          <a:blip r:embed="rId7">
            <a:alphaModFix/>
          </a:blip>
          <a:stretch>
            <a:fillRect/>
          </a:stretch>
        </p:blipFill>
        <p:spPr>
          <a:xfrm>
            <a:off x="7908925" y="4887050"/>
            <a:ext cx="869345" cy="155500"/>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35" name="Shape 935"/>
        <p:cNvGrpSpPr/>
        <p:nvPr/>
      </p:nvGrpSpPr>
      <p:grpSpPr>
        <a:xfrm>
          <a:off x="0" y="0"/>
          <a:ext cx="0" cy="0"/>
          <a:chOff x="0" y="0"/>
          <a:chExt cx="0" cy="0"/>
        </a:xfrm>
      </p:grpSpPr>
      <p:sp>
        <p:nvSpPr>
          <p:cNvPr id="936" name="Google Shape;936;p82"/>
          <p:cNvSpPr txBox="1"/>
          <p:nvPr>
            <p:ph type="title"/>
          </p:nvPr>
        </p:nvSpPr>
        <p:spPr>
          <a:xfrm>
            <a:off x="365696"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 transformação nos negócios é impulsionada por...</a:t>
            </a:r>
            <a:endParaRPr/>
          </a:p>
        </p:txBody>
      </p:sp>
      <p:sp>
        <p:nvSpPr>
          <p:cNvPr id="937" name="Google Shape;937;p82"/>
          <p:cNvSpPr txBox="1"/>
          <p:nvPr>
            <p:ph idx="1" type="body"/>
          </p:nvPr>
        </p:nvSpPr>
        <p:spPr>
          <a:xfrm>
            <a:off x="786325" y="3574800"/>
            <a:ext cx="1958400" cy="1158600"/>
          </a:xfrm>
          <a:prstGeom prst="rect">
            <a:avLst/>
          </a:prstGeom>
        </p:spPr>
        <p:txBody>
          <a:bodyPr anchorCtr="0" anchor="t" bIns="0" lIns="0" spcFirstLastPara="1" rIns="0" wrap="square" tIns="0">
            <a:normAutofit/>
          </a:bodyPr>
          <a:lstStyle/>
          <a:p>
            <a:pPr indent="0" lvl="0" marL="0" rtl="0" algn="ctr">
              <a:spcBef>
                <a:spcPts val="0"/>
              </a:spcBef>
              <a:spcAft>
                <a:spcPts val="600"/>
              </a:spcAft>
              <a:buNone/>
            </a:pPr>
            <a:r>
              <a:rPr lang="en" sz="1800"/>
              <a:t>Mudanças Econômicas Globais</a:t>
            </a:r>
            <a:endParaRPr sz="1800"/>
          </a:p>
        </p:txBody>
      </p:sp>
      <p:sp>
        <p:nvSpPr>
          <p:cNvPr id="938" name="Google Shape;938;p82"/>
          <p:cNvSpPr txBox="1"/>
          <p:nvPr>
            <p:ph idx="1" type="body"/>
          </p:nvPr>
        </p:nvSpPr>
        <p:spPr>
          <a:xfrm>
            <a:off x="3222600" y="3574800"/>
            <a:ext cx="2301900" cy="1158600"/>
          </a:xfrm>
          <a:prstGeom prst="rect">
            <a:avLst/>
          </a:prstGeom>
        </p:spPr>
        <p:txBody>
          <a:bodyPr anchorCtr="0" anchor="t" bIns="0" lIns="0" spcFirstLastPara="1" rIns="0" wrap="square" tIns="0">
            <a:normAutofit/>
          </a:bodyPr>
          <a:lstStyle/>
          <a:p>
            <a:pPr indent="0" lvl="0" marL="0" rtl="0" algn="ctr">
              <a:spcBef>
                <a:spcPts val="0"/>
              </a:spcBef>
              <a:spcAft>
                <a:spcPts val="600"/>
              </a:spcAft>
              <a:buNone/>
            </a:pPr>
            <a:r>
              <a:rPr lang="en" sz="1800"/>
              <a:t>Ambientes Complexos de</a:t>
            </a:r>
            <a:br>
              <a:rPr lang="en" sz="1800"/>
            </a:br>
            <a:r>
              <a:rPr lang="en" sz="1800"/>
              <a:t>TI Híbrida</a:t>
            </a:r>
            <a:endParaRPr sz="1800"/>
          </a:p>
        </p:txBody>
      </p:sp>
      <p:sp>
        <p:nvSpPr>
          <p:cNvPr id="939" name="Google Shape;939;p82"/>
          <p:cNvSpPr txBox="1"/>
          <p:nvPr>
            <p:ph idx="1" type="body"/>
          </p:nvPr>
        </p:nvSpPr>
        <p:spPr>
          <a:xfrm>
            <a:off x="5874050" y="3574800"/>
            <a:ext cx="2301900" cy="1158600"/>
          </a:xfrm>
          <a:prstGeom prst="rect">
            <a:avLst/>
          </a:prstGeom>
        </p:spPr>
        <p:txBody>
          <a:bodyPr anchorCtr="0" anchor="t" bIns="0" lIns="0" spcFirstLastPara="1" rIns="0" wrap="square" tIns="0">
            <a:noAutofit/>
          </a:bodyPr>
          <a:lstStyle/>
          <a:p>
            <a:pPr indent="0" lvl="0" marL="0" rtl="0" algn="ctr">
              <a:spcBef>
                <a:spcPts val="0"/>
              </a:spcBef>
              <a:spcAft>
                <a:spcPts val="600"/>
              </a:spcAft>
              <a:buNone/>
            </a:pPr>
            <a:r>
              <a:rPr lang="en" sz="1800"/>
              <a:t>Necessidade de Automação e Orquestração</a:t>
            </a:r>
            <a:endParaRPr sz="1800"/>
          </a:p>
        </p:txBody>
      </p:sp>
      <p:pic>
        <p:nvPicPr>
          <p:cNvPr id="940" name="Google Shape;940;p82"/>
          <p:cNvPicPr preferRelativeResize="0"/>
          <p:nvPr/>
        </p:nvPicPr>
        <p:blipFill rotWithShape="1">
          <a:blip r:embed="rId3">
            <a:alphaModFix/>
          </a:blip>
          <a:srcRect b="0" l="0" r="0" t="0"/>
          <a:stretch/>
        </p:blipFill>
        <p:spPr>
          <a:xfrm>
            <a:off x="726388" y="1297688"/>
            <a:ext cx="2074324" cy="2074324"/>
          </a:xfrm>
          <a:prstGeom prst="rect">
            <a:avLst/>
          </a:prstGeom>
          <a:noFill/>
          <a:ln>
            <a:noFill/>
          </a:ln>
        </p:spPr>
      </p:pic>
      <p:pic>
        <p:nvPicPr>
          <p:cNvPr id="941" name="Google Shape;941;p82"/>
          <p:cNvPicPr preferRelativeResize="0"/>
          <p:nvPr/>
        </p:nvPicPr>
        <p:blipFill rotWithShape="1">
          <a:blip r:embed="rId4">
            <a:alphaModFix/>
          </a:blip>
          <a:srcRect b="0" l="0" r="0" t="0"/>
          <a:stretch/>
        </p:blipFill>
        <p:spPr>
          <a:xfrm>
            <a:off x="3357113" y="1297688"/>
            <a:ext cx="2074324" cy="2074324"/>
          </a:xfrm>
          <a:prstGeom prst="rect">
            <a:avLst/>
          </a:prstGeom>
          <a:noFill/>
          <a:ln>
            <a:noFill/>
          </a:ln>
        </p:spPr>
      </p:pic>
      <p:pic>
        <p:nvPicPr>
          <p:cNvPr id="942" name="Google Shape;942;p82"/>
          <p:cNvPicPr preferRelativeResize="0"/>
          <p:nvPr/>
        </p:nvPicPr>
        <p:blipFill rotWithShape="1">
          <a:blip r:embed="rId5">
            <a:alphaModFix/>
          </a:blip>
          <a:srcRect b="0" l="0" r="0" t="0"/>
          <a:stretch/>
        </p:blipFill>
        <p:spPr>
          <a:xfrm>
            <a:off x="5987837" y="1297688"/>
            <a:ext cx="2074324" cy="2074324"/>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46" name="Shape 946"/>
        <p:cNvGrpSpPr/>
        <p:nvPr/>
      </p:nvGrpSpPr>
      <p:grpSpPr>
        <a:xfrm>
          <a:off x="0" y="0"/>
          <a:ext cx="0" cy="0"/>
          <a:chOff x="0" y="0"/>
          <a:chExt cx="0" cy="0"/>
        </a:xfrm>
      </p:grpSpPr>
      <p:pic>
        <p:nvPicPr>
          <p:cNvPr id="947" name="Google Shape;947;p83"/>
          <p:cNvPicPr preferRelativeResize="0"/>
          <p:nvPr/>
        </p:nvPicPr>
        <p:blipFill>
          <a:blip r:embed="rId3">
            <a:alphaModFix/>
          </a:blip>
          <a:stretch>
            <a:fillRect/>
          </a:stretch>
        </p:blipFill>
        <p:spPr>
          <a:xfrm>
            <a:off x="237750" y="1917077"/>
            <a:ext cx="6226811" cy="2679192"/>
          </a:xfrm>
          <a:prstGeom prst="rect">
            <a:avLst/>
          </a:prstGeom>
          <a:noFill/>
          <a:ln>
            <a:noFill/>
          </a:ln>
        </p:spPr>
      </p:pic>
      <p:sp>
        <p:nvSpPr>
          <p:cNvPr id="948" name="Google Shape;948;p83"/>
          <p:cNvSpPr txBox="1"/>
          <p:nvPr/>
        </p:nvSpPr>
        <p:spPr>
          <a:xfrm>
            <a:off x="-2839925" y="2598988"/>
            <a:ext cx="2672700" cy="1227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2200">
                <a:solidFill>
                  <a:srgbClr val="7C97A2"/>
                </a:solidFill>
                <a:latin typeface="Roboto"/>
                <a:ea typeface="Roboto"/>
                <a:cs typeface="Roboto"/>
                <a:sym typeface="Roboto"/>
              </a:rPr>
              <a:t>desses </a:t>
            </a:r>
            <a:r>
              <a:rPr b="1" lang="en" sz="2200">
                <a:solidFill>
                  <a:srgbClr val="7C97A2"/>
                </a:solidFill>
                <a:latin typeface="Roboto"/>
                <a:ea typeface="Roboto"/>
                <a:cs typeface="Roboto"/>
                <a:sym typeface="Roboto"/>
              </a:rPr>
              <a:t>aplicativos</a:t>
            </a:r>
            <a:endParaRPr b="1" sz="2200">
              <a:solidFill>
                <a:srgbClr val="7C97A2"/>
              </a:solidFill>
              <a:latin typeface="Roboto"/>
              <a:ea typeface="Roboto"/>
              <a:cs typeface="Roboto"/>
              <a:sym typeface="Roboto"/>
            </a:endParaRPr>
          </a:p>
          <a:p>
            <a:pPr indent="0" lvl="0" marL="0" rtl="0" algn="l">
              <a:spcBef>
                <a:spcPts val="0"/>
              </a:spcBef>
              <a:spcAft>
                <a:spcPts val="0"/>
              </a:spcAft>
              <a:buNone/>
            </a:pPr>
            <a:r>
              <a:rPr b="1" lang="en" sz="2200">
                <a:solidFill>
                  <a:srgbClr val="7C97A2"/>
                </a:solidFill>
                <a:latin typeface="Roboto"/>
                <a:ea typeface="Roboto"/>
                <a:cs typeface="Roboto"/>
                <a:sym typeface="Roboto"/>
              </a:rPr>
              <a:t>são integrados.</a:t>
            </a:r>
            <a:endParaRPr b="1" sz="2200">
              <a:solidFill>
                <a:srgbClr val="7C97A2"/>
              </a:solidFill>
              <a:latin typeface="Roboto"/>
              <a:ea typeface="Roboto"/>
              <a:cs typeface="Roboto"/>
              <a:sym typeface="Roboto"/>
            </a:endParaRPr>
          </a:p>
        </p:txBody>
      </p:sp>
      <p:pic>
        <p:nvPicPr>
          <p:cNvPr id="949" name="Google Shape;949;p83"/>
          <p:cNvPicPr preferRelativeResize="0"/>
          <p:nvPr/>
        </p:nvPicPr>
        <p:blipFill rotWithShape="1">
          <a:blip r:embed="rId4">
            <a:alphaModFix/>
          </a:blip>
          <a:srcRect b="0" l="0" r="0" t="0"/>
          <a:stretch/>
        </p:blipFill>
        <p:spPr>
          <a:xfrm>
            <a:off x="-6920729" y="1920240"/>
            <a:ext cx="4080800" cy="2682225"/>
          </a:xfrm>
          <a:prstGeom prst="rect">
            <a:avLst/>
          </a:prstGeom>
          <a:noFill/>
          <a:ln>
            <a:noFill/>
          </a:ln>
        </p:spPr>
      </p:pic>
      <p:sp>
        <p:nvSpPr>
          <p:cNvPr id="950" name="Google Shape;950;p83"/>
          <p:cNvSpPr txBox="1"/>
          <p:nvPr/>
        </p:nvSpPr>
        <p:spPr>
          <a:xfrm>
            <a:off x="6561675" y="2225875"/>
            <a:ext cx="2247900" cy="1756800"/>
          </a:xfrm>
          <a:prstGeom prst="rect">
            <a:avLst/>
          </a:prstGeom>
          <a:noFill/>
          <a:ln>
            <a:noFill/>
          </a:ln>
        </p:spPr>
        <p:txBody>
          <a:bodyPr anchorCtr="0" anchor="t" bIns="0" lIns="0" spcFirstLastPara="1" rIns="0" wrap="square" tIns="0">
            <a:noAutofit/>
          </a:bodyPr>
          <a:lstStyle/>
          <a:p>
            <a:pPr indent="0" lvl="0" marL="0" rtl="0" algn="l">
              <a:spcBef>
                <a:spcPts val="0"/>
              </a:spcBef>
              <a:spcAft>
                <a:spcPts val="0"/>
              </a:spcAft>
              <a:buNone/>
            </a:pPr>
            <a:r>
              <a:rPr b="1" lang="en" sz="2200">
                <a:solidFill>
                  <a:srgbClr val="FF6529"/>
                </a:solidFill>
                <a:latin typeface="Roboto"/>
                <a:ea typeface="Roboto"/>
                <a:cs typeface="Roboto"/>
                <a:sym typeface="Roboto"/>
              </a:rPr>
              <a:t>Essa é a média de aplicações distintas q</a:t>
            </a:r>
            <a:r>
              <a:rPr b="1" lang="en" sz="2200">
                <a:solidFill>
                  <a:srgbClr val="FF6529"/>
                </a:solidFill>
                <a:latin typeface="Roboto"/>
                <a:ea typeface="Roboto"/>
                <a:cs typeface="Roboto"/>
                <a:sym typeface="Roboto"/>
              </a:rPr>
              <a:t>ue existem </a:t>
            </a:r>
            <a:r>
              <a:rPr b="1" lang="en" sz="2200">
                <a:solidFill>
                  <a:srgbClr val="FF6529"/>
                </a:solidFill>
                <a:latin typeface="Roboto"/>
                <a:ea typeface="Roboto"/>
                <a:cs typeface="Roboto"/>
                <a:sym typeface="Roboto"/>
              </a:rPr>
              <a:t>em</a:t>
            </a:r>
            <a:br>
              <a:rPr b="1" lang="en" sz="2200">
                <a:solidFill>
                  <a:srgbClr val="FF6529"/>
                </a:solidFill>
                <a:latin typeface="Roboto"/>
                <a:ea typeface="Roboto"/>
                <a:cs typeface="Roboto"/>
                <a:sym typeface="Roboto"/>
              </a:rPr>
            </a:br>
            <a:r>
              <a:rPr b="1" lang="en" sz="2200">
                <a:solidFill>
                  <a:srgbClr val="FF6529"/>
                </a:solidFill>
                <a:latin typeface="Roboto"/>
                <a:ea typeface="Roboto"/>
                <a:cs typeface="Roboto"/>
                <a:sym typeface="Roboto"/>
              </a:rPr>
              <a:t>uma organização.</a:t>
            </a:r>
            <a:endParaRPr b="1" sz="2200">
              <a:solidFill>
                <a:srgbClr val="FF6529"/>
              </a:solidFill>
              <a:latin typeface="Roboto"/>
              <a:ea typeface="Roboto"/>
              <a:cs typeface="Roboto"/>
              <a:sym typeface="Roboto"/>
            </a:endParaRPr>
          </a:p>
        </p:txBody>
      </p:sp>
      <p:sp>
        <p:nvSpPr>
          <p:cNvPr id="951" name="Google Shape;951;p83"/>
          <p:cNvSpPr txBox="1"/>
          <p:nvPr>
            <p:ph type="title"/>
          </p:nvPr>
        </p:nvSpPr>
        <p:spPr>
          <a:xfrm>
            <a:off x="365575" y="265702"/>
            <a:ext cx="8388300" cy="307800"/>
          </a:xfrm>
          <a:prstGeom prst="rect">
            <a:avLst/>
          </a:prstGeom>
        </p:spPr>
        <p:txBody>
          <a:bodyPr anchorCtr="0" anchor="t" bIns="0" lIns="0" spcFirstLastPara="1" rIns="0" wrap="square" tIns="0">
            <a:spAutoFit/>
          </a:bodyPr>
          <a:lstStyle/>
          <a:p>
            <a:pPr indent="0" lvl="0" marL="0" rtl="0" algn="l">
              <a:spcBef>
                <a:spcPts val="0"/>
              </a:spcBef>
              <a:spcAft>
                <a:spcPts val="0"/>
              </a:spcAft>
              <a:buNone/>
            </a:pPr>
            <a:r>
              <a:rPr lang="en"/>
              <a:t>A</a:t>
            </a:r>
            <a:r>
              <a:rPr lang="en"/>
              <a:t> necessidade de transformar os negócios por meio da automação</a:t>
            </a:r>
            <a:endParaRPr/>
          </a:p>
        </p:txBody>
      </p:sp>
      <p:sp>
        <p:nvSpPr>
          <p:cNvPr id="952" name="Google Shape;952;p83"/>
          <p:cNvSpPr txBox="1"/>
          <p:nvPr/>
        </p:nvSpPr>
        <p:spPr>
          <a:xfrm>
            <a:off x="289375" y="680000"/>
            <a:ext cx="8388300" cy="1006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a:solidFill>
                  <a:srgbClr val="063849"/>
                </a:solidFill>
                <a:latin typeface="Roboto Light"/>
                <a:ea typeface="Roboto Light"/>
                <a:cs typeface="Roboto Light"/>
                <a:sym typeface="Roboto Light"/>
              </a:rPr>
              <a:t>A capacidade de sincronizar sistemas, aplicativos e fontes de dados </a:t>
            </a:r>
            <a:r>
              <a:rPr lang="en">
                <a:solidFill>
                  <a:srgbClr val="063849"/>
                </a:solidFill>
                <a:latin typeface="Roboto Light"/>
                <a:ea typeface="Roboto Light"/>
                <a:cs typeface="Roboto Light"/>
                <a:sym typeface="Roboto Light"/>
              </a:rPr>
              <a:t>distribuídos</a:t>
            </a:r>
            <a:r>
              <a:rPr lang="en">
                <a:solidFill>
                  <a:srgbClr val="063849"/>
                </a:solidFill>
                <a:latin typeface="Roboto Light"/>
                <a:ea typeface="Roboto Light"/>
                <a:cs typeface="Roboto Light"/>
                <a:sym typeface="Roboto Light"/>
              </a:rPr>
              <a:t> — de maneira segura e ininterrupta, enquanto se mantém a conformidade — é o segredo para melhorar fluxos de trabalho, o desempenho operacional e acelerar a transformação dos negócios.</a:t>
            </a:r>
            <a:endParaRPr>
              <a:solidFill>
                <a:srgbClr val="063849"/>
              </a:solidFill>
              <a:latin typeface="Roboto Light"/>
              <a:ea typeface="Roboto Light"/>
              <a:cs typeface="Roboto Light"/>
              <a:sym typeface="Roboto Light"/>
            </a:endParaRPr>
          </a:p>
        </p:txBody>
      </p:sp>
      <p:sp>
        <p:nvSpPr>
          <p:cNvPr id="953" name="Google Shape;953;p83"/>
          <p:cNvSpPr txBox="1"/>
          <p:nvPr/>
        </p:nvSpPr>
        <p:spPr>
          <a:xfrm>
            <a:off x="237744" y="4689500"/>
            <a:ext cx="4249200" cy="3492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700">
                <a:solidFill>
                  <a:srgbClr val="7C97A2"/>
                </a:solidFill>
              </a:rPr>
              <a:t>FONTE: https://www.elastic.io/enterprise-application-integration/application-integration-statistics/</a:t>
            </a:r>
            <a:endParaRPr sz="1200">
              <a:solidFill>
                <a:srgbClr val="7C97A2"/>
              </a:solidFill>
              <a:latin typeface="Roboto Light"/>
              <a:ea typeface="Roboto Light"/>
              <a:cs typeface="Roboto Light"/>
              <a:sym typeface="Roboto Light"/>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xit" presetID="2" presetSubtype="2">
                                  <p:stCondLst>
                                    <p:cond delay="0"/>
                                  </p:stCondLst>
                                  <p:childTnLst>
                                    <p:anim calcmode="lin" valueType="num">
                                      <p:cBhvr additive="base">
                                        <p:cTn dur="300"/>
                                        <p:tgtEl>
                                          <p:spTgt spid="947"/>
                                        </p:tgtEl>
                                        <p:attrNameLst>
                                          <p:attrName>ppt_x</p:attrName>
                                        </p:attrNameLst>
                                      </p:cBhvr>
                                      <p:tavLst>
                                        <p:tav fmla="" tm="0">
                                          <p:val>
                                            <p:strVal val="#ppt_x"/>
                                          </p:val>
                                        </p:tav>
                                        <p:tav fmla="" tm="100000">
                                          <p:val>
                                            <p:strVal val="#ppt_x+1"/>
                                          </p:val>
                                        </p:tav>
                                      </p:tavLst>
                                    </p:anim>
                                    <p:set>
                                      <p:cBhvr>
                                        <p:cTn dur="1" fill="hold">
                                          <p:stCondLst>
                                            <p:cond delay="300"/>
                                          </p:stCondLst>
                                        </p:cTn>
                                        <p:tgtEl>
                                          <p:spTgt spid="947"/>
                                        </p:tgtEl>
                                        <p:attrNameLst>
                                          <p:attrName>style.visibility</p:attrName>
                                        </p:attrNameLst>
                                      </p:cBhvr>
                                      <p:to>
                                        <p:strVal val="hidden"/>
                                      </p:to>
                                    </p:set>
                                  </p:childTnLst>
                                </p:cTn>
                              </p:par>
                              <p:par>
                                <p:cTn fill="hold" nodeType="withEffect" presetClass="exit" presetID="2" presetSubtype="2">
                                  <p:stCondLst>
                                    <p:cond delay="0"/>
                                  </p:stCondLst>
                                  <p:childTnLst>
                                    <p:anim calcmode="lin" valueType="num">
                                      <p:cBhvr additive="base">
                                        <p:cTn dur="300"/>
                                        <p:tgtEl>
                                          <p:spTgt spid="950"/>
                                        </p:tgtEl>
                                        <p:attrNameLst>
                                          <p:attrName>ppt_x</p:attrName>
                                        </p:attrNameLst>
                                      </p:cBhvr>
                                      <p:tavLst>
                                        <p:tav fmla="" tm="0">
                                          <p:val>
                                            <p:strVal val="#ppt_x"/>
                                          </p:val>
                                        </p:tav>
                                        <p:tav fmla="" tm="100000">
                                          <p:val>
                                            <p:strVal val="#ppt_x+1"/>
                                          </p:val>
                                        </p:tav>
                                      </p:tavLst>
                                    </p:anim>
                                    <p:set>
                                      <p:cBhvr>
                                        <p:cTn dur="1" fill="hold">
                                          <p:stCondLst>
                                            <p:cond delay="300"/>
                                          </p:stCondLst>
                                        </p:cTn>
                                        <p:tgtEl>
                                          <p:spTgt spid="950"/>
                                        </p:tgtEl>
                                        <p:attrNameLst>
                                          <p:attrName>style.visibility</p:attrName>
                                        </p:attrNameLst>
                                      </p:cBhvr>
                                      <p:to>
                                        <p:strVal val="hidden"/>
                                      </p:to>
                                    </p:set>
                                  </p:childTnLst>
                                </p:cTn>
                              </p:par>
                              <p:par>
                                <p:cTn fill="hold" nodeType="withEffect" presetClass="entr" presetID="2" presetSubtype="8">
                                  <p:stCondLst>
                                    <p:cond delay="0"/>
                                  </p:stCondLst>
                                  <p:childTnLst>
                                    <p:set>
                                      <p:cBhvr>
                                        <p:cTn dur="1" fill="hold">
                                          <p:stCondLst>
                                            <p:cond delay="0"/>
                                          </p:stCondLst>
                                        </p:cTn>
                                        <p:tgtEl>
                                          <p:spTgt spid="949"/>
                                        </p:tgtEl>
                                        <p:attrNameLst>
                                          <p:attrName>style.visibility</p:attrName>
                                        </p:attrNameLst>
                                      </p:cBhvr>
                                      <p:to>
                                        <p:strVal val="visible"/>
                                      </p:to>
                                    </p:set>
                                    <p:anim calcmode="lin" valueType="num">
                                      <p:cBhvr additive="base">
                                        <p:cTn dur="300"/>
                                        <p:tgtEl>
                                          <p:spTgt spid="949"/>
                                        </p:tgtEl>
                                        <p:attrNameLst>
                                          <p:attrName>ppt_x</p:attrName>
                                        </p:attrNameLst>
                                      </p:cBhvr>
                                      <p:tavLst>
                                        <p:tav fmla="" tm="0">
                                          <p:val>
                                            <p:strVal val="#ppt_x-1"/>
                                          </p:val>
                                        </p:tav>
                                        <p:tav fmla="" tm="100000">
                                          <p:val>
                                            <p:strVal val="#ppt_x"/>
                                          </p:val>
                                        </p:tav>
                                      </p:tavLst>
                                    </p:anim>
                                  </p:childTnLst>
                                </p:cTn>
                              </p:par>
                              <p:par>
                                <p:cTn fill="hold" nodeType="withEffect" presetClass="entr" presetID="2" presetSubtype="8">
                                  <p:stCondLst>
                                    <p:cond delay="0"/>
                                  </p:stCondLst>
                                  <p:childTnLst>
                                    <p:set>
                                      <p:cBhvr>
                                        <p:cTn dur="1" fill="hold">
                                          <p:stCondLst>
                                            <p:cond delay="0"/>
                                          </p:stCondLst>
                                        </p:cTn>
                                        <p:tgtEl>
                                          <p:spTgt spid="948"/>
                                        </p:tgtEl>
                                        <p:attrNameLst>
                                          <p:attrName>style.visibility</p:attrName>
                                        </p:attrNameLst>
                                      </p:cBhvr>
                                      <p:to>
                                        <p:strVal val="visible"/>
                                      </p:to>
                                    </p:set>
                                    <p:anim calcmode="lin" valueType="num">
                                      <p:cBhvr additive="base">
                                        <p:cTn dur="300"/>
                                        <p:tgtEl>
                                          <p:spTgt spid="948"/>
                                        </p:tgtEl>
                                        <p:attrNameLst>
                                          <p:attrName>ppt_x</p:attrName>
                                        </p:attrNameLst>
                                      </p:cBhvr>
                                      <p:tavLst>
                                        <p:tav fmla="" tm="0">
                                          <p:val>
                                            <p:strVal val="#ppt_x-1"/>
                                          </p:val>
                                        </p:tav>
                                        <p:tav fmla="" tm="100000">
                                          <p:val>
                                            <p:strVal val="#ppt_x"/>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8" name="Shape 958"/>
        <p:cNvGrpSpPr/>
        <p:nvPr/>
      </p:nvGrpSpPr>
      <p:grpSpPr>
        <a:xfrm>
          <a:off x="0" y="0"/>
          <a:ext cx="0" cy="0"/>
          <a:chOff x="0" y="0"/>
          <a:chExt cx="0" cy="0"/>
        </a:xfrm>
      </p:grpSpPr>
      <p:pic>
        <p:nvPicPr>
          <p:cNvPr id="959" name="Google Shape;959;p84" title="1.jpg"/>
          <p:cNvPicPr preferRelativeResize="0"/>
          <p:nvPr/>
        </p:nvPicPr>
        <p:blipFill>
          <a:blip r:embed="rId3">
            <a:alphaModFix/>
          </a:blip>
          <a:stretch>
            <a:fillRect/>
          </a:stretch>
        </p:blipFill>
        <p:spPr>
          <a:xfrm>
            <a:off x="967187" y="917775"/>
            <a:ext cx="1907255" cy="3607199"/>
          </a:xfrm>
          <a:prstGeom prst="rect">
            <a:avLst/>
          </a:prstGeom>
          <a:noFill/>
          <a:ln>
            <a:noFill/>
          </a:ln>
        </p:spPr>
      </p:pic>
      <p:pic>
        <p:nvPicPr>
          <p:cNvPr id="960" name="Google Shape;960;p84" title="2.jpg"/>
          <p:cNvPicPr preferRelativeResize="0"/>
          <p:nvPr/>
        </p:nvPicPr>
        <p:blipFill>
          <a:blip r:embed="rId4">
            <a:alphaModFix/>
          </a:blip>
          <a:stretch>
            <a:fillRect/>
          </a:stretch>
        </p:blipFill>
        <p:spPr>
          <a:xfrm>
            <a:off x="3586300" y="917775"/>
            <a:ext cx="1907255" cy="3607199"/>
          </a:xfrm>
          <a:prstGeom prst="rect">
            <a:avLst/>
          </a:prstGeom>
          <a:noFill/>
          <a:ln>
            <a:noFill/>
          </a:ln>
        </p:spPr>
      </p:pic>
      <p:pic>
        <p:nvPicPr>
          <p:cNvPr id="961" name="Google Shape;961;p84" title="3.jpg"/>
          <p:cNvPicPr preferRelativeResize="0"/>
          <p:nvPr/>
        </p:nvPicPr>
        <p:blipFill>
          <a:blip r:embed="rId5">
            <a:alphaModFix/>
          </a:blip>
          <a:stretch>
            <a:fillRect/>
          </a:stretch>
        </p:blipFill>
        <p:spPr>
          <a:xfrm>
            <a:off x="6269546" y="917775"/>
            <a:ext cx="1907255" cy="3607199"/>
          </a:xfrm>
          <a:prstGeom prst="rect">
            <a:avLst/>
          </a:prstGeom>
          <a:noFill/>
          <a:ln>
            <a:noFill/>
          </a:ln>
        </p:spPr>
      </p:pic>
      <p:sp>
        <p:nvSpPr>
          <p:cNvPr id="962" name="Google Shape;962;p84"/>
          <p:cNvSpPr txBox="1"/>
          <p:nvPr>
            <p:ph type="title"/>
          </p:nvPr>
        </p:nvSpPr>
        <p:spPr>
          <a:xfrm>
            <a:off x="365700" y="274350"/>
            <a:ext cx="7470600" cy="324300"/>
          </a:xfrm>
          <a:prstGeom prst="rect">
            <a:avLst/>
          </a:prstGeom>
          <a:noFill/>
          <a:ln>
            <a:noFill/>
          </a:ln>
        </p:spPr>
        <p:txBody>
          <a:bodyPr anchorCtr="0" anchor="t" bIns="0" lIns="0" spcFirstLastPara="1" rIns="0" wrap="square" tIns="0">
            <a:normAutofit/>
          </a:bodyPr>
          <a:lstStyle/>
          <a:p>
            <a:pPr indent="0" lvl="0" marL="0" rtl="0" algn="l">
              <a:lnSpc>
                <a:spcPct val="100000"/>
              </a:lnSpc>
              <a:spcBef>
                <a:spcPts val="0"/>
              </a:spcBef>
              <a:spcAft>
                <a:spcPts val="0"/>
              </a:spcAft>
              <a:buSzPts val="2000"/>
              <a:buNone/>
            </a:pPr>
            <a:r>
              <a:rPr lang="en"/>
              <a:t>Os desafios da transformação digital</a:t>
            </a:r>
            <a:endParaRPr/>
          </a:p>
        </p:txBody>
      </p:sp>
      <p:sp>
        <p:nvSpPr>
          <p:cNvPr id="963" name="Google Shape;963;p84"/>
          <p:cNvSpPr txBox="1"/>
          <p:nvPr>
            <p:ph idx="12" type="sldNum"/>
          </p:nvPr>
        </p:nvSpPr>
        <p:spPr>
          <a:xfrm>
            <a:off x="4297650" y="4778850"/>
            <a:ext cx="548700" cy="364500"/>
          </a:xfrm>
          <a:prstGeom prst="rect">
            <a:avLst/>
          </a:prstGeom>
          <a:noFill/>
          <a:ln>
            <a:noFill/>
          </a:ln>
        </p:spPr>
        <p:txBody>
          <a:bodyPr anchorCtr="0" anchor="ctr" bIns="91425" lIns="91425" spcFirstLastPara="1" rIns="91425" wrap="square" tIns="91425">
            <a:normAutofit/>
          </a:bodyPr>
          <a:lstStyle/>
          <a:p>
            <a:pPr indent="0" lvl="0" marL="0" rtl="0" algn="ctr">
              <a:spcBef>
                <a:spcPts val="0"/>
              </a:spcBef>
              <a:spcAft>
                <a:spcPts val="0"/>
              </a:spcAft>
              <a:buNone/>
            </a:pPr>
            <a:fld id="{00000000-1234-1234-1234-123412341234}" type="slidenum">
              <a:rPr lang="en"/>
              <a:t>‹#›</a:t>
            </a:fld>
            <a:endParaRPr/>
          </a:p>
        </p:txBody>
      </p:sp>
      <p:sp>
        <p:nvSpPr>
          <p:cNvPr id="964" name="Google Shape;964;p84"/>
          <p:cNvSpPr/>
          <p:nvPr/>
        </p:nvSpPr>
        <p:spPr>
          <a:xfrm>
            <a:off x="955350" y="917775"/>
            <a:ext cx="1919100" cy="3607200"/>
          </a:xfrm>
          <a:prstGeom prst="rect">
            <a:avLst/>
          </a:prstGeom>
          <a:noFill/>
          <a:ln cap="flat" cmpd="sng" w="38100">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965" name="Google Shape;965;p84"/>
          <p:cNvSpPr/>
          <p:nvPr/>
        </p:nvSpPr>
        <p:spPr>
          <a:xfrm>
            <a:off x="3589050" y="917775"/>
            <a:ext cx="1919100" cy="3607200"/>
          </a:xfrm>
          <a:prstGeom prst="rect">
            <a:avLst/>
          </a:prstGeom>
          <a:noFill/>
          <a:ln cap="flat" cmpd="sng" w="38100">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966" name="Google Shape;966;p84"/>
          <p:cNvSpPr/>
          <p:nvPr/>
        </p:nvSpPr>
        <p:spPr>
          <a:xfrm>
            <a:off x="6269550" y="917775"/>
            <a:ext cx="1919100" cy="3607200"/>
          </a:xfrm>
          <a:prstGeom prst="rect">
            <a:avLst/>
          </a:prstGeom>
          <a:noFill/>
          <a:ln cap="flat" cmpd="sng" w="38100">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967" name="Google Shape;967;p84"/>
          <p:cNvSpPr txBox="1"/>
          <p:nvPr/>
        </p:nvSpPr>
        <p:spPr>
          <a:xfrm>
            <a:off x="6269550" y="2034225"/>
            <a:ext cx="19191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700"/>
              <a:buFont typeface="Arial"/>
              <a:buNone/>
            </a:pPr>
            <a:r>
              <a:rPr lang="en" sz="2000">
                <a:solidFill>
                  <a:schemeClr val="accent1"/>
                </a:solidFill>
                <a:latin typeface="Roboto Slab ExtraBold"/>
                <a:ea typeface="Roboto Slab ExtraBold"/>
                <a:cs typeface="Roboto Slab ExtraBold"/>
                <a:sym typeface="Roboto Slab ExtraBold"/>
              </a:rPr>
              <a:t>Falta de Recursos</a:t>
            </a:r>
            <a:endParaRPr i="0" sz="2000" u="none" cap="none" strike="noStrike">
              <a:solidFill>
                <a:schemeClr val="accent1"/>
              </a:solidFill>
              <a:latin typeface="Roboto Slab ExtraBold"/>
              <a:ea typeface="Roboto Slab ExtraBold"/>
              <a:cs typeface="Roboto Slab ExtraBold"/>
              <a:sym typeface="Roboto Slab ExtraBold"/>
            </a:endParaRPr>
          </a:p>
        </p:txBody>
      </p:sp>
      <p:cxnSp>
        <p:nvCxnSpPr>
          <p:cNvPr id="968" name="Google Shape;968;p84"/>
          <p:cNvCxnSpPr/>
          <p:nvPr/>
        </p:nvCxnSpPr>
        <p:spPr>
          <a:xfrm>
            <a:off x="6774925" y="2876050"/>
            <a:ext cx="814800" cy="0"/>
          </a:xfrm>
          <a:prstGeom prst="straightConnector1">
            <a:avLst/>
          </a:prstGeom>
          <a:noFill/>
          <a:ln cap="flat" cmpd="sng" w="9525">
            <a:solidFill>
              <a:schemeClr val="accent6"/>
            </a:solidFill>
            <a:prstDash val="solid"/>
            <a:round/>
            <a:headEnd len="sm" w="sm" type="none"/>
            <a:tailEnd len="sm" w="sm" type="none"/>
          </a:ln>
        </p:spPr>
      </p:cxnSp>
      <p:sp>
        <p:nvSpPr>
          <p:cNvPr id="969" name="Google Shape;969;p84"/>
          <p:cNvSpPr txBox="1"/>
          <p:nvPr/>
        </p:nvSpPr>
        <p:spPr>
          <a:xfrm>
            <a:off x="6308200" y="3283925"/>
            <a:ext cx="1868700" cy="12930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Clr>
                <a:srgbClr val="000000"/>
              </a:buClr>
              <a:buSzPts val="1400"/>
              <a:buFont typeface="Arial"/>
              <a:buNone/>
            </a:pPr>
            <a:r>
              <a:rPr lang="en" sz="1200">
                <a:solidFill>
                  <a:schemeClr val="dk1"/>
                </a:solidFill>
                <a:latin typeface="Roboto"/>
                <a:ea typeface="Roboto"/>
                <a:cs typeface="Roboto"/>
                <a:sym typeface="Roboto"/>
              </a:rPr>
              <a:t>dos executivos afirmam que a escassez de talentos é a principal barreira para a adoção de tecnologias emergentes (Gartner)</a:t>
            </a:r>
            <a:endParaRPr sz="1200">
              <a:solidFill>
                <a:schemeClr val="dk1"/>
              </a:solidFill>
              <a:latin typeface="Roboto"/>
              <a:ea typeface="Roboto"/>
              <a:cs typeface="Roboto"/>
              <a:sym typeface="Roboto"/>
            </a:endParaRPr>
          </a:p>
        </p:txBody>
      </p:sp>
      <p:sp>
        <p:nvSpPr>
          <p:cNvPr id="970" name="Google Shape;970;p84"/>
          <p:cNvSpPr txBox="1"/>
          <p:nvPr/>
        </p:nvSpPr>
        <p:spPr>
          <a:xfrm>
            <a:off x="3589050" y="2034225"/>
            <a:ext cx="19191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700"/>
              <a:buFont typeface="Arial"/>
              <a:buNone/>
            </a:pPr>
            <a:r>
              <a:rPr lang="en" sz="2000">
                <a:solidFill>
                  <a:schemeClr val="accent1"/>
                </a:solidFill>
                <a:latin typeface="Roboto Slab ExtraBold"/>
                <a:ea typeface="Roboto Slab ExtraBold"/>
                <a:cs typeface="Roboto Slab ExtraBold"/>
                <a:sym typeface="Roboto Slab ExtraBold"/>
              </a:rPr>
              <a:t>Silos de Dados</a:t>
            </a:r>
            <a:endParaRPr i="0" sz="2000" u="none" cap="none" strike="noStrike">
              <a:solidFill>
                <a:schemeClr val="accent1"/>
              </a:solidFill>
              <a:latin typeface="Roboto Slab ExtraBold"/>
              <a:ea typeface="Roboto Slab ExtraBold"/>
              <a:cs typeface="Roboto Slab ExtraBold"/>
              <a:sym typeface="Roboto Slab ExtraBold"/>
            </a:endParaRPr>
          </a:p>
        </p:txBody>
      </p:sp>
      <p:cxnSp>
        <p:nvCxnSpPr>
          <p:cNvPr id="971" name="Google Shape;971;p84"/>
          <p:cNvCxnSpPr/>
          <p:nvPr/>
        </p:nvCxnSpPr>
        <p:spPr>
          <a:xfrm>
            <a:off x="4141200" y="2876050"/>
            <a:ext cx="814800" cy="0"/>
          </a:xfrm>
          <a:prstGeom prst="straightConnector1">
            <a:avLst/>
          </a:prstGeom>
          <a:noFill/>
          <a:ln cap="flat" cmpd="sng" w="9525">
            <a:solidFill>
              <a:schemeClr val="accent6"/>
            </a:solidFill>
            <a:prstDash val="solid"/>
            <a:round/>
            <a:headEnd len="sm" w="sm" type="none"/>
            <a:tailEnd len="sm" w="sm" type="none"/>
          </a:ln>
        </p:spPr>
      </p:cxnSp>
      <p:sp>
        <p:nvSpPr>
          <p:cNvPr id="972" name="Google Shape;972;p84"/>
          <p:cNvSpPr txBox="1"/>
          <p:nvPr/>
        </p:nvSpPr>
        <p:spPr>
          <a:xfrm>
            <a:off x="3589050" y="3467075"/>
            <a:ext cx="1907100" cy="923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lang="en" sz="1200">
                <a:solidFill>
                  <a:schemeClr val="dk1"/>
                </a:solidFill>
                <a:latin typeface="Roboto"/>
                <a:ea typeface="Roboto"/>
                <a:cs typeface="Roboto"/>
                <a:sym typeface="Roboto"/>
              </a:rPr>
              <a:t>das empresas relatam que silos de dados prejudicam seus fluxos de trabalho críticos (IBM)</a:t>
            </a:r>
            <a:endParaRPr b="0" i="0" sz="1200" u="none" cap="none" strike="noStrike">
              <a:solidFill>
                <a:schemeClr val="dk1"/>
              </a:solidFill>
              <a:latin typeface="Roboto"/>
              <a:ea typeface="Roboto"/>
              <a:cs typeface="Roboto"/>
              <a:sym typeface="Roboto"/>
            </a:endParaRPr>
          </a:p>
        </p:txBody>
      </p:sp>
      <p:sp>
        <p:nvSpPr>
          <p:cNvPr id="973" name="Google Shape;973;p84"/>
          <p:cNvSpPr txBox="1"/>
          <p:nvPr/>
        </p:nvSpPr>
        <p:spPr>
          <a:xfrm>
            <a:off x="967175" y="2034225"/>
            <a:ext cx="19191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700"/>
              <a:buFont typeface="Arial"/>
              <a:buNone/>
            </a:pPr>
            <a:r>
              <a:rPr lang="en" sz="2000">
                <a:solidFill>
                  <a:schemeClr val="accent1"/>
                </a:solidFill>
                <a:latin typeface="Roboto Slab ExtraBold"/>
                <a:ea typeface="Roboto Slab ExtraBold"/>
                <a:cs typeface="Roboto Slab ExtraBold"/>
                <a:sym typeface="Roboto Slab ExtraBold"/>
              </a:rPr>
              <a:t>Aumento de aplicações</a:t>
            </a:r>
            <a:endParaRPr i="0" sz="2000" u="none" cap="none" strike="noStrike">
              <a:solidFill>
                <a:srgbClr val="063849"/>
              </a:solidFill>
              <a:latin typeface="Roboto Slab ExtraBold"/>
              <a:ea typeface="Roboto Slab ExtraBold"/>
              <a:cs typeface="Roboto Slab ExtraBold"/>
              <a:sym typeface="Roboto Slab ExtraBold"/>
            </a:endParaRPr>
          </a:p>
        </p:txBody>
      </p:sp>
      <p:cxnSp>
        <p:nvCxnSpPr>
          <p:cNvPr id="974" name="Google Shape;974;p84"/>
          <p:cNvCxnSpPr/>
          <p:nvPr/>
        </p:nvCxnSpPr>
        <p:spPr>
          <a:xfrm>
            <a:off x="1490150" y="2876050"/>
            <a:ext cx="814800" cy="0"/>
          </a:xfrm>
          <a:prstGeom prst="straightConnector1">
            <a:avLst/>
          </a:prstGeom>
          <a:noFill/>
          <a:ln cap="flat" cmpd="sng" w="9525">
            <a:solidFill>
              <a:schemeClr val="accent6"/>
            </a:solidFill>
            <a:prstDash val="solid"/>
            <a:round/>
            <a:headEnd len="sm" w="sm" type="none"/>
            <a:tailEnd len="sm" w="sm" type="none"/>
          </a:ln>
        </p:spPr>
      </p:cxnSp>
      <p:sp>
        <p:nvSpPr>
          <p:cNvPr id="975" name="Google Shape;975;p84"/>
          <p:cNvSpPr txBox="1"/>
          <p:nvPr/>
        </p:nvSpPr>
        <p:spPr>
          <a:xfrm>
            <a:off x="967175" y="3458650"/>
            <a:ext cx="1907100" cy="11082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lang="en" sz="1200">
                <a:solidFill>
                  <a:schemeClr val="dk1"/>
                </a:solidFill>
                <a:latin typeface="Roboto"/>
                <a:ea typeface="Roboto"/>
                <a:cs typeface="Roboto"/>
                <a:sym typeface="Roboto"/>
              </a:rPr>
              <a:t>Número de novas</a:t>
            </a:r>
            <a:r>
              <a:rPr lang="en" sz="1200">
                <a:solidFill>
                  <a:schemeClr val="dk1"/>
                </a:solidFill>
                <a:latin typeface="Roboto"/>
                <a:ea typeface="Roboto"/>
                <a:cs typeface="Roboto"/>
                <a:sym typeface="Roboto"/>
              </a:rPr>
              <a:t> aplicações </a:t>
            </a:r>
            <a:r>
              <a:rPr lang="en" sz="1200">
                <a:solidFill>
                  <a:schemeClr val="dk1"/>
                </a:solidFill>
                <a:latin typeface="Roboto"/>
                <a:ea typeface="Roboto"/>
                <a:cs typeface="Roboto"/>
                <a:sym typeface="Roboto"/>
              </a:rPr>
              <a:t>que as empresas vão desenvolver até 2026 (IDC)</a:t>
            </a:r>
            <a:endParaRPr sz="1200">
              <a:solidFill>
                <a:schemeClr val="dk1"/>
              </a:solidFill>
              <a:latin typeface="Roboto"/>
              <a:ea typeface="Roboto"/>
              <a:cs typeface="Roboto"/>
              <a:sym typeface="Roboto"/>
            </a:endParaRPr>
          </a:p>
        </p:txBody>
      </p:sp>
      <p:pic>
        <p:nvPicPr>
          <p:cNvPr id="976" name="Google Shape;976;p84" title="1.png"/>
          <p:cNvPicPr preferRelativeResize="0"/>
          <p:nvPr/>
        </p:nvPicPr>
        <p:blipFill>
          <a:blip r:embed="rId6">
            <a:alphaModFix/>
          </a:blip>
          <a:stretch>
            <a:fillRect/>
          </a:stretch>
        </p:blipFill>
        <p:spPr>
          <a:xfrm>
            <a:off x="1584579" y="1090756"/>
            <a:ext cx="625933" cy="875691"/>
          </a:xfrm>
          <a:prstGeom prst="rect">
            <a:avLst/>
          </a:prstGeom>
          <a:noFill/>
          <a:ln>
            <a:noFill/>
          </a:ln>
        </p:spPr>
      </p:pic>
      <p:pic>
        <p:nvPicPr>
          <p:cNvPr id="977" name="Google Shape;977;p84" title="2.png"/>
          <p:cNvPicPr preferRelativeResize="0"/>
          <p:nvPr/>
        </p:nvPicPr>
        <p:blipFill>
          <a:blip r:embed="rId7">
            <a:alphaModFix/>
          </a:blip>
          <a:stretch>
            <a:fillRect/>
          </a:stretch>
        </p:blipFill>
        <p:spPr>
          <a:xfrm>
            <a:off x="4243610" y="1177938"/>
            <a:ext cx="656767" cy="814022"/>
          </a:xfrm>
          <a:prstGeom prst="rect">
            <a:avLst/>
          </a:prstGeom>
          <a:noFill/>
          <a:ln>
            <a:noFill/>
          </a:ln>
        </p:spPr>
      </p:pic>
      <p:pic>
        <p:nvPicPr>
          <p:cNvPr id="978" name="Google Shape;978;p84" title="3.png"/>
          <p:cNvPicPr preferRelativeResize="0"/>
          <p:nvPr/>
        </p:nvPicPr>
        <p:blipFill>
          <a:blip r:embed="rId8">
            <a:alphaModFix/>
          </a:blip>
          <a:stretch>
            <a:fillRect/>
          </a:stretch>
        </p:blipFill>
        <p:spPr>
          <a:xfrm>
            <a:off x="6834413" y="1239203"/>
            <a:ext cx="789354" cy="786271"/>
          </a:xfrm>
          <a:prstGeom prst="rect">
            <a:avLst/>
          </a:prstGeom>
          <a:noFill/>
          <a:ln>
            <a:noFill/>
          </a:ln>
        </p:spPr>
      </p:pic>
      <p:sp>
        <p:nvSpPr>
          <p:cNvPr id="979" name="Google Shape;979;p84"/>
          <p:cNvSpPr txBox="1"/>
          <p:nvPr/>
        </p:nvSpPr>
        <p:spPr>
          <a:xfrm>
            <a:off x="955350" y="2929150"/>
            <a:ext cx="1919100" cy="5232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Clr>
                <a:srgbClr val="000000"/>
              </a:buClr>
              <a:buSzPts val="1400"/>
              <a:buFont typeface="Arial"/>
              <a:buNone/>
            </a:pPr>
            <a:r>
              <a:rPr lang="en" sz="2200">
                <a:solidFill>
                  <a:schemeClr val="accent1"/>
                </a:solidFill>
                <a:latin typeface="Roboto Slab Black"/>
                <a:ea typeface="Roboto Slab Black"/>
                <a:cs typeface="Roboto Slab Black"/>
                <a:sym typeface="Roboto Slab Black"/>
              </a:rPr>
              <a:t>500 Milhões</a:t>
            </a:r>
            <a:endParaRPr sz="2200">
              <a:solidFill>
                <a:srgbClr val="063849"/>
              </a:solidFill>
              <a:latin typeface="Roboto Slab Black"/>
              <a:ea typeface="Roboto Slab Black"/>
              <a:cs typeface="Roboto Slab Black"/>
              <a:sym typeface="Roboto Slab Black"/>
            </a:endParaRPr>
          </a:p>
        </p:txBody>
      </p:sp>
      <p:sp>
        <p:nvSpPr>
          <p:cNvPr id="980" name="Google Shape;980;p84"/>
          <p:cNvSpPr txBox="1"/>
          <p:nvPr/>
        </p:nvSpPr>
        <p:spPr>
          <a:xfrm>
            <a:off x="3580375" y="2904850"/>
            <a:ext cx="1919100" cy="5232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2200">
                <a:solidFill>
                  <a:schemeClr val="accent1"/>
                </a:solidFill>
                <a:latin typeface="Roboto Slab Black"/>
                <a:ea typeface="Roboto Slab Black"/>
                <a:cs typeface="Roboto Slab Black"/>
                <a:sym typeface="Roboto Slab Black"/>
              </a:rPr>
              <a:t>82%</a:t>
            </a:r>
            <a:endParaRPr sz="2200">
              <a:solidFill>
                <a:srgbClr val="063849"/>
              </a:solidFill>
              <a:latin typeface="Roboto Slab Black"/>
              <a:ea typeface="Roboto Slab Black"/>
              <a:cs typeface="Roboto Slab Black"/>
              <a:sym typeface="Roboto Slab Black"/>
            </a:endParaRPr>
          </a:p>
        </p:txBody>
      </p:sp>
      <p:sp>
        <p:nvSpPr>
          <p:cNvPr id="981" name="Google Shape;981;p84"/>
          <p:cNvSpPr txBox="1"/>
          <p:nvPr/>
        </p:nvSpPr>
        <p:spPr>
          <a:xfrm>
            <a:off x="6273150" y="2904850"/>
            <a:ext cx="1907100" cy="5232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2200">
                <a:solidFill>
                  <a:schemeClr val="accent1"/>
                </a:solidFill>
                <a:latin typeface="Roboto Slab Black"/>
                <a:ea typeface="Roboto Slab Black"/>
                <a:cs typeface="Roboto Slab Black"/>
                <a:sym typeface="Roboto Slab Black"/>
              </a:rPr>
              <a:t>64%</a:t>
            </a:r>
            <a:endParaRPr sz="2200">
              <a:solidFill>
                <a:srgbClr val="063849"/>
              </a:solidFill>
              <a:latin typeface="Roboto Slab Black"/>
              <a:ea typeface="Roboto Slab Black"/>
              <a:cs typeface="Roboto Slab Black"/>
              <a:sym typeface="Roboto Slab Black"/>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985" name="Shape 985"/>
        <p:cNvGrpSpPr/>
        <p:nvPr/>
      </p:nvGrpSpPr>
      <p:grpSpPr>
        <a:xfrm>
          <a:off x="0" y="0"/>
          <a:ext cx="0" cy="0"/>
          <a:chOff x="0" y="0"/>
          <a:chExt cx="0" cy="0"/>
        </a:xfrm>
      </p:grpSpPr>
      <p:pic>
        <p:nvPicPr>
          <p:cNvPr id="986" name="Google Shape;986;p85" title="1.png"/>
          <p:cNvPicPr preferRelativeResize="0"/>
          <p:nvPr/>
        </p:nvPicPr>
        <p:blipFill>
          <a:blip r:embed="rId4">
            <a:alphaModFix/>
          </a:blip>
          <a:stretch>
            <a:fillRect/>
          </a:stretch>
        </p:blipFill>
        <p:spPr>
          <a:xfrm>
            <a:off x="441900" y="537300"/>
            <a:ext cx="4058450" cy="1906000"/>
          </a:xfrm>
          <a:prstGeom prst="rect">
            <a:avLst/>
          </a:prstGeom>
          <a:noFill/>
          <a:ln>
            <a:noFill/>
          </a:ln>
        </p:spPr>
      </p:pic>
      <p:sp>
        <p:nvSpPr>
          <p:cNvPr id="987" name="Google Shape;987;p85"/>
          <p:cNvSpPr txBox="1"/>
          <p:nvPr/>
        </p:nvSpPr>
        <p:spPr>
          <a:xfrm>
            <a:off x="441900" y="2519500"/>
            <a:ext cx="5019900" cy="15675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2500">
                <a:solidFill>
                  <a:schemeClr val="accent6"/>
                </a:solidFill>
                <a:latin typeface="Roboto"/>
                <a:ea typeface="Roboto"/>
                <a:cs typeface="Roboto"/>
                <a:sym typeface="Roboto"/>
              </a:rPr>
              <a:t>dos líderes de TI defendem capacitar </a:t>
            </a:r>
            <a:r>
              <a:rPr b="1" i="1" lang="en" sz="2500">
                <a:solidFill>
                  <a:schemeClr val="accent6"/>
                </a:solidFill>
                <a:latin typeface="Roboto"/>
                <a:ea typeface="Roboto"/>
                <a:cs typeface="Roboto"/>
                <a:sym typeface="Roboto"/>
              </a:rPr>
              <a:t>usuários não técnicos</a:t>
            </a:r>
            <a:r>
              <a:rPr b="1" lang="en" sz="2500">
                <a:solidFill>
                  <a:schemeClr val="accent6"/>
                </a:solidFill>
                <a:latin typeface="Roboto"/>
                <a:ea typeface="Roboto"/>
                <a:cs typeface="Roboto"/>
                <a:sym typeface="Roboto"/>
              </a:rPr>
              <a:t> a criar, implementar e manter aplicações e integrações.</a:t>
            </a:r>
            <a:endParaRPr b="1" sz="2500">
              <a:solidFill>
                <a:schemeClr val="accent6"/>
              </a:solidFill>
              <a:latin typeface="Roboto"/>
              <a:ea typeface="Roboto"/>
              <a:cs typeface="Roboto"/>
              <a:sym typeface="Roboto"/>
            </a:endParaRPr>
          </a:p>
        </p:txBody>
      </p:sp>
      <p:sp>
        <p:nvSpPr>
          <p:cNvPr id="988" name="Google Shape;988;p85"/>
          <p:cNvSpPr txBox="1"/>
          <p:nvPr/>
        </p:nvSpPr>
        <p:spPr>
          <a:xfrm>
            <a:off x="289500" y="4563600"/>
            <a:ext cx="4812000" cy="491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700">
                <a:solidFill>
                  <a:srgbClr val="063849"/>
                </a:solidFill>
                <a:latin typeface="Roboto"/>
                <a:ea typeface="Roboto"/>
                <a:cs typeface="Roboto"/>
                <a:sym typeface="Roboto"/>
              </a:rPr>
              <a:t>Source - </a:t>
            </a:r>
            <a:r>
              <a:rPr lang="en" sz="700">
                <a:solidFill>
                  <a:srgbClr val="063849"/>
                </a:solidFill>
                <a:latin typeface="Roboto"/>
                <a:ea typeface="Roboto"/>
                <a:cs typeface="Roboto"/>
                <a:sym typeface="Roboto"/>
              </a:rPr>
              <a:t>The 2025 Jitterbit Automation Benchmark Report:  </a:t>
            </a:r>
            <a:br>
              <a:rPr lang="en" sz="700">
                <a:solidFill>
                  <a:srgbClr val="063849"/>
                </a:solidFill>
                <a:latin typeface="Roboto"/>
                <a:ea typeface="Roboto"/>
                <a:cs typeface="Roboto"/>
                <a:sym typeface="Roboto"/>
              </a:rPr>
            </a:br>
            <a:r>
              <a:rPr lang="en" sz="700">
                <a:solidFill>
                  <a:srgbClr val="063849"/>
                </a:solidFill>
                <a:latin typeface="Roboto"/>
                <a:ea typeface="Roboto"/>
                <a:cs typeface="Roboto"/>
                <a:sym typeface="Roboto"/>
              </a:rPr>
              <a:t>Insights from IT Leaders on Enterprise Automation &amp; the Future of AI-Driven Businesses</a:t>
            </a:r>
            <a:endParaRPr sz="700">
              <a:solidFill>
                <a:srgbClr val="063849"/>
              </a:solidFill>
              <a:latin typeface="Roboto"/>
              <a:ea typeface="Roboto"/>
              <a:cs typeface="Roboto"/>
              <a:sym typeface="Roboto"/>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992" name="Shape 992"/>
        <p:cNvGrpSpPr/>
        <p:nvPr/>
      </p:nvGrpSpPr>
      <p:grpSpPr>
        <a:xfrm>
          <a:off x="0" y="0"/>
          <a:ext cx="0" cy="0"/>
          <a:chOff x="0" y="0"/>
          <a:chExt cx="0" cy="0"/>
        </a:xfrm>
      </p:grpSpPr>
      <p:pic>
        <p:nvPicPr>
          <p:cNvPr id="993" name="Google Shape;993;p86"/>
          <p:cNvPicPr preferRelativeResize="0"/>
          <p:nvPr/>
        </p:nvPicPr>
        <p:blipFill rotWithShape="1">
          <a:blip r:embed="rId4">
            <a:alphaModFix/>
          </a:blip>
          <a:srcRect b="0" l="0" r="0" t="0"/>
          <a:stretch/>
        </p:blipFill>
        <p:spPr>
          <a:xfrm>
            <a:off x="0" y="-5351"/>
            <a:ext cx="9143990" cy="5143500"/>
          </a:xfrm>
          <a:prstGeom prst="rect">
            <a:avLst/>
          </a:prstGeom>
          <a:noFill/>
          <a:ln>
            <a:noFill/>
          </a:ln>
        </p:spPr>
      </p:pic>
      <p:sp>
        <p:nvSpPr>
          <p:cNvPr id="994" name="Google Shape;994;p86"/>
          <p:cNvSpPr txBox="1"/>
          <p:nvPr/>
        </p:nvSpPr>
        <p:spPr>
          <a:xfrm>
            <a:off x="244275" y="4849050"/>
            <a:ext cx="2756700" cy="2142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500">
                <a:solidFill>
                  <a:srgbClr val="7C97A2"/>
                </a:solidFill>
                <a:latin typeface="Roboto"/>
                <a:ea typeface="Roboto"/>
                <a:cs typeface="Roboto"/>
                <a:sym typeface="Roboto"/>
              </a:rPr>
              <a:t>Copyright ©2024 Jitterbit. All rights reserved. Confidential. Do not distribute externally.</a:t>
            </a:r>
            <a:endParaRPr sz="500">
              <a:solidFill>
                <a:srgbClr val="7C97A2"/>
              </a:solidFill>
              <a:latin typeface="Roboto"/>
              <a:ea typeface="Roboto"/>
              <a:cs typeface="Roboto"/>
              <a:sym typeface="Roboto"/>
            </a:endParaRPr>
          </a:p>
        </p:txBody>
      </p:sp>
      <p:pic>
        <p:nvPicPr>
          <p:cNvPr id="995" name="Google Shape;995;p86"/>
          <p:cNvPicPr preferRelativeResize="0"/>
          <p:nvPr/>
        </p:nvPicPr>
        <p:blipFill>
          <a:blip r:embed="rId5">
            <a:alphaModFix/>
          </a:blip>
          <a:stretch>
            <a:fillRect/>
          </a:stretch>
        </p:blipFill>
        <p:spPr>
          <a:xfrm>
            <a:off x="126343" y="329184"/>
            <a:ext cx="109728" cy="181051"/>
          </a:xfrm>
          <a:prstGeom prst="rect">
            <a:avLst/>
          </a:prstGeom>
          <a:noFill/>
          <a:ln>
            <a:noFill/>
          </a:ln>
        </p:spPr>
      </p:pic>
      <p:pic>
        <p:nvPicPr>
          <p:cNvPr id="996" name="Google Shape;996;p86" title="JB Dark with Bar.png"/>
          <p:cNvPicPr preferRelativeResize="0"/>
          <p:nvPr/>
        </p:nvPicPr>
        <p:blipFill>
          <a:blip r:embed="rId6">
            <a:alphaModFix/>
          </a:blip>
          <a:stretch>
            <a:fillRect/>
          </a:stretch>
        </p:blipFill>
        <p:spPr>
          <a:xfrm>
            <a:off x="6979023" y="4887050"/>
            <a:ext cx="845927" cy="155500"/>
          </a:xfrm>
          <a:prstGeom prst="rect">
            <a:avLst/>
          </a:prstGeom>
          <a:noFill/>
          <a:ln>
            <a:noFill/>
          </a:ln>
        </p:spPr>
      </p:pic>
      <p:pic>
        <p:nvPicPr>
          <p:cNvPr id="997" name="Google Shape;997;p86"/>
          <p:cNvPicPr preferRelativeResize="0"/>
          <p:nvPr/>
        </p:nvPicPr>
        <p:blipFill>
          <a:blip r:embed="rId7">
            <a:alphaModFix/>
          </a:blip>
          <a:stretch>
            <a:fillRect/>
          </a:stretch>
        </p:blipFill>
        <p:spPr>
          <a:xfrm>
            <a:off x="7908925" y="4887050"/>
            <a:ext cx="869345" cy="155500"/>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001" name="Shape 1001"/>
        <p:cNvGrpSpPr/>
        <p:nvPr/>
      </p:nvGrpSpPr>
      <p:grpSpPr>
        <a:xfrm>
          <a:off x="0" y="0"/>
          <a:ext cx="0" cy="0"/>
          <a:chOff x="0" y="0"/>
          <a:chExt cx="0" cy="0"/>
        </a:xfrm>
      </p:grpSpPr>
      <p:cxnSp>
        <p:nvCxnSpPr>
          <p:cNvPr id="1002" name="Google Shape;1002;p87"/>
          <p:cNvCxnSpPr/>
          <p:nvPr/>
        </p:nvCxnSpPr>
        <p:spPr>
          <a:xfrm>
            <a:off x="-1016000" y="6350"/>
            <a:ext cx="486900" cy="486900"/>
          </a:xfrm>
          <a:prstGeom prst="straightConnector1">
            <a:avLst/>
          </a:prstGeom>
          <a:noFill/>
          <a:ln cap="flat" cmpd="sng" w="9525">
            <a:solidFill>
              <a:schemeClr val="dk2"/>
            </a:solidFill>
            <a:prstDash val="dot"/>
            <a:round/>
            <a:headEnd len="med" w="med" type="none"/>
            <a:tailEnd len="med" w="med" type="none"/>
          </a:ln>
        </p:spPr>
      </p:cxnSp>
      <p:sp>
        <p:nvSpPr>
          <p:cNvPr id="1003" name="Google Shape;1003;p87"/>
          <p:cNvSpPr txBox="1"/>
          <p:nvPr>
            <p:ph type="title"/>
          </p:nvPr>
        </p:nvSpPr>
        <p:spPr>
          <a:xfrm>
            <a:off x="365700" y="274350"/>
            <a:ext cx="7470600" cy="3489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t>Acelerando a adoção de IA</a:t>
            </a:r>
            <a:endParaRPr/>
          </a:p>
          <a:p>
            <a:pPr indent="0" lvl="0" marL="0" rtl="0" algn="l">
              <a:spcBef>
                <a:spcPts val="0"/>
              </a:spcBef>
              <a:spcAft>
                <a:spcPts val="0"/>
              </a:spcAft>
              <a:buNone/>
            </a:pPr>
            <a:r>
              <a:t/>
            </a:r>
            <a:endParaRPr/>
          </a:p>
          <a:p>
            <a:pPr indent="0" lvl="0" marL="0" rtl="0" algn="l">
              <a:spcBef>
                <a:spcPts val="0"/>
              </a:spcBef>
              <a:spcAft>
                <a:spcPts val="0"/>
              </a:spcAft>
              <a:buNone/>
            </a:pPr>
            <a:r>
              <a:t/>
            </a:r>
            <a:endParaRPr/>
          </a:p>
        </p:txBody>
      </p:sp>
      <p:grpSp>
        <p:nvGrpSpPr>
          <p:cNvPr id="1004" name="Google Shape;1004;p87"/>
          <p:cNvGrpSpPr/>
          <p:nvPr/>
        </p:nvGrpSpPr>
        <p:grpSpPr>
          <a:xfrm>
            <a:off x="6995925" y="1868282"/>
            <a:ext cx="1796700" cy="1702221"/>
            <a:chOff x="6995925" y="1949554"/>
            <a:chExt cx="1796700" cy="1702221"/>
          </a:xfrm>
        </p:grpSpPr>
        <p:sp>
          <p:nvSpPr>
            <p:cNvPr id="1005" name="Google Shape;1005;p87"/>
            <p:cNvSpPr txBox="1"/>
            <p:nvPr/>
          </p:nvSpPr>
          <p:spPr>
            <a:xfrm>
              <a:off x="6995925" y="2706775"/>
              <a:ext cx="1796700" cy="945000"/>
            </a:xfrm>
            <a:prstGeom prst="rect">
              <a:avLst/>
            </a:prstGeom>
            <a:noFill/>
            <a:ln>
              <a:noFill/>
            </a:ln>
          </p:spPr>
          <p:txBody>
            <a:bodyPr anchorCtr="0" anchor="t" bIns="91425" lIns="91425" spcFirstLastPara="1" rIns="91425" wrap="square" tIns="91425">
              <a:spAutoFit/>
            </a:bodyPr>
            <a:lstStyle/>
            <a:p>
              <a:pPr indent="0" lvl="0" marL="0" rtl="0" algn="ctr">
                <a:lnSpc>
                  <a:spcPct val="115000"/>
                </a:lnSpc>
                <a:spcBef>
                  <a:spcPts val="0"/>
                </a:spcBef>
                <a:spcAft>
                  <a:spcPts val="600"/>
                </a:spcAft>
                <a:buNone/>
              </a:pPr>
              <a:r>
                <a:rPr lang="en" sz="1200">
                  <a:solidFill>
                    <a:schemeClr val="lt1"/>
                  </a:solidFill>
                  <a:latin typeface="Roboto"/>
                  <a:ea typeface="Roboto"/>
                  <a:cs typeface="Roboto"/>
                  <a:sym typeface="Roboto"/>
                </a:rPr>
                <a:t>das empresas já estão se preparando para a</a:t>
              </a:r>
              <a:br>
                <a:rPr lang="en" sz="1200">
                  <a:solidFill>
                    <a:schemeClr val="lt1"/>
                  </a:solidFill>
                  <a:latin typeface="Roboto"/>
                  <a:ea typeface="Roboto"/>
                  <a:cs typeface="Roboto"/>
                  <a:sym typeface="Roboto"/>
                </a:rPr>
              </a:br>
              <a:r>
                <a:rPr lang="en" sz="1200">
                  <a:solidFill>
                    <a:schemeClr val="lt1"/>
                  </a:solidFill>
                  <a:latin typeface="Roboto"/>
                  <a:ea typeface="Roboto"/>
                  <a:cs typeface="Roboto"/>
                  <a:sym typeface="Roboto"/>
                </a:rPr>
                <a:t>AI Agentic.</a:t>
              </a:r>
              <a:br>
                <a:rPr lang="en" sz="1200">
                  <a:solidFill>
                    <a:schemeClr val="lt1"/>
                  </a:solidFill>
                  <a:latin typeface="Roboto"/>
                  <a:ea typeface="Roboto"/>
                  <a:cs typeface="Roboto"/>
                  <a:sym typeface="Roboto"/>
                </a:rPr>
              </a:br>
              <a:r>
                <a:rPr b="1" lang="en" sz="800">
                  <a:solidFill>
                    <a:schemeClr val="accent1"/>
                  </a:solidFill>
                  <a:latin typeface="Roboto"/>
                  <a:ea typeface="Roboto"/>
                  <a:cs typeface="Roboto"/>
                  <a:sym typeface="Roboto"/>
                </a:rPr>
                <a:t>JITTERBIT</a:t>
              </a:r>
              <a:endParaRPr sz="1200">
                <a:solidFill>
                  <a:schemeClr val="lt1"/>
                </a:solidFill>
                <a:latin typeface="Roboto"/>
                <a:ea typeface="Roboto"/>
                <a:cs typeface="Roboto"/>
                <a:sym typeface="Roboto"/>
              </a:endParaRPr>
            </a:p>
          </p:txBody>
        </p:sp>
        <p:pic>
          <p:nvPicPr>
            <p:cNvPr id="1006" name="Google Shape;1006;p87" title="31.png"/>
            <p:cNvPicPr preferRelativeResize="0"/>
            <p:nvPr/>
          </p:nvPicPr>
          <p:blipFill>
            <a:blip r:embed="rId4">
              <a:alphaModFix/>
            </a:blip>
            <a:stretch>
              <a:fillRect/>
            </a:stretch>
          </p:blipFill>
          <p:spPr>
            <a:xfrm>
              <a:off x="7043559" y="1949554"/>
              <a:ext cx="1701441" cy="757221"/>
            </a:xfrm>
            <a:prstGeom prst="rect">
              <a:avLst/>
            </a:prstGeom>
            <a:noFill/>
            <a:ln>
              <a:noFill/>
            </a:ln>
          </p:spPr>
        </p:pic>
      </p:grpSp>
      <p:grpSp>
        <p:nvGrpSpPr>
          <p:cNvPr id="1007" name="Google Shape;1007;p87"/>
          <p:cNvGrpSpPr/>
          <p:nvPr/>
        </p:nvGrpSpPr>
        <p:grpSpPr>
          <a:xfrm>
            <a:off x="2456823" y="1881100"/>
            <a:ext cx="1850100" cy="1717577"/>
            <a:chOff x="2395075" y="1962373"/>
            <a:chExt cx="1850100" cy="1717577"/>
          </a:xfrm>
        </p:grpSpPr>
        <p:sp>
          <p:nvSpPr>
            <p:cNvPr id="1008" name="Google Shape;1008;p87"/>
            <p:cNvSpPr txBox="1"/>
            <p:nvPr/>
          </p:nvSpPr>
          <p:spPr>
            <a:xfrm>
              <a:off x="2395075" y="2734950"/>
              <a:ext cx="1850100" cy="945000"/>
            </a:xfrm>
            <a:prstGeom prst="rect">
              <a:avLst/>
            </a:prstGeom>
            <a:noFill/>
            <a:ln>
              <a:noFill/>
            </a:ln>
          </p:spPr>
          <p:txBody>
            <a:bodyPr anchorCtr="0" anchor="t" bIns="91425" lIns="91425" spcFirstLastPara="1" rIns="91425" wrap="square" tIns="91425">
              <a:spAutoFit/>
            </a:bodyPr>
            <a:lstStyle/>
            <a:p>
              <a:pPr indent="0" lvl="0" marL="0" rtl="0" algn="ctr">
                <a:lnSpc>
                  <a:spcPct val="115000"/>
                </a:lnSpc>
                <a:spcBef>
                  <a:spcPts val="0"/>
                </a:spcBef>
                <a:spcAft>
                  <a:spcPts val="600"/>
                </a:spcAft>
                <a:buNone/>
              </a:pPr>
              <a:r>
                <a:rPr lang="en" sz="1200">
                  <a:solidFill>
                    <a:schemeClr val="lt1"/>
                  </a:solidFill>
                  <a:latin typeface="Roboto"/>
                  <a:ea typeface="Roboto"/>
                  <a:cs typeface="Roboto"/>
                  <a:sym typeface="Roboto"/>
                </a:rPr>
                <a:t>de todos os projetos de IA falham em atingir os resultados esperados.</a:t>
              </a:r>
              <a:br>
                <a:rPr lang="en" sz="1200">
                  <a:solidFill>
                    <a:schemeClr val="lt1"/>
                  </a:solidFill>
                  <a:latin typeface="Roboto"/>
                  <a:ea typeface="Roboto"/>
                  <a:cs typeface="Roboto"/>
                  <a:sym typeface="Roboto"/>
                </a:rPr>
              </a:br>
              <a:r>
                <a:rPr b="1" lang="en" sz="800">
                  <a:solidFill>
                    <a:schemeClr val="accent1"/>
                  </a:solidFill>
                  <a:latin typeface="Roboto"/>
                  <a:ea typeface="Roboto"/>
                  <a:cs typeface="Roboto"/>
                  <a:sym typeface="Roboto"/>
                </a:rPr>
                <a:t>GARTNER</a:t>
              </a:r>
              <a:endParaRPr b="1" sz="800">
                <a:solidFill>
                  <a:schemeClr val="accent1"/>
                </a:solidFill>
                <a:latin typeface="Roboto"/>
                <a:ea typeface="Roboto"/>
                <a:cs typeface="Roboto"/>
                <a:sym typeface="Roboto"/>
              </a:endParaRPr>
            </a:p>
          </p:txBody>
        </p:sp>
        <p:pic>
          <p:nvPicPr>
            <p:cNvPr id="1009" name="Google Shape;1009;p87" title="85.png"/>
            <p:cNvPicPr preferRelativeResize="0"/>
            <p:nvPr/>
          </p:nvPicPr>
          <p:blipFill>
            <a:blip r:embed="rId5">
              <a:alphaModFix/>
            </a:blip>
            <a:stretch>
              <a:fillRect/>
            </a:stretch>
          </p:blipFill>
          <p:spPr>
            <a:xfrm>
              <a:off x="2492223" y="1962373"/>
              <a:ext cx="1655811" cy="731595"/>
            </a:xfrm>
            <a:prstGeom prst="rect">
              <a:avLst/>
            </a:prstGeom>
            <a:noFill/>
            <a:ln>
              <a:noFill/>
            </a:ln>
          </p:spPr>
        </p:pic>
      </p:grpSp>
      <p:grpSp>
        <p:nvGrpSpPr>
          <p:cNvPr id="1010" name="Google Shape;1010;p87"/>
          <p:cNvGrpSpPr/>
          <p:nvPr/>
        </p:nvGrpSpPr>
        <p:grpSpPr>
          <a:xfrm>
            <a:off x="274272" y="1822848"/>
            <a:ext cx="1763100" cy="1747655"/>
            <a:chOff x="274272" y="1904120"/>
            <a:chExt cx="1763100" cy="1747655"/>
          </a:xfrm>
        </p:grpSpPr>
        <p:sp>
          <p:nvSpPr>
            <p:cNvPr id="1011" name="Google Shape;1011;p87"/>
            <p:cNvSpPr txBox="1"/>
            <p:nvPr/>
          </p:nvSpPr>
          <p:spPr>
            <a:xfrm>
              <a:off x="274272" y="2706775"/>
              <a:ext cx="1763100" cy="945000"/>
            </a:xfrm>
            <a:prstGeom prst="rect">
              <a:avLst/>
            </a:prstGeom>
            <a:noFill/>
            <a:ln>
              <a:noFill/>
            </a:ln>
          </p:spPr>
          <p:txBody>
            <a:bodyPr anchorCtr="0" anchor="t" bIns="91425" lIns="91425" spcFirstLastPara="1" rIns="91425" wrap="square" tIns="91425">
              <a:spAutoFit/>
            </a:bodyPr>
            <a:lstStyle/>
            <a:p>
              <a:pPr indent="0" lvl="0" marL="0" rtl="0" algn="ctr">
                <a:lnSpc>
                  <a:spcPct val="115000"/>
                </a:lnSpc>
                <a:spcBef>
                  <a:spcPts val="0"/>
                </a:spcBef>
                <a:spcAft>
                  <a:spcPts val="600"/>
                </a:spcAft>
                <a:buNone/>
              </a:pPr>
              <a:r>
                <a:rPr lang="en" sz="1200">
                  <a:solidFill>
                    <a:schemeClr val="lt1"/>
                  </a:solidFill>
                  <a:latin typeface="Roboto"/>
                  <a:ea typeface="Roboto"/>
                  <a:cs typeface="Roboto"/>
                  <a:sym typeface="Roboto"/>
                </a:rPr>
                <a:t>das empresas já integram IA em</a:t>
              </a:r>
              <a:br>
                <a:rPr lang="en" sz="1200">
                  <a:solidFill>
                    <a:schemeClr val="lt1"/>
                  </a:solidFill>
                  <a:latin typeface="Roboto"/>
                  <a:ea typeface="Roboto"/>
                  <a:cs typeface="Roboto"/>
                  <a:sym typeface="Roboto"/>
                </a:rPr>
              </a:br>
              <a:r>
                <a:rPr lang="en" sz="1200">
                  <a:solidFill>
                    <a:schemeClr val="lt1"/>
                  </a:solidFill>
                  <a:latin typeface="Roboto"/>
                  <a:ea typeface="Roboto"/>
                  <a:cs typeface="Roboto"/>
                  <a:sym typeface="Roboto"/>
                </a:rPr>
                <a:t>suas operações.</a:t>
              </a:r>
              <a:r>
                <a:rPr lang="en" sz="1200">
                  <a:solidFill>
                    <a:schemeClr val="lt1"/>
                  </a:solidFill>
                  <a:latin typeface="Roboto"/>
                  <a:ea typeface="Roboto"/>
                  <a:cs typeface="Roboto"/>
                  <a:sym typeface="Roboto"/>
                </a:rPr>
                <a:t> </a:t>
              </a:r>
              <a:br>
                <a:rPr lang="en" sz="1200">
                  <a:solidFill>
                    <a:schemeClr val="lt1"/>
                  </a:solidFill>
                  <a:latin typeface="Roboto"/>
                  <a:ea typeface="Roboto"/>
                  <a:cs typeface="Roboto"/>
                  <a:sym typeface="Roboto"/>
                </a:rPr>
              </a:br>
              <a:r>
                <a:rPr b="1" lang="en" sz="800">
                  <a:solidFill>
                    <a:schemeClr val="accent1"/>
                  </a:solidFill>
                  <a:latin typeface="Roboto"/>
                  <a:ea typeface="Roboto"/>
                  <a:cs typeface="Roboto"/>
                  <a:sym typeface="Roboto"/>
                </a:rPr>
                <a:t>JITTERBIT</a:t>
              </a:r>
              <a:endParaRPr b="1" sz="800">
                <a:solidFill>
                  <a:schemeClr val="accent1"/>
                </a:solidFill>
                <a:latin typeface="Roboto"/>
                <a:ea typeface="Roboto"/>
                <a:cs typeface="Roboto"/>
                <a:sym typeface="Roboto"/>
              </a:endParaRPr>
            </a:p>
          </p:txBody>
        </p:sp>
        <p:pic>
          <p:nvPicPr>
            <p:cNvPr id="1012" name="Google Shape;1012;p87" title="99 Percent.png"/>
            <p:cNvPicPr preferRelativeResize="0"/>
            <p:nvPr/>
          </p:nvPicPr>
          <p:blipFill>
            <a:blip r:embed="rId6">
              <a:alphaModFix/>
            </a:blip>
            <a:stretch>
              <a:fillRect/>
            </a:stretch>
          </p:blipFill>
          <p:spPr>
            <a:xfrm>
              <a:off x="312825" y="1904120"/>
              <a:ext cx="1686019" cy="800114"/>
            </a:xfrm>
            <a:prstGeom prst="rect">
              <a:avLst/>
            </a:prstGeom>
            <a:noFill/>
            <a:ln>
              <a:noFill/>
            </a:ln>
          </p:spPr>
        </p:pic>
      </p:grpSp>
      <p:sp>
        <p:nvSpPr>
          <p:cNvPr id="1013" name="Google Shape;1013;p87"/>
          <p:cNvSpPr/>
          <p:nvPr/>
        </p:nvSpPr>
        <p:spPr>
          <a:xfrm>
            <a:off x="1047825" y="1159528"/>
            <a:ext cx="216000" cy="216000"/>
          </a:xfrm>
          <a:prstGeom prst="ellipse">
            <a:avLst/>
          </a:prstGeom>
          <a:noFill/>
          <a:ln cap="flat" cmpd="sng" w="2857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014" name="Google Shape;1014;p87"/>
          <p:cNvSpPr/>
          <p:nvPr/>
        </p:nvSpPr>
        <p:spPr>
          <a:xfrm>
            <a:off x="3339963" y="1159528"/>
            <a:ext cx="216000" cy="216000"/>
          </a:xfrm>
          <a:prstGeom prst="ellipse">
            <a:avLst/>
          </a:prstGeom>
          <a:noFill/>
          <a:ln cap="flat" cmpd="sng" w="2857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015" name="Google Shape;1015;p87"/>
          <p:cNvSpPr/>
          <p:nvPr/>
        </p:nvSpPr>
        <p:spPr>
          <a:xfrm>
            <a:off x="7786275" y="1159528"/>
            <a:ext cx="216000" cy="216000"/>
          </a:xfrm>
          <a:prstGeom prst="ellipse">
            <a:avLst/>
          </a:prstGeom>
          <a:noFill/>
          <a:ln cap="flat" cmpd="sng" w="2857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cxnSp>
        <p:nvCxnSpPr>
          <p:cNvPr id="1016" name="Google Shape;1016;p87"/>
          <p:cNvCxnSpPr>
            <a:stCxn id="1013" idx="2"/>
          </p:cNvCxnSpPr>
          <p:nvPr/>
        </p:nvCxnSpPr>
        <p:spPr>
          <a:xfrm rot="10800000">
            <a:off x="-50775" y="1267528"/>
            <a:ext cx="1098600" cy="0"/>
          </a:xfrm>
          <a:prstGeom prst="straightConnector1">
            <a:avLst/>
          </a:prstGeom>
          <a:noFill/>
          <a:ln cap="flat" cmpd="sng" w="28575">
            <a:solidFill>
              <a:schemeClr val="lt1"/>
            </a:solidFill>
            <a:prstDash val="solid"/>
            <a:round/>
            <a:headEnd len="med" w="med" type="none"/>
            <a:tailEnd len="med" w="med" type="none"/>
          </a:ln>
        </p:spPr>
      </p:cxnSp>
      <p:cxnSp>
        <p:nvCxnSpPr>
          <p:cNvPr id="1017" name="Google Shape;1017;p87"/>
          <p:cNvCxnSpPr>
            <a:stCxn id="1018" idx="2"/>
            <a:endCxn id="1014" idx="6"/>
          </p:cNvCxnSpPr>
          <p:nvPr/>
        </p:nvCxnSpPr>
        <p:spPr>
          <a:xfrm flipH="1">
            <a:off x="3555925" y="1266778"/>
            <a:ext cx="1987500" cy="900"/>
          </a:xfrm>
          <a:prstGeom prst="straightConnector1">
            <a:avLst/>
          </a:prstGeom>
          <a:noFill/>
          <a:ln cap="flat" cmpd="sng" w="28575">
            <a:solidFill>
              <a:schemeClr val="lt1"/>
            </a:solidFill>
            <a:prstDash val="solid"/>
            <a:round/>
            <a:headEnd len="med" w="med" type="none"/>
            <a:tailEnd len="med" w="med" type="none"/>
          </a:ln>
        </p:spPr>
      </p:cxnSp>
      <p:cxnSp>
        <p:nvCxnSpPr>
          <p:cNvPr id="1019" name="Google Shape;1019;p87"/>
          <p:cNvCxnSpPr>
            <a:endCxn id="1015" idx="6"/>
          </p:cNvCxnSpPr>
          <p:nvPr/>
        </p:nvCxnSpPr>
        <p:spPr>
          <a:xfrm flipH="1">
            <a:off x="8002275" y="1266028"/>
            <a:ext cx="1508700" cy="1500"/>
          </a:xfrm>
          <a:prstGeom prst="straightConnector1">
            <a:avLst/>
          </a:prstGeom>
          <a:noFill/>
          <a:ln cap="flat" cmpd="sng" w="28575">
            <a:solidFill>
              <a:schemeClr val="lt1"/>
            </a:solidFill>
            <a:prstDash val="solid"/>
            <a:round/>
            <a:headEnd len="med" w="med" type="none"/>
            <a:tailEnd len="med" w="med" type="none"/>
          </a:ln>
        </p:spPr>
      </p:cxnSp>
      <p:sp>
        <p:nvSpPr>
          <p:cNvPr id="1018" name="Google Shape;1018;p87"/>
          <p:cNvSpPr/>
          <p:nvPr/>
        </p:nvSpPr>
        <p:spPr>
          <a:xfrm>
            <a:off x="5543425" y="1158778"/>
            <a:ext cx="216000" cy="216000"/>
          </a:xfrm>
          <a:prstGeom prst="ellipse">
            <a:avLst/>
          </a:prstGeom>
          <a:noFill/>
          <a:ln cap="flat" cmpd="sng" w="2857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cxnSp>
        <p:nvCxnSpPr>
          <p:cNvPr id="1020" name="Google Shape;1020;p87"/>
          <p:cNvCxnSpPr>
            <a:stCxn id="1015" idx="2"/>
            <a:endCxn id="1018" idx="6"/>
          </p:cNvCxnSpPr>
          <p:nvPr/>
        </p:nvCxnSpPr>
        <p:spPr>
          <a:xfrm rot="10800000">
            <a:off x="5759475" y="1266928"/>
            <a:ext cx="2026800" cy="600"/>
          </a:xfrm>
          <a:prstGeom prst="straightConnector1">
            <a:avLst/>
          </a:prstGeom>
          <a:noFill/>
          <a:ln cap="flat" cmpd="sng" w="28575">
            <a:solidFill>
              <a:schemeClr val="lt1"/>
            </a:solidFill>
            <a:prstDash val="solid"/>
            <a:round/>
            <a:headEnd len="med" w="med" type="none"/>
            <a:tailEnd len="med" w="med" type="none"/>
          </a:ln>
        </p:spPr>
      </p:cxnSp>
      <p:grpSp>
        <p:nvGrpSpPr>
          <p:cNvPr id="1021" name="Google Shape;1021;p87"/>
          <p:cNvGrpSpPr/>
          <p:nvPr/>
        </p:nvGrpSpPr>
        <p:grpSpPr>
          <a:xfrm>
            <a:off x="4572000" y="1799653"/>
            <a:ext cx="2315100" cy="1940625"/>
            <a:chOff x="4616701" y="1880925"/>
            <a:chExt cx="2315100" cy="1940625"/>
          </a:xfrm>
        </p:grpSpPr>
        <p:sp>
          <p:nvSpPr>
            <p:cNvPr id="1022" name="Google Shape;1022;p87"/>
            <p:cNvSpPr txBox="1"/>
            <p:nvPr/>
          </p:nvSpPr>
          <p:spPr>
            <a:xfrm>
              <a:off x="4616701" y="2734950"/>
              <a:ext cx="2315100" cy="1086600"/>
            </a:xfrm>
            <a:prstGeom prst="rect">
              <a:avLst/>
            </a:prstGeom>
            <a:noFill/>
            <a:ln>
              <a:noFill/>
            </a:ln>
          </p:spPr>
          <p:txBody>
            <a:bodyPr anchorCtr="0" anchor="t" bIns="91425" lIns="91425" spcFirstLastPara="1" rIns="91425" wrap="square" tIns="91425">
              <a:spAutoFit/>
            </a:bodyPr>
            <a:lstStyle/>
            <a:p>
              <a:pPr indent="0" lvl="0" marL="0" rtl="0" algn="ctr">
                <a:lnSpc>
                  <a:spcPct val="115000"/>
                </a:lnSpc>
                <a:spcBef>
                  <a:spcPts val="0"/>
                </a:spcBef>
                <a:spcAft>
                  <a:spcPts val="600"/>
                </a:spcAft>
                <a:buNone/>
              </a:pPr>
              <a:r>
                <a:rPr lang="en" sz="1100">
                  <a:solidFill>
                    <a:schemeClr val="lt1"/>
                  </a:solidFill>
                  <a:latin typeface="Roboto"/>
                  <a:ea typeface="Roboto"/>
                  <a:cs typeface="Roboto"/>
                  <a:sym typeface="Roboto"/>
                </a:rPr>
                <a:t>dos Líderes de TI apontam vulnerabilidades nas integrações de IA como a principal preocupação de segurança.</a:t>
              </a:r>
              <a:br>
                <a:rPr lang="en" sz="1200">
                  <a:solidFill>
                    <a:schemeClr val="lt1"/>
                  </a:solidFill>
                  <a:latin typeface="Roboto"/>
                  <a:ea typeface="Roboto"/>
                  <a:cs typeface="Roboto"/>
                  <a:sym typeface="Roboto"/>
                </a:rPr>
              </a:br>
              <a:r>
                <a:rPr b="1" lang="en" sz="800">
                  <a:solidFill>
                    <a:schemeClr val="accent1"/>
                  </a:solidFill>
                  <a:latin typeface="Roboto"/>
                  <a:ea typeface="Roboto"/>
                  <a:cs typeface="Roboto"/>
                  <a:sym typeface="Roboto"/>
                </a:rPr>
                <a:t>JITTERBIT</a:t>
              </a:r>
              <a:endParaRPr b="1" sz="800">
                <a:solidFill>
                  <a:schemeClr val="accent1"/>
                </a:solidFill>
                <a:latin typeface="Roboto"/>
                <a:ea typeface="Roboto"/>
                <a:cs typeface="Roboto"/>
                <a:sym typeface="Roboto"/>
              </a:endParaRPr>
            </a:p>
          </p:txBody>
        </p:sp>
        <p:pic>
          <p:nvPicPr>
            <p:cNvPr id="1023" name="Google Shape;1023;p87" title="Untitled-1.png"/>
            <p:cNvPicPr preferRelativeResize="0"/>
            <p:nvPr/>
          </p:nvPicPr>
          <p:blipFill>
            <a:blip r:embed="rId7">
              <a:alphaModFix/>
            </a:blip>
            <a:stretch>
              <a:fillRect/>
            </a:stretch>
          </p:blipFill>
          <p:spPr>
            <a:xfrm>
              <a:off x="4814575" y="1880925"/>
              <a:ext cx="1763100" cy="830637"/>
            </a:xfrm>
            <a:prstGeom prst="rect">
              <a:avLst/>
            </a:prstGeom>
            <a:noFill/>
            <a:ln>
              <a:noFill/>
            </a:ln>
          </p:spPr>
        </p:pic>
      </p:grpSp>
      <p:cxnSp>
        <p:nvCxnSpPr>
          <p:cNvPr id="1024" name="Google Shape;1024;p87"/>
          <p:cNvCxnSpPr>
            <a:stCxn id="1014" idx="2"/>
          </p:cNvCxnSpPr>
          <p:nvPr/>
        </p:nvCxnSpPr>
        <p:spPr>
          <a:xfrm rot="10800000">
            <a:off x="1263963" y="1267528"/>
            <a:ext cx="2076000" cy="0"/>
          </a:xfrm>
          <a:prstGeom prst="straightConnector1">
            <a:avLst/>
          </a:prstGeom>
          <a:noFill/>
          <a:ln cap="flat" cmpd="sng" w="28575">
            <a:solidFill>
              <a:schemeClr val="lt1"/>
            </a:solidFill>
            <a:prstDash val="solid"/>
            <a:round/>
            <a:headEnd len="med" w="med" type="none"/>
            <a:tailEnd len="med" w="med" type="none"/>
          </a:ln>
        </p:spPr>
      </p:cxnSp>
      <p:sp>
        <p:nvSpPr>
          <p:cNvPr id="1025" name="Google Shape;1025;p87"/>
          <p:cNvSpPr txBox="1"/>
          <p:nvPr/>
        </p:nvSpPr>
        <p:spPr>
          <a:xfrm>
            <a:off x="2190135" y="3846578"/>
            <a:ext cx="4701600" cy="567900"/>
          </a:xfrm>
          <a:prstGeom prst="rect">
            <a:avLst/>
          </a:prstGeom>
          <a:solidFill>
            <a:srgbClr val="FFFFFF">
              <a:alpha val="39240"/>
            </a:srgbClr>
          </a:solid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0"/>
              </a:spcAft>
              <a:buNone/>
            </a:pPr>
            <a:r>
              <a:rPr b="1" lang="en" sz="1200">
                <a:solidFill>
                  <a:schemeClr val="lt1"/>
                </a:solidFill>
                <a:latin typeface="Roboto"/>
                <a:ea typeface="Roboto"/>
                <a:cs typeface="Roboto"/>
                <a:sym typeface="Roboto"/>
              </a:rPr>
              <a:t>As empresas exigem automação de IA, além de colaboração entre equipes de TI/SI e os responsáveis pelas áreas de negócio.</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0"/>
              </a:spcAft>
              <a:buNone/>
            </a:pPr>
            <a:r>
              <a:t/>
            </a:r>
            <a:endParaRPr b="1" sz="1200">
              <a:solidFill>
                <a:schemeClr val="lt1"/>
              </a:solidFill>
              <a:latin typeface="Roboto"/>
              <a:ea typeface="Roboto"/>
              <a:cs typeface="Roboto"/>
              <a:sym typeface="Roboto"/>
            </a:endParaRPr>
          </a:p>
          <a:p>
            <a:pPr indent="0" lvl="0" marL="0" rtl="0" algn="ctr">
              <a:lnSpc>
                <a:spcPct val="115000"/>
              </a:lnSpc>
              <a:spcBef>
                <a:spcPts val="600"/>
              </a:spcBef>
              <a:spcAft>
                <a:spcPts val="600"/>
              </a:spcAft>
              <a:buNone/>
            </a:pPr>
            <a:r>
              <a:t/>
            </a:r>
            <a:endParaRPr b="1" sz="1200">
              <a:solidFill>
                <a:schemeClr val="lt1"/>
              </a:solidFill>
              <a:latin typeface="Roboto"/>
              <a:ea typeface="Roboto"/>
              <a:cs typeface="Roboto"/>
              <a:sym typeface="Roboto"/>
            </a:endParaRPr>
          </a:p>
        </p:txBody>
      </p:sp>
      <p:grpSp>
        <p:nvGrpSpPr>
          <p:cNvPr id="1026" name="Google Shape;1026;p87"/>
          <p:cNvGrpSpPr/>
          <p:nvPr/>
        </p:nvGrpSpPr>
        <p:grpSpPr>
          <a:xfrm>
            <a:off x="1146734" y="3585835"/>
            <a:ext cx="6770807" cy="555697"/>
            <a:chOff x="1146734" y="3585835"/>
            <a:chExt cx="6770807" cy="555697"/>
          </a:xfrm>
        </p:grpSpPr>
        <p:grpSp>
          <p:nvGrpSpPr>
            <p:cNvPr id="1027" name="Google Shape;1027;p87"/>
            <p:cNvGrpSpPr/>
            <p:nvPr/>
          </p:nvGrpSpPr>
          <p:grpSpPr>
            <a:xfrm>
              <a:off x="6962746" y="3585835"/>
              <a:ext cx="954795" cy="555697"/>
              <a:chOff x="6989807" y="3819147"/>
              <a:chExt cx="639300" cy="555697"/>
            </a:xfrm>
          </p:grpSpPr>
          <p:cxnSp>
            <p:nvCxnSpPr>
              <p:cNvPr id="1028" name="Google Shape;1028;p87"/>
              <p:cNvCxnSpPr/>
              <p:nvPr/>
            </p:nvCxnSpPr>
            <p:spPr>
              <a:xfrm>
                <a:off x="7608814" y="3819147"/>
                <a:ext cx="0" cy="507300"/>
              </a:xfrm>
              <a:prstGeom prst="straightConnector1">
                <a:avLst/>
              </a:prstGeom>
              <a:noFill/>
              <a:ln cap="flat" cmpd="sng" w="19050">
                <a:solidFill>
                  <a:schemeClr val="dk2"/>
                </a:solidFill>
                <a:prstDash val="dot"/>
                <a:round/>
                <a:headEnd len="med" w="med" type="none"/>
                <a:tailEnd len="med" w="med" type="none"/>
              </a:ln>
            </p:spPr>
          </p:cxnSp>
          <p:cxnSp>
            <p:nvCxnSpPr>
              <p:cNvPr id="1029" name="Google Shape;1029;p87"/>
              <p:cNvCxnSpPr/>
              <p:nvPr/>
            </p:nvCxnSpPr>
            <p:spPr>
              <a:xfrm>
                <a:off x="6989807" y="4374845"/>
                <a:ext cx="639300" cy="0"/>
              </a:xfrm>
              <a:prstGeom prst="straightConnector1">
                <a:avLst/>
              </a:prstGeom>
              <a:noFill/>
              <a:ln cap="flat" cmpd="sng" w="19050">
                <a:solidFill>
                  <a:schemeClr val="dk2"/>
                </a:solidFill>
                <a:prstDash val="dot"/>
                <a:round/>
                <a:headEnd len="med" w="med" type="none"/>
                <a:tailEnd len="med" w="med" type="none"/>
              </a:ln>
            </p:spPr>
          </p:cxnSp>
        </p:grpSp>
        <p:grpSp>
          <p:nvGrpSpPr>
            <p:cNvPr id="1030" name="Google Shape;1030;p87"/>
            <p:cNvGrpSpPr/>
            <p:nvPr/>
          </p:nvGrpSpPr>
          <p:grpSpPr>
            <a:xfrm flipH="1">
              <a:off x="1146734" y="3585835"/>
              <a:ext cx="954795" cy="555697"/>
              <a:chOff x="6989807" y="3819147"/>
              <a:chExt cx="639300" cy="555697"/>
            </a:xfrm>
          </p:grpSpPr>
          <p:cxnSp>
            <p:nvCxnSpPr>
              <p:cNvPr id="1031" name="Google Shape;1031;p87"/>
              <p:cNvCxnSpPr/>
              <p:nvPr/>
            </p:nvCxnSpPr>
            <p:spPr>
              <a:xfrm>
                <a:off x="7608814" y="3819147"/>
                <a:ext cx="0" cy="507300"/>
              </a:xfrm>
              <a:prstGeom prst="straightConnector1">
                <a:avLst/>
              </a:prstGeom>
              <a:noFill/>
              <a:ln cap="flat" cmpd="sng" w="19050">
                <a:solidFill>
                  <a:schemeClr val="dk2"/>
                </a:solidFill>
                <a:prstDash val="dot"/>
                <a:round/>
                <a:headEnd len="med" w="med" type="none"/>
                <a:tailEnd len="med" w="med" type="none"/>
              </a:ln>
            </p:spPr>
          </p:cxnSp>
          <p:cxnSp>
            <p:nvCxnSpPr>
              <p:cNvPr id="1032" name="Google Shape;1032;p87"/>
              <p:cNvCxnSpPr/>
              <p:nvPr/>
            </p:nvCxnSpPr>
            <p:spPr>
              <a:xfrm>
                <a:off x="6989807" y="4374845"/>
                <a:ext cx="639300" cy="0"/>
              </a:xfrm>
              <a:prstGeom prst="straightConnector1">
                <a:avLst/>
              </a:prstGeom>
              <a:noFill/>
              <a:ln cap="flat" cmpd="sng" w="19050">
                <a:solidFill>
                  <a:schemeClr val="dk2"/>
                </a:solidFill>
                <a:prstDash val="dot"/>
                <a:round/>
                <a:headEnd len="med" w="med" type="none"/>
                <a:tailEnd len="med" w="med" type="none"/>
              </a:ln>
            </p:spPr>
          </p:cxnSp>
        </p:gr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10"/>
                                        </p:tgtEl>
                                        <p:attrNameLst>
                                          <p:attrName>style.visibility</p:attrName>
                                        </p:attrNameLst>
                                      </p:cBhvr>
                                      <p:to>
                                        <p:strVal val="visible"/>
                                      </p:to>
                                    </p:set>
                                    <p:animEffect filter="fade" transition="in">
                                      <p:cBhvr>
                                        <p:cTn dur="1000"/>
                                        <p:tgtEl>
                                          <p:spTgt spid="1010"/>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07"/>
                                        </p:tgtEl>
                                        <p:attrNameLst>
                                          <p:attrName>style.visibility</p:attrName>
                                        </p:attrNameLst>
                                      </p:cBhvr>
                                      <p:to>
                                        <p:strVal val="visible"/>
                                      </p:to>
                                    </p:set>
                                    <p:animEffect filter="fade" transition="in">
                                      <p:cBhvr>
                                        <p:cTn dur="1000"/>
                                        <p:tgtEl>
                                          <p:spTgt spid="1007"/>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21"/>
                                        </p:tgtEl>
                                        <p:attrNameLst>
                                          <p:attrName>style.visibility</p:attrName>
                                        </p:attrNameLst>
                                      </p:cBhvr>
                                      <p:to>
                                        <p:strVal val="visible"/>
                                      </p:to>
                                    </p:set>
                                    <p:animEffect filter="fade" transition="in">
                                      <p:cBhvr>
                                        <p:cTn dur="1000"/>
                                        <p:tgtEl>
                                          <p:spTgt spid="1021"/>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04"/>
                                        </p:tgtEl>
                                        <p:attrNameLst>
                                          <p:attrName>style.visibility</p:attrName>
                                        </p:attrNameLst>
                                      </p:cBhvr>
                                      <p:to>
                                        <p:strVal val="visible"/>
                                      </p:to>
                                    </p:set>
                                    <p:animEffect filter="fade" transition="in">
                                      <p:cBhvr>
                                        <p:cTn dur="1000"/>
                                        <p:tgtEl>
                                          <p:spTgt spid="100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26"/>
                                        </p:tgtEl>
                                        <p:attrNameLst>
                                          <p:attrName>style.visibility</p:attrName>
                                        </p:attrNameLst>
                                      </p:cBhvr>
                                      <p:to>
                                        <p:strVal val="visible"/>
                                      </p:to>
                                    </p:set>
                                    <p:animEffect filter="fade" transition="in">
                                      <p:cBhvr>
                                        <p:cTn dur="500"/>
                                        <p:tgtEl>
                                          <p:spTgt spid="1026"/>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025"/>
                                        </p:tgtEl>
                                        <p:attrNameLst>
                                          <p:attrName>style.visibility</p:attrName>
                                        </p:attrNameLst>
                                      </p:cBhvr>
                                      <p:to>
                                        <p:strVal val="visible"/>
                                      </p:to>
                                    </p:set>
                                    <p:animEffect filter="fade" transition="in">
                                      <p:cBhvr>
                                        <p:cTn dur="500"/>
                                        <p:tgtEl>
                                          <p:spTgt spid="102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036" name="Shape 1036"/>
        <p:cNvGrpSpPr/>
        <p:nvPr/>
      </p:nvGrpSpPr>
      <p:grpSpPr>
        <a:xfrm>
          <a:off x="0" y="0"/>
          <a:ext cx="0" cy="0"/>
          <a:chOff x="0" y="0"/>
          <a:chExt cx="0" cy="0"/>
        </a:xfrm>
      </p:grpSpPr>
      <p:pic>
        <p:nvPicPr>
          <p:cNvPr id="1037" name="Google Shape;1037;p88"/>
          <p:cNvPicPr preferRelativeResize="0"/>
          <p:nvPr/>
        </p:nvPicPr>
        <p:blipFill rotWithShape="1">
          <a:blip r:embed="rId4">
            <a:alphaModFix/>
          </a:blip>
          <a:srcRect b="0" l="0" r="0" t="0"/>
          <a:stretch/>
        </p:blipFill>
        <p:spPr>
          <a:xfrm>
            <a:off x="290226" y="2067072"/>
            <a:ext cx="8563548" cy="915480"/>
          </a:xfrm>
          <a:prstGeom prst="rect">
            <a:avLst/>
          </a:prstGeom>
          <a:noFill/>
          <a:ln>
            <a:noFill/>
          </a:ln>
          <a:effectLst>
            <a:outerShdw blurRad="57150" rotWithShape="0" algn="bl" dist="19050">
              <a:srgbClr val="000000">
                <a:alpha val="40000"/>
              </a:srgbClr>
            </a:outerShdw>
          </a:effectLst>
        </p:spPr>
      </p:pic>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41" name="Shape 1041"/>
        <p:cNvGrpSpPr/>
        <p:nvPr/>
      </p:nvGrpSpPr>
      <p:grpSpPr>
        <a:xfrm>
          <a:off x="0" y="0"/>
          <a:ext cx="0" cy="0"/>
          <a:chOff x="0" y="0"/>
          <a:chExt cx="0" cy="0"/>
        </a:xfrm>
      </p:grpSpPr>
      <p:sp>
        <p:nvSpPr>
          <p:cNvPr id="1042" name="Google Shape;1042;p89"/>
          <p:cNvSpPr txBox="1"/>
          <p:nvPr>
            <p:ph type="title"/>
          </p:nvPr>
        </p:nvSpPr>
        <p:spPr>
          <a:xfrm>
            <a:off x="297875" y="2172638"/>
            <a:ext cx="8562900" cy="840600"/>
          </a:xfrm>
          <a:prstGeom prst="rect">
            <a:avLst/>
          </a:prstGeom>
        </p:spPr>
        <p:txBody>
          <a:bodyPr anchorCtr="0" anchor="t" bIns="0" lIns="0" spcFirstLastPara="1" rIns="0" wrap="square" tIns="0">
            <a:normAutofit fontScale="90000"/>
          </a:bodyPr>
          <a:lstStyle/>
          <a:p>
            <a:pPr indent="0" lvl="0" marL="0" rtl="0" algn="ctr">
              <a:spcBef>
                <a:spcPts val="0"/>
              </a:spcBef>
              <a:spcAft>
                <a:spcPts val="0"/>
              </a:spcAft>
              <a:buNone/>
            </a:pPr>
            <a:r>
              <a:rPr lang="en" sz="3200"/>
              <a:t>Demandas de TI e de Negócios não atendidas estão crescendo exponencialmente</a:t>
            </a:r>
            <a:endParaRPr sz="3200"/>
          </a:p>
        </p:txBody>
      </p:sp>
      <p:sp>
        <p:nvSpPr>
          <p:cNvPr id="1043" name="Google Shape;1043;p89"/>
          <p:cNvSpPr txBox="1"/>
          <p:nvPr/>
        </p:nvSpPr>
        <p:spPr>
          <a:xfrm>
            <a:off x="237755" y="4689500"/>
            <a:ext cx="7978200" cy="3492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700">
                <a:solidFill>
                  <a:schemeClr val="accent3"/>
                </a:solidFill>
              </a:rPr>
              <a:t>FONTE</a:t>
            </a:r>
            <a:r>
              <a:rPr lang="en" sz="700">
                <a:solidFill>
                  <a:schemeClr val="accent3"/>
                </a:solidFill>
              </a:rPr>
              <a:t>: bcg.com/publications/2023/addressing-the-engineering-talent-shortage &amp; morganmcjinley.com/uk/article/skill-shortage-impacts-technology-growth-in-uk </a:t>
            </a:r>
            <a:endParaRPr sz="1200">
              <a:solidFill>
                <a:schemeClr val="accent3"/>
              </a:solidFill>
              <a:latin typeface="Roboto Light"/>
              <a:ea typeface="Roboto Light"/>
              <a:cs typeface="Roboto Light"/>
              <a:sym typeface="Roboto Light"/>
            </a:endParaRPr>
          </a:p>
        </p:txBody>
      </p:sp>
      <p:grpSp>
        <p:nvGrpSpPr>
          <p:cNvPr id="1044" name="Google Shape;1044;p89"/>
          <p:cNvGrpSpPr/>
          <p:nvPr/>
        </p:nvGrpSpPr>
        <p:grpSpPr>
          <a:xfrm>
            <a:off x="492350" y="447100"/>
            <a:ext cx="4898500" cy="1462200"/>
            <a:chOff x="492350" y="447100"/>
            <a:chExt cx="4898500" cy="1462200"/>
          </a:xfrm>
        </p:grpSpPr>
        <p:pic>
          <p:nvPicPr>
            <p:cNvPr id="1045" name="Google Shape;1045;p89"/>
            <p:cNvPicPr preferRelativeResize="0"/>
            <p:nvPr/>
          </p:nvPicPr>
          <p:blipFill rotWithShape="1">
            <a:blip r:embed="rId3">
              <a:alphaModFix/>
            </a:blip>
            <a:srcRect b="0" l="50" r="48978" t="0"/>
            <a:stretch/>
          </p:blipFill>
          <p:spPr>
            <a:xfrm>
              <a:off x="492350" y="503325"/>
              <a:ext cx="2493650" cy="1349750"/>
            </a:xfrm>
            <a:prstGeom prst="rect">
              <a:avLst/>
            </a:prstGeom>
            <a:noFill/>
            <a:ln>
              <a:noFill/>
            </a:ln>
          </p:spPr>
        </p:pic>
        <p:sp>
          <p:nvSpPr>
            <p:cNvPr id="1046" name="Google Shape;1046;p89"/>
            <p:cNvSpPr txBox="1"/>
            <p:nvPr/>
          </p:nvSpPr>
          <p:spPr>
            <a:xfrm>
              <a:off x="3062850" y="447100"/>
              <a:ext cx="2328000" cy="14622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Clr>
                  <a:schemeClr val="dk1"/>
                </a:buClr>
                <a:buSzPts val="1100"/>
                <a:buFont typeface="Arial"/>
                <a:buNone/>
              </a:pPr>
              <a:r>
                <a:rPr lang="en" sz="1900">
                  <a:solidFill>
                    <a:schemeClr val="accent2"/>
                  </a:solidFill>
                  <a:latin typeface="Roboto"/>
                  <a:ea typeface="Roboto"/>
                  <a:cs typeface="Roboto"/>
                  <a:sym typeface="Roboto"/>
                </a:rPr>
                <a:t>das empresas relatam dificuldades em encontrar mão de obra qualificada na área de TI.</a:t>
              </a:r>
              <a:endParaRPr sz="1900"/>
            </a:p>
          </p:txBody>
        </p:sp>
      </p:grpSp>
      <p:grpSp>
        <p:nvGrpSpPr>
          <p:cNvPr id="1047" name="Google Shape;1047;p89"/>
          <p:cNvGrpSpPr/>
          <p:nvPr/>
        </p:nvGrpSpPr>
        <p:grpSpPr>
          <a:xfrm>
            <a:off x="5595100" y="114200"/>
            <a:ext cx="3037700" cy="1637375"/>
            <a:chOff x="5595100" y="114200"/>
            <a:chExt cx="3037700" cy="1637375"/>
          </a:xfrm>
        </p:grpSpPr>
        <p:sp>
          <p:nvSpPr>
            <p:cNvPr id="1048" name="Google Shape;1048;p89"/>
            <p:cNvSpPr txBox="1"/>
            <p:nvPr/>
          </p:nvSpPr>
          <p:spPr>
            <a:xfrm>
              <a:off x="5595100" y="114200"/>
              <a:ext cx="546300" cy="1262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8200">
                  <a:solidFill>
                    <a:schemeClr val="accent2"/>
                  </a:solidFill>
                  <a:latin typeface="Roboto"/>
                  <a:ea typeface="Roboto"/>
                  <a:cs typeface="Roboto"/>
                  <a:sym typeface="Roboto"/>
                </a:rPr>
                <a:t>1</a:t>
              </a:r>
              <a:endParaRPr b="1" sz="8200"/>
            </a:p>
          </p:txBody>
        </p:sp>
        <p:sp>
          <p:nvSpPr>
            <p:cNvPr id="1049" name="Google Shape;1049;p89"/>
            <p:cNvSpPr txBox="1"/>
            <p:nvPr/>
          </p:nvSpPr>
          <p:spPr>
            <a:xfrm>
              <a:off x="8086500" y="114200"/>
              <a:ext cx="546300" cy="12621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8200">
                  <a:solidFill>
                    <a:schemeClr val="accent2"/>
                  </a:solidFill>
                  <a:latin typeface="Roboto"/>
                  <a:ea typeface="Roboto"/>
                  <a:cs typeface="Roboto"/>
                  <a:sym typeface="Roboto"/>
                </a:rPr>
                <a:t>3</a:t>
              </a:r>
              <a:endParaRPr b="1" sz="8200"/>
            </a:p>
          </p:txBody>
        </p:sp>
        <p:sp>
          <p:nvSpPr>
            <p:cNvPr id="1050" name="Google Shape;1050;p89"/>
            <p:cNvSpPr txBox="1"/>
            <p:nvPr/>
          </p:nvSpPr>
          <p:spPr>
            <a:xfrm>
              <a:off x="6167901" y="536933"/>
              <a:ext cx="1892100" cy="7389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Clr>
                  <a:schemeClr val="dk1"/>
                </a:buClr>
                <a:buSzPts val="1100"/>
                <a:buFont typeface="Arial"/>
                <a:buNone/>
              </a:pPr>
              <a:r>
                <a:rPr b="1" lang="en" sz="4800">
                  <a:solidFill>
                    <a:schemeClr val="accent2"/>
                  </a:solidFill>
                  <a:latin typeface="Roboto"/>
                  <a:ea typeface="Roboto"/>
                  <a:cs typeface="Roboto"/>
                  <a:sym typeface="Roboto"/>
                </a:rPr>
                <a:t>a cada</a:t>
              </a:r>
              <a:endParaRPr b="1" sz="8200"/>
            </a:p>
          </p:txBody>
        </p:sp>
        <p:sp>
          <p:nvSpPr>
            <p:cNvPr id="1051" name="Google Shape;1051;p89"/>
            <p:cNvSpPr txBox="1"/>
            <p:nvPr/>
          </p:nvSpPr>
          <p:spPr>
            <a:xfrm>
              <a:off x="5674200" y="1228375"/>
              <a:ext cx="2958600" cy="5232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1700">
                  <a:solidFill>
                    <a:schemeClr val="accent2"/>
                  </a:solidFill>
                  <a:latin typeface="Roboto"/>
                  <a:ea typeface="Roboto"/>
                  <a:cs typeface="Roboto"/>
                  <a:sym typeface="Roboto"/>
                </a:rPr>
                <a:t>posições de engenharia não são preenchidas anualmente.</a:t>
              </a:r>
              <a:endParaRPr sz="1700"/>
            </a:p>
          </p:txBody>
        </p:sp>
      </p:grpSp>
      <p:grpSp>
        <p:nvGrpSpPr>
          <p:cNvPr id="1052" name="Google Shape;1052;p89"/>
          <p:cNvGrpSpPr/>
          <p:nvPr/>
        </p:nvGrpSpPr>
        <p:grpSpPr>
          <a:xfrm>
            <a:off x="502225" y="3276575"/>
            <a:ext cx="8130750" cy="1349750"/>
            <a:chOff x="502225" y="3276575"/>
            <a:chExt cx="8130750" cy="1349750"/>
          </a:xfrm>
        </p:grpSpPr>
        <p:pic>
          <p:nvPicPr>
            <p:cNvPr id="1053" name="Google Shape;1053;p89"/>
            <p:cNvPicPr preferRelativeResize="0"/>
            <p:nvPr/>
          </p:nvPicPr>
          <p:blipFill rotWithShape="1">
            <a:blip r:embed="rId4">
              <a:alphaModFix/>
            </a:blip>
            <a:srcRect b="0" l="0" r="41438" t="0"/>
            <a:stretch/>
          </p:blipFill>
          <p:spPr>
            <a:xfrm>
              <a:off x="502225" y="3276575"/>
              <a:ext cx="4761498" cy="1349750"/>
            </a:xfrm>
            <a:prstGeom prst="rect">
              <a:avLst/>
            </a:prstGeom>
            <a:noFill/>
            <a:ln>
              <a:noFill/>
            </a:ln>
          </p:spPr>
        </p:pic>
        <p:sp>
          <p:nvSpPr>
            <p:cNvPr id="1054" name="Google Shape;1054;p89"/>
            <p:cNvSpPr txBox="1"/>
            <p:nvPr/>
          </p:nvSpPr>
          <p:spPr>
            <a:xfrm>
              <a:off x="5333275" y="3490500"/>
              <a:ext cx="3299700" cy="7695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lang="en" sz="2500">
                  <a:solidFill>
                    <a:schemeClr val="accent2"/>
                  </a:solidFill>
                  <a:latin typeface="Roboto"/>
                  <a:ea typeface="Roboto"/>
                  <a:cs typeface="Roboto"/>
                  <a:sym typeface="Roboto"/>
                </a:rPr>
                <a:t>É o déficit de</a:t>
              </a:r>
              <a:br>
                <a:rPr lang="en" sz="2500">
                  <a:solidFill>
                    <a:schemeClr val="accent2"/>
                  </a:solidFill>
                  <a:latin typeface="Roboto"/>
                  <a:ea typeface="Roboto"/>
                  <a:cs typeface="Roboto"/>
                  <a:sym typeface="Roboto"/>
                </a:rPr>
              </a:br>
              <a:r>
                <a:rPr lang="en" sz="2500">
                  <a:solidFill>
                    <a:schemeClr val="accent2"/>
                  </a:solidFill>
                  <a:latin typeface="Roboto"/>
                  <a:ea typeface="Roboto"/>
                  <a:cs typeface="Roboto"/>
                  <a:sym typeface="Roboto"/>
                </a:rPr>
                <a:t>engenheiros até 2030.</a:t>
              </a:r>
              <a:endParaRPr sz="2500"/>
            </a:p>
          </p:txBody>
        </p:sp>
      </p:gr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afterEffect" presetClass="entr" presetID="10" presetSubtype="0">
                                  <p:stCondLst>
                                    <p:cond delay="0"/>
                                  </p:stCondLst>
                                  <p:childTnLst>
                                    <p:set>
                                      <p:cBhvr>
                                        <p:cTn dur="1" fill="hold">
                                          <p:stCondLst>
                                            <p:cond delay="0"/>
                                          </p:stCondLst>
                                        </p:cTn>
                                        <p:tgtEl>
                                          <p:spTgt spid="1044"/>
                                        </p:tgtEl>
                                        <p:attrNameLst>
                                          <p:attrName>style.visibility</p:attrName>
                                        </p:attrNameLst>
                                      </p:cBhvr>
                                      <p:to>
                                        <p:strVal val="visible"/>
                                      </p:to>
                                    </p:set>
                                    <p:animEffect filter="fade" transition="in">
                                      <p:cBhvr>
                                        <p:cTn dur="1000"/>
                                        <p:tgtEl>
                                          <p:spTgt spid="1044"/>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052"/>
                                        </p:tgtEl>
                                        <p:attrNameLst>
                                          <p:attrName>style.visibility</p:attrName>
                                        </p:attrNameLst>
                                      </p:cBhvr>
                                      <p:to>
                                        <p:strVal val="visible"/>
                                      </p:to>
                                    </p:set>
                                    <p:animEffect filter="fade" transition="in">
                                      <p:cBhvr>
                                        <p:cTn dur="1000"/>
                                        <p:tgtEl>
                                          <p:spTgt spid="1052"/>
                                        </p:tgtEl>
                                      </p:cBhvr>
                                    </p:animEffect>
                                  </p:childTnLst>
                                </p:cTn>
                              </p:par>
                            </p:childTnLst>
                          </p:cTn>
                        </p:par>
                        <p:par>
                          <p:cTn fill="hold">
                            <p:stCondLst>
                              <p:cond delay="2000"/>
                            </p:stCondLst>
                            <p:childTnLst>
                              <p:par>
                                <p:cTn fill="hold" nodeType="afterEffect" presetClass="entr" presetID="10" presetSubtype="0">
                                  <p:stCondLst>
                                    <p:cond delay="0"/>
                                  </p:stCondLst>
                                  <p:childTnLst>
                                    <p:set>
                                      <p:cBhvr>
                                        <p:cTn dur="1" fill="hold">
                                          <p:stCondLst>
                                            <p:cond delay="0"/>
                                          </p:stCondLst>
                                        </p:cTn>
                                        <p:tgtEl>
                                          <p:spTgt spid="1047"/>
                                        </p:tgtEl>
                                        <p:attrNameLst>
                                          <p:attrName>style.visibility</p:attrName>
                                        </p:attrNameLst>
                                      </p:cBhvr>
                                      <p:to>
                                        <p:strVal val="visible"/>
                                      </p:to>
                                    </p:set>
                                    <p:animEffect filter="fade" transition="in">
                                      <p:cBhvr>
                                        <p:cTn dur="1000"/>
                                        <p:tgtEl>
                                          <p:spTgt spid="1047"/>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058" name="Shape 1058"/>
        <p:cNvGrpSpPr/>
        <p:nvPr/>
      </p:nvGrpSpPr>
      <p:grpSpPr>
        <a:xfrm>
          <a:off x="0" y="0"/>
          <a:ext cx="0" cy="0"/>
          <a:chOff x="0" y="0"/>
          <a:chExt cx="0" cy="0"/>
        </a:xfrm>
      </p:grpSpPr>
      <p:pic>
        <p:nvPicPr>
          <p:cNvPr id="1059" name="Google Shape;1059;p90" title="BG Gradient.png"/>
          <p:cNvPicPr preferRelativeResize="0"/>
          <p:nvPr/>
        </p:nvPicPr>
        <p:blipFill>
          <a:blip r:embed="rId4">
            <a:alphaModFix/>
          </a:blip>
          <a:stretch>
            <a:fillRect/>
          </a:stretch>
        </p:blipFill>
        <p:spPr>
          <a:xfrm>
            <a:off x="1529825" y="673675"/>
            <a:ext cx="5380599" cy="3883500"/>
          </a:xfrm>
          <a:prstGeom prst="rect">
            <a:avLst/>
          </a:prstGeom>
          <a:noFill/>
          <a:ln>
            <a:noFill/>
          </a:ln>
        </p:spPr>
      </p:pic>
      <p:sp>
        <p:nvSpPr>
          <p:cNvPr id="1060" name="Google Shape;1060;p90"/>
          <p:cNvSpPr txBox="1"/>
          <p:nvPr>
            <p:ph type="title"/>
          </p:nvPr>
        </p:nvSpPr>
        <p:spPr>
          <a:xfrm>
            <a:off x="365700" y="274350"/>
            <a:ext cx="7470600" cy="3489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Superando a ‘separação de dados’</a:t>
            </a:r>
            <a:endParaRPr/>
          </a:p>
        </p:txBody>
      </p:sp>
      <p:sp>
        <p:nvSpPr>
          <p:cNvPr id="1061" name="Google Shape;1061;p90"/>
          <p:cNvSpPr txBox="1"/>
          <p:nvPr/>
        </p:nvSpPr>
        <p:spPr>
          <a:xfrm rot="-5400000">
            <a:off x="388274" y="1959418"/>
            <a:ext cx="1845300" cy="3387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sz="1000">
                <a:solidFill>
                  <a:schemeClr val="lt1"/>
                </a:solidFill>
                <a:latin typeface="Roboto Medium"/>
                <a:ea typeface="Roboto Medium"/>
                <a:cs typeface="Roboto Medium"/>
                <a:sym typeface="Roboto Medium"/>
              </a:rPr>
              <a:t>VELOCIDADE &amp; INOVAÇÃO</a:t>
            </a:r>
            <a:endParaRPr sz="1000">
              <a:solidFill>
                <a:schemeClr val="lt1"/>
              </a:solidFill>
              <a:latin typeface="Roboto Medium"/>
              <a:ea typeface="Roboto Medium"/>
              <a:cs typeface="Roboto Medium"/>
              <a:sym typeface="Roboto Medium"/>
            </a:endParaRPr>
          </a:p>
        </p:txBody>
      </p:sp>
      <p:sp>
        <p:nvSpPr>
          <p:cNvPr id="1062" name="Google Shape;1062;p90"/>
          <p:cNvSpPr txBox="1"/>
          <p:nvPr/>
        </p:nvSpPr>
        <p:spPr>
          <a:xfrm>
            <a:off x="4321624" y="4306320"/>
            <a:ext cx="1845300" cy="3387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sz="1000">
                <a:solidFill>
                  <a:schemeClr val="lt1"/>
                </a:solidFill>
                <a:latin typeface="Roboto Medium"/>
                <a:ea typeface="Roboto Medium"/>
                <a:cs typeface="Roboto Medium"/>
                <a:sym typeface="Roboto Medium"/>
              </a:rPr>
              <a:t>AUTOMAÇÃO </a:t>
            </a:r>
            <a:r>
              <a:rPr lang="en" sz="1000">
                <a:solidFill>
                  <a:schemeClr val="lt1"/>
                </a:solidFill>
                <a:latin typeface="Roboto Medium"/>
                <a:ea typeface="Roboto Medium"/>
                <a:cs typeface="Roboto Medium"/>
                <a:sym typeface="Roboto Medium"/>
              </a:rPr>
              <a:t>END-TO-END</a:t>
            </a:r>
            <a:endParaRPr sz="1000">
              <a:solidFill>
                <a:schemeClr val="lt1"/>
              </a:solidFill>
              <a:latin typeface="Roboto Medium"/>
              <a:ea typeface="Roboto Medium"/>
              <a:cs typeface="Roboto Medium"/>
              <a:sym typeface="Roboto Medium"/>
            </a:endParaRPr>
          </a:p>
        </p:txBody>
      </p:sp>
      <p:sp>
        <p:nvSpPr>
          <p:cNvPr id="1063" name="Google Shape;1063;p90"/>
          <p:cNvSpPr txBox="1"/>
          <p:nvPr/>
        </p:nvSpPr>
        <p:spPr>
          <a:xfrm>
            <a:off x="6248075" y="3548625"/>
            <a:ext cx="1141800" cy="4926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000">
                <a:solidFill>
                  <a:schemeClr val="lt2"/>
                </a:solidFill>
                <a:latin typeface="Roboto"/>
                <a:ea typeface="Roboto"/>
                <a:cs typeface="Roboto"/>
                <a:sym typeface="Roboto"/>
              </a:rPr>
              <a:t>SOLUÇÕES INTERNAS</a:t>
            </a:r>
            <a:endParaRPr b="1" sz="1000">
              <a:solidFill>
                <a:schemeClr val="lt2"/>
              </a:solidFill>
              <a:latin typeface="Roboto"/>
              <a:ea typeface="Roboto"/>
              <a:cs typeface="Roboto"/>
              <a:sym typeface="Roboto"/>
            </a:endParaRPr>
          </a:p>
        </p:txBody>
      </p:sp>
      <p:sp>
        <p:nvSpPr>
          <p:cNvPr id="1064" name="Google Shape;1064;p90"/>
          <p:cNvSpPr txBox="1"/>
          <p:nvPr/>
        </p:nvSpPr>
        <p:spPr>
          <a:xfrm>
            <a:off x="6356176" y="2141000"/>
            <a:ext cx="1010100" cy="8004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000">
                <a:solidFill>
                  <a:srgbClr val="FF6529"/>
                </a:solidFill>
                <a:latin typeface="Roboto"/>
                <a:ea typeface="Roboto"/>
                <a:cs typeface="Roboto"/>
                <a:sym typeface="Roboto"/>
              </a:rPr>
              <a:t>FOCO EM LOW-CODE </a:t>
            </a:r>
            <a:r>
              <a:rPr b="1" lang="en" sz="1000">
                <a:solidFill>
                  <a:srgbClr val="FF6529"/>
                </a:solidFill>
                <a:latin typeface="Roboto"/>
                <a:ea typeface="Roboto"/>
                <a:cs typeface="Roboto"/>
                <a:sym typeface="Roboto"/>
              </a:rPr>
              <a:t>&amp;</a:t>
            </a:r>
            <a:endParaRPr b="1" sz="1000">
              <a:solidFill>
                <a:srgbClr val="FF6529"/>
              </a:solidFill>
              <a:latin typeface="Roboto"/>
              <a:ea typeface="Roboto"/>
              <a:cs typeface="Roboto"/>
              <a:sym typeface="Roboto"/>
            </a:endParaRPr>
          </a:p>
          <a:p>
            <a:pPr indent="0" lvl="0" marL="0" rtl="0" algn="ctr">
              <a:spcBef>
                <a:spcPts val="0"/>
              </a:spcBef>
              <a:spcAft>
                <a:spcPts val="0"/>
              </a:spcAft>
              <a:buNone/>
            </a:pPr>
            <a:r>
              <a:rPr b="1" lang="en" sz="1000">
                <a:solidFill>
                  <a:srgbClr val="FF6529"/>
                </a:solidFill>
                <a:latin typeface="Roboto"/>
                <a:ea typeface="Roboto"/>
                <a:cs typeface="Roboto"/>
                <a:sym typeface="Roboto"/>
              </a:rPr>
              <a:t>SOLUÇÕES AI-INFUSED</a:t>
            </a:r>
            <a:endParaRPr b="1" sz="1000">
              <a:solidFill>
                <a:srgbClr val="FF6529"/>
              </a:solidFill>
              <a:latin typeface="Roboto"/>
              <a:ea typeface="Roboto"/>
              <a:cs typeface="Roboto"/>
              <a:sym typeface="Roboto"/>
            </a:endParaRPr>
          </a:p>
        </p:txBody>
      </p:sp>
      <p:sp>
        <p:nvSpPr>
          <p:cNvPr id="1065" name="Google Shape;1065;p90"/>
          <p:cNvSpPr txBox="1"/>
          <p:nvPr/>
        </p:nvSpPr>
        <p:spPr>
          <a:xfrm>
            <a:off x="6248075" y="889900"/>
            <a:ext cx="1190700" cy="8004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000">
                <a:solidFill>
                  <a:schemeClr val="lt2"/>
                </a:solidFill>
                <a:latin typeface="Roboto"/>
                <a:ea typeface="Roboto"/>
                <a:cs typeface="Roboto"/>
                <a:sym typeface="Roboto"/>
              </a:rPr>
              <a:t>PRODUTOS PONTUAIS</a:t>
            </a:r>
            <a:endParaRPr b="1" sz="1000">
              <a:solidFill>
                <a:schemeClr val="lt2"/>
              </a:solidFill>
              <a:latin typeface="Roboto"/>
              <a:ea typeface="Roboto"/>
              <a:cs typeface="Roboto"/>
              <a:sym typeface="Roboto"/>
            </a:endParaRPr>
          </a:p>
          <a:p>
            <a:pPr indent="0" lvl="0" marL="0" rtl="0" algn="ctr">
              <a:spcBef>
                <a:spcPts val="0"/>
              </a:spcBef>
              <a:spcAft>
                <a:spcPts val="0"/>
              </a:spcAft>
              <a:buNone/>
            </a:pPr>
            <a:r>
              <a:rPr b="1" lang="en" sz="1000">
                <a:solidFill>
                  <a:schemeClr val="lt2"/>
                </a:solidFill>
                <a:latin typeface="Roboto"/>
                <a:ea typeface="Roboto"/>
                <a:cs typeface="Roboto"/>
                <a:sym typeface="Roboto"/>
              </a:rPr>
              <a:t>E PLATAFORMAS INFLADAS</a:t>
            </a:r>
            <a:endParaRPr b="1" sz="1000">
              <a:solidFill>
                <a:schemeClr val="lt2"/>
              </a:solidFill>
              <a:latin typeface="Roboto"/>
              <a:ea typeface="Roboto"/>
              <a:cs typeface="Roboto"/>
              <a:sym typeface="Roboto"/>
            </a:endParaRPr>
          </a:p>
        </p:txBody>
      </p:sp>
      <p:sp>
        <p:nvSpPr>
          <p:cNvPr id="1066" name="Google Shape;1066;p90"/>
          <p:cNvSpPr txBox="1"/>
          <p:nvPr/>
        </p:nvSpPr>
        <p:spPr>
          <a:xfrm>
            <a:off x="601875" y="4306325"/>
            <a:ext cx="1010100" cy="4926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000">
                <a:solidFill>
                  <a:schemeClr val="lt1"/>
                </a:solidFill>
                <a:latin typeface="Roboto Medium"/>
                <a:ea typeface="Roboto Medium"/>
                <a:cs typeface="Roboto Medium"/>
                <a:sym typeface="Roboto Medium"/>
              </a:rPr>
              <a:t>DADOS DIVIDIDOS</a:t>
            </a:r>
            <a:endParaRPr sz="1000">
              <a:solidFill>
                <a:schemeClr val="lt1"/>
              </a:solidFill>
              <a:latin typeface="Roboto Medium"/>
              <a:ea typeface="Roboto Medium"/>
              <a:cs typeface="Roboto Medium"/>
              <a:sym typeface="Roboto Medium"/>
            </a:endParaRPr>
          </a:p>
        </p:txBody>
      </p:sp>
      <p:grpSp>
        <p:nvGrpSpPr>
          <p:cNvPr id="1067" name="Google Shape;1067;p90"/>
          <p:cNvGrpSpPr/>
          <p:nvPr/>
        </p:nvGrpSpPr>
        <p:grpSpPr>
          <a:xfrm>
            <a:off x="7837032" y="3304542"/>
            <a:ext cx="735914" cy="869720"/>
            <a:chOff x="7478907" y="3202105"/>
            <a:chExt cx="735914" cy="869720"/>
          </a:xfrm>
        </p:grpSpPr>
        <p:sp>
          <p:nvSpPr>
            <p:cNvPr id="1068" name="Google Shape;1068;p90"/>
            <p:cNvSpPr txBox="1"/>
            <p:nvPr/>
          </p:nvSpPr>
          <p:spPr>
            <a:xfrm>
              <a:off x="7513864" y="3702525"/>
              <a:ext cx="666000" cy="3693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200">
                  <a:solidFill>
                    <a:schemeClr val="lt1"/>
                  </a:solidFill>
                  <a:latin typeface="Roboto Medium"/>
                  <a:ea typeface="Roboto Medium"/>
                  <a:cs typeface="Roboto Medium"/>
                  <a:sym typeface="Roboto Medium"/>
                </a:rPr>
                <a:t>IT/IS </a:t>
              </a:r>
              <a:endParaRPr sz="1200">
                <a:solidFill>
                  <a:schemeClr val="lt1"/>
                </a:solidFill>
                <a:latin typeface="Roboto Medium"/>
                <a:ea typeface="Roboto Medium"/>
                <a:cs typeface="Roboto Medium"/>
                <a:sym typeface="Roboto Medium"/>
              </a:endParaRPr>
            </a:p>
          </p:txBody>
        </p:sp>
        <p:pic>
          <p:nvPicPr>
            <p:cNvPr id="1069" name="Google Shape;1069;p90" title="ITIS.png"/>
            <p:cNvPicPr preferRelativeResize="0"/>
            <p:nvPr/>
          </p:nvPicPr>
          <p:blipFill>
            <a:blip r:embed="rId5">
              <a:alphaModFix/>
            </a:blip>
            <a:stretch>
              <a:fillRect/>
            </a:stretch>
          </p:blipFill>
          <p:spPr>
            <a:xfrm>
              <a:off x="7478907" y="3202105"/>
              <a:ext cx="735914" cy="500420"/>
            </a:xfrm>
            <a:prstGeom prst="rect">
              <a:avLst/>
            </a:prstGeom>
            <a:noFill/>
            <a:ln>
              <a:noFill/>
            </a:ln>
          </p:spPr>
        </p:pic>
      </p:grpSp>
      <p:pic>
        <p:nvPicPr>
          <p:cNvPr id="1070" name="Google Shape;1070;p90" title="Data Divide.png"/>
          <p:cNvPicPr preferRelativeResize="0"/>
          <p:nvPr/>
        </p:nvPicPr>
        <p:blipFill>
          <a:blip r:embed="rId6">
            <a:alphaModFix/>
          </a:blip>
          <a:stretch>
            <a:fillRect/>
          </a:stretch>
        </p:blipFill>
        <p:spPr>
          <a:xfrm>
            <a:off x="831069" y="3668350"/>
            <a:ext cx="551720" cy="637975"/>
          </a:xfrm>
          <a:prstGeom prst="rect">
            <a:avLst/>
          </a:prstGeom>
          <a:noFill/>
          <a:ln>
            <a:noFill/>
          </a:ln>
        </p:spPr>
      </p:pic>
      <p:grpSp>
        <p:nvGrpSpPr>
          <p:cNvPr id="1071" name="Google Shape;1071;p90"/>
          <p:cNvGrpSpPr/>
          <p:nvPr/>
        </p:nvGrpSpPr>
        <p:grpSpPr>
          <a:xfrm>
            <a:off x="7527062" y="914175"/>
            <a:ext cx="1342500" cy="1195175"/>
            <a:chOff x="7527062" y="914175"/>
            <a:chExt cx="1342500" cy="1195175"/>
          </a:xfrm>
        </p:grpSpPr>
        <p:sp>
          <p:nvSpPr>
            <p:cNvPr id="1072" name="Google Shape;1072;p90"/>
            <p:cNvSpPr txBox="1"/>
            <p:nvPr/>
          </p:nvSpPr>
          <p:spPr>
            <a:xfrm>
              <a:off x="7527062" y="1555250"/>
              <a:ext cx="1342500" cy="5541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200">
                  <a:solidFill>
                    <a:schemeClr val="lt1"/>
                  </a:solidFill>
                  <a:latin typeface="Roboto Medium"/>
                  <a:ea typeface="Roboto Medium"/>
                  <a:cs typeface="Roboto Medium"/>
                  <a:sym typeface="Roboto Medium"/>
                </a:rPr>
                <a:t>Linha de Negócios</a:t>
              </a:r>
              <a:endParaRPr sz="1200">
                <a:solidFill>
                  <a:schemeClr val="lt1"/>
                </a:solidFill>
                <a:latin typeface="Roboto Medium"/>
                <a:ea typeface="Roboto Medium"/>
                <a:cs typeface="Roboto Medium"/>
                <a:sym typeface="Roboto Medium"/>
              </a:endParaRPr>
            </a:p>
          </p:txBody>
        </p:sp>
        <p:pic>
          <p:nvPicPr>
            <p:cNvPr id="1073" name="Google Shape;1073;p90" title="1.png"/>
            <p:cNvPicPr preferRelativeResize="0"/>
            <p:nvPr/>
          </p:nvPicPr>
          <p:blipFill>
            <a:blip r:embed="rId7">
              <a:alphaModFix/>
            </a:blip>
            <a:stretch>
              <a:fillRect/>
            </a:stretch>
          </p:blipFill>
          <p:spPr>
            <a:xfrm>
              <a:off x="7890475" y="914175"/>
              <a:ext cx="615650" cy="642600"/>
            </a:xfrm>
            <a:prstGeom prst="rect">
              <a:avLst/>
            </a:prstGeom>
            <a:noFill/>
            <a:ln>
              <a:noFill/>
            </a:ln>
          </p:spPr>
        </p:pic>
      </p:grpSp>
      <p:pic>
        <p:nvPicPr>
          <p:cNvPr id="1074" name="Google Shape;1074;p90" title="Axis.png"/>
          <p:cNvPicPr preferRelativeResize="0"/>
          <p:nvPr/>
        </p:nvPicPr>
        <p:blipFill>
          <a:blip r:embed="rId8">
            <a:alphaModFix/>
          </a:blip>
          <a:stretch>
            <a:fillRect/>
          </a:stretch>
        </p:blipFill>
        <p:spPr>
          <a:xfrm>
            <a:off x="1323625" y="798025"/>
            <a:ext cx="5199601" cy="3661000"/>
          </a:xfrm>
          <a:prstGeom prst="rect">
            <a:avLst/>
          </a:prstGeom>
          <a:noFill/>
          <a:ln>
            <a:noFill/>
          </a:ln>
        </p:spPr>
      </p:pic>
      <p:pic>
        <p:nvPicPr>
          <p:cNvPr id="1075" name="Google Shape;1075;p90" title="1.png"/>
          <p:cNvPicPr preferRelativeResize="0"/>
          <p:nvPr/>
        </p:nvPicPr>
        <p:blipFill>
          <a:blip r:embed="rId9">
            <a:alphaModFix/>
          </a:blip>
          <a:stretch>
            <a:fillRect/>
          </a:stretch>
        </p:blipFill>
        <p:spPr>
          <a:xfrm>
            <a:off x="1892040" y="3549353"/>
            <a:ext cx="4531351" cy="853875"/>
          </a:xfrm>
          <a:prstGeom prst="rect">
            <a:avLst/>
          </a:prstGeom>
          <a:noFill/>
          <a:ln>
            <a:noFill/>
          </a:ln>
        </p:spPr>
      </p:pic>
      <p:pic>
        <p:nvPicPr>
          <p:cNvPr id="1076" name="Google Shape;1076;p90" title="Orange Line.png"/>
          <p:cNvPicPr preferRelativeResize="0"/>
          <p:nvPr/>
        </p:nvPicPr>
        <p:blipFill>
          <a:blip r:embed="rId10">
            <a:alphaModFix/>
          </a:blip>
          <a:stretch>
            <a:fillRect/>
          </a:stretch>
        </p:blipFill>
        <p:spPr>
          <a:xfrm>
            <a:off x="1358792" y="2281772"/>
            <a:ext cx="5015774" cy="1957621"/>
          </a:xfrm>
          <a:prstGeom prst="rect">
            <a:avLst/>
          </a:prstGeom>
          <a:noFill/>
          <a:ln>
            <a:noFill/>
          </a:ln>
        </p:spPr>
      </p:pic>
      <p:cxnSp>
        <p:nvCxnSpPr>
          <p:cNvPr id="1077" name="Google Shape;1077;p90"/>
          <p:cNvCxnSpPr/>
          <p:nvPr/>
        </p:nvCxnSpPr>
        <p:spPr>
          <a:xfrm>
            <a:off x="8198312" y="2033150"/>
            <a:ext cx="0" cy="1086600"/>
          </a:xfrm>
          <a:prstGeom prst="straightConnector1">
            <a:avLst/>
          </a:prstGeom>
          <a:noFill/>
          <a:ln cap="flat" cmpd="sng" w="28575">
            <a:solidFill>
              <a:schemeClr val="lt1"/>
            </a:solidFill>
            <a:prstDash val="dot"/>
            <a:round/>
            <a:headEnd len="med" w="med" type="none"/>
            <a:tailEnd len="med" w="med" type="none"/>
          </a:ln>
        </p:spPr>
      </p:cxnSp>
      <p:pic>
        <p:nvPicPr>
          <p:cNvPr id="1078" name="Google Shape;1078;p90" title="Top Arrow.png"/>
          <p:cNvPicPr preferRelativeResize="0"/>
          <p:nvPr/>
        </p:nvPicPr>
        <p:blipFill>
          <a:blip r:embed="rId11">
            <a:alphaModFix/>
          </a:blip>
          <a:stretch>
            <a:fillRect/>
          </a:stretch>
        </p:blipFill>
        <p:spPr>
          <a:xfrm>
            <a:off x="1574356" y="993858"/>
            <a:ext cx="4820175" cy="2848100"/>
          </a:xfrm>
          <a:prstGeom prst="rect">
            <a:avLst/>
          </a:prstGeom>
          <a:noFill/>
          <a:ln>
            <a:noFill/>
          </a:ln>
        </p:spPr>
      </p:pic>
      <p:cxnSp>
        <p:nvCxnSpPr>
          <p:cNvPr id="1079" name="Google Shape;1079;p90"/>
          <p:cNvCxnSpPr>
            <a:stCxn id="1064" idx="3"/>
          </p:cNvCxnSpPr>
          <p:nvPr/>
        </p:nvCxnSpPr>
        <p:spPr>
          <a:xfrm>
            <a:off x="7366276" y="2541200"/>
            <a:ext cx="739500" cy="0"/>
          </a:xfrm>
          <a:prstGeom prst="straightConnector1">
            <a:avLst/>
          </a:prstGeom>
          <a:noFill/>
          <a:ln cap="flat" cmpd="sng" w="28575">
            <a:solidFill>
              <a:schemeClr val="accent1"/>
            </a:solidFill>
            <a:prstDash val="dot"/>
            <a:round/>
            <a:headEnd len="med" w="med" type="none"/>
            <a:tailEnd len="med" w="med" type="none"/>
          </a:ln>
        </p:spPr>
      </p:cxnSp>
      <p:pic>
        <p:nvPicPr>
          <p:cNvPr id="1080" name="Google Shape;1080;p90" title="Check.png"/>
          <p:cNvPicPr preferRelativeResize="0"/>
          <p:nvPr/>
        </p:nvPicPr>
        <p:blipFill>
          <a:blip r:embed="rId12">
            <a:alphaModFix/>
          </a:blip>
          <a:stretch>
            <a:fillRect/>
          </a:stretch>
        </p:blipFill>
        <p:spPr>
          <a:xfrm>
            <a:off x="7992768" y="2346022"/>
            <a:ext cx="424425" cy="424425"/>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75"/>
                                        </p:tgtEl>
                                        <p:attrNameLst>
                                          <p:attrName>style.visibility</p:attrName>
                                        </p:attrNameLst>
                                      </p:cBhvr>
                                      <p:to>
                                        <p:strVal val="visible"/>
                                      </p:to>
                                    </p:set>
                                    <p:animEffect filter="fade" transition="in">
                                      <p:cBhvr>
                                        <p:cTn dur="1000"/>
                                        <p:tgtEl>
                                          <p:spTgt spid="1075"/>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063"/>
                                        </p:tgtEl>
                                        <p:attrNameLst>
                                          <p:attrName>style.visibility</p:attrName>
                                        </p:attrNameLst>
                                      </p:cBhvr>
                                      <p:to>
                                        <p:strVal val="visible"/>
                                      </p:to>
                                    </p:set>
                                    <p:animEffect filter="fade" transition="in">
                                      <p:cBhvr>
                                        <p:cTn dur="1000"/>
                                        <p:tgtEl>
                                          <p:spTgt spid="1063"/>
                                        </p:tgtEl>
                                      </p:cBhvr>
                                    </p:animEffect>
                                  </p:childTnLst>
                                </p:cTn>
                              </p:par>
                              <p:par>
                                <p:cTn fill="hold" nodeType="withEffect" presetClass="entr" presetID="10" presetSubtype="0">
                                  <p:stCondLst>
                                    <p:cond delay="0"/>
                                  </p:stCondLst>
                                  <p:childTnLst>
                                    <p:set>
                                      <p:cBhvr>
                                        <p:cTn dur="1" fill="hold">
                                          <p:stCondLst>
                                            <p:cond delay="0"/>
                                          </p:stCondLst>
                                        </p:cTn>
                                        <p:tgtEl>
                                          <p:spTgt spid="1067"/>
                                        </p:tgtEl>
                                        <p:attrNameLst>
                                          <p:attrName>style.visibility</p:attrName>
                                        </p:attrNameLst>
                                      </p:cBhvr>
                                      <p:to>
                                        <p:strVal val="visible"/>
                                      </p:to>
                                    </p:set>
                                    <p:animEffect filter="fade" transition="in">
                                      <p:cBhvr>
                                        <p:cTn dur="1000"/>
                                        <p:tgtEl>
                                          <p:spTgt spid="1067"/>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78"/>
                                        </p:tgtEl>
                                        <p:attrNameLst>
                                          <p:attrName>style.visibility</p:attrName>
                                        </p:attrNameLst>
                                      </p:cBhvr>
                                      <p:to>
                                        <p:strVal val="visible"/>
                                      </p:to>
                                    </p:set>
                                    <p:animEffect filter="fade" transition="in">
                                      <p:cBhvr>
                                        <p:cTn dur="1000"/>
                                        <p:tgtEl>
                                          <p:spTgt spid="1078"/>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065"/>
                                        </p:tgtEl>
                                        <p:attrNameLst>
                                          <p:attrName>style.visibility</p:attrName>
                                        </p:attrNameLst>
                                      </p:cBhvr>
                                      <p:to>
                                        <p:strVal val="visible"/>
                                      </p:to>
                                    </p:set>
                                    <p:animEffect filter="fade" transition="in">
                                      <p:cBhvr>
                                        <p:cTn dur="1000"/>
                                        <p:tgtEl>
                                          <p:spTgt spid="1065"/>
                                        </p:tgtEl>
                                      </p:cBhvr>
                                    </p:animEffect>
                                  </p:childTnLst>
                                </p:cTn>
                              </p:par>
                              <p:par>
                                <p:cTn fill="hold" nodeType="withEffect" presetClass="entr" presetID="10" presetSubtype="0">
                                  <p:stCondLst>
                                    <p:cond delay="0"/>
                                  </p:stCondLst>
                                  <p:childTnLst>
                                    <p:set>
                                      <p:cBhvr>
                                        <p:cTn dur="1" fill="hold">
                                          <p:stCondLst>
                                            <p:cond delay="0"/>
                                          </p:stCondLst>
                                        </p:cTn>
                                        <p:tgtEl>
                                          <p:spTgt spid="1071"/>
                                        </p:tgtEl>
                                        <p:attrNameLst>
                                          <p:attrName>style.visibility</p:attrName>
                                        </p:attrNameLst>
                                      </p:cBhvr>
                                      <p:to>
                                        <p:strVal val="visible"/>
                                      </p:to>
                                    </p:set>
                                    <p:animEffect filter="fade" transition="in">
                                      <p:cBhvr>
                                        <p:cTn dur="1000"/>
                                        <p:tgtEl>
                                          <p:spTgt spid="1071"/>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076"/>
                                        </p:tgtEl>
                                        <p:attrNameLst>
                                          <p:attrName>style.visibility</p:attrName>
                                        </p:attrNameLst>
                                      </p:cBhvr>
                                      <p:to>
                                        <p:strVal val="visible"/>
                                      </p:to>
                                    </p:set>
                                    <p:animEffect filter="fade" transition="in">
                                      <p:cBhvr>
                                        <p:cTn dur="1000"/>
                                        <p:tgtEl>
                                          <p:spTgt spid="1076"/>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064"/>
                                        </p:tgtEl>
                                        <p:attrNameLst>
                                          <p:attrName>style.visibility</p:attrName>
                                        </p:attrNameLst>
                                      </p:cBhvr>
                                      <p:to>
                                        <p:strVal val="visible"/>
                                      </p:to>
                                    </p:set>
                                    <p:animEffect filter="fade" transition="in">
                                      <p:cBhvr>
                                        <p:cTn dur="1000"/>
                                        <p:tgtEl>
                                          <p:spTgt spid="1064"/>
                                        </p:tgtEl>
                                      </p:cBhvr>
                                    </p:animEffect>
                                  </p:childTnLst>
                                </p:cTn>
                              </p:par>
                            </p:childTnLst>
                          </p:cTn>
                        </p:par>
                        <p:par>
                          <p:cTn fill="hold">
                            <p:stCondLst>
                              <p:cond delay="2000"/>
                            </p:stCondLst>
                            <p:childTnLst>
                              <p:par>
                                <p:cTn fill="hold" nodeType="afterEffect" presetClass="entr" presetID="10" presetSubtype="0">
                                  <p:stCondLst>
                                    <p:cond delay="0"/>
                                  </p:stCondLst>
                                  <p:childTnLst>
                                    <p:set>
                                      <p:cBhvr>
                                        <p:cTn dur="1" fill="hold">
                                          <p:stCondLst>
                                            <p:cond delay="0"/>
                                          </p:stCondLst>
                                        </p:cTn>
                                        <p:tgtEl>
                                          <p:spTgt spid="1059"/>
                                        </p:tgtEl>
                                        <p:attrNameLst>
                                          <p:attrName>style.visibility</p:attrName>
                                        </p:attrNameLst>
                                      </p:cBhvr>
                                      <p:to>
                                        <p:strVal val="visible"/>
                                      </p:to>
                                    </p:set>
                                    <p:animEffect filter="fade" transition="in">
                                      <p:cBhvr>
                                        <p:cTn dur="1000"/>
                                        <p:tgtEl>
                                          <p:spTgt spid="1059"/>
                                        </p:tgtEl>
                                      </p:cBhvr>
                                    </p:animEffect>
                                  </p:childTnLst>
                                </p:cTn>
                              </p:par>
                              <p:par>
                                <p:cTn fill="hold" nodeType="withEffect" presetClass="entr" presetID="2" presetSubtype="2">
                                  <p:stCondLst>
                                    <p:cond delay="0"/>
                                  </p:stCondLst>
                                  <p:childTnLst>
                                    <p:set>
                                      <p:cBhvr>
                                        <p:cTn dur="1" fill="hold">
                                          <p:stCondLst>
                                            <p:cond delay="0"/>
                                          </p:stCondLst>
                                        </p:cTn>
                                        <p:tgtEl>
                                          <p:spTgt spid="1077"/>
                                        </p:tgtEl>
                                        <p:attrNameLst>
                                          <p:attrName>style.visibility</p:attrName>
                                        </p:attrNameLst>
                                      </p:cBhvr>
                                      <p:to>
                                        <p:strVal val="visible"/>
                                      </p:to>
                                    </p:set>
                                    <p:anim calcmode="lin" valueType="num">
                                      <p:cBhvr additive="base">
                                        <p:cTn dur="1000"/>
                                        <p:tgtEl>
                                          <p:spTgt spid="1077"/>
                                        </p:tgtEl>
                                        <p:attrNameLst>
                                          <p:attrName>ppt_x</p:attrName>
                                        </p:attrNameLst>
                                      </p:cBhvr>
                                      <p:tavLst>
                                        <p:tav fmla="" tm="0">
                                          <p:val>
                                            <p:strVal val="#ppt_x+1"/>
                                          </p:val>
                                        </p:tav>
                                        <p:tav fmla="" tm="100000">
                                          <p:val>
                                            <p:strVal val="#ppt_x"/>
                                          </p:val>
                                        </p:tav>
                                      </p:tavLst>
                                    </p:anim>
                                  </p:childTnLst>
                                </p:cTn>
                              </p:par>
                            </p:childTnLst>
                          </p:cTn>
                        </p:par>
                        <p:par>
                          <p:cTn fill="hold">
                            <p:stCondLst>
                              <p:cond delay="3000"/>
                            </p:stCondLst>
                            <p:childTnLst>
                              <p:par>
                                <p:cTn fill="hold" nodeType="afterEffect" presetClass="entr" presetID="23" presetSubtype="16">
                                  <p:stCondLst>
                                    <p:cond delay="0"/>
                                  </p:stCondLst>
                                  <p:childTnLst>
                                    <p:set>
                                      <p:cBhvr>
                                        <p:cTn dur="1" fill="hold">
                                          <p:stCondLst>
                                            <p:cond delay="0"/>
                                          </p:stCondLst>
                                        </p:cTn>
                                        <p:tgtEl>
                                          <p:spTgt spid="1079"/>
                                        </p:tgtEl>
                                        <p:attrNameLst>
                                          <p:attrName>style.visibility</p:attrName>
                                        </p:attrNameLst>
                                      </p:cBhvr>
                                      <p:to>
                                        <p:strVal val="visible"/>
                                      </p:to>
                                    </p:set>
                                    <p:anim calcmode="lin" valueType="num">
                                      <p:cBhvr additive="base">
                                        <p:cTn dur="1000"/>
                                        <p:tgtEl>
                                          <p:spTgt spid="1079"/>
                                        </p:tgtEl>
                                        <p:attrNameLst>
                                          <p:attrName>ppt_w</p:attrName>
                                        </p:attrNameLst>
                                      </p:cBhvr>
                                      <p:tavLst>
                                        <p:tav fmla="" tm="0">
                                          <p:val>
                                            <p:strVal val="0"/>
                                          </p:val>
                                        </p:tav>
                                        <p:tav fmla="" tm="100000">
                                          <p:val>
                                            <p:strVal val="#ppt_w"/>
                                          </p:val>
                                        </p:tav>
                                      </p:tavLst>
                                    </p:anim>
                                    <p:anim calcmode="lin" valueType="num">
                                      <p:cBhvr additive="base">
                                        <p:cTn dur="1000"/>
                                        <p:tgtEl>
                                          <p:spTgt spid="1079"/>
                                        </p:tgtEl>
                                        <p:attrNameLst>
                                          <p:attrName>ppt_h</p:attrName>
                                        </p:attrNameLst>
                                      </p:cBhvr>
                                      <p:tavLst>
                                        <p:tav fmla="" tm="0">
                                          <p:val>
                                            <p:strVal val="0"/>
                                          </p:val>
                                        </p:tav>
                                        <p:tav fmla="" tm="100000">
                                          <p:val>
                                            <p:strVal val="#ppt_h"/>
                                          </p:val>
                                        </p:tav>
                                      </p:tavLst>
                                    </p:anim>
                                  </p:childTnLst>
                                </p:cTn>
                              </p:par>
                            </p:childTnLst>
                          </p:cTn>
                        </p:par>
                        <p:par>
                          <p:cTn fill="hold">
                            <p:stCondLst>
                              <p:cond delay="4000"/>
                            </p:stCondLst>
                            <p:childTnLst>
                              <p:par>
                                <p:cTn fill="hold" nodeType="afterEffect" presetClass="entr" presetID="10" presetSubtype="0">
                                  <p:stCondLst>
                                    <p:cond delay="0"/>
                                  </p:stCondLst>
                                  <p:childTnLst>
                                    <p:set>
                                      <p:cBhvr>
                                        <p:cTn dur="1" fill="hold">
                                          <p:stCondLst>
                                            <p:cond delay="0"/>
                                          </p:stCondLst>
                                        </p:cTn>
                                        <p:tgtEl>
                                          <p:spTgt spid="1080"/>
                                        </p:tgtEl>
                                        <p:attrNameLst>
                                          <p:attrName>style.visibility</p:attrName>
                                        </p:attrNameLst>
                                      </p:cBhvr>
                                      <p:to>
                                        <p:strVal val="visible"/>
                                      </p:to>
                                    </p:set>
                                    <p:animEffect filter="fade" transition="in">
                                      <p:cBhvr>
                                        <p:cTn dur="1000"/>
                                        <p:tgtEl>
                                          <p:spTgt spid="1080"/>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084" name="Shape 1084"/>
        <p:cNvGrpSpPr/>
        <p:nvPr/>
      </p:nvGrpSpPr>
      <p:grpSpPr>
        <a:xfrm>
          <a:off x="0" y="0"/>
          <a:ext cx="0" cy="0"/>
          <a:chOff x="0" y="0"/>
          <a:chExt cx="0" cy="0"/>
        </a:xfrm>
      </p:grpSpPr>
      <p:pic>
        <p:nvPicPr>
          <p:cNvPr id="1085" name="Google Shape;1085;p91"/>
          <p:cNvPicPr preferRelativeResize="0"/>
          <p:nvPr/>
        </p:nvPicPr>
        <p:blipFill rotWithShape="1">
          <a:blip r:embed="rId4">
            <a:alphaModFix/>
          </a:blip>
          <a:srcRect b="0" l="448" r="-109" t="0"/>
          <a:stretch/>
        </p:blipFill>
        <p:spPr>
          <a:xfrm>
            <a:off x="636950" y="1367869"/>
            <a:ext cx="7991997" cy="2294662"/>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089" name="Shape 1089"/>
        <p:cNvGrpSpPr/>
        <p:nvPr/>
      </p:nvGrpSpPr>
      <p:grpSpPr>
        <a:xfrm>
          <a:off x="0" y="0"/>
          <a:ext cx="0" cy="0"/>
          <a:chOff x="0" y="0"/>
          <a:chExt cx="0" cy="0"/>
        </a:xfrm>
      </p:grpSpPr>
      <p:sp>
        <p:nvSpPr>
          <p:cNvPr id="1090" name="Google Shape;1090;p92"/>
          <p:cNvSpPr txBox="1"/>
          <p:nvPr>
            <p:ph idx="4294967295" type="title"/>
          </p:nvPr>
        </p:nvSpPr>
        <p:spPr>
          <a:xfrm>
            <a:off x="289375" y="274350"/>
            <a:ext cx="7470600" cy="307800"/>
          </a:xfrm>
          <a:prstGeom prst="rect">
            <a:avLst/>
          </a:prstGeom>
        </p:spPr>
        <p:txBody>
          <a:bodyPr anchorCtr="0" anchor="t" bIns="0" lIns="0" spcFirstLastPara="1" rIns="0" wrap="square" tIns="0">
            <a:spAutoFit/>
          </a:bodyPr>
          <a:lstStyle/>
          <a:p>
            <a:pPr indent="0" lvl="0" marL="0" rtl="0" algn="l">
              <a:spcBef>
                <a:spcPts val="0"/>
              </a:spcBef>
              <a:spcAft>
                <a:spcPts val="0"/>
              </a:spcAft>
              <a:buNone/>
            </a:pPr>
            <a:r>
              <a:rPr lang="en">
                <a:solidFill>
                  <a:schemeClr val="lt1"/>
                </a:solidFill>
              </a:rPr>
              <a:t>A abordagem moderna para a automação</a:t>
            </a:r>
            <a:endParaRPr>
              <a:solidFill>
                <a:schemeClr val="lt1"/>
              </a:solidFill>
            </a:endParaRPr>
          </a:p>
        </p:txBody>
      </p:sp>
      <p:sp>
        <p:nvSpPr>
          <p:cNvPr id="1091" name="Google Shape;1091;p92"/>
          <p:cNvSpPr txBox="1"/>
          <p:nvPr/>
        </p:nvSpPr>
        <p:spPr>
          <a:xfrm>
            <a:off x="3908913" y="3050350"/>
            <a:ext cx="1326300" cy="4926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600"/>
              </a:spcAft>
              <a:buNone/>
            </a:pPr>
            <a:r>
              <a:rPr lang="en" sz="1600">
                <a:solidFill>
                  <a:srgbClr val="FFFFFF"/>
                </a:solidFill>
                <a:latin typeface="Roboto"/>
                <a:ea typeface="Roboto"/>
                <a:cs typeface="Roboto"/>
                <a:sym typeface="Roboto"/>
              </a:rPr>
              <a:t>Segurança em primeiro lugar</a:t>
            </a:r>
            <a:endParaRPr sz="1600">
              <a:solidFill>
                <a:srgbClr val="FFFFFF"/>
              </a:solidFill>
              <a:latin typeface="Roboto"/>
              <a:ea typeface="Roboto"/>
              <a:cs typeface="Roboto"/>
              <a:sym typeface="Roboto"/>
            </a:endParaRPr>
          </a:p>
        </p:txBody>
      </p:sp>
      <p:sp>
        <p:nvSpPr>
          <p:cNvPr id="1092" name="Google Shape;1092;p92"/>
          <p:cNvSpPr txBox="1"/>
          <p:nvPr/>
        </p:nvSpPr>
        <p:spPr>
          <a:xfrm>
            <a:off x="7289850" y="3050350"/>
            <a:ext cx="1294500" cy="7389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0"/>
              </a:spcAft>
              <a:buNone/>
            </a:pPr>
            <a:r>
              <a:rPr lang="en" sz="1600">
                <a:solidFill>
                  <a:srgbClr val="FFFFFF"/>
                </a:solidFill>
                <a:latin typeface="Roboto"/>
                <a:ea typeface="Roboto"/>
                <a:cs typeface="Roboto"/>
                <a:sym typeface="Roboto"/>
              </a:rPr>
              <a:t>Tempo Reduzido para Resultados</a:t>
            </a:r>
            <a:endParaRPr sz="1600">
              <a:solidFill>
                <a:srgbClr val="FFFFFF"/>
              </a:solidFill>
              <a:latin typeface="Roboto"/>
              <a:ea typeface="Roboto"/>
              <a:cs typeface="Roboto"/>
              <a:sym typeface="Roboto"/>
            </a:endParaRPr>
          </a:p>
        </p:txBody>
      </p:sp>
      <p:sp>
        <p:nvSpPr>
          <p:cNvPr id="1093" name="Google Shape;1093;p92"/>
          <p:cNvSpPr txBox="1"/>
          <p:nvPr/>
        </p:nvSpPr>
        <p:spPr>
          <a:xfrm>
            <a:off x="2242050" y="3050350"/>
            <a:ext cx="1294500" cy="2463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0"/>
              </a:spcAft>
              <a:buNone/>
            </a:pPr>
            <a:r>
              <a:rPr lang="en" sz="1600">
                <a:solidFill>
                  <a:srgbClr val="FFFFFF"/>
                </a:solidFill>
                <a:latin typeface="Roboto"/>
                <a:ea typeface="Roboto"/>
                <a:cs typeface="Roboto"/>
                <a:sym typeface="Roboto"/>
              </a:rPr>
              <a:t>Agentic AI</a:t>
            </a:r>
            <a:endParaRPr sz="1600">
              <a:solidFill>
                <a:srgbClr val="FFFFFF"/>
              </a:solidFill>
              <a:latin typeface="Roboto"/>
              <a:ea typeface="Roboto"/>
              <a:cs typeface="Roboto"/>
              <a:sym typeface="Roboto"/>
            </a:endParaRPr>
          </a:p>
        </p:txBody>
      </p:sp>
      <p:sp>
        <p:nvSpPr>
          <p:cNvPr id="1094" name="Google Shape;1094;p92"/>
          <p:cNvSpPr txBox="1"/>
          <p:nvPr/>
        </p:nvSpPr>
        <p:spPr>
          <a:xfrm>
            <a:off x="543475" y="3050350"/>
            <a:ext cx="1326300" cy="7389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600"/>
              </a:spcAft>
              <a:buNone/>
            </a:pPr>
            <a:r>
              <a:rPr lang="en" sz="1600">
                <a:solidFill>
                  <a:srgbClr val="FFFFFF"/>
                </a:solidFill>
                <a:latin typeface="Roboto"/>
                <a:ea typeface="Roboto"/>
                <a:cs typeface="Roboto"/>
                <a:sym typeface="Roboto"/>
              </a:rPr>
              <a:t>Plataforma Unificada com AI-Infused</a:t>
            </a:r>
            <a:endParaRPr sz="1600">
              <a:solidFill>
                <a:srgbClr val="FFFFFF"/>
              </a:solidFill>
              <a:latin typeface="Roboto"/>
              <a:ea typeface="Roboto"/>
              <a:cs typeface="Roboto"/>
              <a:sym typeface="Roboto"/>
            </a:endParaRPr>
          </a:p>
        </p:txBody>
      </p:sp>
      <p:grpSp>
        <p:nvGrpSpPr>
          <p:cNvPr id="1095" name="Google Shape;1095;p92"/>
          <p:cNvGrpSpPr/>
          <p:nvPr/>
        </p:nvGrpSpPr>
        <p:grpSpPr>
          <a:xfrm>
            <a:off x="7342683" y="1537946"/>
            <a:ext cx="1188834" cy="1188834"/>
            <a:chOff x="3962547" y="1537946"/>
            <a:chExt cx="1188834" cy="1188834"/>
          </a:xfrm>
        </p:grpSpPr>
        <p:grpSp>
          <p:nvGrpSpPr>
            <p:cNvPr id="1096" name="Google Shape;1096;p92"/>
            <p:cNvGrpSpPr/>
            <p:nvPr/>
          </p:nvGrpSpPr>
          <p:grpSpPr>
            <a:xfrm>
              <a:off x="3962547" y="1537946"/>
              <a:ext cx="1188834" cy="1188834"/>
              <a:chOff x="5110210" y="110309"/>
              <a:chExt cx="1188834" cy="1188834"/>
            </a:xfrm>
          </p:grpSpPr>
          <p:sp>
            <p:nvSpPr>
              <p:cNvPr id="1097" name="Google Shape;1097;p92"/>
              <p:cNvSpPr/>
              <p:nvPr/>
            </p:nvSpPr>
            <p:spPr>
              <a:xfrm>
                <a:off x="5161997" y="161997"/>
                <a:ext cx="1085457" cy="1085457"/>
              </a:xfrm>
              <a:custGeom>
                <a:rect b="b" l="l" r="r" t="t"/>
                <a:pathLst>
                  <a:path extrusionOk="0" h="1991665" w="1991665">
                    <a:moveTo>
                      <a:pt x="0" y="0"/>
                    </a:moveTo>
                    <a:lnTo>
                      <a:pt x="1991665" y="0"/>
                    </a:lnTo>
                    <a:lnTo>
                      <a:pt x="1991665" y="1991665"/>
                    </a:lnTo>
                    <a:lnTo>
                      <a:pt x="0" y="1991665"/>
                    </a:lnTo>
                    <a:close/>
                  </a:path>
                </a:pathLst>
              </a:custGeom>
              <a:solidFill>
                <a:srgbClr val="021C23">
                  <a:alpha val="71070"/>
                </a:srgbClr>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nvGrpSpPr>
              <p:cNvPr id="1098" name="Google Shape;1098;p92"/>
              <p:cNvGrpSpPr/>
              <p:nvPr/>
            </p:nvGrpSpPr>
            <p:grpSpPr>
              <a:xfrm>
                <a:off x="5110210" y="110309"/>
                <a:ext cx="1188834" cy="1188834"/>
                <a:chOff x="4774999" y="110309"/>
                <a:chExt cx="1188834" cy="1188834"/>
              </a:xfrm>
            </p:grpSpPr>
            <p:sp>
              <p:nvSpPr>
                <p:cNvPr id="1099" name="Google Shape;1099;p92"/>
                <p:cNvSpPr/>
                <p:nvPr/>
              </p:nvSpPr>
              <p:spPr>
                <a:xfrm>
                  <a:off x="4774999" y="110309"/>
                  <a:ext cx="1188834" cy="1188834"/>
                </a:xfrm>
                <a:custGeom>
                  <a:rect b="b" l="l" r="r" t="t"/>
                  <a:pathLst>
                    <a:path extrusionOk="0" h="2181347" w="2181347">
                      <a:moveTo>
                        <a:pt x="0" y="0"/>
                      </a:moveTo>
                      <a:lnTo>
                        <a:pt x="2181348" y="0"/>
                      </a:lnTo>
                      <a:lnTo>
                        <a:pt x="2181348" y="2181348"/>
                      </a:lnTo>
                      <a:lnTo>
                        <a:pt x="0" y="2181348"/>
                      </a:ln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0" name="Google Shape;1100;p92"/>
                <p:cNvSpPr/>
                <p:nvPr/>
              </p:nvSpPr>
              <p:spPr>
                <a:xfrm>
                  <a:off x="4774999" y="110309"/>
                  <a:ext cx="1188834" cy="1188834"/>
                </a:xfrm>
                <a:custGeom>
                  <a:rect b="b" l="l" r="r" t="t"/>
                  <a:pathLst>
                    <a:path extrusionOk="0" h="2181347" w="2181347">
                      <a:moveTo>
                        <a:pt x="2181348" y="1090674"/>
                      </a:moveTo>
                      <a:cubicBezTo>
                        <a:pt x="2181348" y="1693036"/>
                        <a:pt x="1693036" y="2181348"/>
                        <a:pt x="1090674" y="2181348"/>
                      </a:cubicBezTo>
                      <a:cubicBezTo>
                        <a:pt x="488311" y="2181348"/>
                        <a:pt x="0" y="1693036"/>
                        <a:pt x="0" y="1090674"/>
                      </a:cubicBezTo>
                      <a:cubicBezTo>
                        <a:pt x="0" y="488311"/>
                        <a:pt x="488311" y="0"/>
                        <a:pt x="1090674" y="0"/>
                      </a:cubicBezTo>
                      <a:cubicBezTo>
                        <a:pt x="1693036" y="0"/>
                        <a:pt x="2181348" y="488311"/>
                        <a:pt x="2181348" y="1090674"/>
                      </a:cubicBez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01" name="Google Shape;1101;p92"/>
            <p:cNvGrpSpPr/>
            <p:nvPr/>
          </p:nvGrpSpPr>
          <p:grpSpPr>
            <a:xfrm>
              <a:off x="4149424" y="1675022"/>
              <a:ext cx="815230" cy="895333"/>
              <a:chOff x="4167198" y="1684772"/>
              <a:chExt cx="815230" cy="895333"/>
            </a:xfrm>
          </p:grpSpPr>
          <p:sp>
            <p:nvSpPr>
              <p:cNvPr id="1102" name="Google Shape;1102;p92"/>
              <p:cNvSpPr/>
              <p:nvPr/>
            </p:nvSpPr>
            <p:spPr>
              <a:xfrm>
                <a:off x="4167198" y="1764875"/>
                <a:ext cx="815230" cy="815230"/>
              </a:xfrm>
              <a:custGeom>
                <a:rect b="b" l="l" r="r" t="t"/>
                <a:pathLst>
                  <a:path extrusionOk="0" h="1495835" w="1495835">
                    <a:moveTo>
                      <a:pt x="1495835" y="747918"/>
                    </a:moveTo>
                    <a:cubicBezTo>
                      <a:pt x="1495835" y="1160981"/>
                      <a:pt x="1160981" y="1495835"/>
                      <a:pt x="747918" y="1495835"/>
                    </a:cubicBezTo>
                    <a:cubicBezTo>
                      <a:pt x="334854" y="1495835"/>
                      <a:pt x="0" y="1160981"/>
                      <a:pt x="0" y="747918"/>
                    </a:cubicBezTo>
                    <a:cubicBezTo>
                      <a:pt x="0" y="334854"/>
                      <a:pt x="334854" y="0"/>
                      <a:pt x="747918" y="0"/>
                    </a:cubicBezTo>
                    <a:cubicBezTo>
                      <a:pt x="1160981" y="0"/>
                      <a:pt x="1495835" y="334854"/>
                      <a:pt x="1495835" y="747918"/>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3" name="Google Shape;1103;p92"/>
              <p:cNvSpPr/>
              <p:nvPr/>
            </p:nvSpPr>
            <p:spPr>
              <a:xfrm>
                <a:off x="4455154" y="1853194"/>
                <a:ext cx="239214" cy="239214"/>
              </a:xfrm>
              <a:custGeom>
                <a:rect b="b" l="l" r="r" t="t"/>
                <a:pathLst>
                  <a:path extrusionOk="0" h="438925" w="438925">
                    <a:moveTo>
                      <a:pt x="438925" y="219463"/>
                    </a:moveTo>
                    <a:cubicBezTo>
                      <a:pt x="438925" y="340668"/>
                      <a:pt x="340668" y="438925"/>
                      <a:pt x="219463" y="438925"/>
                    </a:cubicBezTo>
                    <a:cubicBezTo>
                      <a:pt x="98257" y="438925"/>
                      <a:pt x="0" y="340668"/>
                      <a:pt x="0" y="219463"/>
                    </a:cubicBezTo>
                    <a:cubicBezTo>
                      <a:pt x="0" y="98257"/>
                      <a:pt x="98257" y="0"/>
                      <a:pt x="219463" y="0"/>
                    </a:cubicBezTo>
                    <a:cubicBezTo>
                      <a:pt x="340668" y="0"/>
                      <a:pt x="438925" y="98257"/>
                      <a:pt x="438925" y="219463"/>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4" name="Google Shape;1104;p92"/>
              <p:cNvSpPr/>
              <p:nvPr/>
            </p:nvSpPr>
            <p:spPr>
              <a:xfrm>
                <a:off x="4455154" y="2252466"/>
                <a:ext cx="239214" cy="239214"/>
              </a:xfrm>
              <a:custGeom>
                <a:rect b="b" l="l" r="r" t="t"/>
                <a:pathLst>
                  <a:path extrusionOk="0" h="438925" w="438925">
                    <a:moveTo>
                      <a:pt x="438925" y="219463"/>
                    </a:moveTo>
                    <a:cubicBezTo>
                      <a:pt x="438925" y="340668"/>
                      <a:pt x="340668" y="438925"/>
                      <a:pt x="219463" y="438925"/>
                    </a:cubicBezTo>
                    <a:cubicBezTo>
                      <a:pt x="98257" y="438925"/>
                      <a:pt x="0" y="340668"/>
                      <a:pt x="0" y="219463"/>
                    </a:cubicBezTo>
                    <a:cubicBezTo>
                      <a:pt x="0" y="98257"/>
                      <a:pt x="98257" y="0"/>
                      <a:pt x="219463" y="0"/>
                    </a:cubicBezTo>
                    <a:cubicBezTo>
                      <a:pt x="340668" y="0"/>
                      <a:pt x="438925" y="98257"/>
                      <a:pt x="438925" y="219463"/>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5" name="Google Shape;1105;p92"/>
              <p:cNvSpPr/>
              <p:nvPr/>
            </p:nvSpPr>
            <p:spPr>
              <a:xfrm>
                <a:off x="4255518" y="2052830"/>
                <a:ext cx="239214" cy="239214"/>
              </a:xfrm>
              <a:custGeom>
                <a:rect b="b" l="l" r="r" t="t"/>
                <a:pathLst>
                  <a:path extrusionOk="0" h="438925" w="438925">
                    <a:moveTo>
                      <a:pt x="438925" y="219463"/>
                    </a:moveTo>
                    <a:cubicBezTo>
                      <a:pt x="438925" y="340668"/>
                      <a:pt x="340668" y="438925"/>
                      <a:pt x="219463" y="438925"/>
                    </a:cubicBezTo>
                    <a:cubicBezTo>
                      <a:pt x="98257" y="438925"/>
                      <a:pt x="0" y="340668"/>
                      <a:pt x="0" y="219463"/>
                    </a:cubicBezTo>
                    <a:cubicBezTo>
                      <a:pt x="0" y="98257"/>
                      <a:pt x="98257" y="0"/>
                      <a:pt x="219463" y="0"/>
                    </a:cubicBezTo>
                    <a:cubicBezTo>
                      <a:pt x="340668" y="0"/>
                      <a:pt x="438925" y="98257"/>
                      <a:pt x="438925" y="219463"/>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6" name="Google Shape;1106;p92"/>
              <p:cNvSpPr/>
              <p:nvPr/>
            </p:nvSpPr>
            <p:spPr>
              <a:xfrm>
                <a:off x="4574739" y="1912366"/>
                <a:ext cx="171192" cy="366832"/>
              </a:xfrm>
              <a:custGeom>
                <a:rect b="b" l="l" r="r" t="t"/>
                <a:pathLst>
                  <a:path extrusionOk="0" h="673087" w="314114">
                    <a:moveTo>
                      <a:pt x="0" y="0"/>
                    </a:moveTo>
                    <a:lnTo>
                      <a:pt x="0" y="477241"/>
                    </a:lnTo>
                    <a:lnTo>
                      <a:pt x="314114" y="673088"/>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7" name="Google Shape;1107;p92"/>
              <p:cNvSpPr/>
              <p:nvPr/>
            </p:nvSpPr>
            <p:spPr>
              <a:xfrm>
                <a:off x="4574739" y="1684772"/>
                <a:ext cx="5169" cy="80117"/>
              </a:xfrm>
              <a:custGeom>
                <a:rect b="b" l="l" r="r" t="t"/>
                <a:pathLst>
                  <a:path extrusionOk="0" h="147003" w="9484">
                    <a:moveTo>
                      <a:pt x="0" y="0"/>
                    </a:moveTo>
                    <a:lnTo>
                      <a:pt x="0" y="147004"/>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8" name="Google Shape;1108;p92"/>
              <p:cNvSpPr/>
              <p:nvPr/>
            </p:nvSpPr>
            <p:spPr>
              <a:xfrm>
                <a:off x="4433656" y="1684772"/>
                <a:ext cx="282270" cy="5169"/>
              </a:xfrm>
              <a:custGeom>
                <a:rect b="b" l="l" r="r" t="t"/>
                <a:pathLst>
                  <a:path extrusionOk="0" h="9484" w="517927">
                    <a:moveTo>
                      <a:pt x="0" y="0"/>
                    </a:moveTo>
                    <a:lnTo>
                      <a:pt x="517928" y="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09" name="Google Shape;1109;p92"/>
              <p:cNvSpPr/>
              <p:nvPr/>
            </p:nvSpPr>
            <p:spPr>
              <a:xfrm>
                <a:off x="4883159" y="1863995"/>
                <a:ext cx="45537" cy="45537"/>
              </a:xfrm>
              <a:custGeom>
                <a:rect b="b" l="l" r="r" t="t"/>
                <a:pathLst>
                  <a:path extrusionOk="0" h="83555" w="83555">
                    <a:moveTo>
                      <a:pt x="83555" y="0"/>
                    </a:moveTo>
                    <a:lnTo>
                      <a:pt x="0" y="83555"/>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10" name="Google Shape;1110;p92"/>
              <p:cNvSpPr/>
              <p:nvPr/>
            </p:nvSpPr>
            <p:spPr>
              <a:xfrm>
                <a:off x="4884813" y="1820068"/>
                <a:ext cx="87819" cy="87819"/>
              </a:xfrm>
              <a:custGeom>
                <a:rect b="b" l="l" r="r" t="t"/>
                <a:pathLst>
                  <a:path extrusionOk="0" h="161135" w="161135">
                    <a:moveTo>
                      <a:pt x="0" y="0"/>
                    </a:moveTo>
                    <a:lnTo>
                      <a:pt x="161135" y="161135"/>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11" name="Google Shape;1111;p92"/>
          <p:cNvGrpSpPr/>
          <p:nvPr/>
        </p:nvGrpSpPr>
        <p:grpSpPr>
          <a:xfrm>
            <a:off x="2294883" y="1537946"/>
            <a:ext cx="1188834" cy="1188834"/>
            <a:chOff x="5660283" y="1537946"/>
            <a:chExt cx="1188834" cy="1188834"/>
          </a:xfrm>
        </p:grpSpPr>
        <p:grpSp>
          <p:nvGrpSpPr>
            <p:cNvPr id="1112" name="Google Shape;1112;p92"/>
            <p:cNvGrpSpPr/>
            <p:nvPr/>
          </p:nvGrpSpPr>
          <p:grpSpPr>
            <a:xfrm>
              <a:off x="5660283" y="1537946"/>
              <a:ext cx="1188834" cy="1188834"/>
              <a:chOff x="5110210" y="110309"/>
              <a:chExt cx="1188834" cy="1188834"/>
            </a:xfrm>
          </p:grpSpPr>
          <p:sp>
            <p:nvSpPr>
              <p:cNvPr id="1113" name="Google Shape;1113;p92"/>
              <p:cNvSpPr/>
              <p:nvPr/>
            </p:nvSpPr>
            <p:spPr>
              <a:xfrm>
                <a:off x="5161997" y="161997"/>
                <a:ext cx="1085457" cy="1085457"/>
              </a:xfrm>
              <a:custGeom>
                <a:rect b="b" l="l" r="r" t="t"/>
                <a:pathLst>
                  <a:path extrusionOk="0" h="1991665" w="1991665">
                    <a:moveTo>
                      <a:pt x="0" y="0"/>
                    </a:moveTo>
                    <a:lnTo>
                      <a:pt x="1991665" y="0"/>
                    </a:lnTo>
                    <a:lnTo>
                      <a:pt x="1991665" y="1991665"/>
                    </a:lnTo>
                    <a:lnTo>
                      <a:pt x="0" y="1991665"/>
                    </a:lnTo>
                    <a:close/>
                  </a:path>
                </a:pathLst>
              </a:custGeom>
              <a:solidFill>
                <a:srgbClr val="021C23">
                  <a:alpha val="71070"/>
                </a:srgbClr>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nvGrpSpPr>
              <p:cNvPr id="1114" name="Google Shape;1114;p92"/>
              <p:cNvGrpSpPr/>
              <p:nvPr/>
            </p:nvGrpSpPr>
            <p:grpSpPr>
              <a:xfrm>
                <a:off x="5110210" y="110309"/>
                <a:ext cx="1188834" cy="1188834"/>
                <a:chOff x="4774999" y="110309"/>
                <a:chExt cx="1188834" cy="1188834"/>
              </a:xfrm>
            </p:grpSpPr>
            <p:sp>
              <p:nvSpPr>
                <p:cNvPr id="1115" name="Google Shape;1115;p92"/>
                <p:cNvSpPr/>
                <p:nvPr/>
              </p:nvSpPr>
              <p:spPr>
                <a:xfrm>
                  <a:off x="4774999" y="110309"/>
                  <a:ext cx="1188834" cy="1188834"/>
                </a:xfrm>
                <a:custGeom>
                  <a:rect b="b" l="l" r="r" t="t"/>
                  <a:pathLst>
                    <a:path extrusionOk="0" h="2181347" w="2181347">
                      <a:moveTo>
                        <a:pt x="0" y="0"/>
                      </a:moveTo>
                      <a:lnTo>
                        <a:pt x="2181348" y="0"/>
                      </a:lnTo>
                      <a:lnTo>
                        <a:pt x="2181348" y="2181348"/>
                      </a:lnTo>
                      <a:lnTo>
                        <a:pt x="0" y="2181348"/>
                      </a:ln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16" name="Google Shape;1116;p92"/>
                <p:cNvSpPr/>
                <p:nvPr/>
              </p:nvSpPr>
              <p:spPr>
                <a:xfrm>
                  <a:off x="4774999" y="110309"/>
                  <a:ext cx="1188834" cy="1188834"/>
                </a:xfrm>
                <a:custGeom>
                  <a:rect b="b" l="l" r="r" t="t"/>
                  <a:pathLst>
                    <a:path extrusionOk="0" h="2181347" w="2181347">
                      <a:moveTo>
                        <a:pt x="2181348" y="1090674"/>
                      </a:moveTo>
                      <a:cubicBezTo>
                        <a:pt x="2181348" y="1693036"/>
                        <a:pt x="1693036" y="2181348"/>
                        <a:pt x="1090674" y="2181348"/>
                      </a:cubicBezTo>
                      <a:cubicBezTo>
                        <a:pt x="488311" y="2181348"/>
                        <a:pt x="0" y="1693036"/>
                        <a:pt x="0" y="1090674"/>
                      </a:cubicBezTo>
                      <a:cubicBezTo>
                        <a:pt x="0" y="488311"/>
                        <a:pt x="488311" y="0"/>
                        <a:pt x="1090674" y="0"/>
                      </a:cubicBezTo>
                      <a:cubicBezTo>
                        <a:pt x="1693036" y="0"/>
                        <a:pt x="2181348" y="488311"/>
                        <a:pt x="2181348" y="1090674"/>
                      </a:cubicBez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17" name="Google Shape;1117;p92"/>
            <p:cNvGrpSpPr/>
            <p:nvPr/>
          </p:nvGrpSpPr>
          <p:grpSpPr>
            <a:xfrm>
              <a:off x="5853058" y="1677588"/>
              <a:ext cx="803431" cy="909717"/>
              <a:chOff x="5853058" y="1716917"/>
              <a:chExt cx="803431" cy="909717"/>
            </a:xfrm>
          </p:grpSpPr>
          <p:sp>
            <p:nvSpPr>
              <p:cNvPr id="1118" name="Google Shape;1118;p92"/>
              <p:cNvSpPr/>
              <p:nvPr/>
            </p:nvSpPr>
            <p:spPr>
              <a:xfrm>
                <a:off x="6084160" y="1716917"/>
                <a:ext cx="341143" cy="909717"/>
              </a:xfrm>
              <a:custGeom>
                <a:rect b="b" l="l" r="r" t="t"/>
                <a:pathLst>
                  <a:path extrusionOk="0" h="1669205" w="625951">
                    <a:moveTo>
                      <a:pt x="80805" y="1394450"/>
                    </a:moveTo>
                    <a:cubicBezTo>
                      <a:pt x="30539" y="1246403"/>
                      <a:pt x="0" y="1050082"/>
                      <a:pt x="0" y="834603"/>
                    </a:cubicBezTo>
                    <a:cubicBezTo>
                      <a:pt x="0" y="373674"/>
                      <a:pt x="140080" y="0"/>
                      <a:pt x="312976" y="0"/>
                    </a:cubicBezTo>
                    <a:cubicBezTo>
                      <a:pt x="485871" y="0"/>
                      <a:pt x="625952" y="373674"/>
                      <a:pt x="625952" y="834603"/>
                    </a:cubicBezTo>
                    <a:cubicBezTo>
                      <a:pt x="625952" y="1295531"/>
                      <a:pt x="485871" y="1669205"/>
                      <a:pt x="312976" y="1669205"/>
                    </a:cubicBezTo>
                    <a:cubicBezTo>
                      <a:pt x="251803" y="1669205"/>
                      <a:pt x="194709" y="1622354"/>
                      <a:pt x="146435" y="1541359"/>
                    </a:cubicBez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19" name="Google Shape;1119;p92"/>
              <p:cNvSpPr/>
              <p:nvPr/>
            </p:nvSpPr>
            <p:spPr>
              <a:xfrm>
                <a:off x="5853058" y="1869325"/>
                <a:ext cx="803373" cy="604896"/>
              </a:xfrm>
              <a:custGeom>
                <a:rect b="b" l="l" r="r" t="t"/>
                <a:pathLst>
                  <a:path extrusionOk="0" h="1109900" w="1474079">
                    <a:moveTo>
                      <a:pt x="1336205" y="677532"/>
                    </a:moveTo>
                    <a:cubicBezTo>
                      <a:pt x="1237665" y="553196"/>
                      <a:pt x="1091515" y="418616"/>
                      <a:pt x="914256" y="296935"/>
                    </a:cubicBezTo>
                    <a:cubicBezTo>
                      <a:pt x="519243" y="25689"/>
                      <a:pt x="119677" y="-78731"/>
                      <a:pt x="21801" y="63720"/>
                    </a:cubicBezTo>
                    <a:cubicBezTo>
                      <a:pt x="-76075" y="206172"/>
                      <a:pt x="164821" y="541625"/>
                      <a:pt x="559835" y="812966"/>
                    </a:cubicBezTo>
                    <a:cubicBezTo>
                      <a:pt x="954849" y="1084212"/>
                      <a:pt x="1354414" y="1188632"/>
                      <a:pt x="1452291" y="1046180"/>
                    </a:cubicBezTo>
                    <a:cubicBezTo>
                      <a:pt x="1489658" y="991741"/>
                      <a:pt x="1477613" y="909229"/>
                      <a:pt x="1426494" y="812871"/>
                    </a:cubicBez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20" name="Google Shape;1120;p92"/>
              <p:cNvSpPr/>
              <p:nvPr/>
            </p:nvSpPr>
            <p:spPr>
              <a:xfrm>
                <a:off x="5853111" y="1869298"/>
                <a:ext cx="803379" cy="604922"/>
              </a:xfrm>
              <a:custGeom>
                <a:rect b="b" l="l" r="r" t="t"/>
                <a:pathLst>
                  <a:path extrusionOk="0" h="1109949" w="1474089">
                    <a:moveTo>
                      <a:pt x="633904" y="248046"/>
                    </a:moveTo>
                    <a:cubicBezTo>
                      <a:pt x="1003690" y="13599"/>
                      <a:pt x="1360577" y="-69861"/>
                      <a:pt x="1452289" y="63770"/>
                    </a:cubicBezTo>
                    <a:cubicBezTo>
                      <a:pt x="1550165" y="206221"/>
                      <a:pt x="1309268" y="541675"/>
                      <a:pt x="914255" y="813015"/>
                    </a:cubicBezTo>
                    <a:cubicBezTo>
                      <a:pt x="519241" y="1084261"/>
                      <a:pt x="119675" y="1188681"/>
                      <a:pt x="21799" y="1046230"/>
                    </a:cubicBezTo>
                    <a:cubicBezTo>
                      <a:pt x="-71240" y="910797"/>
                      <a:pt x="141868" y="601045"/>
                      <a:pt x="502359" y="337766"/>
                    </a:cubicBez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21" name="Google Shape;1121;p92"/>
              <p:cNvSpPr/>
              <p:nvPr/>
            </p:nvSpPr>
            <p:spPr>
              <a:xfrm>
                <a:off x="6563223" y="2229985"/>
                <a:ext cx="87870" cy="87870"/>
              </a:xfrm>
              <a:custGeom>
                <a:rect b="b" l="l" r="r" t="t"/>
                <a:pathLst>
                  <a:path extrusionOk="0" h="161230" w="161230">
                    <a:moveTo>
                      <a:pt x="161230" y="80615"/>
                    </a:moveTo>
                    <a:cubicBezTo>
                      <a:pt x="161230" y="125138"/>
                      <a:pt x="125138" y="161230"/>
                      <a:pt x="80615" y="161230"/>
                    </a:cubicBezTo>
                    <a:cubicBezTo>
                      <a:pt x="36092" y="161230"/>
                      <a:pt x="0" y="125138"/>
                      <a:pt x="0" y="80615"/>
                    </a:cubicBezTo>
                    <a:cubicBezTo>
                      <a:pt x="0" y="36092"/>
                      <a:pt x="36092" y="0"/>
                      <a:pt x="80615" y="0"/>
                    </a:cubicBezTo>
                    <a:cubicBezTo>
                      <a:pt x="125138" y="0"/>
                      <a:pt x="161230" y="36092"/>
                      <a:pt x="161230" y="80615"/>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22" name="Google Shape;1122;p92"/>
              <p:cNvSpPr/>
              <p:nvPr/>
            </p:nvSpPr>
            <p:spPr>
              <a:xfrm>
                <a:off x="6099870" y="2473910"/>
                <a:ext cx="87870" cy="87870"/>
              </a:xfrm>
              <a:custGeom>
                <a:rect b="b" l="l" r="r" t="t"/>
                <a:pathLst>
                  <a:path extrusionOk="0" h="161230" w="161230">
                    <a:moveTo>
                      <a:pt x="161230" y="80615"/>
                    </a:moveTo>
                    <a:cubicBezTo>
                      <a:pt x="161230" y="125137"/>
                      <a:pt x="125137" y="161230"/>
                      <a:pt x="80615" y="161230"/>
                    </a:cubicBezTo>
                    <a:cubicBezTo>
                      <a:pt x="36093" y="161230"/>
                      <a:pt x="0" y="125137"/>
                      <a:pt x="0" y="80615"/>
                    </a:cubicBezTo>
                    <a:cubicBezTo>
                      <a:pt x="0" y="36092"/>
                      <a:pt x="36093" y="0"/>
                      <a:pt x="80615" y="0"/>
                    </a:cubicBezTo>
                    <a:cubicBezTo>
                      <a:pt x="125137" y="0"/>
                      <a:pt x="161230" y="36092"/>
                      <a:pt x="161230" y="80615"/>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23" name="Google Shape;1123;p92"/>
              <p:cNvSpPr/>
              <p:nvPr/>
            </p:nvSpPr>
            <p:spPr>
              <a:xfrm>
                <a:off x="6118784" y="1984045"/>
                <a:ext cx="87870" cy="87870"/>
              </a:xfrm>
              <a:custGeom>
                <a:rect b="b" l="l" r="r" t="t"/>
                <a:pathLst>
                  <a:path extrusionOk="0" h="161230" w="161230">
                    <a:moveTo>
                      <a:pt x="161230" y="80615"/>
                    </a:moveTo>
                    <a:cubicBezTo>
                      <a:pt x="161230" y="125137"/>
                      <a:pt x="125137" y="161230"/>
                      <a:pt x="80615" y="161230"/>
                    </a:cubicBezTo>
                    <a:cubicBezTo>
                      <a:pt x="36093" y="161230"/>
                      <a:pt x="0" y="125137"/>
                      <a:pt x="0" y="80615"/>
                    </a:cubicBezTo>
                    <a:cubicBezTo>
                      <a:pt x="0" y="36093"/>
                      <a:pt x="36093" y="0"/>
                      <a:pt x="80615" y="0"/>
                    </a:cubicBezTo>
                    <a:cubicBezTo>
                      <a:pt x="125137" y="0"/>
                      <a:pt x="161230" y="36093"/>
                      <a:pt x="161230" y="80615"/>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24" name="Google Shape;1124;p92"/>
          <p:cNvGrpSpPr/>
          <p:nvPr/>
        </p:nvGrpSpPr>
        <p:grpSpPr>
          <a:xfrm>
            <a:off x="612483" y="1537946"/>
            <a:ext cx="1188834" cy="1188834"/>
            <a:chOff x="610272" y="1537946"/>
            <a:chExt cx="1188834" cy="1188834"/>
          </a:xfrm>
        </p:grpSpPr>
        <p:grpSp>
          <p:nvGrpSpPr>
            <p:cNvPr id="1125" name="Google Shape;1125;p92"/>
            <p:cNvGrpSpPr/>
            <p:nvPr/>
          </p:nvGrpSpPr>
          <p:grpSpPr>
            <a:xfrm>
              <a:off x="610272" y="1537946"/>
              <a:ext cx="1188834" cy="1188834"/>
              <a:chOff x="5110210" y="110309"/>
              <a:chExt cx="1188834" cy="1188834"/>
            </a:xfrm>
          </p:grpSpPr>
          <p:sp>
            <p:nvSpPr>
              <p:cNvPr id="1126" name="Google Shape;1126;p92"/>
              <p:cNvSpPr/>
              <p:nvPr/>
            </p:nvSpPr>
            <p:spPr>
              <a:xfrm>
                <a:off x="5161997" y="161997"/>
                <a:ext cx="1085457" cy="1085457"/>
              </a:xfrm>
              <a:custGeom>
                <a:rect b="b" l="l" r="r" t="t"/>
                <a:pathLst>
                  <a:path extrusionOk="0" h="1991665" w="1991665">
                    <a:moveTo>
                      <a:pt x="0" y="0"/>
                    </a:moveTo>
                    <a:lnTo>
                      <a:pt x="1991665" y="0"/>
                    </a:lnTo>
                    <a:lnTo>
                      <a:pt x="1991665" y="1991665"/>
                    </a:lnTo>
                    <a:lnTo>
                      <a:pt x="0" y="1991665"/>
                    </a:lnTo>
                    <a:close/>
                  </a:path>
                </a:pathLst>
              </a:custGeom>
              <a:solidFill>
                <a:srgbClr val="021C23">
                  <a:alpha val="71070"/>
                </a:srgbClr>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nvGrpSpPr>
              <p:cNvPr id="1127" name="Google Shape;1127;p92"/>
              <p:cNvGrpSpPr/>
              <p:nvPr/>
            </p:nvGrpSpPr>
            <p:grpSpPr>
              <a:xfrm>
                <a:off x="5110210" y="110309"/>
                <a:ext cx="1188834" cy="1188834"/>
                <a:chOff x="4774999" y="110309"/>
                <a:chExt cx="1188834" cy="1188834"/>
              </a:xfrm>
            </p:grpSpPr>
            <p:sp>
              <p:nvSpPr>
                <p:cNvPr id="1128" name="Google Shape;1128;p92"/>
                <p:cNvSpPr/>
                <p:nvPr/>
              </p:nvSpPr>
              <p:spPr>
                <a:xfrm>
                  <a:off x="4774999" y="110309"/>
                  <a:ext cx="1188834" cy="1188834"/>
                </a:xfrm>
                <a:custGeom>
                  <a:rect b="b" l="l" r="r" t="t"/>
                  <a:pathLst>
                    <a:path extrusionOk="0" h="2181347" w="2181347">
                      <a:moveTo>
                        <a:pt x="0" y="0"/>
                      </a:moveTo>
                      <a:lnTo>
                        <a:pt x="2181348" y="0"/>
                      </a:lnTo>
                      <a:lnTo>
                        <a:pt x="2181348" y="2181348"/>
                      </a:lnTo>
                      <a:lnTo>
                        <a:pt x="0" y="2181348"/>
                      </a:ln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29" name="Google Shape;1129;p92"/>
                <p:cNvSpPr/>
                <p:nvPr/>
              </p:nvSpPr>
              <p:spPr>
                <a:xfrm>
                  <a:off x="4774999" y="110309"/>
                  <a:ext cx="1188834" cy="1188834"/>
                </a:xfrm>
                <a:custGeom>
                  <a:rect b="b" l="l" r="r" t="t"/>
                  <a:pathLst>
                    <a:path extrusionOk="0" h="2181347" w="2181347">
                      <a:moveTo>
                        <a:pt x="2181348" y="1090674"/>
                      </a:moveTo>
                      <a:cubicBezTo>
                        <a:pt x="2181348" y="1693036"/>
                        <a:pt x="1693036" y="2181348"/>
                        <a:pt x="1090674" y="2181348"/>
                      </a:cubicBezTo>
                      <a:cubicBezTo>
                        <a:pt x="488311" y="2181348"/>
                        <a:pt x="0" y="1693036"/>
                        <a:pt x="0" y="1090674"/>
                      </a:cubicBezTo>
                      <a:cubicBezTo>
                        <a:pt x="0" y="488311"/>
                        <a:pt x="488311" y="0"/>
                        <a:pt x="1090674" y="0"/>
                      </a:cubicBezTo>
                      <a:cubicBezTo>
                        <a:pt x="1693036" y="0"/>
                        <a:pt x="2181348" y="488311"/>
                        <a:pt x="2181348" y="1090674"/>
                      </a:cubicBez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30" name="Google Shape;1130;p92"/>
            <p:cNvGrpSpPr/>
            <p:nvPr/>
          </p:nvGrpSpPr>
          <p:grpSpPr>
            <a:xfrm>
              <a:off x="843232" y="1770906"/>
              <a:ext cx="722915" cy="722915"/>
              <a:chOff x="843235" y="1811127"/>
              <a:chExt cx="722915" cy="722915"/>
            </a:xfrm>
          </p:grpSpPr>
          <p:sp>
            <p:nvSpPr>
              <p:cNvPr id="1131" name="Google Shape;1131;p92"/>
              <p:cNvSpPr/>
              <p:nvPr/>
            </p:nvSpPr>
            <p:spPr>
              <a:xfrm>
                <a:off x="843235" y="1811127"/>
                <a:ext cx="722915" cy="722915"/>
              </a:xfrm>
              <a:custGeom>
                <a:rect b="b" l="l" r="r" t="t"/>
                <a:pathLst>
                  <a:path extrusionOk="0" h="1326449" w="1326449">
                    <a:moveTo>
                      <a:pt x="0" y="0"/>
                    </a:moveTo>
                    <a:lnTo>
                      <a:pt x="1326449" y="0"/>
                    </a:lnTo>
                    <a:lnTo>
                      <a:pt x="1326449" y="1326449"/>
                    </a:lnTo>
                    <a:lnTo>
                      <a:pt x="0" y="1326449"/>
                    </a:ln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32" name="Google Shape;1132;p92"/>
              <p:cNvSpPr/>
              <p:nvPr/>
            </p:nvSpPr>
            <p:spPr>
              <a:xfrm>
                <a:off x="843235" y="2053295"/>
                <a:ext cx="361405" cy="118418"/>
              </a:xfrm>
              <a:custGeom>
                <a:rect b="b" l="l" r="r" t="t"/>
                <a:pathLst>
                  <a:path extrusionOk="0" h="217281" w="663129">
                    <a:moveTo>
                      <a:pt x="0" y="217281"/>
                    </a:moveTo>
                    <a:lnTo>
                      <a:pt x="216143" y="217281"/>
                    </a:lnTo>
                    <a:cubicBezTo>
                      <a:pt x="234258" y="217281"/>
                      <a:pt x="252942" y="205521"/>
                      <a:pt x="252942" y="183992"/>
                    </a:cubicBezTo>
                    <a:cubicBezTo>
                      <a:pt x="252942" y="144728"/>
                      <a:pt x="232456" y="133442"/>
                      <a:pt x="232456" y="94272"/>
                    </a:cubicBezTo>
                    <a:cubicBezTo>
                      <a:pt x="232456" y="42204"/>
                      <a:pt x="274660" y="0"/>
                      <a:pt x="326728" y="0"/>
                    </a:cubicBezTo>
                    <a:cubicBezTo>
                      <a:pt x="378796" y="0"/>
                      <a:pt x="421000" y="42204"/>
                      <a:pt x="421000" y="94272"/>
                    </a:cubicBezTo>
                    <a:cubicBezTo>
                      <a:pt x="421000" y="133536"/>
                      <a:pt x="400514" y="144823"/>
                      <a:pt x="400514" y="183992"/>
                    </a:cubicBezTo>
                    <a:cubicBezTo>
                      <a:pt x="400514" y="205521"/>
                      <a:pt x="419198" y="217281"/>
                      <a:pt x="437313" y="217281"/>
                    </a:cubicBezTo>
                    <a:lnTo>
                      <a:pt x="663130" y="217281"/>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33" name="Google Shape;1133;p92"/>
              <p:cNvSpPr/>
              <p:nvPr/>
            </p:nvSpPr>
            <p:spPr>
              <a:xfrm>
                <a:off x="1204626" y="1811127"/>
                <a:ext cx="118418" cy="361405"/>
              </a:xfrm>
              <a:custGeom>
                <a:rect b="b" l="l" r="r" t="t"/>
                <a:pathLst>
                  <a:path extrusionOk="0" h="663129" w="217281">
                    <a:moveTo>
                      <a:pt x="0" y="0"/>
                    </a:moveTo>
                    <a:lnTo>
                      <a:pt x="0" y="216143"/>
                    </a:lnTo>
                    <a:cubicBezTo>
                      <a:pt x="0" y="234258"/>
                      <a:pt x="11760" y="252942"/>
                      <a:pt x="33289" y="252942"/>
                    </a:cubicBezTo>
                    <a:cubicBezTo>
                      <a:pt x="72554" y="252942"/>
                      <a:pt x="83840" y="232456"/>
                      <a:pt x="123009" y="232456"/>
                    </a:cubicBezTo>
                    <a:cubicBezTo>
                      <a:pt x="175077" y="232456"/>
                      <a:pt x="217281" y="274660"/>
                      <a:pt x="217281" y="326728"/>
                    </a:cubicBezTo>
                    <a:cubicBezTo>
                      <a:pt x="217281" y="378796"/>
                      <a:pt x="175077" y="421000"/>
                      <a:pt x="123009" y="421000"/>
                    </a:cubicBezTo>
                    <a:cubicBezTo>
                      <a:pt x="83745" y="421000"/>
                      <a:pt x="72459" y="400514"/>
                      <a:pt x="33289" y="400514"/>
                    </a:cubicBezTo>
                    <a:cubicBezTo>
                      <a:pt x="11760" y="400514"/>
                      <a:pt x="0" y="419198"/>
                      <a:pt x="0" y="437313"/>
                    </a:cubicBezTo>
                    <a:lnTo>
                      <a:pt x="0" y="66313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34" name="Google Shape;1134;p92"/>
              <p:cNvSpPr/>
              <p:nvPr/>
            </p:nvSpPr>
            <p:spPr>
              <a:xfrm>
                <a:off x="1204678" y="2171692"/>
                <a:ext cx="361405" cy="118418"/>
              </a:xfrm>
              <a:custGeom>
                <a:rect b="b" l="l" r="r" t="t"/>
                <a:pathLst>
                  <a:path extrusionOk="0" h="217281" w="663129">
                    <a:moveTo>
                      <a:pt x="663130" y="0"/>
                    </a:moveTo>
                    <a:lnTo>
                      <a:pt x="446987" y="0"/>
                    </a:lnTo>
                    <a:cubicBezTo>
                      <a:pt x="428872" y="0"/>
                      <a:pt x="410188" y="11760"/>
                      <a:pt x="410188" y="33289"/>
                    </a:cubicBezTo>
                    <a:cubicBezTo>
                      <a:pt x="410188" y="72554"/>
                      <a:pt x="430674" y="83840"/>
                      <a:pt x="430674" y="123009"/>
                    </a:cubicBezTo>
                    <a:cubicBezTo>
                      <a:pt x="430674" y="175077"/>
                      <a:pt x="388470" y="217281"/>
                      <a:pt x="336402" y="217281"/>
                    </a:cubicBezTo>
                    <a:cubicBezTo>
                      <a:pt x="284334" y="217281"/>
                      <a:pt x="242130" y="175077"/>
                      <a:pt x="242130" y="123009"/>
                    </a:cubicBezTo>
                    <a:cubicBezTo>
                      <a:pt x="242130" y="83745"/>
                      <a:pt x="262615" y="72459"/>
                      <a:pt x="262615" y="33289"/>
                    </a:cubicBezTo>
                    <a:cubicBezTo>
                      <a:pt x="262615" y="11760"/>
                      <a:pt x="243932" y="0"/>
                      <a:pt x="225817" y="0"/>
                    </a:cubicBezTo>
                    <a:lnTo>
                      <a:pt x="0" y="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35" name="Google Shape;1135;p92"/>
              <p:cNvSpPr/>
              <p:nvPr/>
            </p:nvSpPr>
            <p:spPr>
              <a:xfrm>
                <a:off x="1086229" y="2171743"/>
                <a:ext cx="118418" cy="361405"/>
              </a:xfrm>
              <a:custGeom>
                <a:rect b="b" l="l" r="r" t="t"/>
                <a:pathLst>
                  <a:path extrusionOk="0" h="663129" w="217281">
                    <a:moveTo>
                      <a:pt x="217281" y="663130"/>
                    </a:moveTo>
                    <a:lnTo>
                      <a:pt x="217281" y="446987"/>
                    </a:lnTo>
                    <a:cubicBezTo>
                      <a:pt x="217281" y="428872"/>
                      <a:pt x="205521" y="410188"/>
                      <a:pt x="183992" y="410188"/>
                    </a:cubicBezTo>
                    <a:cubicBezTo>
                      <a:pt x="144728" y="410188"/>
                      <a:pt x="133442" y="430674"/>
                      <a:pt x="94272" y="430674"/>
                    </a:cubicBezTo>
                    <a:cubicBezTo>
                      <a:pt x="42204" y="430674"/>
                      <a:pt x="0" y="388470"/>
                      <a:pt x="0" y="336402"/>
                    </a:cubicBezTo>
                    <a:cubicBezTo>
                      <a:pt x="0" y="284334"/>
                      <a:pt x="42204" y="242130"/>
                      <a:pt x="94272" y="242130"/>
                    </a:cubicBezTo>
                    <a:cubicBezTo>
                      <a:pt x="133536" y="242130"/>
                      <a:pt x="144822" y="262615"/>
                      <a:pt x="183992" y="262615"/>
                    </a:cubicBezTo>
                    <a:cubicBezTo>
                      <a:pt x="205521" y="262615"/>
                      <a:pt x="217281" y="243932"/>
                      <a:pt x="217281" y="225817"/>
                    </a:cubicBezTo>
                    <a:lnTo>
                      <a:pt x="217281" y="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36" name="Google Shape;1136;p92"/>
          <p:cNvGrpSpPr/>
          <p:nvPr/>
        </p:nvGrpSpPr>
        <p:grpSpPr>
          <a:xfrm>
            <a:off x="3977583" y="1537946"/>
            <a:ext cx="1188834" cy="1188834"/>
            <a:chOff x="7314822" y="1537946"/>
            <a:chExt cx="1188834" cy="1188834"/>
          </a:xfrm>
        </p:grpSpPr>
        <p:grpSp>
          <p:nvGrpSpPr>
            <p:cNvPr id="1137" name="Google Shape;1137;p92"/>
            <p:cNvGrpSpPr/>
            <p:nvPr/>
          </p:nvGrpSpPr>
          <p:grpSpPr>
            <a:xfrm>
              <a:off x="7314822" y="1537946"/>
              <a:ext cx="1188834" cy="1188834"/>
              <a:chOff x="5110210" y="110309"/>
              <a:chExt cx="1188834" cy="1188834"/>
            </a:xfrm>
          </p:grpSpPr>
          <p:sp>
            <p:nvSpPr>
              <p:cNvPr id="1138" name="Google Shape;1138;p92"/>
              <p:cNvSpPr/>
              <p:nvPr/>
            </p:nvSpPr>
            <p:spPr>
              <a:xfrm>
                <a:off x="5161997" y="161997"/>
                <a:ext cx="1085457" cy="1085457"/>
              </a:xfrm>
              <a:custGeom>
                <a:rect b="b" l="l" r="r" t="t"/>
                <a:pathLst>
                  <a:path extrusionOk="0" h="1991665" w="1991665">
                    <a:moveTo>
                      <a:pt x="0" y="0"/>
                    </a:moveTo>
                    <a:lnTo>
                      <a:pt x="1991665" y="0"/>
                    </a:lnTo>
                    <a:lnTo>
                      <a:pt x="1991665" y="1991665"/>
                    </a:lnTo>
                    <a:lnTo>
                      <a:pt x="0" y="1991665"/>
                    </a:lnTo>
                    <a:close/>
                  </a:path>
                </a:pathLst>
              </a:custGeom>
              <a:solidFill>
                <a:srgbClr val="021C23">
                  <a:alpha val="71070"/>
                </a:srgbClr>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nvGrpSpPr>
              <p:cNvPr id="1139" name="Google Shape;1139;p92"/>
              <p:cNvGrpSpPr/>
              <p:nvPr/>
            </p:nvGrpSpPr>
            <p:grpSpPr>
              <a:xfrm>
                <a:off x="5110210" y="110309"/>
                <a:ext cx="1188834" cy="1188834"/>
                <a:chOff x="4774999" y="110309"/>
                <a:chExt cx="1188834" cy="1188834"/>
              </a:xfrm>
            </p:grpSpPr>
            <p:sp>
              <p:nvSpPr>
                <p:cNvPr id="1140" name="Google Shape;1140;p92"/>
                <p:cNvSpPr/>
                <p:nvPr/>
              </p:nvSpPr>
              <p:spPr>
                <a:xfrm>
                  <a:off x="4774999" y="110309"/>
                  <a:ext cx="1188834" cy="1188834"/>
                </a:xfrm>
                <a:custGeom>
                  <a:rect b="b" l="l" r="r" t="t"/>
                  <a:pathLst>
                    <a:path extrusionOk="0" h="2181347" w="2181347">
                      <a:moveTo>
                        <a:pt x="0" y="0"/>
                      </a:moveTo>
                      <a:lnTo>
                        <a:pt x="2181348" y="0"/>
                      </a:lnTo>
                      <a:lnTo>
                        <a:pt x="2181348" y="2181348"/>
                      </a:lnTo>
                      <a:lnTo>
                        <a:pt x="0" y="2181348"/>
                      </a:ln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41" name="Google Shape;1141;p92"/>
                <p:cNvSpPr/>
                <p:nvPr/>
              </p:nvSpPr>
              <p:spPr>
                <a:xfrm>
                  <a:off x="4774999" y="110309"/>
                  <a:ext cx="1188834" cy="1188834"/>
                </a:xfrm>
                <a:custGeom>
                  <a:rect b="b" l="l" r="r" t="t"/>
                  <a:pathLst>
                    <a:path extrusionOk="0" h="2181347" w="2181347">
                      <a:moveTo>
                        <a:pt x="2181348" y="1090674"/>
                      </a:moveTo>
                      <a:cubicBezTo>
                        <a:pt x="2181348" y="1693036"/>
                        <a:pt x="1693036" y="2181348"/>
                        <a:pt x="1090674" y="2181348"/>
                      </a:cubicBezTo>
                      <a:cubicBezTo>
                        <a:pt x="488311" y="2181348"/>
                        <a:pt x="0" y="1693036"/>
                        <a:pt x="0" y="1090674"/>
                      </a:cubicBezTo>
                      <a:cubicBezTo>
                        <a:pt x="0" y="488311"/>
                        <a:pt x="488311" y="0"/>
                        <a:pt x="1090674" y="0"/>
                      </a:cubicBezTo>
                      <a:cubicBezTo>
                        <a:pt x="1693036" y="0"/>
                        <a:pt x="2181348" y="488311"/>
                        <a:pt x="2181348" y="1090674"/>
                      </a:cubicBez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42" name="Google Shape;1142;p92"/>
            <p:cNvGrpSpPr/>
            <p:nvPr/>
          </p:nvGrpSpPr>
          <p:grpSpPr>
            <a:xfrm>
              <a:off x="7564437" y="1694152"/>
              <a:ext cx="689731" cy="876584"/>
              <a:chOff x="7592298" y="1750409"/>
              <a:chExt cx="689731" cy="876584"/>
            </a:xfrm>
          </p:grpSpPr>
          <p:sp>
            <p:nvSpPr>
              <p:cNvPr id="1143" name="Google Shape;1143;p92"/>
              <p:cNvSpPr/>
              <p:nvPr/>
            </p:nvSpPr>
            <p:spPr>
              <a:xfrm>
                <a:off x="7639739" y="1809370"/>
                <a:ext cx="594779" cy="758631"/>
              </a:xfrm>
              <a:custGeom>
                <a:rect b="b" l="l" r="r" t="t"/>
                <a:pathLst>
                  <a:path extrusionOk="0" h="1391984" w="1091337">
                    <a:moveTo>
                      <a:pt x="1091338" y="218419"/>
                    </a:moveTo>
                    <a:lnTo>
                      <a:pt x="1091338" y="655353"/>
                    </a:lnTo>
                    <a:cubicBezTo>
                      <a:pt x="1091338" y="981796"/>
                      <a:pt x="921762" y="1109263"/>
                      <a:pt x="550174" y="1388665"/>
                    </a:cubicBezTo>
                    <a:lnTo>
                      <a:pt x="545716" y="1391984"/>
                    </a:lnTo>
                    <a:lnTo>
                      <a:pt x="541259" y="1388665"/>
                    </a:lnTo>
                    <a:cubicBezTo>
                      <a:pt x="169671" y="1109263"/>
                      <a:pt x="0" y="981796"/>
                      <a:pt x="0" y="655353"/>
                    </a:cubicBezTo>
                    <a:lnTo>
                      <a:pt x="0" y="218419"/>
                    </a:lnTo>
                    <a:cubicBezTo>
                      <a:pt x="125096" y="194993"/>
                      <a:pt x="343610" y="137046"/>
                      <a:pt x="545621" y="0"/>
                    </a:cubicBezTo>
                    <a:cubicBezTo>
                      <a:pt x="747728" y="137140"/>
                      <a:pt x="966147" y="194993"/>
                      <a:pt x="1091243" y="218419"/>
                    </a:cubicBez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44" name="Google Shape;1144;p92"/>
              <p:cNvSpPr/>
              <p:nvPr/>
            </p:nvSpPr>
            <p:spPr>
              <a:xfrm>
                <a:off x="7592298" y="1750409"/>
                <a:ext cx="689731" cy="876584"/>
              </a:xfrm>
              <a:custGeom>
                <a:rect b="b" l="l" r="r" t="t"/>
                <a:pathLst>
                  <a:path extrusionOk="0" h="1608411" w="1265561">
                    <a:moveTo>
                      <a:pt x="1265561" y="762713"/>
                    </a:moveTo>
                    <a:cubicBezTo>
                      <a:pt x="1265561" y="1132594"/>
                      <a:pt x="1073033" y="1277321"/>
                      <a:pt x="689590" y="1565639"/>
                    </a:cubicBezTo>
                    <a:cubicBezTo>
                      <a:pt x="671096" y="1579580"/>
                      <a:pt x="652128" y="1593806"/>
                      <a:pt x="632781" y="1608412"/>
                    </a:cubicBezTo>
                    <a:cubicBezTo>
                      <a:pt x="613433" y="1593806"/>
                      <a:pt x="594465" y="1579580"/>
                      <a:pt x="575971" y="1565639"/>
                    </a:cubicBezTo>
                    <a:cubicBezTo>
                      <a:pt x="192433" y="1277321"/>
                      <a:pt x="0" y="1132594"/>
                      <a:pt x="0" y="762713"/>
                    </a:cubicBezTo>
                    <a:lnTo>
                      <a:pt x="0" y="251424"/>
                    </a:lnTo>
                    <a:cubicBezTo>
                      <a:pt x="83745" y="241086"/>
                      <a:pt x="381072" y="192243"/>
                      <a:pt x="632781" y="0"/>
                    </a:cubicBezTo>
                    <a:cubicBezTo>
                      <a:pt x="884584" y="192243"/>
                      <a:pt x="1181816" y="241086"/>
                      <a:pt x="1265561" y="251424"/>
                    </a:cubicBezTo>
                    <a:lnTo>
                      <a:pt x="1265561" y="762713"/>
                    </a:ln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45" name="Google Shape;1145;p92"/>
              <p:cNvSpPr/>
              <p:nvPr/>
            </p:nvSpPr>
            <p:spPr>
              <a:xfrm>
                <a:off x="7937100" y="2171692"/>
                <a:ext cx="5169" cy="5169"/>
              </a:xfrm>
              <a:custGeom>
                <a:rect b="b" l="l" r="r" t="t"/>
                <a:pathLst>
                  <a:path extrusionOk="0" h="9484" w="9484">
                    <a:moveTo>
                      <a:pt x="0" y="0"/>
                    </a:moveTo>
                    <a:lnTo>
                      <a:pt x="0" y="0"/>
                    </a:lnTo>
                    <a:lnTo>
                      <a:pt x="0" y="0"/>
                    </a:lnTo>
                    <a:lnTo>
                      <a:pt x="0" y="0"/>
                    </a:lnTo>
                    <a:close/>
                  </a:path>
                </a:pathLst>
              </a:custGeom>
              <a:solidFill>
                <a:srgbClr val="000000"/>
              </a:solidFill>
              <a:ln cap="flat" cmpd="sng" w="19050">
                <a:solidFill>
                  <a:srgbClr val="000000"/>
                </a:solidFill>
                <a:prstDash val="solid"/>
                <a:round/>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46" name="Google Shape;1146;p92"/>
              <p:cNvSpPr/>
              <p:nvPr/>
            </p:nvSpPr>
            <p:spPr>
              <a:xfrm>
                <a:off x="7769608" y="2042546"/>
                <a:ext cx="335044" cy="261853"/>
              </a:xfrm>
              <a:custGeom>
                <a:rect b="b" l="l" r="r" t="t"/>
                <a:pathLst>
                  <a:path extrusionOk="0" h="480465" w="614760">
                    <a:moveTo>
                      <a:pt x="0" y="302638"/>
                    </a:moveTo>
                    <a:lnTo>
                      <a:pt x="189303" y="480466"/>
                    </a:lnTo>
                    <a:lnTo>
                      <a:pt x="614761" y="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47" name="Google Shape;1147;p92"/>
          <p:cNvGrpSpPr/>
          <p:nvPr/>
        </p:nvGrpSpPr>
        <p:grpSpPr>
          <a:xfrm>
            <a:off x="5660283" y="1537946"/>
            <a:ext cx="1188834" cy="1188834"/>
            <a:chOff x="2272260" y="1537946"/>
            <a:chExt cx="1188834" cy="1188834"/>
          </a:xfrm>
        </p:grpSpPr>
        <p:grpSp>
          <p:nvGrpSpPr>
            <p:cNvPr id="1148" name="Google Shape;1148;p92"/>
            <p:cNvGrpSpPr/>
            <p:nvPr/>
          </p:nvGrpSpPr>
          <p:grpSpPr>
            <a:xfrm>
              <a:off x="2272260" y="1537946"/>
              <a:ext cx="1188834" cy="1188834"/>
              <a:chOff x="5110210" y="110309"/>
              <a:chExt cx="1188834" cy="1188834"/>
            </a:xfrm>
          </p:grpSpPr>
          <p:sp>
            <p:nvSpPr>
              <p:cNvPr id="1149" name="Google Shape;1149;p92"/>
              <p:cNvSpPr/>
              <p:nvPr/>
            </p:nvSpPr>
            <p:spPr>
              <a:xfrm>
                <a:off x="5161997" y="161997"/>
                <a:ext cx="1085457" cy="1085457"/>
              </a:xfrm>
              <a:custGeom>
                <a:rect b="b" l="l" r="r" t="t"/>
                <a:pathLst>
                  <a:path extrusionOk="0" h="1991665" w="1991665">
                    <a:moveTo>
                      <a:pt x="0" y="0"/>
                    </a:moveTo>
                    <a:lnTo>
                      <a:pt x="1991665" y="0"/>
                    </a:lnTo>
                    <a:lnTo>
                      <a:pt x="1991665" y="1991665"/>
                    </a:lnTo>
                    <a:lnTo>
                      <a:pt x="0" y="1991665"/>
                    </a:lnTo>
                    <a:close/>
                  </a:path>
                </a:pathLst>
              </a:custGeom>
              <a:solidFill>
                <a:srgbClr val="021C23">
                  <a:alpha val="71070"/>
                </a:srgbClr>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nvGrpSpPr>
              <p:cNvPr id="1150" name="Google Shape;1150;p92"/>
              <p:cNvGrpSpPr/>
              <p:nvPr/>
            </p:nvGrpSpPr>
            <p:grpSpPr>
              <a:xfrm>
                <a:off x="5110210" y="110309"/>
                <a:ext cx="1188834" cy="1188834"/>
                <a:chOff x="4774999" y="110309"/>
                <a:chExt cx="1188834" cy="1188834"/>
              </a:xfrm>
            </p:grpSpPr>
            <p:sp>
              <p:nvSpPr>
                <p:cNvPr id="1151" name="Google Shape;1151;p92"/>
                <p:cNvSpPr/>
                <p:nvPr/>
              </p:nvSpPr>
              <p:spPr>
                <a:xfrm>
                  <a:off x="4774999" y="110309"/>
                  <a:ext cx="1188834" cy="1188834"/>
                </a:xfrm>
                <a:custGeom>
                  <a:rect b="b" l="l" r="r" t="t"/>
                  <a:pathLst>
                    <a:path extrusionOk="0" h="2181347" w="2181347">
                      <a:moveTo>
                        <a:pt x="0" y="0"/>
                      </a:moveTo>
                      <a:lnTo>
                        <a:pt x="2181348" y="0"/>
                      </a:lnTo>
                      <a:lnTo>
                        <a:pt x="2181348" y="2181348"/>
                      </a:lnTo>
                      <a:lnTo>
                        <a:pt x="0" y="2181348"/>
                      </a:ln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2" name="Google Shape;1152;p92"/>
                <p:cNvSpPr/>
                <p:nvPr/>
              </p:nvSpPr>
              <p:spPr>
                <a:xfrm>
                  <a:off x="4774999" y="110309"/>
                  <a:ext cx="1188834" cy="1188834"/>
                </a:xfrm>
                <a:custGeom>
                  <a:rect b="b" l="l" r="r" t="t"/>
                  <a:pathLst>
                    <a:path extrusionOk="0" h="2181347" w="2181347">
                      <a:moveTo>
                        <a:pt x="2181348" y="1090674"/>
                      </a:moveTo>
                      <a:cubicBezTo>
                        <a:pt x="2181348" y="1693036"/>
                        <a:pt x="1693036" y="2181348"/>
                        <a:pt x="1090674" y="2181348"/>
                      </a:cubicBezTo>
                      <a:cubicBezTo>
                        <a:pt x="488311" y="2181348"/>
                        <a:pt x="0" y="1693036"/>
                        <a:pt x="0" y="1090674"/>
                      </a:cubicBezTo>
                      <a:cubicBezTo>
                        <a:pt x="0" y="488311"/>
                        <a:pt x="488311" y="0"/>
                        <a:pt x="1090674" y="0"/>
                      </a:cubicBezTo>
                      <a:cubicBezTo>
                        <a:pt x="1693036" y="0"/>
                        <a:pt x="2181348" y="488311"/>
                        <a:pt x="2181348" y="1090674"/>
                      </a:cubicBezTo>
                      <a:close/>
                    </a:path>
                  </a:pathLst>
                </a:custGeom>
                <a:noFill/>
                <a:ln cap="flat" cmpd="sng" w="9525">
                  <a:solidFill>
                    <a:srgbClr val="7C97A2"/>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grpSp>
          <p:nvGrpSpPr>
            <p:cNvPr id="1153" name="Google Shape;1153;p92"/>
            <p:cNvGrpSpPr/>
            <p:nvPr/>
          </p:nvGrpSpPr>
          <p:grpSpPr>
            <a:xfrm>
              <a:off x="2548736" y="1708131"/>
              <a:ext cx="712225" cy="855402"/>
              <a:chOff x="2548736" y="1708131"/>
              <a:chExt cx="712225" cy="855402"/>
            </a:xfrm>
          </p:grpSpPr>
          <p:sp>
            <p:nvSpPr>
              <p:cNvPr id="1154" name="Google Shape;1154;p92"/>
              <p:cNvSpPr/>
              <p:nvPr/>
            </p:nvSpPr>
            <p:spPr>
              <a:xfrm>
                <a:off x="2773022" y="1931384"/>
                <a:ext cx="487939" cy="632149"/>
              </a:xfrm>
              <a:custGeom>
                <a:rect b="b" l="l" r="r" t="t"/>
                <a:pathLst>
                  <a:path extrusionOk="0" h="1159907" w="895300">
                    <a:moveTo>
                      <a:pt x="654404" y="1042305"/>
                    </a:moveTo>
                    <a:lnTo>
                      <a:pt x="403075" y="1159908"/>
                    </a:lnTo>
                    <a:lnTo>
                      <a:pt x="275040" y="885817"/>
                    </a:lnTo>
                    <a:lnTo>
                      <a:pt x="0" y="1136198"/>
                    </a:lnTo>
                    <a:lnTo>
                      <a:pt x="15175" y="0"/>
                    </a:lnTo>
                    <a:lnTo>
                      <a:pt x="895301" y="718896"/>
                    </a:lnTo>
                    <a:lnTo>
                      <a:pt x="526369" y="768214"/>
                    </a:lnTo>
                    <a:lnTo>
                      <a:pt x="654404" y="1042305"/>
                    </a:lnTo>
                    <a:close/>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5" name="Google Shape;1155;p92"/>
              <p:cNvSpPr/>
              <p:nvPr/>
            </p:nvSpPr>
            <p:spPr>
              <a:xfrm>
                <a:off x="2685685" y="1726219"/>
                <a:ext cx="37733" cy="81151"/>
              </a:xfrm>
              <a:custGeom>
                <a:rect b="b" l="l" r="r" t="t"/>
                <a:pathLst>
                  <a:path extrusionOk="0" h="148900" w="69234">
                    <a:moveTo>
                      <a:pt x="0" y="0"/>
                    </a:moveTo>
                    <a:lnTo>
                      <a:pt x="69234" y="148901"/>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6" name="Google Shape;1156;p92"/>
              <p:cNvSpPr/>
              <p:nvPr/>
            </p:nvSpPr>
            <p:spPr>
              <a:xfrm>
                <a:off x="2815399" y="1708131"/>
                <a:ext cx="17057" cy="87870"/>
              </a:xfrm>
              <a:custGeom>
                <a:rect b="b" l="l" r="r" t="t"/>
                <a:pathLst>
                  <a:path extrusionOk="0" h="161230" w="31297">
                    <a:moveTo>
                      <a:pt x="31298" y="0"/>
                    </a:moveTo>
                    <a:lnTo>
                      <a:pt x="0" y="161230"/>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7" name="Google Shape;1157;p92"/>
              <p:cNvSpPr/>
              <p:nvPr/>
            </p:nvSpPr>
            <p:spPr>
              <a:xfrm>
                <a:off x="2577159" y="1826993"/>
                <a:ext cx="78049" cy="43418"/>
              </a:xfrm>
              <a:custGeom>
                <a:rect b="b" l="l" r="r" t="t"/>
                <a:pathLst>
                  <a:path extrusionOk="0" h="79666" w="143210">
                    <a:moveTo>
                      <a:pt x="0" y="0"/>
                    </a:moveTo>
                    <a:lnTo>
                      <a:pt x="143210" y="79667"/>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8" name="Google Shape;1158;p92"/>
              <p:cNvSpPr/>
              <p:nvPr/>
            </p:nvSpPr>
            <p:spPr>
              <a:xfrm>
                <a:off x="2897052" y="1779965"/>
                <a:ext cx="65127" cy="60992"/>
              </a:xfrm>
              <a:custGeom>
                <a:rect b="b" l="l" r="r" t="t"/>
                <a:pathLst>
                  <a:path extrusionOk="0" h="111912" w="119499">
                    <a:moveTo>
                      <a:pt x="119500" y="0"/>
                    </a:moveTo>
                    <a:lnTo>
                      <a:pt x="0" y="111913"/>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
            <p:nvSpPr>
              <p:cNvPr id="1159" name="Google Shape;1159;p92"/>
              <p:cNvSpPr/>
              <p:nvPr/>
            </p:nvSpPr>
            <p:spPr>
              <a:xfrm>
                <a:off x="2548736" y="1961875"/>
                <a:ext cx="88904" cy="10854"/>
              </a:xfrm>
              <a:custGeom>
                <a:rect b="b" l="l" r="r" t="t"/>
                <a:pathLst>
                  <a:path extrusionOk="0" h="19916" w="163126">
                    <a:moveTo>
                      <a:pt x="163127" y="0"/>
                    </a:moveTo>
                    <a:lnTo>
                      <a:pt x="0" y="19917"/>
                    </a:lnTo>
                  </a:path>
                </a:pathLst>
              </a:custGeom>
              <a:noFill/>
              <a:ln cap="flat" cmpd="sng" w="19050">
                <a:solidFill>
                  <a:srgbClr val="FFFFFF"/>
                </a:solidFill>
                <a:prstDash val="solid"/>
                <a:miter lim="8000"/>
                <a:headEnd len="sm" w="sm" type="none"/>
                <a:tailEnd len="sm" w="sm" type="none"/>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grpSp>
      </p:grpSp>
      <p:sp>
        <p:nvSpPr>
          <p:cNvPr id="1160" name="Google Shape;1160;p92"/>
          <p:cNvSpPr txBox="1"/>
          <p:nvPr/>
        </p:nvSpPr>
        <p:spPr>
          <a:xfrm>
            <a:off x="5760450" y="3050350"/>
            <a:ext cx="988500" cy="4926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0"/>
              </a:spcAft>
              <a:buNone/>
            </a:pPr>
            <a:r>
              <a:rPr lang="en" sz="1600">
                <a:solidFill>
                  <a:srgbClr val="FFFFFF"/>
                </a:solidFill>
                <a:latin typeface="Roboto"/>
                <a:ea typeface="Roboto"/>
                <a:cs typeface="Roboto"/>
                <a:sym typeface="Roboto"/>
              </a:rPr>
              <a:t>Fácil</a:t>
            </a:r>
            <a:endParaRPr sz="1600">
              <a:solidFill>
                <a:srgbClr val="FFFFFF"/>
              </a:solidFill>
              <a:latin typeface="Roboto"/>
              <a:ea typeface="Roboto"/>
              <a:cs typeface="Roboto"/>
              <a:sym typeface="Roboto"/>
            </a:endParaRPr>
          </a:p>
          <a:p>
            <a:pPr indent="0" lvl="0" marL="0" rtl="0" algn="ctr">
              <a:spcBef>
                <a:spcPts val="0"/>
              </a:spcBef>
              <a:spcAft>
                <a:spcPts val="0"/>
              </a:spcAft>
              <a:buNone/>
            </a:pPr>
            <a:r>
              <a:rPr lang="en" sz="1600">
                <a:solidFill>
                  <a:srgbClr val="FFFFFF"/>
                </a:solidFill>
                <a:latin typeface="Roboto"/>
                <a:ea typeface="Roboto"/>
                <a:cs typeface="Roboto"/>
                <a:sym typeface="Roboto"/>
              </a:rPr>
              <a:t>de Usar</a:t>
            </a:r>
            <a:endParaRPr sz="1600">
              <a:solidFill>
                <a:srgbClr val="FFFFFF"/>
              </a:solidFill>
              <a:latin typeface="Roboto"/>
              <a:ea typeface="Roboto"/>
              <a:cs typeface="Roboto"/>
              <a:sym typeface="Roboto"/>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64" name="Shape 1164"/>
        <p:cNvGrpSpPr/>
        <p:nvPr/>
      </p:nvGrpSpPr>
      <p:grpSpPr>
        <a:xfrm>
          <a:off x="0" y="0"/>
          <a:ext cx="0" cy="0"/>
          <a:chOff x="0" y="0"/>
          <a:chExt cx="0" cy="0"/>
        </a:xfrm>
      </p:grpSpPr>
      <p:sp>
        <p:nvSpPr>
          <p:cNvPr id="1165" name="Google Shape;1165;p93"/>
          <p:cNvSpPr txBox="1"/>
          <p:nvPr>
            <p:ph idx="1" type="body"/>
          </p:nvPr>
        </p:nvSpPr>
        <p:spPr>
          <a:xfrm>
            <a:off x="3419846" y="2594484"/>
            <a:ext cx="908400" cy="3879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App</a:t>
            </a:r>
            <a:br>
              <a:rPr lang="en">
                <a:solidFill>
                  <a:srgbClr val="F26530"/>
                </a:solidFill>
                <a:latin typeface="Roboto Medium"/>
                <a:ea typeface="Roboto Medium"/>
                <a:cs typeface="Roboto Medium"/>
                <a:sym typeface="Roboto Medium"/>
              </a:rPr>
            </a:br>
            <a:r>
              <a:rPr lang="en">
                <a:solidFill>
                  <a:srgbClr val="F26530"/>
                </a:solidFill>
                <a:latin typeface="Roboto Medium"/>
                <a:ea typeface="Roboto Medium"/>
                <a:cs typeface="Roboto Medium"/>
                <a:sym typeface="Roboto Medium"/>
              </a:rPr>
              <a:t>Builder</a:t>
            </a:r>
            <a:endParaRPr>
              <a:solidFill>
                <a:srgbClr val="F26530"/>
              </a:solidFill>
            </a:endParaRPr>
          </a:p>
        </p:txBody>
      </p:sp>
      <p:sp>
        <p:nvSpPr>
          <p:cNvPr id="1166" name="Google Shape;1166;p93"/>
          <p:cNvSpPr txBox="1"/>
          <p:nvPr>
            <p:ph idx="1" type="body"/>
          </p:nvPr>
        </p:nvSpPr>
        <p:spPr>
          <a:xfrm>
            <a:off x="4817863" y="2691534"/>
            <a:ext cx="908400" cy="1938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EDI</a:t>
            </a:r>
            <a:endParaRPr>
              <a:solidFill>
                <a:srgbClr val="F26530"/>
              </a:solidFill>
            </a:endParaRPr>
          </a:p>
        </p:txBody>
      </p:sp>
      <p:sp>
        <p:nvSpPr>
          <p:cNvPr id="1167" name="Google Shape;1167;p93"/>
          <p:cNvSpPr txBox="1"/>
          <p:nvPr>
            <p:ph idx="1" type="body"/>
          </p:nvPr>
        </p:nvSpPr>
        <p:spPr>
          <a:xfrm>
            <a:off x="2017275" y="2594484"/>
            <a:ext cx="908700" cy="3879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API</a:t>
            </a:r>
            <a:br>
              <a:rPr lang="en">
                <a:solidFill>
                  <a:srgbClr val="F26530"/>
                </a:solidFill>
                <a:latin typeface="Roboto Medium"/>
                <a:ea typeface="Roboto Medium"/>
                <a:cs typeface="Roboto Medium"/>
                <a:sym typeface="Roboto Medium"/>
              </a:rPr>
            </a:br>
            <a:r>
              <a:rPr lang="en">
                <a:solidFill>
                  <a:srgbClr val="F26530"/>
                </a:solidFill>
                <a:latin typeface="Roboto Medium"/>
                <a:ea typeface="Roboto Medium"/>
                <a:cs typeface="Roboto Medium"/>
                <a:sym typeface="Roboto Medium"/>
              </a:rPr>
              <a:t>Manager</a:t>
            </a:r>
            <a:endParaRPr>
              <a:solidFill>
                <a:srgbClr val="F26530"/>
              </a:solidFill>
            </a:endParaRPr>
          </a:p>
        </p:txBody>
      </p:sp>
      <p:sp>
        <p:nvSpPr>
          <p:cNvPr id="1168" name="Google Shape;1168;p93"/>
          <p:cNvSpPr txBox="1"/>
          <p:nvPr>
            <p:ph idx="1" type="body"/>
          </p:nvPr>
        </p:nvSpPr>
        <p:spPr>
          <a:xfrm>
            <a:off x="7413575" y="2594484"/>
            <a:ext cx="1340400" cy="3879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Management Console</a:t>
            </a:r>
            <a:endParaRPr>
              <a:solidFill>
                <a:srgbClr val="F26530"/>
              </a:solidFill>
            </a:endParaRPr>
          </a:p>
        </p:txBody>
      </p:sp>
      <p:sp>
        <p:nvSpPr>
          <p:cNvPr id="1169" name="Google Shape;1169;p93"/>
          <p:cNvSpPr txBox="1"/>
          <p:nvPr>
            <p:ph idx="1" type="body"/>
          </p:nvPr>
        </p:nvSpPr>
        <p:spPr>
          <a:xfrm>
            <a:off x="6064150" y="2691534"/>
            <a:ext cx="1227600" cy="1938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Marketplace</a:t>
            </a:r>
            <a:endParaRPr>
              <a:solidFill>
                <a:srgbClr val="F26530"/>
              </a:solidFill>
            </a:endParaRPr>
          </a:p>
        </p:txBody>
      </p:sp>
      <p:pic>
        <p:nvPicPr>
          <p:cNvPr id="1170" name="Google Shape;1170;p93"/>
          <p:cNvPicPr preferRelativeResize="0"/>
          <p:nvPr/>
        </p:nvPicPr>
        <p:blipFill rotWithShape="1">
          <a:blip r:embed="rId3">
            <a:alphaModFix/>
          </a:blip>
          <a:srcRect b="0" l="0" r="0" t="0"/>
          <a:stretch/>
        </p:blipFill>
        <p:spPr>
          <a:xfrm>
            <a:off x="2700475" y="339950"/>
            <a:ext cx="3447499" cy="532600"/>
          </a:xfrm>
          <a:prstGeom prst="rect">
            <a:avLst/>
          </a:prstGeom>
          <a:noFill/>
          <a:ln>
            <a:noFill/>
          </a:ln>
        </p:spPr>
      </p:pic>
      <p:pic>
        <p:nvPicPr>
          <p:cNvPr id="1171" name="Google Shape;1171;p93"/>
          <p:cNvPicPr preferRelativeResize="0"/>
          <p:nvPr/>
        </p:nvPicPr>
        <p:blipFill rotWithShape="1">
          <a:blip r:embed="rId4">
            <a:alphaModFix/>
          </a:blip>
          <a:srcRect b="0" l="0" r="0" t="0"/>
          <a:stretch/>
        </p:blipFill>
        <p:spPr>
          <a:xfrm>
            <a:off x="609283" y="1696672"/>
            <a:ext cx="914400" cy="914400"/>
          </a:xfrm>
          <a:prstGeom prst="rect">
            <a:avLst/>
          </a:prstGeom>
          <a:noFill/>
          <a:ln>
            <a:noFill/>
          </a:ln>
        </p:spPr>
      </p:pic>
      <p:sp>
        <p:nvSpPr>
          <p:cNvPr id="1172" name="Google Shape;1172;p93"/>
          <p:cNvSpPr txBox="1"/>
          <p:nvPr>
            <p:ph idx="1" type="body"/>
          </p:nvPr>
        </p:nvSpPr>
        <p:spPr>
          <a:xfrm>
            <a:off x="753075" y="925775"/>
            <a:ext cx="7638000" cy="513600"/>
          </a:xfrm>
          <a:prstGeom prst="rect">
            <a:avLst/>
          </a:prstGeom>
        </p:spPr>
        <p:txBody>
          <a:bodyPr anchorCtr="0" anchor="t" bIns="91425" lIns="0" spcFirstLastPara="1" rIns="91425" wrap="square" tIns="91425">
            <a:normAutofit/>
          </a:bodyPr>
          <a:lstStyle/>
          <a:p>
            <a:pPr indent="0" lvl="0" marL="0" rtl="0" algn="ctr">
              <a:lnSpc>
                <a:spcPct val="100000"/>
              </a:lnSpc>
              <a:spcBef>
                <a:spcPts val="0"/>
              </a:spcBef>
              <a:spcAft>
                <a:spcPts val="600"/>
              </a:spcAft>
              <a:buNone/>
            </a:pPr>
            <a:r>
              <a:rPr lang="en">
                <a:latin typeface="Roboto"/>
                <a:ea typeface="Roboto"/>
                <a:cs typeface="Roboto"/>
                <a:sym typeface="Roboto"/>
              </a:rPr>
              <a:t>Integração Low-Code, Orquestração, Automação e Desenvolvimento de Apps com AI-Infused</a:t>
            </a:r>
            <a:r>
              <a:rPr lang="en">
                <a:solidFill>
                  <a:srgbClr val="EBF1F3"/>
                </a:solidFill>
                <a:latin typeface="Roboto"/>
                <a:ea typeface="Roboto"/>
                <a:cs typeface="Roboto"/>
                <a:sym typeface="Roboto"/>
              </a:rPr>
              <a:t> </a:t>
            </a:r>
            <a:endParaRPr sz="1000">
              <a:solidFill>
                <a:srgbClr val="EBF1F3"/>
              </a:solidFill>
              <a:latin typeface="Roboto"/>
              <a:ea typeface="Roboto"/>
              <a:cs typeface="Roboto"/>
              <a:sym typeface="Roboto"/>
            </a:endParaRPr>
          </a:p>
        </p:txBody>
      </p:sp>
      <p:pic>
        <p:nvPicPr>
          <p:cNvPr id="1173" name="Google Shape;1173;p93"/>
          <p:cNvPicPr preferRelativeResize="0"/>
          <p:nvPr/>
        </p:nvPicPr>
        <p:blipFill rotWithShape="1">
          <a:blip r:embed="rId5">
            <a:alphaModFix/>
          </a:blip>
          <a:srcRect b="0" l="0" r="0" t="0"/>
          <a:stretch/>
        </p:blipFill>
        <p:spPr>
          <a:xfrm>
            <a:off x="3419380" y="1696672"/>
            <a:ext cx="908775" cy="914400"/>
          </a:xfrm>
          <a:prstGeom prst="rect">
            <a:avLst/>
          </a:prstGeom>
          <a:noFill/>
          <a:ln>
            <a:noFill/>
          </a:ln>
        </p:spPr>
      </p:pic>
      <p:pic>
        <p:nvPicPr>
          <p:cNvPr id="1174" name="Google Shape;1174;p93"/>
          <p:cNvPicPr preferRelativeResize="0"/>
          <p:nvPr/>
        </p:nvPicPr>
        <p:blipFill rotWithShape="1">
          <a:blip r:embed="rId6">
            <a:alphaModFix/>
          </a:blip>
          <a:srcRect b="0" l="0" r="0" t="0"/>
          <a:stretch/>
        </p:blipFill>
        <p:spPr>
          <a:xfrm>
            <a:off x="4821458" y="1696672"/>
            <a:ext cx="908775" cy="914400"/>
          </a:xfrm>
          <a:prstGeom prst="rect">
            <a:avLst/>
          </a:prstGeom>
          <a:noFill/>
          <a:ln>
            <a:noFill/>
          </a:ln>
        </p:spPr>
      </p:pic>
      <p:pic>
        <p:nvPicPr>
          <p:cNvPr id="1175" name="Google Shape;1175;p93"/>
          <p:cNvPicPr preferRelativeResize="0"/>
          <p:nvPr/>
        </p:nvPicPr>
        <p:blipFill rotWithShape="1">
          <a:blip r:embed="rId7">
            <a:alphaModFix/>
          </a:blip>
          <a:srcRect b="0" l="308" r="308" t="0"/>
          <a:stretch/>
        </p:blipFill>
        <p:spPr>
          <a:xfrm>
            <a:off x="2017144" y="1696672"/>
            <a:ext cx="908775" cy="914400"/>
          </a:xfrm>
          <a:prstGeom prst="rect">
            <a:avLst/>
          </a:prstGeom>
          <a:noFill/>
          <a:ln>
            <a:noFill/>
          </a:ln>
        </p:spPr>
      </p:pic>
      <p:pic>
        <p:nvPicPr>
          <p:cNvPr id="1176" name="Google Shape;1176;p93"/>
          <p:cNvPicPr preferRelativeResize="0"/>
          <p:nvPr/>
        </p:nvPicPr>
        <p:blipFill rotWithShape="1">
          <a:blip r:embed="rId8">
            <a:alphaModFix/>
          </a:blip>
          <a:srcRect b="0" l="308" r="308" t="0"/>
          <a:stretch/>
        </p:blipFill>
        <p:spPr>
          <a:xfrm>
            <a:off x="7629388" y="1696672"/>
            <a:ext cx="908775" cy="914400"/>
          </a:xfrm>
          <a:prstGeom prst="rect">
            <a:avLst/>
          </a:prstGeom>
          <a:noFill/>
          <a:ln>
            <a:noFill/>
          </a:ln>
        </p:spPr>
      </p:pic>
      <p:pic>
        <p:nvPicPr>
          <p:cNvPr id="1177" name="Google Shape;1177;p93"/>
          <p:cNvPicPr preferRelativeResize="0"/>
          <p:nvPr/>
        </p:nvPicPr>
        <p:blipFill rotWithShape="1">
          <a:blip r:embed="rId9">
            <a:alphaModFix/>
          </a:blip>
          <a:srcRect b="0" l="0" r="0" t="0"/>
          <a:stretch/>
        </p:blipFill>
        <p:spPr>
          <a:xfrm>
            <a:off x="6223535" y="1696672"/>
            <a:ext cx="908775" cy="914400"/>
          </a:xfrm>
          <a:prstGeom prst="rect">
            <a:avLst/>
          </a:prstGeom>
          <a:noFill/>
          <a:ln>
            <a:noFill/>
          </a:ln>
        </p:spPr>
      </p:pic>
      <p:sp>
        <p:nvSpPr>
          <p:cNvPr id="1178" name="Google Shape;1178;p93"/>
          <p:cNvSpPr txBox="1"/>
          <p:nvPr>
            <p:ph idx="1" type="body"/>
          </p:nvPr>
        </p:nvSpPr>
        <p:spPr>
          <a:xfrm>
            <a:off x="609283" y="2691534"/>
            <a:ext cx="914400" cy="193800"/>
          </a:xfrm>
          <a:prstGeom prst="rect">
            <a:avLst/>
          </a:prstGeom>
        </p:spPr>
        <p:txBody>
          <a:bodyPr anchorCtr="0" anchor="t" bIns="0" lIns="0" spcFirstLastPara="1" rIns="0" wrap="square" tIns="0">
            <a:spAutoFit/>
          </a:bodyPr>
          <a:lstStyle/>
          <a:p>
            <a:pPr indent="0" lvl="0" marL="0" rtl="0" algn="ctr">
              <a:lnSpc>
                <a:spcPct val="90000"/>
              </a:lnSpc>
              <a:spcBef>
                <a:spcPts val="0"/>
              </a:spcBef>
              <a:spcAft>
                <a:spcPts val="600"/>
              </a:spcAft>
              <a:buNone/>
            </a:pPr>
            <a:r>
              <a:rPr lang="en">
                <a:solidFill>
                  <a:srgbClr val="F26530"/>
                </a:solidFill>
                <a:latin typeface="Roboto Medium"/>
                <a:ea typeface="Roboto Medium"/>
                <a:cs typeface="Roboto Medium"/>
                <a:sym typeface="Roboto Medium"/>
              </a:rPr>
              <a:t>iPaaS</a:t>
            </a:r>
            <a:endParaRPr>
              <a:solidFill>
                <a:srgbClr val="F26530"/>
              </a:solidFill>
            </a:endParaRPr>
          </a:p>
        </p:txBody>
      </p:sp>
      <p:sp>
        <p:nvSpPr>
          <p:cNvPr id="1179" name="Google Shape;1179;p93"/>
          <p:cNvSpPr txBox="1"/>
          <p:nvPr>
            <p:ph idx="1" type="body"/>
          </p:nvPr>
        </p:nvSpPr>
        <p:spPr>
          <a:xfrm>
            <a:off x="452687" y="3626000"/>
            <a:ext cx="1227600" cy="461700"/>
          </a:xfrm>
          <a:prstGeom prst="rect">
            <a:avLst/>
          </a:prstGeom>
        </p:spPr>
        <p:txBody>
          <a:bodyPr anchorCtr="0" anchor="t" bIns="0" lIns="0" spcFirstLastPara="1" rIns="0" wrap="square" tIns="0">
            <a:spAutoFit/>
          </a:bodyPr>
          <a:lstStyle/>
          <a:p>
            <a:pPr indent="0" lvl="0" marL="0" rtl="0" algn="ctr">
              <a:lnSpc>
                <a:spcPct val="100000"/>
              </a:lnSpc>
              <a:spcBef>
                <a:spcPts val="0"/>
              </a:spcBef>
              <a:spcAft>
                <a:spcPts val="600"/>
              </a:spcAft>
              <a:buNone/>
            </a:pPr>
            <a:r>
              <a:rPr lang="en" sz="1000"/>
              <a:t>Construa, gerencie e mantenha integrações</a:t>
            </a:r>
            <a:endParaRPr sz="1000"/>
          </a:p>
        </p:txBody>
      </p:sp>
      <p:sp>
        <p:nvSpPr>
          <p:cNvPr id="1180" name="Google Shape;1180;p93"/>
          <p:cNvSpPr txBox="1"/>
          <p:nvPr>
            <p:ph idx="1" type="body"/>
          </p:nvPr>
        </p:nvSpPr>
        <p:spPr>
          <a:xfrm>
            <a:off x="3259600" y="3626000"/>
            <a:ext cx="1227600" cy="461700"/>
          </a:xfrm>
          <a:prstGeom prst="rect">
            <a:avLst/>
          </a:prstGeom>
        </p:spPr>
        <p:txBody>
          <a:bodyPr anchorCtr="0" anchor="t" bIns="0" lIns="0" spcFirstLastPara="1" rIns="0" wrap="square" tIns="0">
            <a:spAutoFit/>
          </a:bodyPr>
          <a:lstStyle/>
          <a:p>
            <a:pPr indent="0" lvl="0" marL="0" rtl="0" algn="ctr">
              <a:lnSpc>
                <a:spcPct val="100000"/>
              </a:lnSpc>
              <a:spcBef>
                <a:spcPts val="0"/>
              </a:spcBef>
              <a:spcAft>
                <a:spcPts val="600"/>
              </a:spcAft>
              <a:buNone/>
            </a:pPr>
            <a:r>
              <a:rPr lang="en" sz="1000"/>
              <a:t>Construa, gerencie e mantenha aplicativos web e mobile</a:t>
            </a:r>
            <a:endParaRPr sz="1000"/>
          </a:p>
        </p:txBody>
      </p:sp>
      <p:sp>
        <p:nvSpPr>
          <p:cNvPr id="1181" name="Google Shape;1181;p93"/>
          <p:cNvSpPr txBox="1"/>
          <p:nvPr>
            <p:ph idx="1" type="body"/>
          </p:nvPr>
        </p:nvSpPr>
        <p:spPr>
          <a:xfrm>
            <a:off x="4663062" y="3626000"/>
            <a:ext cx="1227600" cy="615600"/>
          </a:xfrm>
          <a:prstGeom prst="rect">
            <a:avLst/>
          </a:prstGeom>
        </p:spPr>
        <p:txBody>
          <a:bodyPr anchorCtr="0" anchor="t" bIns="0" lIns="0" spcFirstLastPara="1" rIns="0" wrap="square" tIns="0">
            <a:spAutoFit/>
          </a:bodyPr>
          <a:lstStyle/>
          <a:p>
            <a:pPr indent="0" lvl="0" marL="0" rtl="0" algn="ctr">
              <a:lnSpc>
                <a:spcPct val="100000"/>
              </a:lnSpc>
              <a:spcBef>
                <a:spcPts val="0"/>
              </a:spcBef>
              <a:spcAft>
                <a:spcPts val="600"/>
              </a:spcAft>
              <a:buNone/>
            </a:pPr>
            <a:r>
              <a:rPr lang="en" sz="1000"/>
              <a:t>Construa, gerencie e monitore a</a:t>
            </a:r>
            <a:br>
              <a:rPr lang="en" sz="1000"/>
            </a:br>
            <a:r>
              <a:rPr lang="en" sz="1000"/>
              <a:t>transferência de documentos EDI</a:t>
            </a:r>
            <a:endParaRPr sz="1000"/>
          </a:p>
        </p:txBody>
      </p:sp>
      <p:sp>
        <p:nvSpPr>
          <p:cNvPr id="1182" name="Google Shape;1182;p93"/>
          <p:cNvSpPr txBox="1"/>
          <p:nvPr>
            <p:ph idx="1" type="body"/>
          </p:nvPr>
        </p:nvSpPr>
        <p:spPr>
          <a:xfrm>
            <a:off x="1856149" y="3626000"/>
            <a:ext cx="1227600" cy="507900"/>
          </a:xfrm>
          <a:prstGeom prst="rect">
            <a:avLst/>
          </a:prstGeom>
        </p:spPr>
        <p:txBody>
          <a:bodyPr anchorCtr="0" anchor="t" bIns="0" lIns="91425" spcFirstLastPara="1" rIns="91425" wrap="square" tIns="0">
            <a:spAutoFit/>
          </a:bodyPr>
          <a:lstStyle/>
          <a:p>
            <a:pPr indent="0" lvl="0" marL="0" rtl="0" algn="ctr">
              <a:lnSpc>
                <a:spcPct val="100000"/>
              </a:lnSpc>
              <a:spcBef>
                <a:spcPts val="0"/>
              </a:spcBef>
              <a:spcAft>
                <a:spcPts val="600"/>
              </a:spcAft>
              <a:buNone/>
            </a:pPr>
            <a:r>
              <a:rPr lang="en" sz="1100"/>
              <a:t>Crie, controle</a:t>
            </a:r>
            <a:br>
              <a:rPr lang="en" sz="1100"/>
            </a:br>
            <a:r>
              <a:rPr lang="en" sz="1100"/>
              <a:t>e consuma</a:t>
            </a:r>
            <a:br>
              <a:rPr lang="en" sz="1100"/>
            </a:br>
            <a:r>
              <a:rPr lang="en" sz="1100"/>
              <a:t>suas APIs</a:t>
            </a:r>
            <a:endParaRPr sz="1100"/>
          </a:p>
        </p:txBody>
      </p:sp>
      <p:sp>
        <p:nvSpPr>
          <p:cNvPr id="1183" name="Google Shape;1183;p93"/>
          <p:cNvSpPr txBox="1"/>
          <p:nvPr>
            <p:ph idx="1" type="body"/>
          </p:nvPr>
        </p:nvSpPr>
        <p:spPr>
          <a:xfrm>
            <a:off x="7469975" y="3626000"/>
            <a:ext cx="1227600" cy="461700"/>
          </a:xfrm>
          <a:prstGeom prst="rect">
            <a:avLst/>
          </a:prstGeom>
        </p:spPr>
        <p:txBody>
          <a:bodyPr anchorCtr="0" anchor="t" bIns="0" lIns="0" spcFirstLastPara="1" rIns="0" wrap="square" tIns="0">
            <a:spAutoFit/>
          </a:bodyPr>
          <a:lstStyle/>
          <a:p>
            <a:pPr indent="0" lvl="0" marL="0" rtl="0" algn="ctr">
              <a:lnSpc>
                <a:spcPct val="100000"/>
              </a:lnSpc>
              <a:spcBef>
                <a:spcPts val="0"/>
              </a:spcBef>
              <a:spcAft>
                <a:spcPts val="600"/>
              </a:spcAft>
              <a:buNone/>
            </a:pPr>
            <a:r>
              <a:rPr lang="en" sz="1000"/>
              <a:t>Gerencie, monitore e administre projetos em um só lugar</a:t>
            </a:r>
            <a:endParaRPr sz="1000"/>
          </a:p>
        </p:txBody>
      </p:sp>
      <p:sp>
        <p:nvSpPr>
          <p:cNvPr id="1184" name="Google Shape;1184;p93"/>
          <p:cNvSpPr txBox="1"/>
          <p:nvPr>
            <p:ph idx="1" type="body"/>
          </p:nvPr>
        </p:nvSpPr>
        <p:spPr>
          <a:xfrm>
            <a:off x="6066513" y="3626000"/>
            <a:ext cx="1227600" cy="461700"/>
          </a:xfrm>
          <a:prstGeom prst="rect">
            <a:avLst/>
          </a:prstGeom>
        </p:spPr>
        <p:txBody>
          <a:bodyPr anchorCtr="0" anchor="t" bIns="0" lIns="0" spcFirstLastPara="1" rIns="0" wrap="square" tIns="0">
            <a:spAutoFit/>
          </a:bodyPr>
          <a:lstStyle/>
          <a:p>
            <a:pPr indent="0" lvl="0" marL="0" rtl="0" algn="ctr">
              <a:lnSpc>
                <a:spcPct val="100000"/>
              </a:lnSpc>
              <a:spcBef>
                <a:spcPts val="0"/>
              </a:spcBef>
              <a:spcAft>
                <a:spcPts val="600"/>
              </a:spcAft>
              <a:buNone/>
            </a:pPr>
            <a:r>
              <a:rPr lang="en" sz="1000"/>
              <a:t>Obtenha integrações pré-construídas certificadas</a:t>
            </a:r>
            <a:endParaRPr sz="1000"/>
          </a:p>
        </p:txBody>
      </p:sp>
      <p:pic>
        <p:nvPicPr>
          <p:cNvPr id="1185" name="Google Shape;1185;p93"/>
          <p:cNvPicPr preferRelativeResize="0"/>
          <p:nvPr/>
        </p:nvPicPr>
        <p:blipFill>
          <a:blip r:embed="rId10">
            <a:alphaModFix/>
          </a:blip>
          <a:stretch>
            <a:fillRect/>
          </a:stretch>
        </p:blipFill>
        <p:spPr>
          <a:xfrm>
            <a:off x="505508" y="3134770"/>
            <a:ext cx="1121950" cy="338834"/>
          </a:xfrm>
          <a:prstGeom prst="rect">
            <a:avLst/>
          </a:prstGeom>
          <a:noFill/>
          <a:ln>
            <a:noFill/>
          </a:ln>
        </p:spPr>
      </p:pic>
      <p:pic>
        <p:nvPicPr>
          <p:cNvPr id="1186" name="Google Shape;1186;p93"/>
          <p:cNvPicPr preferRelativeResize="0"/>
          <p:nvPr/>
        </p:nvPicPr>
        <p:blipFill>
          <a:blip r:embed="rId10">
            <a:alphaModFix/>
          </a:blip>
          <a:stretch>
            <a:fillRect/>
          </a:stretch>
        </p:blipFill>
        <p:spPr>
          <a:xfrm>
            <a:off x="1908966" y="3134770"/>
            <a:ext cx="1121950" cy="338834"/>
          </a:xfrm>
          <a:prstGeom prst="rect">
            <a:avLst/>
          </a:prstGeom>
          <a:noFill/>
          <a:ln>
            <a:noFill/>
          </a:ln>
        </p:spPr>
      </p:pic>
      <p:pic>
        <p:nvPicPr>
          <p:cNvPr id="1187" name="Google Shape;1187;p93"/>
          <p:cNvPicPr preferRelativeResize="0"/>
          <p:nvPr/>
        </p:nvPicPr>
        <p:blipFill>
          <a:blip r:embed="rId10">
            <a:alphaModFix/>
          </a:blip>
          <a:stretch>
            <a:fillRect/>
          </a:stretch>
        </p:blipFill>
        <p:spPr>
          <a:xfrm>
            <a:off x="3312425" y="3134770"/>
            <a:ext cx="1121950" cy="338834"/>
          </a:xfrm>
          <a:prstGeom prst="rect">
            <a:avLst/>
          </a:prstGeom>
          <a:noFill/>
          <a:ln>
            <a:noFill/>
          </a:ln>
        </p:spPr>
      </p:pic>
      <p:pic>
        <p:nvPicPr>
          <p:cNvPr id="1188" name="Google Shape;1188;p93"/>
          <p:cNvPicPr preferRelativeResize="0"/>
          <p:nvPr/>
        </p:nvPicPr>
        <p:blipFill>
          <a:blip r:embed="rId10">
            <a:alphaModFix/>
          </a:blip>
          <a:stretch>
            <a:fillRect/>
          </a:stretch>
        </p:blipFill>
        <p:spPr>
          <a:xfrm>
            <a:off x="4715883" y="3134770"/>
            <a:ext cx="1121950" cy="338834"/>
          </a:xfrm>
          <a:prstGeom prst="rect">
            <a:avLst/>
          </a:prstGeom>
          <a:noFill/>
          <a:ln>
            <a:noFill/>
          </a:ln>
        </p:spPr>
      </p:pic>
      <p:pic>
        <p:nvPicPr>
          <p:cNvPr id="1189" name="Google Shape;1189;p93"/>
          <p:cNvPicPr preferRelativeResize="0"/>
          <p:nvPr/>
        </p:nvPicPr>
        <p:blipFill>
          <a:blip r:embed="rId10">
            <a:alphaModFix/>
          </a:blip>
          <a:stretch>
            <a:fillRect/>
          </a:stretch>
        </p:blipFill>
        <p:spPr>
          <a:xfrm>
            <a:off x="6119342" y="3134770"/>
            <a:ext cx="1121950" cy="338834"/>
          </a:xfrm>
          <a:prstGeom prst="rect">
            <a:avLst/>
          </a:prstGeom>
          <a:noFill/>
          <a:ln>
            <a:noFill/>
          </a:ln>
        </p:spPr>
      </p:pic>
      <p:pic>
        <p:nvPicPr>
          <p:cNvPr id="1190" name="Google Shape;1190;p93"/>
          <p:cNvPicPr preferRelativeResize="0"/>
          <p:nvPr/>
        </p:nvPicPr>
        <p:blipFill>
          <a:blip r:embed="rId10">
            <a:alphaModFix/>
          </a:blip>
          <a:stretch>
            <a:fillRect/>
          </a:stretch>
        </p:blipFill>
        <p:spPr>
          <a:xfrm>
            <a:off x="7522800" y="3134770"/>
            <a:ext cx="1121950" cy="338834"/>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0">
  <p:cSld>
    <p:spTree>
      <p:nvGrpSpPr>
        <p:cNvPr id="1194" name="Shape 1194"/>
        <p:cNvGrpSpPr/>
        <p:nvPr/>
      </p:nvGrpSpPr>
      <p:grpSpPr>
        <a:xfrm>
          <a:off x="0" y="0"/>
          <a:ext cx="0" cy="0"/>
          <a:chOff x="0" y="0"/>
          <a:chExt cx="0" cy="0"/>
        </a:xfrm>
      </p:grpSpPr>
      <p:sp>
        <p:nvSpPr>
          <p:cNvPr id="1195" name="Google Shape;1195;p94"/>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196" name="Google Shape;1196;p94"/>
          <p:cNvGrpSpPr/>
          <p:nvPr/>
        </p:nvGrpSpPr>
        <p:grpSpPr>
          <a:xfrm>
            <a:off x="1425175" y="1005850"/>
            <a:ext cx="6347656" cy="3743801"/>
            <a:chOff x="1425175" y="1005850"/>
            <a:chExt cx="6347656" cy="3743801"/>
          </a:xfrm>
        </p:grpSpPr>
        <p:pic>
          <p:nvPicPr>
            <p:cNvPr id="1197" name="Google Shape;1197;p94"/>
            <p:cNvPicPr preferRelativeResize="0"/>
            <p:nvPr/>
          </p:nvPicPr>
          <p:blipFill rotWithShape="1">
            <a:blip r:embed="rId3">
              <a:alphaModFix/>
            </a:blip>
            <a:srcRect b="0" l="26964" r="0" t="0"/>
            <a:stretch/>
          </p:blipFill>
          <p:spPr>
            <a:xfrm>
              <a:off x="1425175" y="1005850"/>
              <a:ext cx="3365073" cy="3743801"/>
            </a:xfrm>
            <a:prstGeom prst="rect">
              <a:avLst/>
            </a:prstGeom>
            <a:noFill/>
            <a:ln>
              <a:noFill/>
            </a:ln>
          </p:spPr>
        </p:pic>
        <p:pic>
          <p:nvPicPr>
            <p:cNvPr id="1198" name="Google Shape;1198;p94"/>
            <p:cNvPicPr preferRelativeResize="0"/>
            <p:nvPr/>
          </p:nvPicPr>
          <p:blipFill>
            <a:blip r:embed="rId4">
              <a:alphaModFix/>
            </a:blip>
            <a:stretch>
              <a:fillRect/>
            </a:stretch>
          </p:blipFill>
          <p:spPr>
            <a:xfrm>
              <a:off x="4790264" y="1007790"/>
              <a:ext cx="2982568" cy="3739898"/>
            </a:xfrm>
            <a:prstGeom prst="rect">
              <a:avLst/>
            </a:prstGeom>
            <a:noFill/>
            <a:ln>
              <a:noFill/>
            </a:ln>
          </p:spPr>
        </p:pic>
      </p:grpSp>
      <p:pic>
        <p:nvPicPr>
          <p:cNvPr id="1199" name="Google Shape;1199;p94"/>
          <p:cNvPicPr preferRelativeResize="0"/>
          <p:nvPr/>
        </p:nvPicPr>
        <p:blipFill>
          <a:blip r:embed="rId5">
            <a:alphaModFix/>
          </a:blip>
          <a:stretch>
            <a:fillRect/>
          </a:stretch>
        </p:blipFill>
        <p:spPr>
          <a:xfrm>
            <a:off x="7733200" y="1653649"/>
            <a:ext cx="1174596" cy="679800"/>
          </a:xfrm>
          <a:prstGeom prst="rect">
            <a:avLst/>
          </a:prstGeom>
          <a:noFill/>
          <a:ln>
            <a:noFill/>
          </a:ln>
        </p:spPr>
      </p:pic>
      <p:grpSp>
        <p:nvGrpSpPr>
          <p:cNvPr id="1200" name="Google Shape;1200;p94"/>
          <p:cNvGrpSpPr/>
          <p:nvPr/>
        </p:nvGrpSpPr>
        <p:grpSpPr>
          <a:xfrm>
            <a:off x="1425175" y="1005850"/>
            <a:ext cx="6347656" cy="3743801"/>
            <a:chOff x="-6666975" y="1005850"/>
            <a:chExt cx="6347656" cy="3743801"/>
          </a:xfrm>
        </p:grpSpPr>
        <p:pic>
          <p:nvPicPr>
            <p:cNvPr id="1201" name="Google Shape;1201;p94"/>
            <p:cNvPicPr preferRelativeResize="0"/>
            <p:nvPr/>
          </p:nvPicPr>
          <p:blipFill rotWithShape="1">
            <a:blip r:embed="rId6">
              <a:alphaModFix/>
            </a:blip>
            <a:srcRect b="0" l="26964" r="0" t="0"/>
            <a:stretch/>
          </p:blipFill>
          <p:spPr>
            <a:xfrm>
              <a:off x="-6666975" y="1005850"/>
              <a:ext cx="3365073" cy="3743801"/>
            </a:xfrm>
            <a:prstGeom prst="rect">
              <a:avLst/>
            </a:prstGeom>
            <a:noFill/>
            <a:ln>
              <a:noFill/>
            </a:ln>
          </p:spPr>
        </p:pic>
        <p:pic>
          <p:nvPicPr>
            <p:cNvPr id="1202" name="Google Shape;1202;p94"/>
            <p:cNvPicPr preferRelativeResize="0"/>
            <p:nvPr/>
          </p:nvPicPr>
          <p:blipFill rotWithShape="1">
            <a:blip r:embed="rId7">
              <a:alphaModFix/>
            </a:blip>
            <a:srcRect b="49" l="0" r="0" t="49"/>
            <a:stretch/>
          </p:blipFill>
          <p:spPr>
            <a:xfrm>
              <a:off x="-3301886" y="1007790"/>
              <a:ext cx="2982568" cy="3739898"/>
            </a:xfrm>
            <a:prstGeom prst="rect">
              <a:avLst/>
            </a:prstGeom>
            <a:noFill/>
            <a:ln>
              <a:noFill/>
            </a:ln>
          </p:spPr>
        </p:pic>
      </p:grpSp>
      <p:grpSp>
        <p:nvGrpSpPr>
          <p:cNvPr id="1203" name="Google Shape;1203;p94"/>
          <p:cNvGrpSpPr/>
          <p:nvPr/>
        </p:nvGrpSpPr>
        <p:grpSpPr>
          <a:xfrm>
            <a:off x="1425175" y="1005850"/>
            <a:ext cx="6347656" cy="3743801"/>
            <a:chOff x="10705625" y="1005850"/>
            <a:chExt cx="6347656" cy="3743801"/>
          </a:xfrm>
        </p:grpSpPr>
        <p:pic>
          <p:nvPicPr>
            <p:cNvPr id="1204" name="Google Shape;1204;p94"/>
            <p:cNvPicPr preferRelativeResize="0"/>
            <p:nvPr/>
          </p:nvPicPr>
          <p:blipFill rotWithShape="1">
            <a:blip r:embed="rId8">
              <a:alphaModFix/>
            </a:blip>
            <a:srcRect b="0" l="26964" r="0" t="0"/>
            <a:stretch/>
          </p:blipFill>
          <p:spPr>
            <a:xfrm>
              <a:off x="10705625" y="1005850"/>
              <a:ext cx="3365073" cy="3743801"/>
            </a:xfrm>
            <a:prstGeom prst="rect">
              <a:avLst/>
            </a:prstGeom>
            <a:noFill/>
            <a:ln>
              <a:noFill/>
            </a:ln>
          </p:spPr>
        </p:pic>
        <p:pic>
          <p:nvPicPr>
            <p:cNvPr id="1205" name="Google Shape;1205;p94"/>
            <p:cNvPicPr preferRelativeResize="0"/>
            <p:nvPr/>
          </p:nvPicPr>
          <p:blipFill rotWithShape="1">
            <a:blip r:embed="rId9">
              <a:alphaModFix/>
            </a:blip>
            <a:srcRect b="49" l="0" r="0" t="49"/>
            <a:stretch/>
          </p:blipFill>
          <p:spPr>
            <a:xfrm>
              <a:off x="14070714" y="1007790"/>
              <a:ext cx="2982568" cy="3739898"/>
            </a:xfrm>
            <a:prstGeom prst="rect">
              <a:avLst/>
            </a:prstGeom>
            <a:noFill/>
            <a:ln>
              <a:noFill/>
            </a:ln>
          </p:spPr>
        </p:pic>
      </p:grpSp>
      <p:grpSp>
        <p:nvGrpSpPr>
          <p:cNvPr id="1206" name="Google Shape;1206;p94"/>
          <p:cNvGrpSpPr/>
          <p:nvPr/>
        </p:nvGrpSpPr>
        <p:grpSpPr>
          <a:xfrm>
            <a:off x="1425175" y="1005850"/>
            <a:ext cx="6347656" cy="3743801"/>
            <a:chOff x="1425175" y="5562425"/>
            <a:chExt cx="6347656" cy="3743801"/>
          </a:xfrm>
        </p:grpSpPr>
        <p:pic>
          <p:nvPicPr>
            <p:cNvPr id="1207" name="Google Shape;1207;p94"/>
            <p:cNvPicPr preferRelativeResize="0"/>
            <p:nvPr/>
          </p:nvPicPr>
          <p:blipFill rotWithShape="1">
            <a:blip r:embed="rId10">
              <a:alphaModFix/>
            </a:blip>
            <a:srcRect b="0" l="26964" r="0" t="0"/>
            <a:stretch/>
          </p:blipFill>
          <p:spPr>
            <a:xfrm>
              <a:off x="1425175" y="5562425"/>
              <a:ext cx="3365073" cy="3743801"/>
            </a:xfrm>
            <a:prstGeom prst="rect">
              <a:avLst/>
            </a:prstGeom>
            <a:noFill/>
            <a:ln>
              <a:noFill/>
            </a:ln>
          </p:spPr>
        </p:pic>
        <p:pic>
          <p:nvPicPr>
            <p:cNvPr id="1208" name="Google Shape;1208;p94"/>
            <p:cNvPicPr preferRelativeResize="0"/>
            <p:nvPr/>
          </p:nvPicPr>
          <p:blipFill rotWithShape="1">
            <a:blip r:embed="rId11">
              <a:alphaModFix/>
            </a:blip>
            <a:srcRect b="49" l="0" r="0" t="49"/>
            <a:stretch/>
          </p:blipFill>
          <p:spPr>
            <a:xfrm>
              <a:off x="4790264" y="5564365"/>
              <a:ext cx="2982568" cy="3739897"/>
            </a:xfrm>
            <a:prstGeom prst="rect">
              <a:avLst/>
            </a:prstGeom>
            <a:noFill/>
            <a:ln>
              <a:noFill/>
            </a:ln>
          </p:spPr>
        </p:pic>
      </p:grpSp>
      <p:grpSp>
        <p:nvGrpSpPr>
          <p:cNvPr id="1209" name="Google Shape;1209;p94"/>
          <p:cNvGrpSpPr/>
          <p:nvPr/>
        </p:nvGrpSpPr>
        <p:grpSpPr>
          <a:xfrm>
            <a:off x="1425175" y="1005850"/>
            <a:ext cx="6347656" cy="3743801"/>
            <a:chOff x="1425175" y="-4026950"/>
            <a:chExt cx="6347656" cy="3743801"/>
          </a:xfrm>
        </p:grpSpPr>
        <p:pic>
          <p:nvPicPr>
            <p:cNvPr id="1210" name="Google Shape;1210;p94"/>
            <p:cNvPicPr preferRelativeResize="0"/>
            <p:nvPr/>
          </p:nvPicPr>
          <p:blipFill rotWithShape="1">
            <a:blip r:embed="rId12">
              <a:alphaModFix/>
            </a:blip>
            <a:srcRect b="0" l="26964" r="0" t="0"/>
            <a:stretch/>
          </p:blipFill>
          <p:spPr>
            <a:xfrm>
              <a:off x="1425175" y="-4026950"/>
              <a:ext cx="3365073" cy="3743801"/>
            </a:xfrm>
            <a:prstGeom prst="rect">
              <a:avLst/>
            </a:prstGeom>
            <a:noFill/>
            <a:ln>
              <a:noFill/>
            </a:ln>
          </p:spPr>
        </p:pic>
        <p:pic>
          <p:nvPicPr>
            <p:cNvPr id="1211" name="Google Shape;1211;p94"/>
            <p:cNvPicPr preferRelativeResize="0"/>
            <p:nvPr/>
          </p:nvPicPr>
          <p:blipFill rotWithShape="1">
            <a:blip r:embed="rId13">
              <a:alphaModFix/>
            </a:blip>
            <a:srcRect b="49" l="0" r="0" t="49"/>
            <a:stretch/>
          </p:blipFill>
          <p:spPr>
            <a:xfrm>
              <a:off x="4790264" y="-4025010"/>
              <a:ext cx="2982568" cy="3739898"/>
            </a:xfrm>
            <a:prstGeom prst="rect">
              <a:avLst/>
            </a:prstGeom>
            <a:noFill/>
            <a:ln>
              <a:noFill/>
            </a:ln>
          </p:spPr>
        </p:pic>
      </p:grpSp>
      <p:pic>
        <p:nvPicPr>
          <p:cNvPr id="1212" name="Google Shape;1212;p94"/>
          <p:cNvPicPr preferRelativeResize="0"/>
          <p:nvPr/>
        </p:nvPicPr>
        <p:blipFill>
          <a:blip r:embed="rId14">
            <a:alphaModFix/>
          </a:blip>
          <a:stretch>
            <a:fillRect/>
          </a:stretch>
        </p:blipFill>
        <p:spPr>
          <a:xfrm>
            <a:off x="5309775" y="678575"/>
            <a:ext cx="2315350" cy="357750"/>
          </a:xfrm>
          <a:prstGeom prst="rect">
            <a:avLst/>
          </a:prstGeom>
          <a:noFill/>
          <a:ln>
            <a:noFill/>
          </a:ln>
        </p:spPr>
      </p:pic>
      <p:sp>
        <p:nvSpPr>
          <p:cNvPr id="1213" name="Google Shape;1213;p94"/>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14" name="Google Shape;1214;p94"/>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rgbClr val="1D5066"/>
                </a:solidFill>
                <a:latin typeface="Roboto"/>
                <a:ea typeface="Roboto"/>
                <a:cs typeface="Roboto"/>
                <a:sym typeface="Roboto"/>
              </a:rPr>
              <a:t>SEGURANÇA, GOVERNANÇA E ESCALABILIDADE DA PLATAFORMA</a:t>
            </a:r>
            <a:endParaRPr b="1" sz="1500">
              <a:solidFill>
                <a:srgbClr val="1D5066"/>
              </a:solidFill>
              <a:latin typeface="Roboto"/>
              <a:ea typeface="Roboto"/>
              <a:cs typeface="Roboto"/>
              <a:sym typeface="Roboto"/>
            </a:endParaRPr>
          </a:p>
        </p:txBody>
      </p:sp>
      <p:sp>
        <p:nvSpPr>
          <p:cNvPr id="1215" name="Google Shape;1215;p94"/>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ABRANGENTES DA PLATAFORMA</a:t>
            </a:r>
            <a:endParaRPr b="1" sz="1500">
              <a:solidFill>
                <a:schemeClr val="accent4"/>
              </a:solidFill>
              <a:latin typeface="Roboto"/>
              <a:ea typeface="Roboto"/>
              <a:cs typeface="Roboto"/>
              <a:sym typeface="Roboto"/>
            </a:endParaRPr>
          </a:p>
        </p:txBody>
      </p:sp>
      <p:sp>
        <p:nvSpPr>
          <p:cNvPr id="1216" name="Google Shape;1216;p94"/>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REUTILIZÁVEIS</a:t>
            </a:r>
            <a:endParaRPr b="1" sz="1500">
              <a:solidFill>
                <a:schemeClr val="accent4"/>
              </a:solidFill>
              <a:latin typeface="Roboto"/>
              <a:ea typeface="Roboto"/>
              <a:cs typeface="Roboto"/>
              <a:sym typeface="Roboto"/>
            </a:endParaRPr>
          </a:p>
        </p:txBody>
      </p:sp>
      <p:sp>
        <p:nvSpPr>
          <p:cNvPr id="1217" name="Google Shape;1217;p94"/>
          <p:cNvSpPr txBox="1"/>
          <p:nvPr/>
        </p:nvSpPr>
        <p:spPr>
          <a:xfrm>
            <a:off x="2075325"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SEGURANÇA &amp; COMPLIANCE</a:t>
            </a:r>
            <a:endParaRPr b="1" sz="1200">
              <a:solidFill>
                <a:srgbClr val="1D5066"/>
              </a:solidFill>
              <a:latin typeface="Roboto"/>
              <a:ea typeface="Roboto"/>
              <a:cs typeface="Roboto"/>
              <a:sym typeface="Roboto"/>
            </a:endParaRPr>
          </a:p>
        </p:txBody>
      </p:sp>
      <p:sp>
        <p:nvSpPr>
          <p:cNvPr id="1218" name="Google Shape;1218;p94"/>
          <p:cNvSpPr txBox="1"/>
          <p:nvPr/>
        </p:nvSpPr>
        <p:spPr>
          <a:xfrm>
            <a:off x="4033000"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GOVERNANÇA</a:t>
            </a:r>
            <a:endParaRPr b="1" sz="1200">
              <a:solidFill>
                <a:srgbClr val="1D5066"/>
              </a:solidFill>
              <a:latin typeface="Roboto"/>
              <a:ea typeface="Roboto"/>
              <a:cs typeface="Roboto"/>
              <a:sym typeface="Roboto"/>
            </a:endParaRPr>
          </a:p>
        </p:txBody>
      </p:sp>
      <p:sp>
        <p:nvSpPr>
          <p:cNvPr id="1219" name="Google Shape;1219;p94"/>
          <p:cNvSpPr txBox="1"/>
          <p:nvPr/>
        </p:nvSpPr>
        <p:spPr>
          <a:xfrm>
            <a:off x="5840150" y="3257800"/>
            <a:ext cx="1704600" cy="1155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750">
                <a:solidFill>
                  <a:srgbClr val="1D5066"/>
                </a:solidFill>
                <a:latin typeface="Roboto"/>
                <a:ea typeface="Roboto"/>
                <a:cs typeface="Roboto"/>
                <a:sym typeface="Roboto"/>
              </a:rPr>
              <a:t>ESCALABILIDADE &amp; CONFIABILIDADE</a:t>
            </a:r>
            <a:endParaRPr b="1" sz="1100">
              <a:solidFill>
                <a:srgbClr val="1D5066"/>
              </a:solidFill>
              <a:latin typeface="Roboto"/>
              <a:ea typeface="Roboto"/>
              <a:cs typeface="Roboto"/>
              <a:sym typeface="Roboto"/>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xit" presetID="1" presetSubtype="0">
                                  <p:stCondLst>
                                    <p:cond delay="0"/>
                                  </p:stCondLst>
                                  <p:childTnLst>
                                    <p:set>
                                      <p:cBhvr>
                                        <p:cTn dur="1" fill="hold">
                                          <p:stCondLst>
                                            <p:cond delay="0"/>
                                          </p:stCondLst>
                                        </p:cTn>
                                        <p:tgtEl>
                                          <p:spTgt spid="1196"/>
                                        </p:tgtEl>
                                        <p:attrNameLst>
                                          <p:attrName>style.visibility</p:attrName>
                                        </p:attrNameLst>
                                      </p:cBhvr>
                                      <p:to>
                                        <p:strVal val="hidden"/>
                                      </p:to>
                                    </p:set>
                                  </p:childTnLst>
                                </p:cTn>
                              </p:par>
                              <p:par>
                                <p:cTn fill="hold" nodeType="withEffect" presetClass="entr" presetID="1" presetSubtype="0">
                                  <p:stCondLst>
                                    <p:cond delay="0"/>
                                  </p:stCondLst>
                                  <p:childTnLst>
                                    <p:set>
                                      <p:cBhvr>
                                        <p:cTn dur="1" fill="hold">
                                          <p:stCondLst>
                                            <p:cond delay="0"/>
                                          </p:stCondLst>
                                        </p:cTn>
                                        <p:tgtEl>
                                          <p:spTgt spid="1203"/>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xit" presetID="1" presetSubtype="0">
                                  <p:stCondLst>
                                    <p:cond delay="0"/>
                                  </p:stCondLst>
                                  <p:childTnLst>
                                    <p:set>
                                      <p:cBhvr>
                                        <p:cTn dur="1" fill="hold">
                                          <p:stCondLst>
                                            <p:cond delay="0"/>
                                          </p:stCondLst>
                                        </p:cTn>
                                        <p:tgtEl>
                                          <p:spTgt spid="1203"/>
                                        </p:tgtEl>
                                        <p:attrNameLst>
                                          <p:attrName>style.visibility</p:attrName>
                                        </p:attrNameLst>
                                      </p:cBhvr>
                                      <p:to>
                                        <p:strVal val="hidden"/>
                                      </p:to>
                                    </p:set>
                                  </p:childTnLst>
                                </p:cTn>
                              </p:par>
                              <p:par>
                                <p:cTn fill="hold" nodeType="withEffect" presetClass="entr" presetID="1" presetSubtype="0">
                                  <p:stCondLst>
                                    <p:cond delay="0"/>
                                  </p:stCondLst>
                                  <p:childTnLst>
                                    <p:set>
                                      <p:cBhvr>
                                        <p:cTn dur="1" fill="hold">
                                          <p:stCondLst>
                                            <p:cond delay="0"/>
                                          </p:stCondLst>
                                        </p:cTn>
                                        <p:tgtEl>
                                          <p:spTgt spid="1200"/>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xit" presetID="1" presetSubtype="0">
                                  <p:stCondLst>
                                    <p:cond delay="0"/>
                                  </p:stCondLst>
                                  <p:childTnLst>
                                    <p:set>
                                      <p:cBhvr>
                                        <p:cTn dur="1" fill="hold">
                                          <p:stCondLst>
                                            <p:cond delay="0"/>
                                          </p:stCondLst>
                                        </p:cTn>
                                        <p:tgtEl>
                                          <p:spTgt spid="1200"/>
                                        </p:tgtEl>
                                        <p:attrNameLst>
                                          <p:attrName>style.visibility</p:attrName>
                                        </p:attrNameLst>
                                      </p:cBhvr>
                                      <p:to>
                                        <p:strVal val="hidden"/>
                                      </p:to>
                                    </p:set>
                                  </p:childTnLst>
                                </p:cTn>
                              </p:par>
                              <p:par>
                                <p:cTn fill="hold" nodeType="withEffect" presetClass="entr" presetID="1" presetSubtype="0">
                                  <p:stCondLst>
                                    <p:cond delay="0"/>
                                  </p:stCondLst>
                                  <p:childTnLst>
                                    <p:set>
                                      <p:cBhvr>
                                        <p:cTn dur="1" fill="hold">
                                          <p:stCondLst>
                                            <p:cond delay="0"/>
                                          </p:stCondLst>
                                        </p:cTn>
                                        <p:tgtEl>
                                          <p:spTgt spid="1206"/>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xit" presetID="1" presetSubtype="0">
                                  <p:stCondLst>
                                    <p:cond delay="0"/>
                                  </p:stCondLst>
                                  <p:childTnLst>
                                    <p:set>
                                      <p:cBhvr>
                                        <p:cTn dur="1" fill="hold">
                                          <p:stCondLst>
                                            <p:cond delay="0"/>
                                          </p:stCondLst>
                                        </p:cTn>
                                        <p:tgtEl>
                                          <p:spTgt spid="1206"/>
                                        </p:tgtEl>
                                        <p:attrNameLst>
                                          <p:attrName>style.visibility</p:attrName>
                                        </p:attrNameLst>
                                      </p:cBhvr>
                                      <p:to>
                                        <p:strVal val="hidden"/>
                                      </p:to>
                                    </p:set>
                                  </p:childTnLst>
                                </p:cTn>
                              </p:par>
                              <p:par>
                                <p:cTn fill="hold" nodeType="withEffect" presetClass="entr" presetID="1" presetSubtype="0">
                                  <p:stCondLst>
                                    <p:cond delay="0"/>
                                  </p:stCondLst>
                                  <p:childTnLst>
                                    <p:set>
                                      <p:cBhvr>
                                        <p:cTn dur="1" fill="hold">
                                          <p:stCondLst>
                                            <p:cond delay="0"/>
                                          </p:stCondLst>
                                        </p:cTn>
                                        <p:tgtEl>
                                          <p:spTgt spid="1209"/>
                                        </p:tgtEl>
                                        <p:attrNameLst>
                                          <p:attrName>style.visibility</p:attrName>
                                        </p:attrNameLst>
                                      </p:cBhvr>
                                      <p:to>
                                        <p:strVal val="visible"/>
                                      </p:to>
                                    </p:set>
                                  </p:childTnLst>
                                </p:cTn>
                              </p:par>
                              <p:par>
                                <p:cTn fill="hold" nodeType="withEffect" presetClass="entr" presetID="10" presetSubtype="0">
                                  <p:stCondLst>
                                    <p:cond delay="0"/>
                                  </p:stCondLst>
                                  <p:childTnLst>
                                    <p:set>
                                      <p:cBhvr>
                                        <p:cTn dur="1" fill="hold">
                                          <p:stCondLst>
                                            <p:cond delay="0"/>
                                          </p:stCondLst>
                                        </p:cTn>
                                        <p:tgtEl>
                                          <p:spTgt spid="1199"/>
                                        </p:tgtEl>
                                        <p:attrNameLst>
                                          <p:attrName>style.visibility</p:attrName>
                                        </p:attrNameLst>
                                      </p:cBhvr>
                                      <p:to>
                                        <p:strVal val="visible"/>
                                      </p:to>
                                    </p:set>
                                    <p:animEffect filter="fade" transition="in">
                                      <p:cBhvr>
                                        <p:cTn dur="300"/>
                                        <p:tgtEl>
                                          <p:spTgt spid="119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23" name="Shape 1223"/>
        <p:cNvGrpSpPr/>
        <p:nvPr/>
      </p:nvGrpSpPr>
      <p:grpSpPr>
        <a:xfrm>
          <a:off x="0" y="0"/>
          <a:ext cx="0" cy="0"/>
          <a:chOff x="0" y="0"/>
          <a:chExt cx="0" cy="0"/>
        </a:xfrm>
      </p:grpSpPr>
      <p:sp>
        <p:nvSpPr>
          <p:cNvPr id="1224" name="Google Shape;1224;p95"/>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225" name="Google Shape;1225;p95"/>
          <p:cNvGrpSpPr/>
          <p:nvPr/>
        </p:nvGrpSpPr>
        <p:grpSpPr>
          <a:xfrm>
            <a:off x="1425175" y="1005850"/>
            <a:ext cx="6347656" cy="3743801"/>
            <a:chOff x="1425175" y="1005850"/>
            <a:chExt cx="6347656" cy="3743801"/>
          </a:xfrm>
        </p:grpSpPr>
        <p:pic>
          <p:nvPicPr>
            <p:cNvPr id="1226" name="Google Shape;1226;p95"/>
            <p:cNvPicPr preferRelativeResize="0"/>
            <p:nvPr/>
          </p:nvPicPr>
          <p:blipFill rotWithShape="1">
            <a:blip r:embed="rId3">
              <a:alphaModFix/>
            </a:blip>
            <a:srcRect b="0" l="26964" r="0" t="0"/>
            <a:stretch/>
          </p:blipFill>
          <p:spPr>
            <a:xfrm>
              <a:off x="1425175" y="1005850"/>
              <a:ext cx="3365073" cy="3743801"/>
            </a:xfrm>
            <a:prstGeom prst="rect">
              <a:avLst/>
            </a:prstGeom>
            <a:noFill/>
            <a:ln>
              <a:noFill/>
            </a:ln>
          </p:spPr>
        </p:pic>
        <p:pic>
          <p:nvPicPr>
            <p:cNvPr id="1227" name="Google Shape;1227;p95"/>
            <p:cNvPicPr preferRelativeResize="0"/>
            <p:nvPr/>
          </p:nvPicPr>
          <p:blipFill>
            <a:blip r:embed="rId4">
              <a:alphaModFix/>
            </a:blip>
            <a:stretch>
              <a:fillRect/>
            </a:stretch>
          </p:blipFill>
          <p:spPr>
            <a:xfrm>
              <a:off x="4790264" y="1007790"/>
              <a:ext cx="2982568" cy="3739898"/>
            </a:xfrm>
            <a:prstGeom prst="rect">
              <a:avLst/>
            </a:prstGeom>
            <a:noFill/>
            <a:ln>
              <a:noFill/>
            </a:ln>
          </p:spPr>
        </p:pic>
      </p:grpSp>
      <p:pic>
        <p:nvPicPr>
          <p:cNvPr id="1228" name="Google Shape;1228;p95"/>
          <p:cNvPicPr preferRelativeResize="0"/>
          <p:nvPr/>
        </p:nvPicPr>
        <p:blipFill>
          <a:blip r:embed="rId5">
            <a:alphaModFix/>
          </a:blip>
          <a:stretch>
            <a:fillRect/>
          </a:stretch>
        </p:blipFill>
        <p:spPr>
          <a:xfrm>
            <a:off x="5309775" y="678575"/>
            <a:ext cx="2315350" cy="357750"/>
          </a:xfrm>
          <a:prstGeom prst="rect">
            <a:avLst/>
          </a:prstGeom>
          <a:noFill/>
          <a:ln>
            <a:noFill/>
          </a:ln>
        </p:spPr>
      </p:pic>
      <p:sp>
        <p:nvSpPr>
          <p:cNvPr id="1229" name="Google Shape;1229;p95"/>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30" name="Google Shape;1230;p95"/>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rgbClr val="1D5066"/>
                </a:solidFill>
                <a:latin typeface="Roboto"/>
                <a:ea typeface="Roboto"/>
                <a:cs typeface="Roboto"/>
                <a:sym typeface="Roboto"/>
              </a:rPr>
              <a:t>SEGURANÇA, GOVERNANÇA E ESCALABILIDADE DA PLATAFORMA</a:t>
            </a:r>
            <a:endParaRPr b="1" sz="1500">
              <a:solidFill>
                <a:srgbClr val="1D5066"/>
              </a:solidFill>
              <a:latin typeface="Roboto"/>
              <a:ea typeface="Roboto"/>
              <a:cs typeface="Roboto"/>
              <a:sym typeface="Roboto"/>
            </a:endParaRPr>
          </a:p>
        </p:txBody>
      </p:sp>
      <p:sp>
        <p:nvSpPr>
          <p:cNvPr id="1231" name="Google Shape;1231;p95"/>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ABRANGENTES DA PLATAFORMA</a:t>
            </a:r>
            <a:endParaRPr b="1" sz="1500">
              <a:solidFill>
                <a:schemeClr val="accent4"/>
              </a:solidFill>
              <a:latin typeface="Roboto"/>
              <a:ea typeface="Roboto"/>
              <a:cs typeface="Roboto"/>
              <a:sym typeface="Roboto"/>
            </a:endParaRPr>
          </a:p>
        </p:txBody>
      </p:sp>
      <p:sp>
        <p:nvSpPr>
          <p:cNvPr id="1232" name="Google Shape;1232;p95"/>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REUTILIZÁVEIS</a:t>
            </a:r>
            <a:endParaRPr b="1" sz="1500">
              <a:solidFill>
                <a:schemeClr val="accent4"/>
              </a:solidFill>
              <a:latin typeface="Roboto"/>
              <a:ea typeface="Roboto"/>
              <a:cs typeface="Roboto"/>
              <a:sym typeface="Roboto"/>
            </a:endParaRPr>
          </a:p>
        </p:txBody>
      </p:sp>
      <p:sp>
        <p:nvSpPr>
          <p:cNvPr id="1233" name="Google Shape;1233;p95"/>
          <p:cNvSpPr txBox="1"/>
          <p:nvPr/>
        </p:nvSpPr>
        <p:spPr>
          <a:xfrm>
            <a:off x="2075325"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SEGURANÇA &amp; COMPLIANCE</a:t>
            </a:r>
            <a:endParaRPr b="1" sz="1200">
              <a:solidFill>
                <a:srgbClr val="1D5066"/>
              </a:solidFill>
              <a:latin typeface="Roboto"/>
              <a:ea typeface="Roboto"/>
              <a:cs typeface="Roboto"/>
              <a:sym typeface="Roboto"/>
            </a:endParaRPr>
          </a:p>
        </p:txBody>
      </p:sp>
      <p:sp>
        <p:nvSpPr>
          <p:cNvPr id="1234" name="Google Shape;1234;p95"/>
          <p:cNvSpPr txBox="1"/>
          <p:nvPr/>
        </p:nvSpPr>
        <p:spPr>
          <a:xfrm>
            <a:off x="4033000"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GOVERNANÇA</a:t>
            </a:r>
            <a:endParaRPr b="1" sz="1200">
              <a:solidFill>
                <a:srgbClr val="1D5066"/>
              </a:solidFill>
              <a:latin typeface="Roboto"/>
              <a:ea typeface="Roboto"/>
              <a:cs typeface="Roboto"/>
              <a:sym typeface="Roboto"/>
            </a:endParaRPr>
          </a:p>
        </p:txBody>
      </p:sp>
      <p:sp>
        <p:nvSpPr>
          <p:cNvPr id="1235" name="Google Shape;1235;p95"/>
          <p:cNvSpPr txBox="1"/>
          <p:nvPr/>
        </p:nvSpPr>
        <p:spPr>
          <a:xfrm>
            <a:off x="5840150" y="3257800"/>
            <a:ext cx="1704600" cy="1155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750">
                <a:solidFill>
                  <a:srgbClr val="1D5066"/>
                </a:solidFill>
                <a:latin typeface="Roboto"/>
                <a:ea typeface="Roboto"/>
                <a:cs typeface="Roboto"/>
                <a:sym typeface="Roboto"/>
              </a:rPr>
              <a:t>ESCALABILIDADE &amp; CONFIABILIDADE</a:t>
            </a:r>
            <a:endParaRPr b="1" sz="1100">
              <a:solidFill>
                <a:srgbClr val="1D5066"/>
              </a:solidFill>
              <a:latin typeface="Roboto"/>
              <a:ea typeface="Roboto"/>
              <a:cs typeface="Roboto"/>
              <a:sym typeface="Roboto"/>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39" name="Shape 1239"/>
        <p:cNvGrpSpPr/>
        <p:nvPr/>
      </p:nvGrpSpPr>
      <p:grpSpPr>
        <a:xfrm>
          <a:off x="0" y="0"/>
          <a:ext cx="0" cy="0"/>
          <a:chOff x="0" y="0"/>
          <a:chExt cx="0" cy="0"/>
        </a:xfrm>
      </p:grpSpPr>
      <p:sp>
        <p:nvSpPr>
          <p:cNvPr id="1240" name="Google Shape;1240;p96"/>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241" name="Google Shape;1241;p96"/>
          <p:cNvGrpSpPr/>
          <p:nvPr/>
        </p:nvGrpSpPr>
        <p:grpSpPr>
          <a:xfrm>
            <a:off x="1425175" y="1005850"/>
            <a:ext cx="6347656" cy="3743801"/>
            <a:chOff x="10705625" y="1005850"/>
            <a:chExt cx="6347656" cy="3743801"/>
          </a:xfrm>
        </p:grpSpPr>
        <p:pic>
          <p:nvPicPr>
            <p:cNvPr id="1242" name="Google Shape;1242;p96"/>
            <p:cNvPicPr preferRelativeResize="0"/>
            <p:nvPr/>
          </p:nvPicPr>
          <p:blipFill rotWithShape="1">
            <a:blip r:embed="rId3">
              <a:alphaModFix/>
            </a:blip>
            <a:srcRect b="0" l="26964" r="0" t="0"/>
            <a:stretch/>
          </p:blipFill>
          <p:spPr>
            <a:xfrm>
              <a:off x="10705625" y="1005850"/>
              <a:ext cx="3365073" cy="3743801"/>
            </a:xfrm>
            <a:prstGeom prst="rect">
              <a:avLst/>
            </a:prstGeom>
            <a:noFill/>
            <a:ln>
              <a:noFill/>
            </a:ln>
          </p:spPr>
        </p:pic>
        <p:pic>
          <p:nvPicPr>
            <p:cNvPr id="1243" name="Google Shape;1243;p96"/>
            <p:cNvPicPr preferRelativeResize="0"/>
            <p:nvPr/>
          </p:nvPicPr>
          <p:blipFill rotWithShape="1">
            <a:blip r:embed="rId4">
              <a:alphaModFix/>
            </a:blip>
            <a:srcRect b="49" l="0" r="0" t="49"/>
            <a:stretch/>
          </p:blipFill>
          <p:spPr>
            <a:xfrm>
              <a:off x="14070714" y="1007790"/>
              <a:ext cx="2982568" cy="3739898"/>
            </a:xfrm>
            <a:prstGeom prst="rect">
              <a:avLst/>
            </a:prstGeom>
            <a:noFill/>
            <a:ln>
              <a:noFill/>
            </a:ln>
          </p:spPr>
        </p:pic>
      </p:grpSp>
      <p:pic>
        <p:nvPicPr>
          <p:cNvPr id="1244" name="Google Shape;1244;p96"/>
          <p:cNvPicPr preferRelativeResize="0"/>
          <p:nvPr/>
        </p:nvPicPr>
        <p:blipFill>
          <a:blip r:embed="rId5">
            <a:alphaModFix/>
          </a:blip>
          <a:stretch>
            <a:fillRect/>
          </a:stretch>
        </p:blipFill>
        <p:spPr>
          <a:xfrm>
            <a:off x="5309775" y="678575"/>
            <a:ext cx="2315350" cy="357750"/>
          </a:xfrm>
          <a:prstGeom prst="rect">
            <a:avLst/>
          </a:prstGeom>
          <a:noFill/>
          <a:ln>
            <a:noFill/>
          </a:ln>
        </p:spPr>
      </p:pic>
      <p:sp>
        <p:nvSpPr>
          <p:cNvPr id="1245" name="Google Shape;1245;p96"/>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46" name="Google Shape;1246;p96"/>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6"/>
                </a:solidFill>
                <a:latin typeface="Roboto"/>
                <a:ea typeface="Roboto"/>
                <a:cs typeface="Roboto"/>
                <a:sym typeface="Roboto"/>
              </a:rPr>
              <a:t>SEGURANÇA, GOVERNANÇA E ESCALABILIDADE DA PLATAFORMA</a:t>
            </a:r>
            <a:endParaRPr b="1" sz="1500">
              <a:solidFill>
                <a:schemeClr val="accent6"/>
              </a:solidFill>
              <a:latin typeface="Roboto"/>
              <a:ea typeface="Roboto"/>
              <a:cs typeface="Roboto"/>
              <a:sym typeface="Roboto"/>
            </a:endParaRPr>
          </a:p>
        </p:txBody>
      </p:sp>
      <p:sp>
        <p:nvSpPr>
          <p:cNvPr id="1247" name="Google Shape;1247;p96"/>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6"/>
                </a:solidFill>
                <a:latin typeface="Roboto"/>
                <a:ea typeface="Roboto"/>
                <a:cs typeface="Roboto"/>
                <a:sym typeface="Roboto"/>
              </a:rPr>
              <a:t>RECURSOS ABRANGENTES DA PLATAFORMA</a:t>
            </a:r>
            <a:endParaRPr b="1" sz="1500">
              <a:solidFill>
                <a:schemeClr val="accent6"/>
              </a:solidFill>
              <a:latin typeface="Roboto"/>
              <a:ea typeface="Roboto"/>
              <a:cs typeface="Roboto"/>
              <a:sym typeface="Roboto"/>
            </a:endParaRPr>
          </a:p>
        </p:txBody>
      </p:sp>
      <p:sp>
        <p:nvSpPr>
          <p:cNvPr id="1248" name="Google Shape;1248;p96"/>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6"/>
                </a:solidFill>
                <a:latin typeface="Roboto"/>
                <a:ea typeface="Roboto"/>
                <a:cs typeface="Roboto"/>
                <a:sym typeface="Roboto"/>
              </a:rPr>
              <a:t>RECURSOS REUTILIZÁVEIS</a:t>
            </a:r>
            <a:endParaRPr b="1" sz="1500">
              <a:solidFill>
                <a:schemeClr val="accent6"/>
              </a:solidFill>
              <a:latin typeface="Roboto"/>
              <a:ea typeface="Roboto"/>
              <a:cs typeface="Roboto"/>
              <a:sym typeface="Roboto"/>
            </a:endParaRPr>
          </a:p>
        </p:txBody>
      </p:sp>
      <p:sp>
        <p:nvSpPr>
          <p:cNvPr id="1249" name="Google Shape;1249;p96"/>
          <p:cNvSpPr/>
          <p:nvPr/>
        </p:nvSpPr>
        <p:spPr>
          <a:xfrm>
            <a:off x="1875200" y="1942575"/>
            <a:ext cx="4048200" cy="940500"/>
          </a:xfrm>
          <a:prstGeom prst="rect">
            <a:avLst/>
          </a:prstGeom>
          <a:solidFill>
            <a:srgbClr val="CFDDE5"/>
          </a:solidFill>
          <a:ln>
            <a:noFill/>
          </a:ln>
        </p:spPr>
        <p:txBody>
          <a:bodyPr anchorCtr="0" anchor="ctr" bIns="91425" lIns="91425" spcFirstLastPara="1" rIns="91425" wrap="square" tIns="91425">
            <a:noAutofit/>
          </a:bodyPr>
          <a:lstStyle/>
          <a:p>
            <a:pPr indent="0" lvl="0" marL="0" rtl="0" algn="l">
              <a:spcBef>
                <a:spcPts val="0"/>
              </a:spcBef>
              <a:spcAft>
                <a:spcPts val="0"/>
              </a:spcAft>
              <a:buClr>
                <a:srgbClr val="000000"/>
              </a:buClr>
              <a:buSzPts val="1100"/>
              <a:buFont typeface="Arial"/>
              <a:buNone/>
            </a:pPr>
            <a:r>
              <a:rPr lang="en" sz="1800">
                <a:solidFill>
                  <a:srgbClr val="1B3E51"/>
                </a:solidFill>
                <a:latin typeface="Roboto Slab Light"/>
                <a:ea typeface="Roboto Slab Light"/>
                <a:cs typeface="Roboto Slab Light"/>
                <a:sym typeface="Roboto Slab Light"/>
              </a:rPr>
              <a:t>Intuitivo, responsivo</a:t>
            </a:r>
            <a:endParaRPr sz="1800">
              <a:solidFill>
                <a:srgbClr val="1B3E51"/>
              </a:solidFill>
              <a:latin typeface="Roboto Slab Light"/>
              <a:ea typeface="Roboto Slab Light"/>
              <a:cs typeface="Roboto Slab Light"/>
              <a:sym typeface="Roboto Slab Light"/>
            </a:endParaRPr>
          </a:p>
          <a:p>
            <a:pPr indent="0" lvl="0" marL="0" rtl="0" algn="l">
              <a:spcBef>
                <a:spcPts val="0"/>
              </a:spcBef>
              <a:spcAft>
                <a:spcPts val="0"/>
              </a:spcAft>
              <a:buNone/>
            </a:pPr>
            <a:r>
              <a:rPr lang="en" sz="3200">
                <a:solidFill>
                  <a:srgbClr val="1B3E51"/>
                </a:solidFill>
                <a:latin typeface="Roboto Slab Light"/>
                <a:ea typeface="Roboto Slab Light"/>
                <a:cs typeface="Roboto Slab Light"/>
                <a:sym typeface="Roboto Slab Light"/>
              </a:rPr>
              <a:t>Interface do Usuário</a:t>
            </a:r>
            <a:endParaRPr sz="3200">
              <a:solidFill>
                <a:srgbClr val="1B3E51"/>
              </a:solidFill>
              <a:latin typeface="Roboto Slab Light"/>
              <a:ea typeface="Roboto Slab Light"/>
              <a:cs typeface="Roboto Slab Light"/>
              <a:sym typeface="Roboto Slab Light"/>
            </a:endParaRPr>
          </a:p>
        </p:txBody>
      </p:sp>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53" name="Shape 1253"/>
        <p:cNvGrpSpPr/>
        <p:nvPr/>
      </p:nvGrpSpPr>
      <p:grpSpPr>
        <a:xfrm>
          <a:off x="0" y="0"/>
          <a:ext cx="0" cy="0"/>
          <a:chOff x="0" y="0"/>
          <a:chExt cx="0" cy="0"/>
        </a:xfrm>
      </p:grpSpPr>
      <p:sp>
        <p:nvSpPr>
          <p:cNvPr id="1254" name="Google Shape;1254;p97"/>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255" name="Google Shape;1255;p97"/>
          <p:cNvGrpSpPr/>
          <p:nvPr/>
        </p:nvGrpSpPr>
        <p:grpSpPr>
          <a:xfrm>
            <a:off x="1425175" y="1005850"/>
            <a:ext cx="6347656" cy="3743801"/>
            <a:chOff x="-6666975" y="1005850"/>
            <a:chExt cx="6347656" cy="3743801"/>
          </a:xfrm>
        </p:grpSpPr>
        <p:pic>
          <p:nvPicPr>
            <p:cNvPr id="1256" name="Google Shape;1256;p97"/>
            <p:cNvPicPr preferRelativeResize="0"/>
            <p:nvPr/>
          </p:nvPicPr>
          <p:blipFill rotWithShape="1">
            <a:blip r:embed="rId3">
              <a:alphaModFix/>
            </a:blip>
            <a:srcRect b="0" l="26964" r="0" t="0"/>
            <a:stretch/>
          </p:blipFill>
          <p:spPr>
            <a:xfrm>
              <a:off x="-6666975" y="1005850"/>
              <a:ext cx="3365073" cy="3743801"/>
            </a:xfrm>
            <a:prstGeom prst="rect">
              <a:avLst/>
            </a:prstGeom>
            <a:noFill/>
            <a:ln>
              <a:noFill/>
            </a:ln>
          </p:spPr>
        </p:pic>
        <p:pic>
          <p:nvPicPr>
            <p:cNvPr id="1257" name="Google Shape;1257;p97"/>
            <p:cNvPicPr preferRelativeResize="0"/>
            <p:nvPr/>
          </p:nvPicPr>
          <p:blipFill rotWithShape="1">
            <a:blip r:embed="rId4">
              <a:alphaModFix/>
            </a:blip>
            <a:srcRect b="49" l="0" r="0" t="49"/>
            <a:stretch/>
          </p:blipFill>
          <p:spPr>
            <a:xfrm>
              <a:off x="-3301886" y="1007790"/>
              <a:ext cx="2982568" cy="3739898"/>
            </a:xfrm>
            <a:prstGeom prst="rect">
              <a:avLst/>
            </a:prstGeom>
            <a:noFill/>
            <a:ln>
              <a:noFill/>
            </a:ln>
          </p:spPr>
        </p:pic>
      </p:grpSp>
      <p:pic>
        <p:nvPicPr>
          <p:cNvPr id="1258" name="Google Shape;1258;p97"/>
          <p:cNvPicPr preferRelativeResize="0"/>
          <p:nvPr/>
        </p:nvPicPr>
        <p:blipFill>
          <a:blip r:embed="rId5">
            <a:alphaModFix/>
          </a:blip>
          <a:stretch>
            <a:fillRect/>
          </a:stretch>
        </p:blipFill>
        <p:spPr>
          <a:xfrm>
            <a:off x="5309775" y="678575"/>
            <a:ext cx="2315350" cy="357750"/>
          </a:xfrm>
          <a:prstGeom prst="rect">
            <a:avLst/>
          </a:prstGeom>
          <a:noFill/>
          <a:ln>
            <a:noFill/>
          </a:ln>
        </p:spPr>
      </p:pic>
      <p:sp>
        <p:nvSpPr>
          <p:cNvPr id="1259" name="Google Shape;1259;p97"/>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60" name="Google Shape;1260;p97"/>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6"/>
                </a:solidFill>
                <a:latin typeface="Roboto"/>
                <a:ea typeface="Roboto"/>
                <a:cs typeface="Roboto"/>
                <a:sym typeface="Roboto"/>
              </a:rPr>
              <a:t>SEGURANÇA, GOVERNANÇA E ESCALABILIDADE DA PLATAFORMA</a:t>
            </a:r>
            <a:endParaRPr b="1" sz="1500">
              <a:solidFill>
                <a:schemeClr val="accent6"/>
              </a:solidFill>
              <a:latin typeface="Roboto"/>
              <a:ea typeface="Roboto"/>
              <a:cs typeface="Roboto"/>
              <a:sym typeface="Roboto"/>
            </a:endParaRPr>
          </a:p>
        </p:txBody>
      </p:sp>
      <p:sp>
        <p:nvSpPr>
          <p:cNvPr id="1261" name="Google Shape;1261;p97"/>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ABRANGENTES DA PLATAFORMA</a:t>
            </a:r>
            <a:endParaRPr b="1" sz="1500">
              <a:solidFill>
                <a:schemeClr val="accent4"/>
              </a:solidFill>
              <a:latin typeface="Roboto"/>
              <a:ea typeface="Roboto"/>
              <a:cs typeface="Roboto"/>
              <a:sym typeface="Roboto"/>
            </a:endParaRPr>
          </a:p>
        </p:txBody>
      </p:sp>
      <p:sp>
        <p:nvSpPr>
          <p:cNvPr id="1262" name="Google Shape;1262;p97"/>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REUTILIZÁVEIS</a:t>
            </a:r>
            <a:endParaRPr b="1" sz="1500">
              <a:solidFill>
                <a:schemeClr val="accent4"/>
              </a:solidFill>
              <a:latin typeface="Roboto"/>
              <a:ea typeface="Roboto"/>
              <a:cs typeface="Roboto"/>
              <a:sym typeface="Roboto"/>
            </a:endParaRPr>
          </a:p>
        </p:txBody>
      </p:sp>
      <p:sp>
        <p:nvSpPr>
          <p:cNvPr id="1263" name="Google Shape;1263;p97"/>
          <p:cNvSpPr/>
          <p:nvPr/>
        </p:nvSpPr>
        <p:spPr>
          <a:xfrm>
            <a:off x="1875200" y="3299650"/>
            <a:ext cx="4793400" cy="1000500"/>
          </a:xfrm>
          <a:prstGeom prst="rect">
            <a:avLst/>
          </a:prstGeom>
          <a:solidFill>
            <a:srgbClr val="CFDDE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rPr lang="en" sz="1800">
                <a:solidFill>
                  <a:srgbClr val="1B3E51"/>
                </a:solidFill>
                <a:latin typeface="Roboto Slab Light"/>
                <a:ea typeface="Roboto Slab Light"/>
                <a:cs typeface="Roboto Slab Light"/>
                <a:sym typeface="Roboto Slab Light"/>
              </a:rPr>
              <a:t>Dinâmico, integrado</a:t>
            </a:r>
            <a:endParaRPr sz="1800">
              <a:solidFill>
                <a:srgbClr val="1B3E51"/>
              </a:solidFill>
              <a:latin typeface="Roboto Slab Light"/>
              <a:ea typeface="Roboto Slab Light"/>
              <a:cs typeface="Roboto Slab Light"/>
              <a:sym typeface="Roboto Slab Light"/>
            </a:endParaRPr>
          </a:p>
          <a:p>
            <a:pPr indent="0" lvl="0" marL="0" rtl="0" algn="l">
              <a:spcBef>
                <a:spcPts val="0"/>
              </a:spcBef>
              <a:spcAft>
                <a:spcPts val="0"/>
              </a:spcAft>
              <a:buNone/>
            </a:pPr>
            <a:r>
              <a:rPr lang="en" sz="3200">
                <a:solidFill>
                  <a:srgbClr val="1B3E51"/>
                </a:solidFill>
                <a:latin typeface="Roboto Slab Light"/>
                <a:ea typeface="Roboto Slab Light"/>
                <a:cs typeface="Roboto Slab Light"/>
                <a:sym typeface="Roboto Slab Light"/>
              </a:rPr>
              <a:t>Experiência do Usuário</a:t>
            </a:r>
            <a:endParaRPr sz="3200">
              <a:solidFill>
                <a:srgbClr val="1B3E51"/>
              </a:solidFill>
              <a:latin typeface="Roboto Slab Light"/>
              <a:ea typeface="Roboto Slab Light"/>
              <a:cs typeface="Roboto Slab Light"/>
              <a:sym typeface="Roboto Slab Light"/>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 presetSubtype="0">
                                  <p:stCondLst>
                                    <p:cond delay="0"/>
                                  </p:stCondLst>
                                  <p:childTnLst>
                                    <p:set>
                                      <p:cBhvr>
                                        <p:cTn dur="1" fill="hold">
                                          <p:stCondLst>
                                            <p:cond delay="0"/>
                                          </p:stCondLst>
                                        </p:cTn>
                                        <p:tgtEl>
                                          <p:spTgt spid="1255"/>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67" name="Shape 1267"/>
        <p:cNvGrpSpPr/>
        <p:nvPr/>
      </p:nvGrpSpPr>
      <p:grpSpPr>
        <a:xfrm>
          <a:off x="0" y="0"/>
          <a:ext cx="0" cy="0"/>
          <a:chOff x="0" y="0"/>
          <a:chExt cx="0" cy="0"/>
        </a:xfrm>
      </p:grpSpPr>
      <p:sp>
        <p:nvSpPr>
          <p:cNvPr id="1268" name="Google Shape;1268;p98"/>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269" name="Google Shape;1269;p98"/>
          <p:cNvGrpSpPr/>
          <p:nvPr/>
        </p:nvGrpSpPr>
        <p:grpSpPr>
          <a:xfrm>
            <a:off x="1425175" y="1005850"/>
            <a:ext cx="6347656" cy="3743801"/>
            <a:chOff x="1425175" y="5562425"/>
            <a:chExt cx="6347656" cy="3743801"/>
          </a:xfrm>
        </p:grpSpPr>
        <p:pic>
          <p:nvPicPr>
            <p:cNvPr id="1270" name="Google Shape;1270;p98"/>
            <p:cNvPicPr preferRelativeResize="0"/>
            <p:nvPr/>
          </p:nvPicPr>
          <p:blipFill rotWithShape="1">
            <a:blip r:embed="rId3">
              <a:alphaModFix/>
            </a:blip>
            <a:srcRect b="0" l="26964" r="0" t="0"/>
            <a:stretch/>
          </p:blipFill>
          <p:spPr>
            <a:xfrm>
              <a:off x="1425175" y="5562425"/>
              <a:ext cx="3365073" cy="3743801"/>
            </a:xfrm>
            <a:prstGeom prst="rect">
              <a:avLst/>
            </a:prstGeom>
            <a:noFill/>
            <a:ln>
              <a:noFill/>
            </a:ln>
          </p:spPr>
        </p:pic>
        <p:pic>
          <p:nvPicPr>
            <p:cNvPr id="1271" name="Google Shape;1271;p98"/>
            <p:cNvPicPr preferRelativeResize="0"/>
            <p:nvPr/>
          </p:nvPicPr>
          <p:blipFill rotWithShape="1">
            <a:blip r:embed="rId4">
              <a:alphaModFix/>
            </a:blip>
            <a:srcRect b="49" l="0" r="0" t="49"/>
            <a:stretch/>
          </p:blipFill>
          <p:spPr>
            <a:xfrm>
              <a:off x="4790264" y="5564365"/>
              <a:ext cx="2982568" cy="3739897"/>
            </a:xfrm>
            <a:prstGeom prst="rect">
              <a:avLst/>
            </a:prstGeom>
            <a:noFill/>
            <a:ln>
              <a:noFill/>
            </a:ln>
          </p:spPr>
        </p:pic>
      </p:grpSp>
      <p:pic>
        <p:nvPicPr>
          <p:cNvPr id="1272" name="Google Shape;1272;p98"/>
          <p:cNvPicPr preferRelativeResize="0"/>
          <p:nvPr/>
        </p:nvPicPr>
        <p:blipFill>
          <a:blip r:embed="rId5">
            <a:alphaModFix/>
          </a:blip>
          <a:stretch>
            <a:fillRect/>
          </a:stretch>
        </p:blipFill>
        <p:spPr>
          <a:xfrm>
            <a:off x="5309775" y="678575"/>
            <a:ext cx="2315350" cy="357750"/>
          </a:xfrm>
          <a:prstGeom prst="rect">
            <a:avLst/>
          </a:prstGeom>
          <a:noFill/>
          <a:ln>
            <a:noFill/>
          </a:ln>
        </p:spPr>
      </p:pic>
      <p:sp>
        <p:nvSpPr>
          <p:cNvPr id="1273" name="Google Shape;1273;p98"/>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74" name="Google Shape;1274;p98"/>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6"/>
                </a:solidFill>
                <a:latin typeface="Roboto"/>
                <a:ea typeface="Roboto"/>
                <a:cs typeface="Roboto"/>
                <a:sym typeface="Roboto"/>
              </a:rPr>
              <a:t>SEGURANÇA, GOVERNANÇA E ESCALABILIDADE DA PLATAFORMA</a:t>
            </a:r>
            <a:endParaRPr b="1" sz="1500">
              <a:solidFill>
                <a:schemeClr val="accent6"/>
              </a:solidFill>
              <a:latin typeface="Roboto"/>
              <a:ea typeface="Roboto"/>
              <a:cs typeface="Roboto"/>
              <a:sym typeface="Roboto"/>
            </a:endParaRPr>
          </a:p>
        </p:txBody>
      </p:sp>
      <p:sp>
        <p:nvSpPr>
          <p:cNvPr id="1275" name="Google Shape;1275;p98"/>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ABRANGENTES DA PLATAFORMA</a:t>
            </a:r>
            <a:endParaRPr b="1" sz="1500">
              <a:solidFill>
                <a:schemeClr val="accent4"/>
              </a:solidFill>
              <a:latin typeface="Roboto"/>
              <a:ea typeface="Roboto"/>
              <a:cs typeface="Roboto"/>
              <a:sym typeface="Roboto"/>
            </a:endParaRPr>
          </a:p>
        </p:txBody>
      </p:sp>
      <p:sp>
        <p:nvSpPr>
          <p:cNvPr id="1276" name="Google Shape;1276;p98"/>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REUTILIZÁVEIS</a:t>
            </a:r>
            <a:endParaRPr b="1" sz="1500">
              <a:solidFill>
                <a:schemeClr val="accent4"/>
              </a:solidFill>
              <a:latin typeface="Roboto"/>
              <a:ea typeface="Roboto"/>
              <a:cs typeface="Roboto"/>
              <a:sym typeface="Roboto"/>
            </a:endParaRPr>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80" name="Shape 1280"/>
        <p:cNvGrpSpPr/>
        <p:nvPr/>
      </p:nvGrpSpPr>
      <p:grpSpPr>
        <a:xfrm>
          <a:off x="0" y="0"/>
          <a:ext cx="0" cy="0"/>
          <a:chOff x="0" y="0"/>
          <a:chExt cx="0" cy="0"/>
        </a:xfrm>
      </p:grpSpPr>
      <p:sp>
        <p:nvSpPr>
          <p:cNvPr id="1281" name="Google Shape;1281;p99"/>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Arquitetura Low-Code com AI-Infused</a:t>
            </a:r>
            <a:endParaRPr/>
          </a:p>
        </p:txBody>
      </p:sp>
      <p:grpSp>
        <p:nvGrpSpPr>
          <p:cNvPr id="1282" name="Google Shape;1282;p99"/>
          <p:cNvGrpSpPr/>
          <p:nvPr/>
        </p:nvGrpSpPr>
        <p:grpSpPr>
          <a:xfrm>
            <a:off x="1425175" y="1005850"/>
            <a:ext cx="6347656" cy="3743801"/>
            <a:chOff x="1425175" y="1005850"/>
            <a:chExt cx="6347656" cy="3743801"/>
          </a:xfrm>
        </p:grpSpPr>
        <p:pic>
          <p:nvPicPr>
            <p:cNvPr id="1283" name="Google Shape;1283;p99"/>
            <p:cNvPicPr preferRelativeResize="0"/>
            <p:nvPr/>
          </p:nvPicPr>
          <p:blipFill rotWithShape="1">
            <a:blip r:embed="rId3">
              <a:alphaModFix/>
            </a:blip>
            <a:srcRect b="0" l="26964" r="0" t="0"/>
            <a:stretch/>
          </p:blipFill>
          <p:spPr>
            <a:xfrm>
              <a:off x="1425175" y="1005850"/>
              <a:ext cx="3365073" cy="3743801"/>
            </a:xfrm>
            <a:prstGeom prst="rect">
              <a:avLst/>
            </a:prstGeom>
            <a:noFill/>
            <a:ln>
              <a:noFill/>
            </a:ln>
          </p:spPr>
        </p:pic>
        <p:pic>
          <p:nvPicPr>
            <p:cNvPr id="1284" name="Google Shape;1284;p99"/>
            <p:cNvPicPr preferRelativeResize="0"/>
            <p:nvPr/>
          </p:nvPicPr>
          <p:blipFill>
            <a:blip r:embed="rId4">
              <a:alphaModFix/>
            </a:blip>
            <a:stretch>
              <a:fillRect/>
            </a:stretch>
          </p:blipFill>
          <p:spPr>
            <a:xfrm>
              <a:off x="4790264" y="1007790"/>
              <a:ext cx="2982568" cy="3739898"/>
            </a:xfrm>
            <a:prstGeom prst="rect">
              <a:avLst/>
            </a:prstGeom>
            <a:noFill/>
            <a:ln>
              <a:noFill/>
            </a:ln>
          </p:spPr>
        </p:pic>
      </p:grpSp>
      <p:pic>
        <p:nvPicPr>
          <p:cNvPr id="1285" name="Google Shape;1285;p99"/>
          <p:cNvPicPr preferRelativeResize="0"/>
          <p:nvPr/>
        </p:nvPicPr>
        <p:blipFill>
          <a:blip r:embed="rId5">
            <a:alphaModFix/>
          </a:blip>
          <a:stretch>
            <a:fillRect/>
          </a:stretch>
        </p:blipFill>
        <p:spPr>
          <a:xfrm>
            <a:off x="7733200" y="1653649"/>
            <a:ext cx="1174596" cy="679800"/>
          </a:xfrm>
          <a:prstGeom prst="rect">
            <a:avLst/>
          </a:prstGeom>
          <a:noFill/>
          <a:ln>
            <a:noFill/>
          </a:ln>
        </p:spPr>
      </p:pic>
      <p:pic>
        <p:nvPicPr>
          <p:cNvPr id="1286" name="Google Shape;1286;p99"/>
          <p:cNvPicPr preferRelativeResize="0"/>
          <p:nvPr/>
        </p:nvPicPr>
        <p:blipFill>
          <a:blip r:embed="rId6">
            <a:alphaModFix/>
          </a:blip>
          <a:stretch>
            <a:fillRect/>
          </a:stretch>
        </p:blipFill>
        <p:spPr>
          <a:xfrm>
            <a:off x="5309775" y="678575"/>
            <a:ext cx="2315350" cy="357750"/>
          </a:xfrm>
          <a:prstGeom prst="rect">
            <a:avLst/>
          </a:prstGeom>
          <a:noFill/>
          <a:ln>
            <a:noFill/>
          </a:ln>
        </p:spPr>
      </p:pic>
      <p:sp>
        <p:nvSpPr>
          <p:cNvPr id="1287" name="Google Shape;1287;p99"/>
          <p:cNvSpPr txBox="1"/>
          <p:nvPr/>
        </p:nvSpPr>
        <p:spPr>
          <a:xfrm>
            <a:off x="574250" y="1267025"/>
            <a:ext cx="8064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2"/>
                </a:solidFill>
                <a:latin typeface="Roboto"/>
                <a:ea typeface="Roboto"/>
                <a:cs typeface="Roboto"/>
                <a:sym typeface="Roboto"/>
              </a:rPr>
              <a:t>LOW-CODE DESIGNERS</a:t>
            </a:r>
            <a:endParaRPr b="1" sz="1500">
              <a:solidFill>
                <a:schemeClr val="accent2"/>
              </a:solidFill>
              <a:latin typeface="Roboto"/>
              <a:ea typeface="Roboto"/>
              <a:cs typeface="Roboto"/>
              <a:sym typeface="Roboto"/>
            </a:endParaRPr>
          </a:p>
        </p:txBody>
      </p:sp>
      <p:sp>
        <p:nvSpPr>
          <p:cNvPr id="1288" name="Google Shape;1288;p99"/>
          <p:cNvSpPr txBox="1"/>
          <p:nvPr/>
        </p:nvSpPr>
        <p:spPr>
          <a:xfrm>
            <a:off x="206050" y="3415900"/>
            <a:ext cx="1174500" cy="708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rgbClr val="1D5066"/>
                </a:solidFill>
                <a:latin typeface="Roboto"/>
                <a:ea typeface="Roboto"/>
                <a:cs typeface="Roboto"/>
                <a:sym typeface="Roboto"/>
              </a:rPr>
              <a:t>SEGURANÇA, GOVERNANÇA E ESCALABILIDADE DA PLATAFORMA</a:t>
            </a:r>
            <a:endParaRPr b="1" sz="1500">
              <a:solidFill>
                <a:srgbClr val="1D5066"/>
              </a:solidFill>
              <a:latin typeface="Roboto"/>
              <a:ea typeface="Roboto"/>
              <a:cs typeface="Roboto"/>
              <a:sym typeface="Roboto"/>
            </a:endParaRPr>
          </a:p>
        </p:txBody>
      </p:sp>
      <p:sp>
        <p:nvSpPr>
          <p:cNvPr id="1289" name="Google Shape;1289;p99"/>
          <p:cNvSpPr txBox="1"/>
          <p:nvPr/>
        </p:nvSpPr>
        <p:spPr>
          <a:xfrm>
            <a:off x="206050" y="2474100"/>
            <a:ext cx="1174500" cy="531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ABRANGENTES DA PLATAFORMA</a:t>
            </a:r>
            <a:endParaRPr b="1" sz="1500">
              <a:solidFill>
                <a:schemeClr val="accent4"/>
              </a:solidFill>
              <a:latin typeface="Roboto"/>
              <a:ea typeface="Roboto"/>
              <a:cs typeface="Roboto"/>
              <a:sym typeface="Roboto"/>
            </a:endParaRPr>
          </a:p>
        </p:txBody>
      </p:sp>
      <p:sp>
        <p:nvSpPr>
          <p:cNvPr id="1290" name="Google Shape;1290;p99"/>
          <p:cNvSpPr txBox="1"/>
          <p:nvPr/>
        </p:nvSpPr>
        <p:spPr>
          <a:xfrm>
            <a:off x="317500" y="1906900"/>
            <a:ext cx="1063200" cy="3540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50">
                <a:solidFill>
                  <a:schemeClr val="accent4"/>
                </a:solidFill>
                <a:latin typeface="Roboto"/>
                <a:ea typeface="Roboto"/>
                <a:cs typeface="Roboto"/>
                <a:sym typeface="Roboto"/>
              </a:rPr>
              <a:t>RECURSOS REUTILIZÁVEIS</a:t>
            </a:r>
            <a:endParaRPr b="1" sz="1500">
              <a:solidFill>
                <a:schemeClr val="accent4"/>
              </a:solidFill>
              <a:latin typeface="Roboto"/>
              <a:ea typeface="Roboto"/>
              <a:cs typeface="Roboto"/>
              <a:sym typeface="Roboto"/>
            </a:endParaRPr>
          </a:p>
        </p:txBody>
      </p:sp>
      <p:sp>
        <p:nvSpPr>
          <p:cNvPr id="1291" name="Google Shape;1291;p99"/>
          <p:cNvSpPr txBox="1"/>
          <p:nvPr/>
        </p:nvSpPr>
        <p:spPr>
          <a:xfrm>
            <a:off x="2075325"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SEGURANÇA &amp; COMPLIANCE</a:t>
            </a:r>
            <a:endParaRPr b="1" sz="1200">
              <a:solidFill>
                <a:srgbClr val="1D5066"/>
              </a:solidFill>
              <a:latin typeface="Roboto"/>
              <a:ea typeface="Roboto"/>
              <a:cs typeface="Roboto"/>
              <a:sym typeface="Roboto"/>
            </a:endParaRPr>
          </a:p>
        </p:txBody>
      </p:sp>
      <p:sp>
        <p:nvSpPr>
          <p:cNvPr id="1292" name="Google Shape;1292;p99"/>
          <p:cNvSpPr txBox="1"/>
          <p:nvPr/>
        </p:nvSpPr>
        <p:spPr>
          <a:xfrm>
            <a:off x="4033000" y="3250150"/>
            <a:ext cx="1629300" cy="1308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850">
                <a:solidFill>
                  <a:srgbClr val="1D5066"/>
                </a:solidFill>
                <a:latin typeface="Roboto"/>
                <a:ea typeface="Roboto"/>
                <a:cs typeface="Roboto"/>
                <a:sym typeface="Roboto"/>
              </a:rPr>
              <a:t>GOVERNANÇA</a:t>
            </a:r>
            <a:endParaRPr b="1" sz="1200">
              <a:solidFill>
                <a:srgbClr val="1D5066"/>
              </a:solidFill>
              <a:latin typeface="Roboto"/>
              <a:ea typeface="Roboto"/>
              <a:cs typeface="Roboto"/>
              <a:sym typeface="Roboto"/>
            </a:endParaRPr>
          </a:p>
        </p:txBody>
      </p:sp>
      <p:sp>
        <p:nvSpPr>
          <p:cNvPr id="1293" name="Google Shape;1293;p99"/>
          <p:cNvSpPr txBox="1"/>
          <p:nvPr/>
        </p:nvSpPr>
        <p:spPr>
          <a:xfrm>
            <a:off x="5840150" y="3257800"/>
            <a:ext cx="1704600" cy="115500"/>
          </a:xfrm>
          <a:prstGeom prst="rect">
            <a:avLst/>
          </a:prstGeom>
          <a:solidFill>
            <a:srgbClr val="FFFFFF"/>
          </a:solidFill>
          <a:ln>
            <a:noFill/>
          </a:ln>
        </p:spPr>
        <p:txBody>
          <a:bodyPr anchorCtr="0" anchor="t" bIns="0" lIns="0" spcFirstLastPara="1" rIns="0" wrap="square" tIns="0">
            <a:spAutoFit/>
          </a:bodyPr>
          <a:lstStyle/>
          <a:p>
            <a:pPr indent="0" lvl="0" marL="0" rtl="0" algn="l">
              <a:spcBef>
                <a:spcPts val="0"/>
              </a:spcBef>
              <a:spcAft>
                <a:spcPts val="0"/>
              </a:spcAft>
              <a:buNone/>
            </a:pPr>
            <a:r>
              <a:rPr b="1" lang="en" sz="750">
                <a:solidFill>
                  <a:srgbClr val="1D5066"/>
                </a:solidFill>
                <a:latin typeface="Roboto"/>
                <a:ea typeface="Roboto"/>
                <a:cs typeface="Roboto"/>
                <a:sym typeface="Roboto"/>
              </a:rPr>
              <a:t>ESCALABILIDADE &amp; CONFIABILIDADE</a:t>
            </a:r>
            <a:endParaRPr b="1" sz="1100">
              <a:solidFill>
                <a:srgbClr val="1D5066"/>
              </a:solidFill>
              <a:latin typeface="Roboto"/>
              <a:ea typeface="Roboto"/>
              <a:cs typeface="Roboto"/>
              <a:sym typeface="Roboto"/>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afterEffect" presetClass="entr" presetID="10" presetSubtype="0">
                                  <p:stCondLst>
                                    <p:cond delay="0"/>
                                  </p:stCondLst>
                                  <p:childTnLst>
                                    <p:set>
                                      <p:cBhvr>
                                        <p:cTn dur="1" fill="hold">
                                          <p:stCondLst>
                                            <p:cond delay="0"/>
                                          </p:stCondLst>
                                        </p:cTn>
                                        <p:tgtEl>
                                          <p:spTgt spid="1285"/>
                                        </p:tgtEl>
                                        <p:attrNameLst>
                                          <p:attrName>style.visibility</p:attrName>
                                        </p:attrNameLst>
                                      </p:cBhvr>
                                      <p:to>
                                        <p:strVal val="visible"/>
                                      </p:to>
                                    </p:set>
                                    <p:animEffect filter="fade" transition="in">
                                      <p:cBhvr>
                                        <p:cTn dur="300"/>
                                        <p:tgtEl>
                                          <p:spTgt spid="128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97" name="Shape 1297"/>
        <p:cNvGrpSpPr/>
        <p:nvPr/>
      </p:nvGrpSpPr>
      <p:grpSpPr>
        <a:xfrm>
          <a:off x="0" y="0"/>
          <a:ext cx="0" cy="0"/>
          <a:chOff x="0" y="0"/>
          <a:chExt cx="0" cy="0"/>
        </a:xfrm>
      </p:grpSpPr>
      <p:grpSp>
        <p:nvGrpSpPr>
          <p:cNvPr id="1298" name="Google Shape;1298;p100"/>
          <p:cNvGrpSpPr/>
          <p:nvPr/>
        </p:nvGrpSpPr>
        <p:grpSpPr>
          <a:xfrm>
            <a:off x="300450" y="4123725"/>
            <a:ext cx="8346141" cy="536313"/>
            <a:chOff x="300450" y="4123725"/>
            <a:chExt cx="8346141" cy="536313"/>
          </a:xfrm>
        </p:grpSpPr>
        <p:sp>
          <p:nvSpPr>
            <p:cNvPr id="1299" name="Google Shape;1299;p100"/>
            <p:cNvSpPr txBox="1"/>
            <p:nvPr/>
          </p:nvSpPr>
          <p:spPr>
            <a:xfrm>
              <a:off x="300450" y="4198338"/>
              <a:ext cx="1116300" cy="4617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000">
                  <a:solidFill>
                    <a:schemeClr val="accent2"/>
                  </a:solidFill>
                  <a:latin typeface="Roboto"/>
                  <a:ea typeface="Roboto"/>
                  <a:cs typeface="Roboto"/>
                  <a:sym typeface="Roboto"/>
                </a:rPr>
                <a:t>GLOBAL ACCREDITATION</a:t>
              </a:r>
              <a:br>
                <a:rPr b="1" lang="en" sz="1000">
                  <a:solidFill>
                    <a:schemeClr val="accent2"/>
                  </a:solidFill>
                  <a:latin typeface="Roboto"/>
                  <a:ea typeface="Roboto"/>
                  <a:cs typeface="Roboto"/>
                  <a:sym typeface="Roboto"/>
                </a:rPr>
              </a:br>
              <a:r>
                <a:rPr b="1" lang="en" sz="1000">
                  <a:solidFill>
                    <a:schemeClr val="accent2"/>
                  </a:solidFill>
                  <a:latin typeface="Roboto"/>
                  <a:ea typeface="Roboto"/>
                  <a:cs typeface="Roboto"/>
                  <a:sym typeface="Roboto"/>
                </a:rPr>
                <a:t> </a:t>
              </a:r>
              <a:r>
                <a:rPr b="1" lang="en" sz="1000">
                  <a:solidFill>
                    <a:schemeClr val="accent2"/>
                  </a:solidFill>
                  <a:latin typeface="Roboto"/>
                  <a:ea typeface="Roboto"/>
                  <a:cs typeface="Roboto"/>
                  <a:sym typeface="Roboto"/>
                </a:rPr>
                <a:t>&amp; COMPLIANCE</a:t>
              </a:r>
              <a:endParaRPr b="1" sz="1000">
                <a:solidFill>
                  <a:schemeClr val="accent2"/>
                </a:solidFill>
                <a:latin typeface="Roboto"/>
                <a:ea typeface="Roboto"/>
                <a:cs typeface="Roboto"/>
                <a:sym typeface="Roboto"/>
              </a:endParaRPr>
            </a:p>
          </p:txBody>
        </p:sp>
        <p:pic>
          <p:nvPicPr>
            <p:cNvPr id="1300" name="Google Shape;1300;p100"/>
            <p:cNvPicPr preferRelativeResize="0"/>
            <p:nvPr/>
          </p:nvPicPr>
          <p:blipFill>
            <a:blip r:embed="rId3">
              <a:alphaModFix/>
            </a:blip>
            <a:stretch>
              <a:fillRect/>
            </a:stretch>
          </p:blipFill>
          <p:spPr>
            <a:xfrm>
              <a:off x="8056196" y="4336628"/>
              <a:ext cx="590395" cy="161916"/>
            </a:xfrm>
            <a:prstGeom prst="rect">
              <a:avLst/>
            </a:prstGeom>
            <a:noFill/>
            <a:ln>
              <a:noFill/>
            </a:ln>
          </p:spPr>
        </p:pic>
        <p:pic>
          <p:nvPicPr>
            <p:cNvPr id="1301" name="Google Shape;1301;p100"/>
            <p:cNvPicPr preferRelativeResize="0"/>
            <p:nvPr/>
          </p:nvPicPr>
          <p:blipFill>
            <a:blip r:embed="rId4">
              <a:alphaModFix/>
            </a:blip>
            <a:stretch>
              <a:fillRect/>
            </a:stretch>
          </p:blipFill>
          <p:spPr>
            <a:xfrm>
              <a:off x="6658454" y="4335298"/>
              <a:ext cx="590394" cy="164592"/>
            </a:xfrm>
            <a:prstGeom prst="rect">
              <a:avLst/>
            </a:prstGeom>
            <a:noFill/>
            <a:ln>
              <a:noFill/>
            </a:ln>
          </p:spPr>
        </p:pic>
        <p:pic>
          <p:nvPicPr>
            <p:cNvPr id="1302" name="Google Shape;1302;p100"/>
            <p:cNvPicPr preferRelativeResize="0"/>
            <p:nvPr/>
          </p:nvPicPr>
          <p:blipFill>
            <a:blip r:embed="rId5">
              <a:alphaModFix/>
            </a:blip>
            <a:stretch>
              <a:fillRect/>
            </a:stretch>
          </p:blipFill>
          <p:spPr>
            <a:xfrm>
              <a:off x="1549300" y="4330719"/>
              <a:ext cx="552840" cy="173750"/>
            </a:xfrm>
            <a:prstGeom prst="rect">
              <a:avLst/>
            </a:prstGeom>
            <a:noFill/>
            <a:ln>
              <a:noFill/>
            </a:ln>
          </p:spPr>
        </p:pic>
        <p:pic>
          <p:nvPicPr>
            <p:cNvPr id="1303" name="Google Shape;1303;p100"/>
            <p:cNvPicPr preferRelativeResize="0"/>
            <p:nvPr/>
          </p:nvPicPr>
          <p:blipFill rotWithShape="1">
            <a:blip r:embed="rId6">
              <a:alphaModFix/>
            </a:blip>
            <a:srcRect b="0" l="0" r="0" t="0"/>
            <a:stretch/>
          </p:blipFill>
          <p:spPr>
            <a:xfrm>
              <a:off x="2757548" y="4337533"/>
              <a:ext cx="658324" cy="160121"/>
            </a:xfrm>
            <a:prstGeom prst="rect">
              <a:avLst/>
            </a:prstGeom>
            <a:noFill/>
            <a:ln>
              <a:noFill/>
            </a:ln>
          </p:spPr>
        </p:pic>
        <p:pic>
          <p:nvPicPr>
            <p:cNvPr id="1304" name="Google Shape;1304;p100"/>
            <p:cNvPicPr preferRelativeResize="0"/>
            <p:nvPr/>
          </p:nvPicPr>
          <p:blipFill>
            <a:blip r:embed="rId7">
              <a:alphaModFix/>
            </a:blip>
            <a:stretch>
              <a:fillRect/>
            </a:stretch>
          </p:blipFill>
          <p:spPr>
            <a:xfrm>
              <a:off x="5108893" y="4312442"/>
              <a:ext cx="301467" cy="210304"/>
            </a:xfrm>
            <a:prstGeom prst="rect">
              <a:avLst/>
            </a:prstGeom>
            <a:noFill/>
            <a:ln>
              <a:noFill/>
            </a:ln>
          </p:spPr>
        </p:pic>
        <p:pic>
          <p:nvPicPr>
            <p:cNvPr id="1305" name="Google Shape;1305;p100"/>
            <p:cNvPicPr preferRelativeResize="0"/>
            <p:nvPr/>
          </p:nvPicPr>
          <p:blipFill>
            <a:blip r:embed="rId8">
              <a:alphaModFix/>
            </a:blip>
            <a:stretch>
              <a:fillRect/>
            </a:stretch>
          </p:blipFill>
          <p:spPr>
            <a:xfrm>
              <a:off x="4689938" y="4312442"/>
              <a:ext cx="302294" cy="210304"/>
            </a:xfrm>
            <a:prstGeom prst="rect">
              <a:avLst/>
            </a:prstGeom>
            <a:noFill/>
            <a:ln>
              <a:noFill/>
            </a:ln>
          </p:spPr>
        </p:pic>
        <p:pic>
          <p:nvPicPr>
            <p:cNvPr id="1306" name="Google Shape;1306;p100"/>
            <p:cNvPicPr preferRelativeResize="0"/>
            <p:nvPr/>
          </p:nvPicPr>
          <p:blipFill rotWithShape="1">
            <a:blip r:embed="rId9">
              <a:alphaModFix/>
            </a:blip>
            <a:srcRect b="0" l="441" r="-3089" t="0"/>
            <a:stretch/>
          </p:blipFill>
          <p:spPr>
            <a:xfrm>
              <a:off x="4270969" y="4312439"/>
              <a:ext cx="302309" cy="210310"/>
            </a:xfrm>
            <a:prstGeom prst="rect">
              <a:avLst/>
            </a:prstGeom>
            <a:noFill/>
            <a:ln>
              <a:noFill/>
            </a:ln>
          </p:spPr>
        </p:pic>
        <p:pic>
          <p:nvPicPr>
            <p:cNvPr id="1307" name="Google Shape;1307;p100"/>
            <p:cNvPicPr preferRelativeResize="0"/>
            <p:nvPr/>
          </p:nvPicPr>
          <p:blipFill>
            <a:blip r:embed="rId10">
              <a:alphaModFix/>
            </a:blip>
            <a:stretch>
              <a:fillRect/>
            </a:stretch>
          </p:blipFill>
          <p:spPr>
            <a:xfrm>
              <a:off x="2218801" y="4206550"/>
              <a:ext cx="422087" cy="422088"/>
            </a:xfrm>
            <a:prstGeom prst="rect">
              <a:avLst/>
            </a:prstGeom>
            <a:noFill/>
            <a:ln>
              <a:noFill/>
            </a:ln>
          </p:spPr>
        </p:pic>
        <p:pic>
          <p:nvPicPr>
            <p:cNvPr id="1308" name="Google Shape;1308;p100"/>
            <p:cNvPicPr preferRelativeResize="0"/>
            <p:nvPr/>
          </p:nvPicPr>
          <p:blipFill>
            <a:blip r:embed="rId11">
              <a:alphaModFix/>
            </a:blip>
            <a:stretch>
              <a:fillRect/>
            </a:stretch>
          </p:blipFill>
          <p:spPr>
            <a:xfrm>
              <a:off x="3532533" y="4340562"/>
              <a:ext cx="621775" cy="154063"/>
            </a:xfrm>
            <a:prstGeom prst="rect">
              <a:avLst/>
            </a:prstGeom>
            <a:noFill/>
            <a:ln>
              <a:noFill/>
            </a:ln>
          </p:spPr>
        </p:pic>
        <p:pic>
          <p:nvPicPr>
            <p:cNvPr id="1309" name="Google Shape;1309;p100"/>
            <p:cNvPicPr preferRelativeResize="0"/>
            <p:nvPr/>
          </p:nvPicPr>
          <p:blipFill>
            <a:blip r:embed="rId12">
              <a:alphaModFix/>
            </a:blip>
            <a:stretch>
              <a:fillRect/>
            </a:stretch>
          </p:blipFill>
          <p:spPr>
            <a:xfrm>
              <a:off x="6281534" y="4271290"/>
              <a:ext cx="260260" cy="292608"/>
            </a:xfrm>
            <a:prstGeom prst="rect">
              <a:avLst/>
            </a:prstGeom>
            <a:noFill/>
            <a:ln>
              <a:noFill/>
            </a:ln>
          </p:spPr>
        </p:pic>
        <p:pic>
          <p:nvPicPr>
            <p:cNvPr id="1310" name="Google Shape;1310;p100"/>
            <p:cNvPicPr preferRelativeResize="0"/>
            <p:nvPr/>
          </p:nvPicPr>
          <p:blipFill>
            <a:blip r:embed="rId13">
              <a:alphaModFix/>
            </a:blip>
            <a:stretch>
              <a:fillRect/>
            </a:stretch>
          </p:blipFill>
          <p:spPr>
            <a:xfrm>
              <a:off x="5904277" y="4271291"/>
              <a:ext cx="260597" cy="292606"/>
            </a:xfrm>
            <a:prstGeom prst="rect">
              <a:avLst/>
            </a:prstGeom>
            <a:noFill/>
            <a:ln>
              <a:noFill/>
            </a:ln>
          </p:spPr>
        </p:pic>
        <p:pic>
          <p:nvPicPr>
            <p:cNvPr id="1311" name="Google Shape;1311;p100"/>
            <p:cNvPicPr preferRelativeResize="0"/>
            <p:nvPr/>
          </p:nvPicPr>
          <p:blipFill>
            <a:blip r:embed="rId14">
              <a:alphaModFix/>
            </a:blip>
            <a:stretch>
              <a:fillRect/>
            </a:stretch>
          </p:blipFill>
          <p:spPr>
            <a:xfrm>
              <a:off x="5527020" y="4271291"/>
              <a:ext cx="260597" cy="292606"/>
            </a:xfrm>
            <a:prstGeom prst="rect">
              <a:avLst/>
            </a:prstGeom>
            <a:noFill/>
            <a:ln>
              <a:noFill/>
            </a:ln>
          </p:spPr>
        </p:pic>
        <p:cxnSp>
          <p:nvCxnSpPr>
            <p:cNvPr id="1312" name="Google Shape;1312;p100"/>
            <p:cNvCxnSpPr/>
            <p:nvPr/>
          </p:nvCxnSpPr>
          <p:spPr>
            <a:xfrm flipH="1" rot="10800000">
              <a:off x="1549300" y="4123725"/>
              <a:ext cx="7080900" cy="22800"/>
            </a:xfrm>
            <a:prstGeom prst="straightConnector1">
              <a:avLst/>
            </a:prstGeom>
            <a:noFill/>
            <a:ln cap="flat" cmpd="sng" w="9525">
              <a:solidFill>
                <a:schemeClr val="dk2"/>
              </a:solidFill>
              <a:prstDash val="solid"/>
              <a:round/>
              <a:headEnd len="med" w="med" type="none"/>
              <a:tailEnd len="med" w="med" type="none"/>
            </a:ln>
          </p:spPr>
        </p:cxnSp>
        <p:pic>
          <p:nvPicPr>
            <p:cNvPr id="1313" name="Google Shape;1313;p100"/>
            <p:cNvPicPr preferRelativeResize="0"/>
            <p:nvPr/>
          </p:nvPicPr>
          <p:blipFill>
            <a:blip r:embed="rId15">
              <a:alphaModFix/>
            </a:blip>
            <a:stretch>
              <a:fillRect/>
            </a:stretch>
          </p:blipFill>
          <p:spPr>
            <a:xfrm>
              <a:off x="7373704" y="4337967"/>
              <a:ext cx="557636" cy="159254"/>
            </a:xfrm>
            <a:prstGeom prst="rect">
              <a:avLst/>
            </a:prstGeom>
            <a:noFill/>
            <a:ln>
              <a:noFill/>
            </a:ln>
          </p:spPr>
        </p:pic>
      </p:grpSp>
      <p:sp>
        <p:nvSpPr>
          <p:cNvPr id="1314" name="Google Shape;1314;p100"/>
          <p:cNvSpPr/>
          <p:nvPr/>
        </p:nvSpPr>
        <p:spPr>
          <a:xfrm>
            <a:off x="1685241" y="3047875"/>
            <a:ext cx="7085700" cy="743700"/>
          </a:xfrm>
          <a:prstGeom prst="rect">
            <a:avLst/>
          </a:prstGeom>
          <a:solidFill>
            <a:schemeClr val="accent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grpSp>
        <p:nvGrpSpPr>
          <p:cNvPr id="1315" name="Google Shape;1315;p100"/>
          <p:cNvGrpSpPr/>
          <p:nvPr/>
        </p:nvGrpSpPr>
        <p:grpSpPr>
          <a:xfrm>
            <a:off x="368100" y="3099625"/>
            <a:ext cx="8355810" cy="640200"/>
            <a:chOff x="368100" y="3099625"/>
            <a:chExt cx="8355810" cy="640200"/>
          </a:xfrm>
        </p:grpSpPr>
        <p:sp>
          <p:nvSpPr>
            <p:cNvPr id="1316" name="Google Shape;1316;p100"/>
            <p:cNvSpPr txBox="1"/>
            <p:nvPr/>
          </p:nvSpPr>
          <p:spPr>
            <a:xfrm>
              <a:off x="368100" y="3250375"/>
              <a:ext cx="1188300" cy="3387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00">
                  <a:solidFill>
                    <a:schemeClr val="accent2"/>
                  </a:solidFill>
                  <a:latin typeface="Roboto"/>
                  <a:ea typeface="Roboto"/>
                  <a:cs typeface="Roboto"/>
                  <a:sym typeface="Roboto"/>
                </a:rPr>
                <a:t>SEGURANÇA FÍSICA</a:t>
              </a:r>
              <a:endParaRPr b="1" sz="1100">
                <a:solidFill>
                  <a:schemeClr val="accent2"/>
                </a:solidFill>
                <a:latin typeface="Roboto"/>
                <a:ea typeface="Roboto"/>
                <a:cs typeface="Roboto"/>
                <a:sym typeface="Roboto"/>
              </a:endParaRPr>
            </a:p>
          </p:txBody>
        </p:sp>
        <p:grpSp>
          <p:nvGrpSpPr>
            <p:cNvPr id="1317" name="Google Shape;1317;p100"/>
            <p:cNvGrpSpPr/>
            <p:nvPr/>
          </p:nvGrpSpPr>
          <p:grpSpPr>
            <a:xfrm>
              <a:off x="1742070" y="3099625"/>
              <a:ext cx="6981839" cy="640200"/>
              <a:chOff x="1742070" y="3099625"/>
              <a:chExt cx="6981839" cy="640200"/>
            </a:xfrm>
          </p:grpSpPr>
          <p:grpSp>
            <p:nvGrpSpPr>
              <p:cNvPr id="1318" name="Google Shape;1318;p100"/>
              <p:cNvGrpSpPr/>
              <p:nvPr/>
            </p:nvGrpSpPr>
            <p:grpSpPr>
              <a:xfrm>
                <a:off x="5255476" y="3099625"/>
                <a:ext cx="1711744" cy="640200"/>
                <a:chOff x="4890098" y="1308175"/>
                <a:chExt cx="1178400" cy="640200"/>
              </a:xfrm>
            </p:grpSpPr>
            <p:sp>
              <p:nvSpPr>
                <p:cNvPr id="1319" name="Google Shape;1319;p100"/>
                <p:cNvSpPr/>
                <p:nvPr/>
              </p:nvSpPr>
              <p:spPr>
                <a:xfrm>
                  <a:off x="4890098" y="1308175"/>
                  <a:ext cx="11784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20" name="Google Shape;1320;p100"/>
                <p:cNvSpPr/>
                <p:nvPr/>
              </p:nvSpPr>
              <p:spPr>
                <a:xfrm>
                  <a:off x="5065898" y="1445425"/>
                  <a:ext cx="826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Redundância de Nuvem Segura</a:t>
                  </a:r>
                  <a:endParaRPr sz="900">
                    <a:latin typeface="Roboto Medium"/>
                    <a:ea typeface="Roboto Medium"/>
                    <a:cs typeface="Roboto Medium"/>
                    <a:sym typeface="Roboto Medium"/>
                  </a:endParaRPr>
                </a:p>
              </p:txBody>
            </p:sp>
          </p:grpSp>
          <p:grpSp>
            <p:nvGrpSpPr>
              <p:cNvPr id="1321" name="Google Shape;1321;p100"/>
              <p:cNvGrpSpPr/>
              <p:nvPr/>
            </p:nvGrpSpPr>
            <p:grpSpPr>
              <a:xfrm>
                <a:off x="3498686" y="3099625"/>
                <a:ext cx="1711736" cy="640200"/>
                <a:chOff x="3630068" y="1308175"/>
                <a:chExt cx="1164604" cy="640200"/>
              </a:xfrm>
            </p:grpSpPr>
            <p:sp>
              <p:nvSpPr>
                <p:cNvPr id="1322" name="Google Shape;1322;p100"/>
                <p:cNvSpPr/>
                <p:nvPr/>
              </p:nvSpPr>
              <p:spPr>
                <a:xfrm>
                  <a:off x="3630068" y="1308175"/>
                  <a:ext cx="11646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23" name="Google Shape;1323;p100"/>
                <p:cNvSpPr/>
                <p:nvPr/>
              </p:nvSpPr>
              <p:spPr>
                <a:xfrm>
                  <a:off x="3630072" y="1445425"/>
                  <a:ext cx="11646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Vigilância</a:t>
                  </a:r>
                  <a:endParaRPr sz="900">
                    <a:latin typeface="Roboto Medium"/>
                    <a:ea typeface="Roboto Medium"/>
                    <a:cs typeface="Roboto Medium"/>
                    <a:sym typeface="Roboto Medium"/>
                  </a:endParaRPr>
                </a:p>
                <a:p>
                  <a:pPr indent="0" lvl="0" marL="0" rtl="0" algn="ctr">
                    <a:spcBef>
                      <a:spcPts val="0"/>
                    </a:spcBef>
                    <a:spcAft>
                      <a:spcPts val="0"/>
                    </a:spcAft>
                    <a:buNone/>
                  </a:pPr>
                  <a:r>
                    <a:rPr lang="en" sz="900">
                      <a:latin typeface="Roboto Medium"/>
                      <a:ea typeface="Roboto Medium"/>
                      <a:cs typeface="Roboto Medium"/>
                      <a:sym typeface="Roboto Medium"/>
                    </a:rPr>
                    <a:t>por Vídeo</a:t>
                  </a:r>
                  <a:endParaRPr sz="900">
                    <a:latin typeface="Roboto Medium"/>
                    <a:ea typeface="Roboto Medium"/>
                    <a:cs typeface="Roboto Medium"/>
                    <a:sym typeface="Roboto Medium"/>
                  </a:endParaRPr>
                </a:p>
              </p:txBody>
            </p:sp>
          </p:grpSp>
          <p:grpSp>
            <p:nvGrpSpPr>
              <p:cNvPr id="1324" name="Google Shape;1324;p100"/>
              <p:cNvGrpSpPr/>
              <p:nvPr/>
            </p:nvGrpSpPr>
            <p:grpSpPr>
              <a:xfrm>
                <a:off x="1742070" y="3099625"/>
                <a:ext cx="1711744" cy="640200"/>
                <a:chOff x="2447348" y="1308175"/>
                <a:chExt cx="1178400" cy="640200"/>
              </a:xfrm>
            </p:grpSpPr>
            <p:sp>
              <p:nvSpPr>
                <p:cNvPr id="1325" name="Google Shape;1325;p100"/>
                <p:cNvSpPr/>
                <p:nvPr/>
              </p:nvSpPr>
              <p:spPr>
                <a:xfrm>
                  <a:off x="2447348" y="1308175"/>
                  <a:ext cx="11784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26" name="Google Shape;1326;p100"/>
                <p:cNvSpPr/>
                <p:nvPr/>
              </p:nvSpPr>
              <p:spPr>
                <a:xfrm>
                  <a:off x="2645948" y="1443625"/>
                  <a:ext cx="781200" cy="3693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Detecção</a:t>
                  </a:r>
                  <a:endParaRPr sz="900">
                    <a:latin typeface="Roboto Medium"/>
                    <a:ea typeface="Roboto Medium"/>
                    <a:cs typeface="Roboto Medium"/>
                    <a:sym typeface="Roboto Medium"/>
                  </a:endParaRPr>
                </a:p>
                <a:p>
                  <a:pPr indent="0" lvl="0" marL="0" rtl="0" algn="ctr">
                    <a:spcBef>
                      <a:spcPts val="0"/>
                    </a:spcBef>
                    <a:spcAft>
                      <a:spcPts val="0"/>
                    </a:spcAft>
                    <a:buNone/>
                  </a:pPr>
                  <a:r>
                    <a:rPr lang="en" sz="900">
                      <a:latin typeface="Roboto Medium"/>
                      <a:ea typeface="Roboto Medium"/>
                      <a:cs typeface="Roboto Medium"/>
                      <a:sym typeface="Roboto Medium"/>
                    </a:rPr>
                    <a:t>de Intrusão</a:t>
                  </a:r>
                  <a:r>
                    <a:rPr baseline="30000" lang="en" sz="900">
                      <a:solidFill>
                        <a:schemeClr val="accent1"/>
                      </a:solidFill>
                      <a:latin typeface="Roboto Medium"/>
                      <a:ea typeface="Roboto Medium"/>
                      <a:cs typeface="Roboto Medium"/>
                      <a:sym typeface="Roboto Medium"/>
                    </a:rPr>
                    <a:t>*</a:t>
                  </a:r>
                  <a:endParaRPr baseline="30000" sz="900">
                    <a:solidFill>
                      <a:schemeClr val="accent1"/>
                    </a:solidFill>
                    <a:latin typeface="Roboto Medium"/>
                    <a:ea typeface="Roboto Medium"/>
                    <a:cs typeface="Roboto Medium"/>
                    <a:sym typeface="Roboto Medium"/>
                  </a:endParaRPr>
                </a:p>
              </p:txBody>
            </p:sp>
          </p:grpSp>
          <p:grpSp>
            <p:nvGrpSpPr>
              <p:cNvPr id="1327" name="Google Shape;1327;p100"/>
              <p:cNvGrpSpPr/>
              <p:nvPr/>
            </p:nvGrpSpPr>
            <p:grpSpPr>
              <a:xfrm>
                <a:off x="7012166" y="3099625"/>
                <a:ext cx="1711744" cy="640200"/>
                <a:chOff x="6249756" y="1948375"/>
                <a:chExt cx="1178400" cy="640200"/>
              </a:xfrm>
            </p:grpSpPr>
            <p:sp>
              <p:nvSpPr>
                <p:cNvPr id="1328" name="Google Shape;1328;p100"/>
                <p:cNvSpPr/>
                <p:nvPr/>
              </p:nvSpPr>
              <p:spPr>
                <a:xfrm>
                  <a:off x="6249756" y="1948375"/>
                  <a:ext cx="11784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29" name="Google Shape;1329;p100"/>
                <p:cNvSpPr/>
                <p:nvPr/>
              </p:nvSpPr>
              <p:spPr>
                <a:xfrm>
                  <a:off x="6425562" y="2085625"/>
                  <a:ext cx="826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Controles</a:t>
                  </a:r>
                  <a:endParaRPr sz="900">
                    <a:latin typeface="Roboto Medium"/>
                    <a:ea typeface="Roboto Medium"/>
                    <a:cs typeface="Roboto Medium"/>
                    <a:sym typeface="Roboto Medium"/>
                  </a:endParaRPr>
                </a:p>
                <a:p>
                  <a:pPr indent="0" lvl="0" marL="0" rtl="0" algn="ctr">
                    <a:spcBef>
                      <a:spcPts val="0"/>
                    </a:spcBef>
                    <a:spcAft>
                      <a:spcPts val="0"/>
                    </a:spcAft>
                    <a:buNone/>
                  </a:pPr>
                  <a:r>
                    <a:rPr lang="en" sz="900">
                      <a:latin typeface="Roboto Medium"/>
                      <a:ea typeface="Roboto Medium"/>
                      <a:cs typeface="Roboto Medium"/>
                      <a:sym typeface="Roboto Medium"/>
                    </a:rPr>
                    <a:t>Biométricos</a:t>
                  </a:r>
                  <a:endParaRPr sz="900">
                    <a:latin typeface="Roboto Medium"/>
                    <a:ea typeface="Roboto Medium"/>
                    <a:cs typeface="Roboto Medium"/>
                    <a:sym typeface="Roboto Medium"/>
                  </a:endParaRPr>
                </a:p>
              </p:txBody>
            </p:sp>
          </p:grpSp>
        </p:grpSp>
      </p:grpSp>
      <p:sp>
        <p:nvSpPr>
          <p:cNvPr id="1330" name="Google Shape;1330;p100"/>
          <p:cNvSpPr txBox="1"/>
          <p:nvPr>
            <p:ph type="title"/>
          </p:nvPr>
        </p:nvSpPr>
        <p:spPr>
          <a:xfrm>
            <a:off x="363125" y="274320"/>
            <a:ext cx="7470600" cy="307800"/>
          </a:xfrm>
          <a:prstGeom prst="rect">
            <a:avLst/>
          </a:prstGeom>
        </p:spPr>
        <p:txBody>
          <a:bodyPr anchorCtr="0" anchor="t" bIns="0" lIns="0" spcFirstLastPara="1" rIns="0" wrap="square" tIns="0">
            <a:spAutoFit/>
          </a:bodyPr>
          <a:lstStyle/>
          <a:p>
            <a:pPr indent="0" lvl="0" marL="0" rtl="0" algn="l">
              <a:spcBef>
                <a:spcPts val="0"/>
              </a:spcBef>
              <a:spcAft>
                <a:spcPts val="0"/>
              </a:spcAft>
              <a:buNone/>
            </a:pPr>
            <a:r>
              <a:rPr lang="en"/>
              <a:t>A base de segurança em camadas da Jitterbit</a:t>
            </a:r>
            <a:endParaRPr/>
          </a:p>
        </p:txBody>
      </p:sp>
      <p:pic>
        <p:nvPicPr>
          <p:cNvPr id="1331" name="Google Shape;1331;p100"/>
          <p:cNvPicPr preferRelativeResize="0"/>
          <p:nvPr/>
        </p:nvPicPr>
        <p:blipFill>
          <a:blip r:embed="rId16">
            <a:alphaModFix/>
          </a:blip>
          <a:stretch>
            <a:fillRect/>
          </a:stretch>
        </p:blipFill>
        <p:spPr>
          <a:xfrm>
            <a:off x="6991416" y="1000450"/>
            <a:ext cx="1779372" cy="274320"/>
          </a:xfrm>
          <a:prstGeom prst="rect">
            <a:avLst/>
          </a:prstGeom>
          <a:noFill/>
          <a:ln>
            <a:noFill/>
          </a:ln>
        </p:spPr>
      </p:pic>
      <p:sp>
        <p:nvSpPr>
          <p:cNvPr id="1332" name="Google Shape;1332;p100"/>
          <p:cNvSpPr txBox="1"/>
          <p:nvPr/>
        </p:nvSpPr>
        <p:spPr>
          <a:xfrm>
            <a:off x="375625" y="655325"/>
            <a:ext cx="8421300" cy="369300"/>
          </a:xfrm>
          <a:prstGeom prst="rect">
            <a:avLst/>
          </a:prstGeom>
          <a:noFill/>
          <a:ln>
            <a:noFill/>
          </a:ln>
        </p:spPr>
        <p:txBody>
          <a:bodyPr anchorCtr="0" anchor="t" bIns="0" lIns="0" spcFirstLastPara="1" rIns="0" wrap="square" tIns="0">
            <a:spAutoFit/>
          </a:bodyPr>
          <a:lstStyle/>
          <a:p>
            <a:pPr indent="0" lvl="0" marL="0" rtl="0" algn="l">
              <a:lnSpc>
                <a:spcPct val="100000"/>
              </a:lnSpc>
              <a:spcBef>
                <a:spcPts val="600"/>
              </a:spcBef>
              <a:spcAft>
                <a:spcPts val="600"/>
              </a:spcAft>
              <a:buNone/>
            </a:pPr>
            <a:r>
              <a:rPr lang="en" sz="1200">
                <a:solidFill>
                  <a:schemeClr val="accent6"/>
                </a:solidFill>
                <a:latin typeface="Roboto"/>
                <a:ea typeface="Roboto"/>
                <a:cs typeface="Roboto"/>
                <a:sym typeface="Roboto"/>
              </a:rPr>
              <a:t>A Jitterbit gerencia a segurança da plataforma Harmony aplicando um framework híbrido baseado nas recomendações do NIST, CISA, CSA e CERT.</a:t>
            </a:r>
            <a:endParaRPr sz="1200">
              <a:solidFill>
                <a:schemeClr val="accent6"/>
              </a:solidFill>
              <a:latin typeface="Roboto"/>
              <a:ea typeface="Roboto"/>
              <a:cs typeface="Roboto"/>
              <a:sym typeface="Roboto"/>
            </a:endParaRPr>
          </a:p>
        </p:txBody>
      </p:sp>
      <p:sp>
        <p:nvSpPr>
          <p:cNvPr id="1333" name="Google Shape;1333;p100"/>
          <p:cNvSpPr/>
          <p:nvPr/>
        </p:nvSpPr>
        <p:spPr>
          <a:xfrm>
            <a:off x="1685100" y="2189100"/>
            <a:ext cx="7085700" cy="743700"/>
          </a:xfrm>
          <a:prstGeom prst="rect">
            <a:avLst/>
          </a:prstGeom>
          <a:solidFill>
            <a:schemeClr val="dk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grpSp>
        <p:nvGrpSpPr>
          <p:cNvPr id="1334" name="Google Shape;1334;p100"/>
          <p:cNvGrpSpPr/>
          <p:nvPr/>
        </p:nvGrpSpPr>
        <p:grpSpPr>
          <a:xfrm>
            <a:off x="300450" y="2240980"/>
            <a:ext cx="8421212" cy="640213"/>
            <a:chOff x="302425" y="2240941"/>
            <a:chExt cx="8419529" cy="640213"/>
          </a:xfrm>
        </p:grpSpPr>
        <p:sp>
          <p:nvSpPr>
            <p:cNvPr id="1335" name="Google Shape;1335;p100"/>
            <p:cNvSpPr txBox="1"/>
            <p:nvPr/>
          </p:nvSpPr>
          <p:spPr>
            <a:xfrm>
              <a:off x="302425" y="2391612"/>
              <a:ext cx="1254000" cy="3387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00">
                  <a:solidFill>
                    <a:srgbClr val="7C98A2"/>
                  </a:solidFill>
                  <a:latin typeface="Roboto"/>
                  <a:ea typeface="Roboto"/>
                  <a:cs typeface="Roboto"/>
                  <a:sym typeface="Roboto"/>
                </a:rPr>
                <a:t>SEGURANÇA ORGANIZACIONAL</a:t>
              </a:r>
              <a:endParaRPr b="1" sz="1100">
                <a:solidFill>
                  <a:srgbClr val="7C98A2"/>
                </a:solidFill>
                <a:latin typeface="Roboto"/>
                <a:ea typeface="Roboto"/>
                <a:cs typeface="Roboto"/>
                <a:sym typeface="Roboto"/>
              </a:endParaRPr>
            </a:p>
          </p:txBody>
        </p:sp>
        <p:grpSp>
          <p:nvGrpSpPr>
            <p:cNvPr id="1336" name="Google Shape;1336;p100"/>
            <p:cNvGrpSpPr/>
            <p:nvPr/>
          </p:nvGrpSpPr>
          <p:grpSpPr>
            <a:xfrm>
              <a:off x="1742284" y="2240941"/>
              <a:ext cx="6979669" cy="640213"/>
              <a:chOff x="1597409" y="2240941"/>
              <a:chExt cx="6979669" cy="640213"/>
            </a:xfrm>
          </p:grpSpPr>
          <p:grpSp>
            <p:nvGrpSpPr>
              <p:cNvPr id="1337" name="Google Shape;1337;p100"/>
              <p:cNvGrpSpPr/>
              <p:nvPr/>
            </p:nvGrpSpPr>
            <p:grpSpPr>
              <a:xfrm>
                <a:off x="4607204" y="2240954"/>
                <a:ext cx="960080" cy="640200"/>
                <a:chOff x="5086662" y="2114681"/>
                <a:chExt cx="826800" cy="640200"/>
              </a:xfrm>
            </p:grpSpPr>
            <p:sp>
              <p:nvSpPr>
                <p:cNvPr id="1338" name="Google Shape;1338;p100"/>
                <p:cNvSpPr/>
                <p:nvPr/>
              </p:nvSpPr>
              <p:spPr>
                <a:xfrm>
                  <a:off x="5086662"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39" name="Google Shape;1339;p100"/>
                <p:cNvSpPr/>
                <p:nvPr/>
              </p:nvSpPr>
              <p:spPr>
                <a:xfrm>
                  <a:off x="5236662" y="2251931"/>
                  <a:ext cx="526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Segurança</a:t>
                  </a:r>
                  <a:r>
                    <a:rPr lang="en" sz="900">
                      <a:latin typeface="Roboto Medium"/>
                      <a:ea typeface="Roboto Medium"/>
                      <a:cs typeface="Roboto Medium"/>
                      <a:sym typeface="Roboto Medium"/>
                    </a:rPr>
                    <a:t>SDLC</a:t>
                  </a:r>
                  <a:endParaRPr sz="900">
                    <a:latin typeface="Roboto Medium"/>
                    <a:ea typeface="Roboto Medium"/>
                    <a:cs typeface="Roboto Medium"/>
                    <a:sym typeface="Roboto Medium"/>
                  </a:endParaRPr>
                </a:p>
              </p:txBody>
            </p:sp>
          </p:grpSp>
          <p:grpSp>
            <p:nvGrpSpPr>
              <p:cNvPr id="1340" name="Google Shape;1340;p100"/>
              <p:cNvGrpSpPr/>
              <p:nvPr/>
            </p:nvGrpSpPr>
            <p:grpSpPr>
              <a:xfrm>
                <a:off x="2600674" y="2240954"/>
                <a:ext cx="960080" cy="640200"/>
                <a:chOff x="3260112" y="2114681"/>
                <a:chExt cx="826800" cy="640200"/>
              </a:xfrm>
            </p:grpSpPr>
            <p:sp>
              <p:nvSpPr>
                <p:cNvPr id="1341" name="Google Shape;1341;p100"/>
                <p:cNvSpPr/>
                <p:nvPr/>
              </p:nvSpPr>
              <p:spPr>
                <a:xfrm>
                  <a:off x="3260112"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42" name="Google Shape;1342;p100"/>
                <p:cNvSpPr/>
                <p:nvPr/>
              </p:nvSpPr>
              <p:spPr>
                <a:xfrm>
                  <a:off x="3318912" y="2251931"/>
                  <a:ext cx="7092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Teste de Penetração</a:t>
                  </a:r>
                  <a:endParaRPr sz="900">
                    <a:latin typeface="Roboto Medium"/>
                    <a:ea typeface="Roboto Medium"/>
                    <a:cs typeface="Roboto Medium"/>
                    <a:sym typeface="Roboto Medium"/>
                  </a:endParaRPr>
                </a:p>
              </p:txBody>
            </p:sp>
          </p:grpSp>
          <p:grpSp>
            <p:nvGrpSpPr>
              <p:cNvPr id="1343" name="Google Shape;1343;p100"/>
              <p:cNvGrpSpPr/>
              <p:nvPr/>
            </p:nvGrpSpPr>
            <p:grpSpPr>
              <a:xfrm>
                <a:off x="5610469" y="2240954"/>
                <a:ext cx="960080" cy="640200"/>
                <a:chOff x="5996112" y="2114681"/>
                <a:chExt cx="826800" cy="640200"/>
              </a:xfrm>
            </p:grpSpPr>
            <p:sp>
              <p:nvSpPr>
                <p:cNvPr id="1344" name="Google Shape;1344;p100"/>
                <p:cNvSpPr/>
                <p:nvPr/>
              </p:nvSpPr>
              <p:spPr>
                <a:xfrm>
                  <a:off x="5996112"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45" name="Google Shape;1345;p100"/>
                <p:cNvSpPr/>
                <p:nvPr/>
              </p:nvSpPr>
              <p:spPr>
                <a:xfrm>
                  <a:off x="6069612" y="2251931"/>
                  <a:ext cx="679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FIPS 140-2</a:t>
                  </a:r>
                  <a:br>
                    <a:rPr lang="en" sz="900">
                      <a:latin typeface="Roboto Medium"/>
                      <a:ea typeface="Roboto Medium"/>
                      <a:cs typeface="Roboto Medium"/>
                      <a:sym typeface="Roboto Medium"/>
                    </a:rPr>
                  </a:br>
                  <a:r>
                    <a:rPr lang="en" sz="900">
                      <a:latin typeface="Roboto Medium"/>
                      <a:ea typeface="Roboto Medium"/>
                      <a:cs typeface="Roboto Medium"/>
                      <a:sym typeface="Roboto Medium"/>
                    </a:rPr>
                    <a:t>Auth</a:t>
                  </a:r>
                  <a:endParaRPr sz="900">
                    <a:latin typeface="Roboto Medium"/>
                    <a:ea typeface="Roboto Medium"/>
                    <a:cs typeface="Roboto Medium"/>
                    <a:sym typeface="Roboto Medium"/>
                  </a:endParaRPr>
                </a:p>
              </p:txBody>
            </p:sp>
          </p:grpSp>
          <p:grpSp>
            <p:nvGrpSpPr>
              <p:cNvPr id="1346" name="Google Shape;1346;p100"/>
              <p:cNvGrpSpPr/>
              <p:nvPr/>
            </p:nvGrpSpPr>
            <p:grpSpPr>
              <a:xfrm>
                <a:off x="7616999" y="2240948"/>
                <a:ext cx="960080" cy="640200"/>
                <a:chOff x="7830287" y="2114681"/>
                <a:chExt cx="826800" cy="640200"/>
              </a:xfrm>
            </p:grpSpPr>
            <p:sp>
              <p:nvSpPr>
                <p:cNvPr id="1347" name="Google Shape;1347;p100"/>
                <p:cNvSpPr/>
                <p:nvPr/>
              </p:nvSpPr>
              <p:spPr>
                <a:xfrm>
                  <a:off x="7830287"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48" name="Google Shape;1348;p100"/>
                <p:cNvSpPr/>
                <p:nvPr/>
              </p:nvSpPr>
              <p:spPr>
                <a:xfrm>
                  <a:off x="7903787" y="2251931"/>
                  <a:ext cx="679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Criptografia </a:t>
                  </a:r>
                  <a:r>
                    <a:rPr lang="en" sz="900">
                      <a:latin typeface="Roboto Medium"/>
                      <a:ea typeface="Roboto Medium"/>
                      <a:cs typeface="Roboto Medium"/>
                      <a:sym typeface="Roboto Medium"/>
                    </a:rPr>
                    <a:t>E2E</a:t>
                  </a:r>
                  <a:endParaRPr sz="900">
                    <a:latin typeface="Roboto Medium"/>
                    <a:ea typeface="Roboto Medium"/>
                    <a:cs typeface="Roboto Medium"/>
                    <a:sym typeface="Roboto Medium"/>
                  </a:endParaRPr>
                </a:p>
              </p:txBody>
            </p:sp>
          </p:grpSp>
          <p:grpSp>
            <p:nvGrpSpPr>
              <p:cNvPr id="1349" name="Google Shape;1349;p100"/>
              <p:cNvGrpSpPr/>
              <p:nvPr/>
            </p:nvGrpSpPr>
            <p:grpSpPr>
              <a:xfrm>
                <a:off x="3603939" y="2240954"/>
                <a:ext cx="960080" cy="640200"/>
                <a:chOff x="4177212" y="2114681"/>
                <a:chExt cx="826800" cy="640200"/>
              </a:xfrm>
            </p:grpSpPr>
            <p:sp>
              <p:nvSpPr>
                <p:cNvPr id="1350" name="Google Shape;1350;p100"/>
                <p:cNvSpPr/>
                <p:nvPr/>
              </p:nvSpPr>
              <p:spPr>
                <a:xfrm>
                  <a:off x="4177212"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51" name="Google Shape;1351;p100"/>
                <p:cNvSpPr/>
                <p:nvPr/>
              </p:nvSpPr>
              <p:spPr>
                <a:xfrm>
                  <a:off x="4290462" y="2251931"/>
                  <a:ext cx="6003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Verificação </a:t>
                  </a:r>
                  <a:r>
                    <a:rPr lang="en" sz="900">
                      <a:latin typeface="Roboto Medium"/>
                      <a:ea typeface="Roboto Medium"/>
                      <a:cs typeface="Roboto Medium"/>
                      <a:sym typeface="Roboto Medium"/>
                    </a:rPr>
                    <a:t>OWASP</a:t>
                  </a:r>
                  <a:endParaRPr sz="900">
                    <a:latin typeface="Roboto Medium"/>
                    <a:ea typeface="Roboto Medium"/>
                    <a:cs typeface="Roboto Medium"/>
                    <a:sym typeface="Roboto Medium"/>
                  </a:endParaRPr>
                </a:p>
              </p:txBody>
            </p:sp>
          </p:grpSp>
          <p:grpSp>
            <p:nvGrpSpPr>
              <p:cNvPr id="1352" name="Google Shape;1352;p100"/>
              <p:cNvGrpSpPr/>
              <p:nvPr/>
            </p:nvGrpSpPr>
            <p:grpSpPr>
              <a:xfrm>
                <a:off x="6613734" y="2240948"/>
                <a:ext cx="960080" cy="640200"/>
                <a:chOff x="6941712" y="2114681"/>
                <a:chExt cx="826800" cy="640200"/>
              </a:xfrm>
            </p:grpSpPr>
            <p:sp>
              <p:nvSpPr>
                <p:cNvPr id="1353" name="Google Shape;1353;p100"/>
                <p:cNvSpPr/>
                <p:nvPr/>
              </p:nvSpPr>
              <p:spPr>
                <a:xfrm>
                  <a:off x="6941712"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54" name="Google Shape;1354;p100"/>
                <p:cNvSpPr/>
                <p:nvPr/>
              </p:nvSpPr>
              <p:spPr>
                <a:xfrm>
                  <a:off x="7145562" y="2251931"/>
                  <a:ext cx="4191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SSO</a:t>
                  </a:r>
                  <a:endParaRPr sz="900">
                    <a:latin typeface="Roboto Medium"/>
                    <a:ea typeface="Roboto Medium"/>
                    <a:cs typeface="Roboto Medium"/>
                    <a:sym typeface="Roboto Medium"/>
                  </a:endParaRPr>
                </a:p>
              </p:txBody>
            </p:sp>
          </p:grpSp>
          <p:grpSp>
            <p:nvGrpSpPr>
              <p:cNvPr id="1355" name="Google Shape;1355;p100"/>
              <p:cNvGrpSpPr/>
              <p:nvPr/>
            </p:nvGrpSpPr>
            <p:grpSpPr>
              <a:xfrm>
                <a:off x="1597409" y="2240941"/>
                <a:ext cx="960080" cy="640200"/>
                <a:chOff x="2327774" y="2114681"/>
                <a:chExt cx="826800" cy="640200"/>
              </a:xfrm>
            </p:grpSpPr>
            <p:sp>
              <p:nvSpPr>
                <p:cNvPr id="1356" name="Google Shape;1356;p100"/>
                <p:cNvSpPr/>
                <p:nvPr/>
              </p:nvSpPr>
              <p:spPr>
                <a:xfrm>
                  <a:off x="2327774" y="2114681"/>
                  <a:ext cx="8268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357" name="Google Shape;1357;p100"/>
                <p:cNvSpPr/>
                <p:nvPr/>
              </p:nvSpPr>
              <p:spPr>
                <a:xfrm>
                  <a:off x="2459774" y="2251931"/>
                  <a:ext cx="562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Política de Pessoal</a:t>
                  </a:r>
                  <a:endParaRPr sz="900">
                    <a:latin typeface="Roboto Medium"/>
                    <a:ea typeface="Roboto Medium"/>
                    <a:cs typeface="Roboto Medium"/>
                    <a:sym typeface="Roboto Medium"/>
                  </a:endParaRPr>
                </a:p>
              </p:txBody>
            </p:sp>
          </p:grpSp>
        </p:grpSp>
      </p:grpSp>
      <p:sp>
        <p:nvSpPr>
          <p:cNvPr id="1358" name="Google Shape;1358;p100"/>
          <p:cNvSpPr txBox="1"/>
          <p:nvPr/>
        </p:nvSpPr>
        <p:spPr>
          <a:xfrm>
            <a:off x="3613350" y="4911725"/>
            <a:ext cx="1917300" cy="107700"/>
          </a:xfrm>
          <a:prstGeom prst="rect">
            <a:avLst/>
          </a:prstGeom>
          <a:noFill/>
          <a:ln>
            <a:noFill/>
          </a:ln>
        </p:spPr>
        <p:txBody>
          <a:bodyPr anchorCtr="0" anchor="t" bIns="0" lIns="0" spcFirstLastPara="1" rIns="0" wrap="square" tIns="0">
            <a:spAutoFit/>
          </a:bodyPr>
          <a:lstStyle/>
          <a:p>
            <a:pPr indent="0" lvl="0" marL="0" rtl="0" algn="ctr">
              <a:spcBef>
                <a:spcPts val="0"/>
              </a:spcBef>
              <a:spcAft>
                <a:spcPts val="0"/>
              </a:spcAft>
              <a:buNone/>
            </a:pPr>
            <a:r>
              <a:rPr b="1" lang="en" sz="700">
                <a:solidFill>
                  <a:schemeClr val="accent1"/>
                </a:solidFill>
                <a:latin typeface="Roboto"/>
                <a:ea typeface="Roboto"/>
                <a:cs typeface="Roboto"/>
                <a:sym typeface="Roboto"/>
              </a:rPr>
              <a:t>*</a:t>
            </a:r>
            <a:r>
              <a:rPr lang="en" sz="700">
                <a:solidFill>
                  <a:srgbClr val="999999"/>
                </a:solidFill>
                <a:latin typeface="Roboto Light"/>
                <a:ea typeface="Roboto Light"/>
                <a:cs typeface="Roboto Light"/>
                <a:sym typeface="Roboto Light"/>
              </a:rPr>
              <a:t> Provided via AWS security controls.</a:t>
            </a:r>
            <a:endParaRPr sz="700">
              <a:solidFill>
                <a:srgbClr val="999999"/>
              </a:solidFill>
              <a:latin typeface="Roboto Light"/>
              <a:ea typeface="Roboto Light"/>
              <a:cs typeface="Roboto Light"/>
              <a:sym typeface="Roboto Light"/>
            </a:endParaRPr>
          </a:p>
        </p:txBody>
      </p:sp>
      <p:sp>
        <p:nvSpPr>
          <p:cNvPr id="1359" name="Google Shape;1359;p100"/>
          <p:cNvSpPr/>
          <p:nvPr/>
        </p:nvSpPr>
        <p:spPr>
          <a:xfrm>
            <a:off x="1685100" y="1330325"/>
            <a:ext cx="7090800" cy="743700"/>
          </a:xfrm>
          <a:prstGeom prst="rect">
            <a:avLst/>
          </a:prstGeom>
          <a:solidFill>
            <a:schemeClr val="accent6"/>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grpSp>
        <p:nvGrpSpPr>
          <p:cNvPr id="1360" name="Google Shape;1360;p100"/>
          <p:cNvGrpSpPr/>
          <p:nvPr/>
        </p:nvGrpSpPr>
        <p:grpSpPr>
          <a:xfrm>
            <a:off x="368100" y="1382069"/>
            <a:ext cx="8353854" cy="640213"/>
            <a:chOff x="368100" y="1382069"/>
            <a:chExt cx="8353854" cy="640213"/>
          </a:xfrm>
        </p:grpSpPr>
        <p:sp>
          <p:nvSpPr>
            <p:cNvPr id="1361" name="Google Shape;1361;p100"/>
            <p:cNvSpPr txBox="1"/>
            <p:nvPr/>
          </p:nvSpPr>
          <p:spPr>
            <a:xfrm>
              <a:off x="368100" y="1532825"/>
              <a:ext cx="1188300" cy="338700"/>
            </a:xfrm>
            <a:prstGeom prst="rect">
              <a:avLst/>
            </a:prstGeom>
            <a:noFill/>
            <a:ln>
              <a:noFill/>
            </a:ln>
          </p:spPr>
          <p:txBody>
            <a:bodyPr anchorCtr="0" anchor="t" bIns="0" lIns="0" spcFirstLastPara="1" rIns="0" wrap="square" tIns="0">
              <a:spAutoFit/>
            </a:bodyPr>
            <a:lstStyle/>
            <a:p>
              <a:pPr indent="0" lvl="0" marL="0" rtl="0" algn="r">
                <a:spcBef>
                  <a:spcPts val="0"/>
                </a:spcBef>
                <a:spcAft>
                  <a:spcPts val="0"/>
                </a:spcAft>
                <a:buNone/>
              </a:pPr>
              <a:r>
                <a:rPr b="1" lang="en" sz="1100">
                  <a:solidFill>
                    <a:schemeClr val="accent6"/>
                  </a:solidFill>
                  <a:latin typeface="Roboto"/>
                  <a:ea typeface="Roboto"/>
                  <a:cs typeface="Roboto"/>
                  <a:sym typeface="Roboto"/>
                </a:rPr>
                <a:t>SEGURANÇA LÓGICA</a:t>
              </a:r>
              <a:endParaRPr b="1" sz="1100">
                <a:solidFill>
                  <a:schemeClr val="accent6"/>
                </a:solidFill>
                <a:latin typeface="Roboto"/>
                <a:ea typeface="Roboto"/>
                <a:cs typeface="Roboto"/>
                <a:sym typeface="Roboto"/>
              </a:endParaRPr>
            </a:p>
          </p:txBody>
        </p:sp>
        <p:grpSp>
          <p:nvGrpSpPr>
            <p:cNvPr id="1362" name="Google Shape;1362;p100"/>
            <p:cNvGrpSpPr/>
            <p:nvPr/>
          </p:nvGrpSpPr>
          <p:grpSpPr>
            <a:xfrm>
              <a:off x="1741503" y="1382069"/>
              <a:ext cx="6980451" cy="640213"/>
              <a:chOff x="1596628" y="1382069"/>
              <a:chExt cx="6980451" cy="640213"/>
            </a:xfrm>
          </p:grpSpPr>
          <p:grpSp>
            <p:nvGrpSpPr>
              <p:cNvPr id="1363" name="Google Shape;1363;p100"/>
              <p:cNvGrpSpPr/>
              <p:nvPr/>
            </p:nvGrpSpPr>
            <p:grpSpPr>
              <a:xfrm>
                <a:off x="6283333" y="1382081"/>
                <a:ext cx="731516" cy="640200"/>
                <a:chOff x="5110750" y="2921200"/>
                <a:chExt cx="781200" cy="640200"/>
              </a:xfrm>
            </p:grpSpPr>
            <p:sp>
              <p:nvSpPr>
                <p:cNvPr id="1364" name="Google Shape;1364;p100"/>
                <p:cNvSpPr/>
                <p:nvPr/>
              </p:nvSpPr>
              <p:spPr>
                <a:xfrm>
                  <a:off x="5110750" y="2921200"/>
                  <a:ext cx="7812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65" name="Google Shape;1365;p100"/>
                <p:cNvSpPr/>
                <p:nvPr/>
              </p:nvSpPr>
              <p:spPr>
                <a:xfrm>
                  <a:off x="5146750" y="3058438"/>
                  <a:ext cx="7092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FIPS 140-2</a:t>
                  </a:r>
                  <a:br>
                    <a:rPr lang="en" sz="900">
                      <a:latin typeface="Roboto Medium"/>
                      <a:ea typeface="Roboto Medium"/>
                      <a:cs typeface="Roboto Medium"/>
                      <a:sym typeface="Roboto Medium"/>
                    </a:rPr>
                  </a:br>
                  <a:r>
                    <a:rPr lang="en" sz="900">
                      <a:latin typeface="Roboto Medium"/>
                      <a:ea typeface="Roboto Medium"/>
                      <a:cs typeface="Roboto Medium"/>
                      <a:sym typeface="Roboto Medium"/>
                    </a:rPr>
                    <a:t>Auth</a:t>
                  </a:r>
                  <a:endParaRPr sz="900">
                    <a:latin typeface="Roboto Medium"/>
                    <a:ea typeface="Roboto Medium"/>
                    <a:cs typeface="Roboto Medium"/>
                    <a:sym typeface="Roboto Medium"/>
                  </a:endParaRPr>
                </a:p>
              </p:txBody>
            </p:sp>
          </p:grpSp>
          <p:grpSp>
            <p:nvGrpSpPr>
              <p:cNvPr id="1366" name="Google Shape;1366;p100"/>
              <p:cNvGrpSpPr/>
              <p:nvPr/>
            </p:nvGrpSpPr>
            <p:grpSpPr>
              <a:xfrm>
                <a:off x="7064434" y="1382069"/>
                <a:ext cx="731534" cy="640200"/>
                <a:chOff x="5987274" y="2921188"/>
                <a:chExt cx="639900" cy="640200"/>
              </a:xfrm>
            </p:grpSpPr>
            <p:sp>
              <p:nvSpPr>
                <p:cNvPr id="1367" name="Google Shape;1367;p100"/>
                <p:cNvSpPr/>
                <p:nvPr/>
              </p:nvSpPr>
              <p:spPr>
                <a:xfrm>
                  <a:off x="5987274" y="2921188"/>
                  <a:ext cx="6399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68" name="Google Shape;1368;p100"/>
                <p:cNvSpPr/>
                <p:nvPr/>
              </p:nvSpPr>
              <p:spPr>
                <a:xfrm>
                  <a:off x="6124374" y="3058438"/>
                  <a:ext cx="3657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SSO</a:t>
                  </a:r>
                  <a:endParaRPr sz="900">
                    <a:latin typeface="Roboto Medium"/>
                    <a:ea typeface="Roboto Medium"/>
                    <a:cs typeface="Roboto Medium"/>
                    <a:sym typeface="Roboto Medium"/>
                  </a:endParaRPr>
                </a:p>
              </p:txBody>
            </p:sp>
          </p:grpSp>
          <p:grpSp>
            <p:nvGrpSpPr>
              <p:cNvPr id="1369" name="Google Shape;1369;p100"/>
              <p:cNvGrpSpPr/>
              <p:nvPr/>
            </p:nvGrpSpPr>
            <p:grpSpPr>
              <a:xfrm>
                <a:off x="7845552" y="1382081"/>
                <a:ext cx="731527" cy="640200"/>
                <a:chOff x="6716850" y="2921200"/>
                <a:chExt cx="750900" cy="640200"/>
              </a:xfrm>
            </p:grpSpPr>
            <p:sp>
              <p:nvSpPr>
                <p:cNvPr id="1370" name="Google Shape;1370;p100"/>
                <p:cNvSpPr/>
                <p:nvPr/>
              </p:nvSpPr>
              <p:spPr>
                <a:xfrm>
                  <a:off x="6716850" y="2921200"/>
                  <a:ext cx="7509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71" name="Google Shape;1371;p100"/>
                <p:cNvSpPr/>
                <p:nvPr/>
              </p:nvSpPr>
              <p:spPr>
                <a:xfrm>
                  <a:off x="6772350" y="3058450"/>
                  <a:ext cx="6399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Criptografia </a:t>
                  </a:r>
                  <a:r>
                    <a:rPr lang="en" sz="900">
                      <a:latin typeface="Roboto Medium"/>
                      <a:ea typeface="Roboto Medium"/>
                      <a:cs typeface="Roboto Medium"/>
                      <a:sym typeface="Roboto Medium"/>
                    </a:rPr>
                    <a:t>E2E</a:t>
                  </a:r>
                  <a:endParaRPr sz="900">
                    <a:latin typeface="Roboto Medium"/>
                    <a:ea typeface="Roboto Medium"/>
                    <a:cs typeface="Roboto Medium"/>
                    <a:sym typeface="Roboto Medium"/>
                  </a:endParaRPr>
                </a:p>
              </p:txBody>
            </p:sp>
          </p:grpSp>
          <p:grpSp>
            <p:nvGrpSpPr>
              <p:cNvPr id="1372" name="Google Shape;1372;p100"/>
              <p:cNvGrpSpPr/>
              <p:nvPr/>
            </p:nvGrpSpPr>
            <p:grpSpPr>
              <a:xfrm>
                <a:off x="1596628" y="1382069"/>
                <a:ext cx="731534" cy="640200"/>
                <a:chOff x="1334299" y="2921188"/>
                <a:chExt cx="639900" cy="640200"/>
              </a:xfrm>
            </p:grpSpPr>
            <p:sp>
              <p:nvSpPr>
                <p:cNvPr id="1373" name="Google Shape;1373;p100"/>
                <p:cNvSpPr/>
                <p:nvPr/>
              </p:nvSpPr>
              <p:spPr>
                <a:xfrm>
                  <a:off x="1334299" y="2921188"/>
                  <a:ext cx="6399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74" name="Google Shape;1374;p100"/>
                <p:cNvSpPr/>
                <p:nvPr/>
              </p:nvSpPr>
              <p:spPr>
                <a:xfrm>
                  <a:off x="1422949" y="3058438"/>
                  <a:ext cx="4626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MFA</a:t>
                  </a:r>
                  <a:r>
                    <a:rPr baseline="30000" lang="en" sz="900">
                      <a:solidFill>
                        <a:schemeClr val="accent1"/>
                      </a:solidFill>
                      <a:latin typeface="Roboto Medium"/>
                      <a:ea typeface="Roboto Medium"/>
                      <a:cs typeface="Roboto Medium"/>
                      <a:sym typeface="Roboto Medium"/>
                    </a:rPr>
                    <a:t>*</a:t>
                  </a:r>
                  <a:endParaRPr sz="900">
                    <a:solidFill>
                      <a:schemeClr val="accent1"/>
                    </a:solidFill>
                    <a:latin typeface="Roboto Medium"/>
                    <a:ea typeface="Roboto Medium"/>
                    <a:cs typeface="Roboto Medium"/>
                    <a:sym typeface="Roboto Medium"/>
                  </a:endParaRPr>
                </a:p>
              </p:txBody>
            </p:sp>
          </p:grpSp>
          <p:grpSp>
            <p:nvGrpSpPr>
              <p:cNvPr id="1375" name="Google Shape;1375;p100"/>
              <p:cNvGrpSpPr/>
              <p:nvPr/>
            </p:nvGrpSpPr>
            <p:grpSpPr>
              <a:xfrm>
                <a:off x="4721090" y="1382081"/>
                <a:ext cx="731540" cy="640200"/>
                <a:chOff x="4397400" y="2921200"/>
                <a:chExt cx="709200" cy="640200"/>
              </a:xfrm>
            </p:grpSpPr>
            <p:sp>
              <p:nvSpPr>
                <p:cNvPr id="1376" name="Google Shape;1376;p100"/>
                <p:cNvSpPr/>
                <p:nvPr/>
              </p:nvSpPr>
              <p:spPr>
                <a:xfrm>
                  <a:off x="4397400" y="2921200"/>
                  <a:ext cx="7092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77" name="Google Shape;1377;p100"/>
                <p:cNvSpPr/>
                <p:nvPr/>
              </p:nvSpPr>
              <p:spPr>
                <a:xfrm>
                  <a:off x="4431900" y="3058438"/>
                  <a:ext cx="6402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Segurança</a:t>
                  </a:r>
                  <a:endParaRPr sz="900">
                    <a:latin typeface="Roboto Medium"/>
                    <a:ea typeface="Roboto Medium"/>
                    <a:cs typeface="Roboto Medium"/>
                    <a:sym typeface="Roboto Medium"/>
                  </a:endParaRPr>
                </a:p>
                <a:p>
                  <a:pPr indent="0" lvl="0" marL="0" rtl="0" algn="ctr">
                    <a:spcBef>
                      <a:spcPts val="0"/>
                    </a:spcBef>
                    <a:spcAft>
                      <a:spcPts val="0"/>
                    </a:spcAft>
                    <a:buNone/>
                  </a:pPr>
                  <a:r>
                    <a:rPr lang="en" sz="900">
                      <a:latin typeface="Roboto Medium"/>
                      <a:ea typeface="Roboto Medium"/>
                      <a:cs typeface="Roboto Medium"/>
                      <a:sym typeface="Roboto Medium"/>
                    </a:rPr>
                    <a:t>De Banco de Dados</a:t>
                  </a:r>
                  <a:endParaRPr sz="900">
                    <a:latin typeface="Roboto Medium"/>
                    <a:ea typeface="Roboto Medium"/>
                    <a:cs typeface="Roboto Medium"/>
                    <a:sym typeface="Roboto Medium"/>
                  </a:endParaRPr>
                </a:p>
              </p:txBody>
            </p:sp>
          </p:grpSp>
          <p:grpSp>
            <p:nvGrpSpPr>
              <p:cNvPr id="1378" name="Google Shape;1378;p100"/>
              <p:cNvGrpSpPr/>
              <p:nvPr/>
            </p:nvGrpSpPr>
            <p:grpSpPr>
              <a:xfrm>
                <a:off x="3939965" y="1382081"/>
                <a:ext cx="731540" cy="640200"/>
                <a:chOff x="3570825" y="2921200"/>
                <a:chExt cx="709200" cy="640200"/>
              </a:xfrm>
            </p:grpSpPr>
            <p:sp>
              <p:nvSpPr>
                <p:cNvPr id="1379" name="Google Shape;1379;p100"/>
                <p:cNvSpPr/>
                <p:nvPr/>
              </p:nvSpPr>
              <p:spPr>
                <a:xfrm>
                  <a:off x="3570825" y="2921200"/>
                  <a:ext cx="7092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80" name="Google Shape;1380;p100"/>
                <p:cNvSpPr/>
                <p:nvPr/>
              </p:nvSpPr>
              <p:spPr>
                <a:xfrm>
                  <a:off x="3644025" y="3058438"/>
                  <a:ext cx="562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IDS </a:t>
                  </a:r>
                  <a:br>
                    <a:rPr lang="en" sz="900">
                      <a:latin typeface="Roboto Medium"/>
                      <a:ea typeface="Roboto Medium"/>
                      <a:cs typeface="Roboto Medium"/>
                      <a:sym typeface="Roboto Medium"/>
                    </a:rPr>
                  </a:br>
                  <a:r>
                    <a:rPr lang="en" sz="900">
                      <a:latin typeface="Roboto Medium"/>
                      <a:ea typeface="Roboto Medium"/>
                      <a:cs typeface="Roboto Medium"/>
                      <a:sym typeface="Roboto Medium"/>
                    </a:rPr>
                    <a:t>&amp; IPS</a:t>
                  </a:r>
                  <a:endParaRPr sz="900">
                    <a:latin typeface="Roboto Medium"/>
                    <a:ea typeface="Roboto Medium"/>
                    <a:cs typeface="Roboto Medium"/>
                    <a:sym typeface="Roboto Medium"/>
                  </a:endParaRPr>
                </a:p>
              </p:txBody>
            </p:sp>
          </p:grpSp>
          <p:grpSp>
            <p:nvGrpSpPr>
              <p:cNvPr id="1381" name="Google Shape;1381;p100"/>
              <p:cNvGrpSpPr/>
              <p:nvPr/>
            </p:nvGrpSpPr>
            <p:grpSpPr>
              <a:xfrm>
                <a:off x="3158865" y="1382081"/>
                <a:ext cx="731516" cy="640200"/>
                <a:chOff x="2706625" y="2921200"/>
                <a:chExt cx="781200" cy="640200"/>
              </a:xfrm>
            </p:grpSpPr>
            <p:sp>
              <p:nvSpPr>
                <p:cNvPr id="1382" name="Google Shape;1382;p100"/>
                <p:cNvSpPr/>
                <p:nvPr/>
              </p:nvSpPr>
              <p:spPr>
                <a:xfrm>
                  <a:off x="2706625" y="2921200"/>
                  <a:ext cx="7812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83" name="Google Shape;1383;p100"/>
                <p:cNvSpPr/>
                <p:nvPr/>
              </p:nvSpPr>
              <p:spPr>
                <a:xfrm>
                  <a:off x="2757325" y="3058438"/>
                  <a:ext cx="6798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Controle</a:t>
                  </a:r>
                  <a:endParaRPr sz="900">
                    <a:latin typeface="Roboto Medium"/>
                    <a:ea typeface="Roboto Medium"/>
                    <a:cs typeface="Roboto Medium"/>
                    <a:sym typeface="Roboto Medium"/>
                  </a:endParaRPr>
                </a:p>
                <a:p>
                  <a:pPr indent="0" lvl="0" marL="0" rtl="0" algn="ctr">
                    <a:spcBef>
                      <a:spcPts val="0"/>
                    </a:spcBef>
                    <a:spcAft>
                      <a:spcPts val="0"/>
                    </a:spcAft>
                    <a:buNone/>
                  </a:pPr>
                  <a:r>
                    <a:rPr lang="en" sz="900">
                      <a:latin typeface="Roboto Medium"/>
                      <a:ea typeface="Roboto Medium"/>
                      <a:cs typeface="Roboto Medium"/>
                      <a:sym typeface="Roboto Medium"/>
                    </a:rPr>
                    <a:t>de Acesso</a:t>
                  </a:r>
                  <a:endParaRPr sz="900">
                    <a:latin typeface="Roboto Medium"/>
                    <a:ea typeface="Roboto Medium"/>
                    <a:cs typeface="Roboto Medium"/>
                    <a:sym typeface="Roboto Medium"/>
                  </a:endParaRPr>
                </a:p>
              </p:txBody>
            </p:sp>
          </p:grpSp>
          <p:grpSp>
            <p:nvGrpSpPr>
              <p:cNvPr id="1384" name="Google Shape;1384;p100"/>
              <p:cNvGrpSpPr/>
              <p:nvPr/>
            </p:nvGrpSpPr>
            <p:grpSpPr>
              <a:xfrm>
                <a:off x="2377746" y="1382069"/>
                <a:ext cx="731534" cy="640200"/>
                <a:chOff x="1974199" y="2921188"/>
                <a:chExt cx="639900" cy="640200"/>
              </a:xfrm>
            </p:grpSpPr>
            <p:sp>
              <p:nvSpPr>
                <p:cNvPr id="1385" name="Google Shape;1385;p100"/>
                <p:cNvSpPr/>
                <p:nvPr/>
              </p:nvSpPr>
              <p:spPr>
                <a:xfrm>
                  <a:off x="1974199" y="2921188"/>
                  <a:ext cx="6399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86" name="Google Shape;1386;p100"/>
                <p:cNvSpPr/>
                <p:nvPr/>
              </p:nvSpPr>
              <p:spPr>
                <a:xfrm>
                  <a:off x="2123599" y="3058438"/>
                  <a:ext cx="3411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900">
                      <a:latin typeface="Roboto Medium"/>
                      <a:ea typeface="Roboto Medium"/>
                      <a:cs typeface="Roboto Medium"/>
                      <a:sym typeface="Roboto Medium"/>
                    </a:rPr>
                    <a:t>WAF</a:t>
                  </a:r>
                  <a:r>
                    <a:rPr baseline="30000" lang="en" sz="900">
                      <a:solidFill>
                        <a:schemeClr val="accent1"/>
                      </a:solidFill>
                      <a:latin typeface="Roboto Medium"/>
                      <a:ea typeface="Roboto Medium"/>
                      <a:cs typeface="Roboto Medium"/>
                      <a:sym typeface="Roboto Medium"/>
                    </a:rPr>
                    <a:t>*</a:t>
                  </a:r>
                  <a:endParaRPr sz="900">
                    <a:latin typeface="Roboto Medium"/>
                    <a:ea typeface="Roboto Medium"/>
                    <a:cs typeface="Roboto Medium"/>
                    <a:sym typeface="Roboto Medium"/>
                  </a:endParaRPr>
                </a:p>
              </p:txBody>
            </p:sp>
          </p:grpSp>
          <p:grpSp>
            <p:nvGrpSpPr>
              <p:cNvPr id="1387" name="Google Shape;1387;p100"/>
              <p:cNvGrpSpPr/>
              <p:nvPr/>
            </p:nvGrpSpPr>
            <p:grpSpPr>
              <a:xfrm>
                <a:off x="5502215" y="1382081"/>
                <a:ext cx="731534" cy="640200"/>
                <a:chOff x="7661725" y="2921200"/>
                <a:chExt cx="857400" cy="640200"/>
              </a:xfrm>
            </p:grpSpPr>
            <p:sp>
              <p:nvSpPr>
                <p:cNvPr id="1388" name="Google Shape;1388;p100"/>
                <p:cNvSpPr/>
                <p:nvPr/>
              </p:nvSpPr>
              <p:spPr>
                <a:xfrm>
                  <a:off x="7661725" y="2921200"/>
                  <a:ext cx="857400" cy="6402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Roboto Light"/>
                      <a:ea typeface="Roboto Light"/>
                      <a:cs typeface="Roboto Light"/>
                      <a:sym typeface="Roboto Light"/>
                    </a:rPr>
                    <a:t>   </a:t>
                  </a:r>
                  <a:endParaRPr>
                    <a:latin typeface="Roboto Light"/>
                    <a:ea typeface="Roboto Light"/>
                    <a:cs typeface="Roboto Light"/>
                    <a:sym typeface="Roboto Light"/>
                  </a:endParaRPr>
                </a:p>
              </p:txBody>
            </p:sp>
            <p:sp>
              <p:nvSpPr>
                <p:cNvPr id="1389" name="Google Shape;1389;p100"/>
                <p:cNvSpPr/>
                <p:nvPr/>
              </p:nvSpPr>
              <p:spPr>
                <a:xfrm>
                  <a:off x="7701251" y="3058444"/>
                  <a:ext cx="778500" cy="365700"/>
                </a:xfrm>
                <a:prstGeom prst="rect">
                  <a:avLst/>
                </a:prstGeom>
                <a:noFill/>
                <a:ln>
                  <a:noFill/>
                </a:ln>
              </p:spPr>
              <p:txBody>
                <a:bodyPr anchorCtr="0" anchor="ctr" bIns="0" lIns="0" spcFirstLastPara="1" rIns="0" wrap="square" tIns="0">
                  <a:noAutofit/>
                </a:bodyPr>
                <a:lstStyle/>
                <a:p>
                  <a:pPr indent="0" lvl="0" marL="0" rtl="0" algn="ctr">
                    <a:spcBef>
                      <a:spcPts val="0"/>
                    </a:spcBef>
                    <a:spcAft>
                      <a:spcPts val="0"/>
                    </a:spcAft>
                    <a:buNone/>
                  </a:pPr>
                  <a:r>
                    <a:rPr lang="en" sz="700">
                      <a:latin typeface="Roboto Medium"/>
                      <a:ea typeface="Roboto Medium"/>
                      <a:cs typeface="Roboto Medium"/>
                      <a:sym typeface="Roboto Medium"/>
                    </a:rPr>
                    <a:t>Monitoramento e Mitigação</a:t>
                  </a:r>
                  <a:endParaRPr sz="700">
                    <a:latin typeface="Roboto Medium"/>
                    <a:ea typeface="Roboto Medium"/>
                    <a:cs typeface="Roboto Medium"/>
                    <a:sym typeface="Roboto Medium"/>
                  </a:endParaRPr>
                </a:p>
                <a:p>
                  <a:pPr indent="0" lvl="0" marL="0" rtl="0" algn="ctr">
                    <a:spcBef>
                      <a:spcPts val="0"/>
                    </a:spcBef>
                    <a:spcAft>
                      <a:spcPts val="0"/>
                    </a:spcAft>
                    <a:buNone/>
                  </a:pPr>
                  <a:r>
                    <a:rPr lang="en" sz="700">
                      <a:latin typeface="Roboto Medium"/>
                      <a:ea typeface="Roboto Medium"/>
                      <a:cs typeface="Roboto Medium"/>
                      <a:sym typeface="Roboto Medium"/>
                    </a:rPr>
                    <a:t>de DDOS</a:t>
                  </a:r>
                  <a:r>
                    <a:rPr baseline="30000" lang="en" sz="700">
                      <a:solidFill>
                        <a:schemeClr val="accent1"/>
                      </a:solidFill>
                      <a:latin typeface="Roboto Medium"/>
                      <a:ea typeface="Roboto Medium"/>
                      <a:cs typeface="Roboto Medium"/>
                      <a:sym typeface="Roboto Medium"/>
                    </a:rPr>
                    <a:t>*</a:t>
                  </a:r>
                  <a:r>
                    <a:rPr lang="en" sz="700">
                      <a:latin typeface="Roboto Medium"/>
                      <a:ea typeface="Roboto Medium"/>
                      <a:cs typeface="Roboto Medium"/>
                      <a:sym typeface="Roboto Medium"/>
                    </a:rPr>
                    <a:t> </a:t>
                  </a:r>
                  <a:endParaRPr sz="700">
                    <a:latin typeface="Roboto Medium"/>
                    <a:ea typeface="Roboto Medium"/>
                    <a:cs typeface="Roboto Medium"/>
                    <a:sym typeface="Roboto Medium"/>
                  </a:endParaRPr>
                </a:p>
              </p:txBody>
            </p:sp>
          </p:grpSp>
        </p:gr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315"/>
                                        </p:tgtEl>
                                        <p:attrNameLst>
                                          <p:attrName>style.visibility</p:attrName>
                                        </p:attrNameLst>
                                      </p:cBhvr>
                                      <p:to>
                                        <p:strVal val="visible"/>
                                      </p:to>
                                    </p:set>
                                    <p:animEffect filter="fade" transition="in">
                                      <p:cBhvr>
                                        <p:cTn dur="200"/>
                                        <p:tgtEl>
                                          <p:spTgt spid="131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334"/>
                                        </p:tgtEl>
                                        <p:attrNameLst>
                                          <p:attrName>style.visibility</p:attrName>
                                        </p:attrNameLst>
                                      </p:cBhvr>
                                      <p:to>
                                        <p:strVal val="visible"/>
                                      </p:to>
                                    </p:set>
                                    <p:animEffect filter="fade" transition="in">
                                      <p:cBhvr>
                                        <p:cTn dur="200"/>
                                        <p:tgtEl>
                                          <p:spTgt spid="133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360"/>
                                        </p:tgtEl>
                                        <p:attrNameLst>
                                          <p:attrName>style.visibility</p:attrName>
                                        </p:attrNameLst>
                                      </p:cBhvr>
                                      <p:to>
                                        <p:strVal val="visible"/>
                                      </p:to>
                                    </p:set>
                                    <p:animEffect filter="fade" transition="in">
                                      <p:cBhvr>
                                        <p:cTn dur="200"/>
                                        <p:tgtEl>
                                          <p:spTgt spid="1360"/>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98"/>
                                        </p:tgtEl>
                                        <p:attrNameLst>
                                          <p:attrName>style.visibility</p:attrName>
                                        </p:attrNameLst>
                                      </p:cBhvr>
                                      <p:to>
                                        <p:strVal val="visible"/>
                                      </p:to>
                                    </p:set>
                                    <p:animEffect filter="fade" transition="in">
                                      <p:cBhvr>
                                        <p:cTn dur="200"/>
                                        <p:tgtEl>
                                          <p:spTgt spid="129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2"/>
        </a:solidFill>
      </p:bgPr>
    </p:bg>
    <p:spTree>
      <p:nvGrpSpPr>
        <p:cNvPr id="1393" name="Shape 1393"/>
        <p:cNvGrpSpPr/>
        <p:nvPr/>
      </p:nvGrpSpPr>
      <p:grpSpPr>
        <a:xfrm>
          <a:off x="0" y="0"/>
          <a:ext cx="0" cy="0"/>
          <a:chOff x="0" y="0"/>
          <a:chExt cx="0" cy="0"/>
        </a:xfrm>
      </p:grpSpPr>
      <p:pic>
        <p:nvPicPr>
          <p:cNvPr descr="A circular pattern with lines and dots&#10;&#10;AI-generated content may be incorrect." id="1394" name="Google Shape;1394;p101"/>
          <p:cNvPicPr preferRelativeResize="0"/>
          <p:nvPr/>
        </p:nvPicPr>
        <p:blipFill rotWithShape="1">
          <a:blip r:embed="rId3">
            <a:alphaModFix/>
          </a:blip>
          <a:srcRect b="0" l="0" r="0" t="0"/>
          <a:stretch/>
        </p:blipFill>
        <p:spPr>
          <a:xfrm>
            <a:off x="0" y="0"/>
            <a:ext cx="9144000" cy="5143500"/>
          </a:xfrm>
          <a:prstGeom prst="rect">
            <a:avLst/>
          </a:prstGeom>
          <a:noFill/>
          <a:ln>
            <a:noFill/>
          </a:ln>
        </p:spPr>
      </p:pic>
      <p:pic>
        <p:nvPicPr>
          <p:cNvPr id="1395" name="Google Shape;1395;p101"/>
          <p:cNvPicPr preferRelativeResize="0"/>
          <p:nvPr/>
        </p:nvPicPr>
        <p:blipFill rotWithShape="1">
          <a:blip r:embed="rId4">
            <a:alphaModFix/>
          </a:blip>
          <a:srcRect b="0" l="0" r="0" t="0"/>
          <a:stretch/>
        </p:blipFill>
        <p:spPr>
          <a:xfrm>
            <a:off x="727364" y="1508015"/>
            <a:ext cx="3122045" cy="627531"/>
          </a:xfrm>
          <a:prstGeom prst="rect">
            <a:avLst/>
          </a:prstGeom>
          <a:noFill/>
          <a:ln>
            <a:noFill/>
          </a:ln>
        </p:spPr>
      </p:pic>
      <p:pic>
        <p:nvPicPr>
          <p:cNvPr descr="A black rectangular object with a shadow&#10;&#10;AI-generated content may be incorrect." id="1396" name="Google Shape;1396;p101"/>
          <p:cNvPicPr preferRelativeResize="0"/>
          <p:nvPr/>
        </p:nvPicPr>
        <p:blipFill rotWithShape="1">
          <a:blip r:embed="rId5">
            <a:alphaModFix/>
          </a:blip>
          <a:srcRect b="0" l="0" r="0" t="0"/>
          <a:stretch/>
        </p:blipFill>
        <p:spPr>
          <a:xfrm>
            <a:off x="4630397" y="1509825"/>
            <a:ext cx="3071155" cy="617302"/>
          </a:xfrm>
          <a:prstGeom prst="rect">
            <a:avLst/>
          </a:prstGeom>
          <a:noFill/>
          <a:ln>
            <a:noFill/>
          </a:ln>
        </p:spPr>
      </p:pic>
      <p:pic>
        <p:nvPicPr>
          <p:cNvPr id="1397" name="Google Shape;1397;p101"/>
          <p:cNvPicPr preferRelativeResize="0"/>
          <p:nvPr/>
        </p:nvPicPr>
        <p:blipFill rotWithShape="1">
          <a:blip r:embed="rId6">
            <a:alphaModFix/>
          </a:blip>
          <a:srcRect b="0" l="0" r="0" t="0"/>
          <a:stretch/>
        </p:blipFill>
        <p:spPr>
          <a:xfrm>
            <a:off x="587435" y="1525824"/>
            <a:ext cx="3957065" cy="617302"/>
          </a:xfrm>
          <a:prstGeom prst="rect">
            <a:avLst/>
          </a:prstGeom>
          <a:noFill/>
          <a:ln>
            <a:noFill/>
          </a:ln>
        </p:spPr>
      </p:pic>
      <p:pic>
        <p:nvPicPr>
          <p:cNvPr id="1398" name="Google Shape;1398;p101"/>
          <p:cNvPicPr preferRelativeResize="0"/>
          <p:nvPr/>
        </p:nvPicPr>
        <p:blipFill rotWithShape="1">
          <a:blip r:embed="rId7">
            <a:alphaModFix/>
          </a:blip>
          <a:srcRect b="0" l="0" r="0" t="0"/>
          <a:stretch/>
        </p:blipFill>
        <p:spPr>
          <a:xfrm>
            <a:off x="4613554" y="1525824"/>
            <a:ext cx="3957065" cy="617302"/>
          </a:xfrm>
          <a:prstGeom prst="rect">
            <a:avLst/>
          </a:prstGeom>
          <a:noFill/>
          <a:ln>
            <a:noFill/>
          </a:ln>
        </p:spPr>
      </p:pic>
      <p:grpSp>
        <p:nvGrpSpPr>
          <p:cNvPr id="1399" name="Google Shape;1399;p101"/>
          <p:cNvGrpSpPr/>
          <p:nvPr/>
        </p:nvGrpSpPr>
        <p:grpSpPr>
          <a:xfrm>
            <a:off x="-2597512" y="626917"/>
            <a:ext cx="13493070" cy="1011031"/>
            <a:chOff x="-2597512" y="626917"/>
            <a:chExt cx="13493070" cy="1011031"/>
          </a:xfrm>
        </p:grpSpPr>
        <p:pic>
          <p:nvPicPr>
            <p:cNvPr id="1400" name="Google Shape;1400;p101"/>
            <p:cNvPicPr preferRelativeResize="0"/>
            <p:nvPr/>
          </p:nvPicPr>
          <p:blipFill rotWithShape="1">
            <a:blip r:embed="rId8">
              <a:alphaModFix/>
            </a:blip>
            <a:srcRect b="0" l="0" r="0" t="0"/>
            <a:stretch/>
          </p:blipFill>
          <p:spPr>
            <a:xfrm>
              <a:off x="-2597512" y="626918"/>
              <a:ext cx="10326960" cy="1011030"/>
            </a:xfrm>
            <a:prstGeom prst="rect">
              <a:avLst/>
            </a:prstGeom>
            <a:noFill/>
            <a:ln>
              <a:noFill/>
            </a:ln>
          </p:spPr>
        </p:pic>
        <p:pic>
          <p:nvPicPr>
            <p:cNvPr id="1401" name="Google Shape;1401;p101"/>
            <p:cNvPicPr preferRelativeResize="0"/>
            <p:nvPr/>
          </p:nvPicPr>
          <p:blipFill rotWithShape="1">
            <a:blip r:embed="rId8">
              <a:alphaModFix/>
            </a:blip>
            <a:srcRect b="0" l="0" r="0" t="0"/>
            <a:stretch/>
          </p:blipFill>
          <p:spPr>
            <a:xfrm rot="10800000">
              <a:off x="568598" y="626917"/>
              <a:ext cx="10326960" cy="1011030"/>
            </a:xfrm>
            <a:prstGeom prst="rect">
              <a:avLst/>
            </a:prstGeom>
            <a:noFill/>
            <a:ln>
              <a:noFill/>
            </a:ln>
          </p:spPr>
        </p:pic>
      </p:grpSp>
      <p:pic>
        <p:nvPicPr>
          <p:cNvPr descr="A black and grey background&#10;&#10;AI-generated content may be incorrect." id="1402" name="Google Shape;1402;p101"/>
          <p:cNvPicPr preferRelativeResize="0"/>
          <p:nvPr/>
        </p:nvPicPr>
        <p:blipFill rotWithShape="1">
          <a:blip r:embed="rId9">
            <a:alphaModFix amt="85000"/>
          </a:blip>
          <a:srcRect b="0" l="0" r="0" t="0"/>
          <a:stretch/>
        </p:blipFill>
        <p:spPr>
          <a:xfrm>
            <a:off x="640975" y="2259570"/>
            <a:ext cx="7919530" cy="1810931"/>
          </a:xfrm>
          <a:prstGeom prst="rect">
            <a:avLst/>
          </a:prstGeom>
          <a:noFill/>
          <a:ln>
            <a:noFill/>
          </a:ln>
        </p:spPr>
      </p:pic>
      <p:pic>
        <p:nvPicPr>
          <p:cNvPr descr="A black and orange line&#10;&#10;AI-generated content may be incorrect." id="1403" name="Google Shape;1403;p101"/>
          <p:cNvPicPr preferRelativeResize="0"/>
          <p:nvPr/>
        </p:nvPicPr>
        <p:blipFill rotWithShape="1">
          <a:blip r:embed="rId10">
            <a:alphaModFix/>
          </a:blip>
          <a:srcRect b="0" l="0" r="0" t="0"/>
          <a:stretch/>
        </p:blipFill>
        <p:spPr>
          <a:xfrm>
            <a:off x="583492" y="2205862"/>
            <a:ext cx="7993415" cy="1882450"/>
          </a:xfrm>
          <a:prstGeom prst="rect">
            <a:avLst/>
          </a:prstGeom>
          <a:noFill/>
          <a:ln>
            <a:noFill/>
          </a:ln>
        </p:spPr>
      </p:pic>
      <p:pic>
        <p:nvPicPr>
          <p:cNvPr id="1404" name="Google Shape;1404;p101" title="AgentsList.png"/>
          <p:cNvPicPr preferRelativeResize="0"/>
          <p:nvPr/>
        </p:nvPicPr>
        <p:blipFill rotWithShape="1">
          <a:blip r:embed="rId11">
            <a:alphaModFix/>
          </a:blip>
          <a:srcRect b="119" l="880" r="-880" t="129"/>
          <a:stretch/>
        </p:blipFill>
        <p:spPr>
          <a:xfrm>
            <a:off x="1063229" y="-682418"/>
            <a:ext cx="8080768" cy="456563"/>
          </a:xfrm>
          <a:prstGeom prst="rect">
            <a:avLst/>
          </a:prstGeom>
          <a:noFill/>
          <a:ln>
            <a:noFill/>
          </a:ln>
        </p:spPr>
      </p:pic>
      <p:pic>
        <p:nvPicPr>
          <p:cNvPr descr="A black background with orange text&#10;&#10;AI-generated content may be incorrect." id="1405" name="Google Shape;1405;p101"/>
          <p:cNvPicPr preferRelativeResize="0"/>
          <p:nvPr/>
        </p:nvPicPr>
        <p:blipFill rotWithShape="1">
          <a:blip r:embed="rId12">
            <a:alphaModFix/>
          </a:blip>
          <a:srcRect b="0" l="0" r="0" t="0"/>
          <a:stretch/>
        </p:blipFill>
        <p:spPr>
          <a:xfrm>
            <a:off x="5781758" y="2625483"/>
            <a:ext cx="2221742" cy="888697"/>
          </a:xfrm>
          <a:prstGeom prst="rect">
            <a:avLst/>
          </a:prstGeom>
          <a:noFill/>
          <a:ln>
            <a:noFill/>
          </a:ln>
        </p:spPr>
      </p:pic>
      <p:pic>
        <p:nvPicPr>
          <p:cNvPr id="1406" name="Google Shape;1406;p101"/>
          <p:cNvPicPr preferRelativeResize="0"/>
          <p:nvPr/>
        </p:nvPicPr>
        <p:blipFill rotWithShape="1">
          <a:blip r:embed="rId13">
            <a:alphaModFix/>
          </a:blip>
          <a:srcRect b="0" l="0" r="0" t="0"/>
          <a:stretch/>
        </p:blipFill>
        <p:spPr>
          <a:xfrm>
            <a:off x="587437" y="1523995"/>
            <a:ext cx="3957060" cy="617302"/>
          </a:xfrm>
          <a:prstGeom prst="rect">
            <a:avLst/>
          </a:prstGeom>
          <a:noFill/>
          <a:ln>
            <a:noFill/>
          </a:ln>
        </p:spPr>
      </p:pic>
      <p:pic>
        <p:nvPicPr>
          <p:cNvPr id="1407" name="Google Shape;1407;p101"/>
          <p:cNvPicPr preferRelativeResize="0"/>
          <p:nvPr/>
        </p:nvPicPr>
        <p:blipFill rotWithShape="1">
          <a:blip r:embed="rId14">
            <a:alphaModFix/>
          </a:blip>
          <a:srcRect b="0" l="0" r="0" t="0"/>
          <a:stretch/>
        </p:blipFill>
        <p:spPr>
          <a:xfrm>
            <a:off x="4613556" y="1523995"/>
            <a:ext cx="3957060" cy="617302"/>
          </a:xfrm>
          <a:prstGeom prst="rect">
            <a:avLst/>
          </a:prstGeom>
          <a:noFill/>
          <a:ln>
            <a:noFill/>
          </a:ln>
        </p:spPr>
      </p:pic>
      <p:sp>
        <p:nvSpPr>
          <p:cNvPr id="1408" name="Google Shape;1408;p101"/>
          <p:cNvSpPr txBox="1"/>
          <p:nvPr>
            <p:ph type="title"/>
          </p:nvPr>
        </p:nvSpPr>
        <p:spPr>
          <a:xfrm>
            <a:off x="365700" y="274350"/>
            <a:ext cx="7470600" cy="6798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solidFill>
                  <a:schemeClr val="accent1"/>
                </a:solidFill>
              </a:rPr>
              <a:t>Jitterbit Harmony: unificada com IA, plataforma low-code</a:t>
            </a:r>
            <a:endParaRPr sz="1500">
              <a:solidFill>
                <a:schemeClr val="accent1"/>
              </a:solidFill>
            </a:endParaRPr>
          </a:p>
          <a:p>
            <a:pPr indent="0" lvl="0" marL="0" rtl="0" algn="l">
              <a:spcBef>
                <a:spcPts val="0"/>
              </a:spcBef>
              <a:spcAft>
                <a:spcPts val="0"/>
              </a:spcAft>
              <a:buNone/>
            </a:pPr>
            <a:r>
              <a:t/>
            </a:r>
            <a:endParaRPr>
              <a:solidFill>
                <a:schemeClr val="accent1"/>
              </a:solidFill>
            </a:endParaRPr>
          </a:p>
          <a:p>
            <a:pPr indent="0" lvl="0" marL="0" rtl="0" algn="l">
              <a:spcBef>
                <a:spcPts val="0"/>
              </a:spcBef>
              <a:spcAft>
                <a:spcPts val="0"/>
              </a:spcAft>
              <a:buNone/>
            </a:pPr>
            <a:r>
              <a:t/>
            </a:r>
            <a:endParaRPr/>
          </a:p>
        </p:txBody>
      </p:sp>
      <p:pic>
        <p:nvPicPr>
          <p:cNvPr id="1409" name="Google Shape;1409;p101"/>
          <p:cNvPicPr preferRelativeResize="0"/>
          <p:nvPr/>
        </p:nvPicPr>
        <p:blipFill>
          <a:blip r:embed="rId15">
            <a:alphaModFix/>
          </a:blip>
          <a:stretch>
            <a:fillRect/>
          </a:stretch>
        </p:blipFill>
        <p:spPr>
          <a:xfrm>
            <a:off x="126343" y="329184"/>
            <a:ext cx="109728" cy="181051"/>
          </a:xfrm>
          <a:prstGeom prst="rect">
            <a:avLst/>
          </a:prstGeom>
          <a:noFill/>
          <a:ln>
            <a:noFill/>
          </a:ln>
        </p:spPr>
      </p:pic>
      <p:pic>
        <p:nvPicPr>
          <p:cNvPr id="1410" name="Google Shape;1410;p101" title="EnterpriseApplications.png"/>
          <p:cNvPicPr preferRelativeResize="0"/>
          <p:nvPr/>
        </p:nvPicPr>
        <p:blipFill>
          <a:blip r:embed="rId16">
            <a:alphaModFix/>
          </a:blip>
          <a:stretch>
            <a:fillRect/>
          </a:stretch>
        </p:blipFill>
        <p:spPr>
          <a:xfrm>
            <a:off x="566928" y="4208149"/>
            <a:ext cx="8037576" cy="792742"/>
          </a:xfrm>
          <a:prstGeom prst="rect">
            <a:avLst/>
          </a:prstGeom>
          <a:noFill/>
          <a:ln>
            <a:noFill/>
          </a:ln>
        </p:spPr>
      </p:pic>
      <p:sp>
        <p:nvSpPr>
          <p:cNvPr id="1411" name="Google Shape;1411;p101"/>
          <p:cNvSpPr txBox="1"/>
          <p:nvPr>
            <p:ph type="title"/>
          </p:nvPr>
        </p:nvSpPr>
        <p:spPr>
          <a:xfrm>
            <a:off x="365750" y="548640"/>
            <a:ext cx="8189700" cy="336900"/>
          </a:xfrm>
          <a:prstGeom prst="rect">
            <a:avLst/>
          </a:prstGeom>
        </p:spPr>
        <p:txBody>
          <a:bodyPr anchorCtr="0" anchor="t" bIns="0" lIns="0" spcFirstLastPara="1" rIns="0" wrap="square" tIns="0">
            <a:normAutofit/>
          </a:bodyPr>
          <a:lstStyle/>
          <a:p>
            <a:pPr indent="0" lvl="0" marL="0" rtl="0" algn="l">
              <a:spcBef>
                <a:spcPts val="0"/>
              </a:spcBef>
              <a:spcAft>
                <a:spcPts val="0"/>
              </a:spcAft>
              <a:buSzPts val="990"/>
              <a:buNone/>
            </a:pPr>
            <a:r>
              <a:rPr lang="en" sz="1400">
                <a:solidFill>
                  <a:schemeClr val="lt1"/>
                </a:solidFill>
                <a:latin typeface="Roboto Slab Light"/>
                <a:ea typeface="Roboto Slab Light"/>
                <a:cs typeface="Roboto Slab Light"/>
                <a:sym typeface="Roboto Slab Light"/>
              </a:rPr>
              <a:t>Capacitando as organizações a criar agentes de IA e automatizar a transformação dos negócios</a:t>
            </a:r>
            <a:endParaRPr sz="1400">
              <a:solidFill>
                <a:schemeClr val="lt1"/>
              </a:solidFill>
              <a:latin typeface="Roboto Slab Light"/>
              <a:ea typeface="Roboto Slab Light"/>
              <a:cs typeface="Roboto Slab Light"/>
              <a:sym typeface="Roboto Slab Light"/>
            </a:endParaRPr>
          </a:p>
        </p:txBody>
      </p:sp>
      <p:grpSp>
        <p:nvGrpSpPr>
          <p:cNvPr id="1412" name="Google Shape;1412;p101"/>
          <p:cNvGrpSpPr/>
          <p:nvPr/>
        </p:nvGrpSpPr>
        <p:grpSpPr>
          <a:xfrm>
            <a:off x="554462" y="968499"/>
            <a:ext cx="8072237" cy="491769"/>
            <a:chOff x="554462" y="968499"/>
            <a:chExt cx="8072237" cy="491769"/>
          </a:xfrm>
        </p:grpSpPr>
        <p:pic>
          <p:nvPicPr>
            <p:cNvPr id="1413" name="Google Shape;1413;p101" title="AI.png"/>
            <p:cNvPicPr preferRelativeResize="0"/>
            <p:nvPr/>
          </p:nvPicPr>
          <p:blipFill>
            <a:blip r:embed="rId17">
              <a:alphaModFix/>
            </a:blip>
            <a:stretch>
              <a:fillRect/>
            </a:stretch>
          </p:blipFill>
          <p:spPr>
            <a:xfrm>
              <a:off x="554462" y="968499"/>
              <a:ext cx="363887" cy="456575"/>
            </a:xfrm>
            <a:prstGeom prst="rect">
              <a:avLst/>
            </a:prstGeom>
            <a:noFill/>
            <a:ln>
              <a:noFill/>
            </a:ln>
          </p:spPr>
        </p:pic>
        <p:sp>
          <p:nvSpPr>
            <p:cNvPr id="1414" name="Google Shape;1414;p101"/>
            <p:cNvSpPr txBox="1"/>
            <p:nvPr/>
          </p:nvSpPr>
          <p:spPr>
            <a:xfrm>
              <a:off x="1045655" y="998568"/>
              <a:ext cx="911100" cy="4617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Base de Conhecimento</a:t>
              </a:r>
              <a:endParaRPr b="1" sz="1000">
                <a:solidFill>
                  <a:schemeClr val="lt1"/>
                </a:solidFill>
                <a:latin typeface="Roboto Slab"/>
                <a:ea typeface="Roboto Slab"/>
                <a:cs typeface="Roboto Slab"/>
                <a:sym typeface="Roboto Slab"/>
              </a:endParaRPr>
            </a:p>
          </p:txBody>
        </p:sp>
        <p:sp>
          <p:nvSpPr>
            <p:cNvPr id="1415" name="Google Shape;1415;p101"/>
            <p:cNvSpPr txBox="1"/>
            <p:nvPr/>
          </p:nvSpPr>
          <p:spPr>
            <a:xfrm>
              <a:off x="2572250" y="998575"/>
              <a:ext cx="9234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a:t>
              </a:r>
              <a:r>
                <a:rPr b="1" lang="en" sz="1000">
                  <a:solidFill>
                    <a:schemeClr val="lt1"/>
                  </a:solidFill>
                  <a:latin typeface="Roboto Slab"/>
                  <a:ea typeface="Roboto Slab"/>
                  <a:cs typeface="Roboto Slab"/>
                  <a:sym typeface="Roboto Slab"/>
                </a:rPr>
                <a:t>Colaboradores</a:t>
              </a:r>
              <a:endParaRPr b="1" sz="1000">
                <a:solidFill>
                  <a:schemeClr val="lt1"/>
                </a:solidFill>
                <a:latin typeface="Roboto Slab"/>
                <a:ea typeface="Roboto Slab"/>
                <a:cs typeface="Roboto Slab"/>
                <a:sym typeface="Roboto Slab"/>
              </a:endParaRPr>
            </a:p>
          </p:txBody>
        </p:sp>
        <p:sp>
          <p:nvSpPr>
            <p:cNvPr id="1416" name="Google Shape;1416;p101"/>
            <p:cNvSpPr txBox="1"/>
            <p:nvPr/>
          </p:nvSpPr>
          <p:spPr>
            <a:xfrm>
              <a:off x="3988100" y="998575"/>
              <a:ext cx="6108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Vendas</a:t>
              </a:r>
              <a:endParaRPr b="1" sz="1000">
                <a:solidFill>
                  <a:schemeClr val="lt1"/>
                </a:solidFill>
                <a:latin typeface="Roboto Slab"/>
                <a:ea typeface="Roboto Slab"/>
                <a:cs typeface="Roboto Slab"/>
                <a:sym typeface="Roboto Slab"/>
              </a:endParaRPr>
            </a:p>
          </p:txBody>
        </p:sp>
        <p:sp>
          <p:nvSpPr>
            <p:cNvPr id="1417" name="Google Shape;1417;p101"/>
            <p:cNvSpPr txBox="1"/>
            <p:nvPr/>
          </p:nvSpPr>
          <p:spPr>
            <a:xfrm>
              <a:off x="5183917" y="998568"/>
              <a:ext cx="6108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Serviços</a:t>
              </a:r>
              <a:endParaRPr b="1" sz="1000">
                <a:solidFill>
                  <a:schemeClr val="lt1"/>
                </a:solidFill>
                <a:latin typeface="Roboto Slab"/>
                <a:ea typeface="Roboto Slab"/>
                <a:cs typeface="Roboto Slab"/>
                <a:sym typeface="Roboto Slab"/>
              </a:endParaRPr>
            </a:p>
          </p:txBody>
        </p:sp>
        <p:sp>
          <p:nvSpPr>
            <p:cNvPr id="1418" name="Google Shape;1418;p101"/>
            <p:cNvSpPr txBox="1"/>
            <p:nvPr/>
          </p:nvSpPr>
          <p:spPr>
            <a:xfrm>
              <a:off x="6446675" y="998575"/>
              <a:ext cx="819900" cy="2772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Agente</a:t>
              </a:r>
              <a:endParaRPr b="1" sz="900">
                <a:solidFill>
                  <a:schemeClr val="lt1"/>
                </a:solidFill>
                <a:latin typeface="Roboto Slab"/>
                <a:ea typeface="Roboto Slab"/>
                <a:cs typeface="Roboto Slab"/>
                <a:sym typeface="Roboto Slab"/>
              </a:endParaRPr>
            </a:p>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Customizado</a:t>
              </a:r>
              <a:endParaRPr b="1" sz="900">
                <a:solidFill>
                  <a:schemeClr val="lt1"/>
                </a:solidFill>
                <a:latin typeface="Roboto Slab"/>
                <a:ea typeface="Roboto Slab"/>
                <a:cs typeface="Roboto Slab"/>
                <a:sym typeface="Roboto Slab"/>
              </a:endParaRPr>
            </a:p>
          </p:txBody>
        </p:sp>
        <p:sp>
          <p:nvSpPr>
            <p:cNvPr id="1419" name="Google Shape;1419;p101"/>
            <p:cNvSpPr txBox="1"/>
            <p:nvPr/>
          </p:nvSpPr>
          <p:spPr>
            <a:xfrm>
              <a:off x="7703300" y="998568"/>
              <a:ext cx="9234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Terceiros</a:t>
              </a:r>
              <a:endParaRPr b="1" sz="1000">
                <a:solidFill>
                  <a:schemeClr val="lt1"/>
                </a:solidFill>
                <a:latin typeface="Roboto Slab"/>
                <a:ea typeface="Roboto Slab"/>
                <a:cs typeface="Roboto Slab"/>
                <a:sym typeface="Roboto Slab"/>
              </a:endParaRPr>
            </a:p>
          </p:txBody>
        </p:sp>
        <p:pic>
          <p:nvPicPr>
            <p:cNvPr id="1420" name="Google Shape;1420;p101" title="AI.png"/>
            <p:cNvPicPr preferRelativeResize="0"/>
            <p:nvPr/>
          </p:nvPicPr>
          <p:blipFill>
            <a:blip r:embed="rId17">
              <a:alphaModFix/>
            </a:blip>
            <a:stretch>
              <a:fillRect/>
            </a:stretch>
          </p:blipFill>
          <p:spPr>
            <a:xfrm>
              <a:off x="2082562" y="968499"/>
              <a:ext cx="363887" cy="456575"/>
            </a:xfrm>
            <a:prstGeom prst="rect">
              <a:avLst/>
            </a:prstGeom>
            <a:noFill/>
            <a:ln>
              <a:noFill/>
            </a:ln>
          </p:spPr>
        </p:pic>
        <p:pic>
          <p:nvPicPr>
            <p:cNvPr id="1421" name="Google Shape;1421;p101" title="AI.png"/>
            <p:cNvPicPr preferRelativeResize="0"/>
            <p:nvPr/>
          </p:nvPicPr>
          <p:blipFill>
            <a:blip r:embed="rId17">
              <a:alphaModFix/>
            </a:blip>
            <a:stretch>
              <a:fillRect/>
            </a:stretch>
          </p:blipFill>
          <p:spPr>
            <a:xfrm>
              <a:off x="3527637" y="968499"/>
              <a:ext cx="363887" cy="456575"/>
            </a:xfrm>
            <a:prstGeom prst="rect">
              <a:avLst/>
            </a:prstGeom>
            <a:noFill/>
            <a:ln>
              <a:noFill/>
            </a:ln>
          </p:spPr>
        </p:pic>
        <p:pic>
          <p:nvPicPr>
            <p:cNvPr id="1422" name="Google Shape;1422;p101" title="AI.png"/>
            <p:cNvPicPr preferRelativeResize="0"/>
            <p:nvPr/>
          </p:nvPicPr>
          <p:blipFill>
            <a:blip r:embed="rId17">
              <a:alphaModFix/>
            </a:blip>
            <a:stretch>
              <a:fillRect/>
            </a:stretch>
          </p:blipFill>
          <p:spPr>
            <a:xfrm>
              <a:off x="4704325" y="968512"/>
              <a:ext cx="363887" cy="456575"/>
            </a:xfrm>
            <a:prstGeom prst="rect">
              <a:avLst/>
            </a:prstGeom>
            <a:noFill/>
            <a:ln>
              <a:noFill/>
            </a:ln>
          </p:spPr>
        </p:pic>
        <p:pic>
          <p:nvPicPr>
            <p:cNvPr id="1423" name="Google Shape;1423;p101" title="AI.png"/>
            <p:cNvPicPr preferRelativeResize="0"/>
            <p:nvPr/>
          </p:nvPicPr>
          <p:blipFill>
            <a:blip r:embed="rId17">
              <a:alphaModFix/>
            </a:blip>
            <a:stretch>
              <a:fillRect/>
            </a:stretch>
          </p:blipFill>
          <p:spPr>
            <a:xfrm>
              <a:off x="5964587" y="977412"/>
              <a:ext cx="363887" cy="456575"/>
            </a:xfrm>
            <a:prstGeom prst="rect">
              <a:avLst/>
            </a:prstGeom>
            <a:noFill/>
            <a:ln>
              <a:noFill/>
            </a:ln>
          </p:spPr>
        </p:pic>
        <p:pic>
          <p:nvPicPr>
            <p:cNvPr id="1424" name="Google Shape;1424;p101" title="Blue.png"/>
            <p:cNvPicPr preferRelativeResize="0"/>
            <p:nvPr/>
          </p:nvPicPr>
          <p:blipFill>
            <a:blip r:embed="rId18">
              <a:alphaModFix/>
            </a:blip>
            <a:stretch>
              <a:fillRect/>
            </a:stretch>
          </p:blipFill>
          <p:spPr>
            <a:xfrm>
              <a:off x="7224850" y="977400"/>
              <a:ext cx="363900" cy="456595"/>
            </a:xfrm>
            <a:prstGeom prst="rect">
              <a:avLst/>
            </a:prstGeom>
            <a:noFill/>
            <a:ln>
              <a:noFill/>
            </a:ln>
          </p:spPr>
        </p:pic>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403"/>
                                        </p:tgtEl>
                                        <p:attrNameLst>
                                          <p:attrName>style.visibility</p:attrName>
                                        </p:attrNameLst>
                                      </p:cBhvr>
                                      <p:to>
                                        <p:strVal val="visible"/>
                                      </p:to>
                                    </p:set>
                                    <p:animEffect filter="fade" transition="in">
                                      <p:cBhvr>
                                        <p:cTn dur="500"/>
                                        <p:tgtEl>
                                          <p:spTgt spid="1403"/>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405"/>
                                        </p:tgtEl>
                                        <p:attrNameLst>
                                          <p:attrName>style.visibility</p:attrName>
                                        </p:attrNameLst>
                                      </p:cBhvr>
                                      <p:to>
                                        <p:strVal val="visible"/>
                                      </p:to>
                                    </p:set>
                                    <p:animEffect filter="fade" transition="in">
                                      <p:cBhvr>
                                        <p:cTn dur="500"/>
                                        <p:tgtEl>
                                          <p:spTgt spid="1405"/>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402"/>
                                        </p:tgtEl>
                                        <p:attrNameLst>
                                          <p:attrName>style.visibility</p:attrName>
                                        </p:attrNameLst>
                                      </p:cBhvr>
                                      <p:to>
                                        <p:strVal val="visible"/>
                                      </p:to>
                                    </p:set>
                                    <p:animEffect filter="fade" transition="in">
                                      <p:cBhvr>
                                        <p:cTn dur="250"/>
                                        <p:tgtEl>
                                          <p:spTgt spid="140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397"/>
                                        </p:tgtEl>
                                        <p:attrNameLst>
                                          <p:attrName>style.visibility</p:attrName>
                                        </p:attrNameLst>
                                      </p:cBhvr>
                                      <p:to>
                                        <p:strVal val="visible"/>
                                      </p:to>
                                    </p:set>
                                    <p:animEffect filter="fade" transition="in">
                                      <p:cBhvr>
                                        <p:cTn dur="350"/>
                                        <p:tgtEl>
                                          <p:spTgt spid="1397"/>
                                        </p:tgtEl>
                                      </p:cBhvr>
                                    </p:animEffect>
                                  </p:childTnLst>
                                </p:cTn>
                              </p:par>
                              <p:par>
                                <p:cTn fill="hold" nodeType="withEffect" presetClass="entr" presetID="10" presetSubtype="0">
                                  <p:stCondLst>
                                    <p:cond delay="0"/>
                                  </p:stCondLst>
                                  <p:childTnLst>
                                    <p:set>
                                      <p:cBhvr>
                                        <p:cTn dur="1" fill="hold">
                                          <p:stCondLst>
                                            <p:cond delay="0"/>
                                          </p:stCondLst>
                                        </p:cTn>
                                        <p:tgtEl>
                                          <p:spTgt spid="1398"/>
                                        </p:tgtEl>
                                        <p:attrNameLst>
                                          <p:attrName>style.visibility</p:attrName>
                                        </p:attrNameLst>
                                      </p:cBhvr>
                                      <p:to>
                                        <p:strVal val="visible"/>
                                      </p:to>
                                    </p:set>
                                    <p:animEffect filter="fade" transition="in">
                                      <p:cBhvr>
                                        <p:cTn dur="350"/>
                                        <p:tgtEl>
                                          <p:spTgt spid="1398"/>
                                        </p:tgtEl>
                                      </p:cBhvr>
                                    </p:animEffect>
                                  </p:childTnLst>
                                </p:cTn>
                              </p:par>
                            </p:childTnLst>
                          </p:cTn>
                        </p:par>
                        <p:par>
                          <p:cTn fill="hold">
                            <p:stCondLst>
                              <p:cond delay="350"/>
                            </p:stCondLst>
                            <p:childTnLst>
                              <p:par>
                                <p:cTn fill="hold" nodeType="afterEffect" presetClass="entr" presetID="10" presetSubtype="0">
                                  <p:stCondLst>
                                    <p:cond delay="0"/>
                                  </p:stCondLst>
                                  <p:childTnLst>
                                    <p:set>
                                      <p:cBhvr>
                                        <p:cTn dur="1" fill="hold">
                                          <p:stCondLst>
                                            <p:cond delay="0"/>
                                          </p:stCondLst>
                                        </p:cTn>
                                        <p:tgtEl>
                                          <p:spTgt spid="1395"/>
                                        </p:tgtEl>
                                        <p:attrNameLst>
                                          <p:attrName>style.visibility</p:attrName>
                                        </p:attrNameLst>
                                      </p:cBhvr>
                                      <p:to>
                                        <p:strVal val="visible"/>
                                      </p:to>
                                    </p:set>
                                    <p:animEffect filter="fade" transition="in">
                                      <p:cBhvr>
                                        <p:cTn dur="250"/>
                                        <p:tgtEl>
                                          <p:spTgt spid="1395"/>
                                        </p:tgtEl>
                                      </p:cBhvr>
                                    </p:animEffect>
                                  </p:childTnLst>
                                </p:cTn>
                              </p:par>
                              <p:par>
                                <p:cTn fill="hold" nodeType="withEffect" presetClass="entr" presetID="10" presetSubtype="0">
                                  <p:stCondLst>
                                    <p:cond delay="0"/>
                                  </p:stCondLst>
                                  <p:childTnLst>
                                    <p:set>
                                      <p:cBhvr>
                                        <p:cTn dur="1" fill="hold">
                                          <p:stCondLst>
                                            <p:cond delay="0"/>
                                          </p:stCondLst>
                                        </p:cTn>
                                        <p:tgtEl>
                                          <p:spTgt spid="1396"/>
                                        </p:tgtEl>
                                        <p:attrNameLst>
                                          <p:attrName>style.visibility</p:attrName>
                                        </p:attrNameLst>
                                      </p:cBhvr>
                                      <p:to>
                                        <p:strVal val="visible"/>
                                      </p:to>
                                    </p:set>
                                    <p:animEffect filter="fade" transition="in">
                                      <p:cBhvr>
                                        <p:cTn dur="250"/>
                                        <p:tgtEl>
                                          <p:spTgt spid="1396"/>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406"/>
                                        </p:tgtEl>
                                        <p:attrNameLst>
                                          <p:attrName>style.visibility</p:attrName>
                                        </p:attrNameLst>
                                      </p:cBhvr>
                                      <p:to>
                                        <p:strVal val="visible"/>
                                      </p:to>
                                    </p:set>
                                    <p:animEffect filter="fade" transition="in">
                                      <p:cBhvr>
                                        <p:cTn dur="350"/>
                                        <p:tgtEl>
                                          <p:spTgt spid="1406"/>
                                        </p:tgtEl>
                                      </p:cBhvr>
                                    </p:animEffect>
                                  </p:childTnLst>
                                </p:cTn>
                              </p:par>
                              <p:par>
                                <p:cTn fill="hold" nodeType="withEffect" presetClass="entr" presetID="10" presetSubtype="0">
                                  <p:stCondLst>
                                    <p:cond delay="0"/>
                                  </p:stCondLst>
                                  <p:childTnLst>
                                    <p:set>
                                      <p:cBhvr>
                                        <p:cTn dur="1" fill="hold">
                                          <p:stCondLst>
                                            <p:cond delay="0"/>
                                          </p:stCondLst>
                                        </p:cTn>
                                        <p:tgtEl>
                                          <p:spTgt spid="1407"/>
                                        </p:tgtEl>
                                        <p:attrNameLst>
                                          <p:attrName>style.visibility</p:attrName>
                                        </p:attrNameLst>
                                      </p:cBhvr>
                                      <p:to>
                                        <p:strVal val="visible"/>
                                      </p:to>
                                    </p:set>
                                    <p:animEffect filter="fade" transition="in">
                                      <p:cBhvr>
                                        <p:cTn dur="350"/>
                                        <p:tgtEl>
                                          <p:spTgt spid="1407"/>
                                        </p:tgtEl>
                                      </p:cBhvr>
                                    </p:animEffect>
                                  </p:childTnLst>
                                </p:cTn>
                              </p:par>
                              <p:par>
                                <p:cTn fill="hold" nodeType="withEffect" presetClass="exit" presetID="10" presetSubtype="0">
                                  <p:stCondLst>
                                    <p:cond delay="0"/>
                                  </p:stCondLst>
                                  <p:childTnLst>
                                    <p:animEffect filter="fade" transition="out">
                                      <p:cBhvr>
                                        <p:cTn dur="500"/>
                                        <p:tgtEl>
                                          <p:spTgt spid="1398"/>
                                        </p:tgtEl>
                                      </p:cBhvr>
                                    </p:animEffect>
                                    <p:set>
                                      <p:cBhvr>
                                        <p:cTn dur="1" fill="hold">
                                          <p:stCondLst>
                                            <p:cond delay="500"/>
                                          </p:stCondLst>
                                        </p:cTn>
                                        <p:tgtEl>
                                          <p:spTgt spid="1398"/>
                                        </p:tgtEl>
                                        <p:attrNameLst>
                                          <p:attrName>style.visibility</p:attrName>
                                        </p:attrNameLst>
                                      </p:cBhvr>
                                      <p:to>
                                        <p:strVal val="hidden"/>
                                      </p:to>
                                    </p:set>
                                  </p:childTnLst>
                                </p:cTn>
                              </p:par>
                              <p:par>
                                <p:cTn fill="hold" nodeType="withEffect" presetClass="exit" presetID="10" presetSubtype="0">
                                  <p:stCondLst>
                                    <p:cond delay="0"/>
                                  </p:stCondLst>
                                  <p:childTnLst>
                                    <p:animEffect filter="fade" transition="out">
                                      <p:cBhvr>
                                        <p:cTn dur="500"/>
                                        <p:tgtEl>
                                          <p:spTgt spid="1397"/>
                                        </p:tgtEl>
                                      </p:cBhvr>
                                    </p:animEffect>
                                    <p:set>
                                      <p:cBhvr>
                                        <p:cTn dur="1" fill="hold">
                                          <p:stCondLst>
                                            <p:cond delay="500"/>
                                          </p:stCondLst>
                                        </p:cTn>
                                        <p:tgtEl>
                                          <p:spTgt spid="1397"/>
                                        </p:tgtEl>
                                        <p:attrNameLst>
                                          <p:attrName>style.visibility</p:attrName>
                                        </p:attrNameLst>
                                      </p:cBhvr>
                                      <p:to>
                                        <p:strVal val="hidden"/>
                                      </p:to>
                                    </p:set>
                                  </p:childTnLst>
                                </p:cTn>
                              </p:par>
                              <p:par>
                                <p:cTn fill="hold" nodeType="withEffect" presetClass="exit" presetID="10" presetSubtype="0">
                                  <p:stCondLst>
                                    <p:cond delay="0"/>
                                  </p:stCondLst>
                                  <p:childTnLst>
                                    <p:animEffect filter="fade" transition="out">
                                      <p:cBhvr>
                                        <p:cTn dur="350"/>
                                        <p:tgtEl>
                                          <p:spTgt spid="1395"/>
                                        </p:tgtEl>
                                      </p:cBhvr>
                                    </p:animEffect>
                                    <p:set>
                                      <p:cBhvr>
                                        <p:cTn dur="1" fill="hold">
                                          <p:stCondLst>
                                            <p:cond delay="350"/>
                                          </p:stCondLst>
                                        </p:cTn>
                                        <p:tgtEl>
                                          <p:spTgt spid="1395"/>
                                        </p:tgtEl>
                                        <p:attrNameLst>
                                          <p:attrName>style.visibility</p:attrName>
                                        </p:attrNameLst>
                                      </p:cBhvr>
                                      <p:to>
                                        <p:strVal val="hidden"/>
                                      </p:to>
                                    </p:set>
                                  </p:childTnLst>
                                </p:cTn>
                              </p:par>
                              <p:par>
                                <p:cTn fill="hold" nodeType="withEffect" presetClass="exit" presetID="10" presetSubtype="0">
                                  <p:stCondLst>
                                    <p:cond delay="0"/>
                                  </p:stCondLst>
                                  <p:childTnLst>
                                    <p:animEffect filter="fade" transition="out">
                                      <p:cBhvr>
                                        <p:cTn dur="350"/>
                                        <p:tgtEl>
                                          <p:spTgt spid="1396"/>
                                        </p:tgtEl>
                                      </p:cBhvr>
                                    </p:animEffect>
                                    <p:set>
                                      <p:cBhvr>
                                        <p:cTn dur="1" fill="hold">
                                          <p:stCondLst>
                                            <p:cond delay="350"/>
                                          </p:stCondLst>
                                        </p:cTn>
                                        <p:tgtEl>
                                          <p:spTgt spid="1396"/>
                                        </p:tgtEl>
                                        <p:attrNameLst>
                                          <p:attrName>style.visibility</p:attrName>
                                        </p:attrNameLst>
                                      </p:cBhvr>
                                      <p:to>
                                        <p:strVal val="hidden"/>
                                      </p:to>
                                    </p:se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396"/>
                                        </p:tgtEl>
                                        <p:attrNameLst>
                                          <p:attrName>style.visibility</p:attrName>
                                        </p:attrNameLst>
                                      </p:cBhvr>
                                      <p:to>
                                        <p:strVal val="visible"/>
                                      </p:to>
                                    </p:set>
                                    <p:animEffect filter="fade" transition="in">
                                      <p:cBhvr>
                                        <p:cTn dur="250"/>
                                        <p:tgtEl>
                                          <p:spTgt spid="1396"/>
                                        </p:tgtEl>
                                      </p:cBhvr>
                                    </p:animEffect>
                                  </p:childTnLst>
                                </p:cTn>
                              </p:par>
                              <p:par>
                                <p:cTn fill="hold" nodeType="withEffect" presetClass="entr" presetID="10" presetSubtype="0">
                                  <p:stCondLst>
                                    <p:cond delay="0"/>
                                  </p:stCondLst>
                                  <p:childTnLst>
                                    <p:set>
                                      <p:cBhvr>
                                        <p:cTn dur="1" fill="hold">
                                          <p:stCondLst>
                                            <p:cond delay="0"/>
                                          </p:stCondLst>
                                        </p:cTn>
                                        <p:tgtEl>
                                          <p:spTgt spid="1395"/>
                                        </p:tgtEl>
                                        <p:attrNameLst>
                                          <p:attrName>style.visibility</p:attrName>
                                        </p:attrNameLst>
                                      </p:cBhvr>
                                      <p:to>
                                        <p:strVal val="visible"/>
                                      </p:to>
                                    </p:set>
                                    <p:animEffect filter="fade" transition="in">
                                      <p:cBhvr>
                                        <p:cTn dur="250"/>
                                        <p:tgtEl>
                                          <p:spTgt spid="1395"/>
                                        </p:tgtEl>
                                      </p:cBhvr>
                                    </p:animEffect>
                                  </p:childTnLst>
                                </p:cTn>
                              </p:par>
                              <p:par>
                                <p:cTn fill="hold" nodeType="withEffect" presetClass="entr" presetID="23" presetSubtype="16">
                                  <p:stCondLst>
                                    <p:cond delay="0"/>
                                  </p:stCondLst>
                                  <p:childTnLst>
                                    <p:set>
                                      <p:cBhvr>
                                        <p:cTn dur="1" fill="hold">
                                          <p:stCondLst>
                                            <p:cond delay="0"/>
                                          </p:stCondLst>
                                        </p:cTn>
                                        <p:tgtEl>
                                          <p:spTgt spid="1404"/>
                                        </p:tgtEl>
                                        <p:attrNameLst>
                                          <p:attrName>style.visibility</p:attrName>
                                        </p:attrNameLst>
                                      </p:cBhvr>
                                      <p:to>
                                        <p:strVal val="visible"/>
                                      </p:to>
                                    </p:set>
                                    <p:anim calcmode="lin" valueType="num">
                                      <p:cBhvr additive="base">
                                        <p:cTn dur="350"/>
                                        <p:tgtEl>
                                          <p:spTgt spid="1404"/>
                                        </p:tgtEl>
                                        <p:attrNameLst>
                                          <p:attrName>ppt_w</p:attrName>
                                        </p:attrNameLst>
                                      </p:cBhvr>
                                      <p:tavLst>
                                        <p:tav fmla="" tm="0">
                                          <p:val>
                                            <p:strVal val="0"/>
                                          </p:val>
                                        </p:tav>
                                        <p:tav fmla="" tm="100000">
                                          <p:val>
                                            <p:strVal val="#ppt_w"/>
                                          </p:val>
                                        </p:tav>
                                      </p:tavLst>
                                    </p:anim>
                                    <p:anim calcmode="lin" valueType="num">
                                      <p:cBhvr additive="base">
                                        <p:cTn dur="350"/>
                                        <p:tgtEl>
                                          <p:spTgt spid="1404"/>
                                        </p:tgtEl>
                                        <p:attrNameLst>
                                          <p:attrName>ppt_h</p:attrName>
                                        </p:attrNameLst>
                                      </p:cBhvr>
                                      <p:tavLst>
                                        <p:tav fmla="" tm="0">
                                          <p:val>
                                            <p:strVal val="0"/>
                                          </p:val>
                                        </p:tav>
                                        <p:tav fmla="" tm="100000">
                                          <p:val>
                                            <p:strVal val="#ppt_h"/>
                                          </p:val>
                                        </p:tav>
                                      </p:tavLst>
                                    </p:anim>
                                  </p:childTnLst>
                                </p:cTn>
                              </p:par>
                            </p:childTnLst>
                          </p:cTn>
                        </p:par>
                      </p:childTnLst>
                    </p:cTn>
                  </p:par>
                  <p:par>
                    <p:cTn fill="hold">
                      <p:stCondLst>
                        <p:cond delay="indefinite"/>
                      </p:stCondLst>
                      <p:childTnLst>
                        <p:par>
                          <p:cTn fill="hold">
                            <p:stCondLst>
                              <p:cond delay="0"/>
                            </p:stCondLst>
                            <p:childTnLst>
                              <p:par>
                                <p:cTn fill="hold" nodeType="clickEffect" presetClass="entr" presetID="23" presetSubtype="16">
                                  <p:stCondLst>
                                    <p:cond delay="0"/>
                                  </p:stCondLst>
                                  <p:childTnLst>
                                    <p:set>
                                      <p:cBhvr>
                                        <p:cTn dur="1" fill="hold">
                                          <p:stCondLst>
                                            <p:cond delay="0"/>
                                          </p:stCondLst>
                                        </p:cTn>
                                        <p:tgtEl>
                                          <p:spTgt spid="1412"/>
                                        </p:tgtEl>
                                        <p:attrNameLst>
                                          <p:attrName>style.visibility</p:attrName>
                                        </p:attrNameLst>
                                      </p:cBhvr>
                                      <p:to>
                                        <p:strVal val="visible"/>
                                      </p:to>
                                    </p:set>
                                    <p:anim calcmode="lin" valueType="num">
                                      <p:cBhvr additive="base">
                                        <p:cTn dur="1000"/>
                                        <p:tgtEl>
                                          <p:spTgt spid="1412"/>
                                        </p:tgtEl>
                                        <p:attrNameLst>
                                          <p:attrName>ppt_w</p:attrName>
                                        </p:attrNameLst>
                                      </p:cBhvr>
                                      <p:tavLst>
                                        <p:tav fmla="" tm="0">
                                          <p:val>
                                            <p:strVal val="0"/>
                                          </p:val>
                                        </p:tav>
                                        <p:tav fmla="" tm="100000">
                                          <p:val>
                                            <p:strVal val="#ppt_w"/>
                                          </p:val>
                                        </p:tav>
                                      </p:tavLst>
                                    </p:anim>
                                    <p:anim calcmode="lin" valueType="num">
                                      <p:cBhvr additive="base">
                                        <p:cTn dur="1000"/>
                                        <p:tgtEl>
                                          <p:spTgt spid="1412"/>
                                        </p:tgtEl>
                                        <p:attrNameLst>
                                          <p:attrName>ppt_h</p:attrName>
                                        </p:attrNameLst>
                                      </p:cBhvr>
                                      <p:tavLst>
                                        <p:tav fmla="" tm="0">
                                          <p:val>
                                            <p:strVal val="0"/>
                                          </p:val>
                                        </p:tav>
                                        <p:tav fmla="" tm="100000">
                                          <p:val>
                                            <p:strVal val="#ppt_h"/>
                                          </p:val>
                                        </p:tav>
                                      </p:tavLst>
                                    </p:anim>
                                  </p:childTnLst>
                                </p:cTn>
                              </p:par>
                              <p:par>
                                <p:cTn fill="hold" nodeType="withEffect" presetClass="entr" presetID="10" presetSubtype="0">
                                  <p:stCondLst>
                                    <p:cond delay="0"/>
                                  </p:stCondLst>
                                  <p:childTnLst>
                                    <p:set>
                                      <p:cBhvr>
                                        <p:cTn dur="1" fill="hold">
                                          <p:stCondLst>
                                            <p:cond delay="0"/>
                                          </p:stCondLst>
                                        </p:cTn>
                                        <p:tgtEl>
                                          <p:spTgt spid="1399"/>
                                        </p:tgtEl>
                                        <p:attrNameLst>
                                          <p:attrName>style.visibility</p:attrName>
                                        </p:attrNameLst>
                                      </p:cBhvr>
                                      <p:to>
                                        <p:strVal val="visible"/>
                                      </p:to>
                                    </p:set>
                                    <p:animEffect filter="fade" transition="in">
                                      <p:cBhvr>
                                        <p:cTn dur="1000"/>
                                        <p:tgtEl>
                                          <p:spTgt spid="139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2"/>
        </a:solidFill>
      </p:bgPr>
    </p:bg>
    <p:spTree>
      <p:nvGrpSpPr>
        <p:cNvPr id="1428" name="Shape 1428"/>
        <p:cNvGrpSpPr/>
        <p:nvPr/>
      </p:nvGrpSpPr>
      <p:grpSpPr>
        <a:xfrm>
          <a:off x="0" y="0"/>
          <a:ext cx="0" cy="0"/>
          <a:chOff x="0" y="0"/>
          <a:chExt cx="0" cy="0"/>
        </a:xfrm>
      </p:grpSpPr>
      <p:pic>
        <p:nvPicPr>
          <p:cNvPr descr="A circular pattern with lines and dots&#10;&#10;AI-generated content may be incorrect." id="1429" name="Google Shape;1429;p102"/>
          <p:cNvPicPr preferRelativeResize="0"/>
          <p:nvPr/>
        </p:nvPicPr>
        <p:blipFill rotWithShape="1">
          <a:blip r:embed="rId3">
            <a:alphaModFix/>
          </a:blip>
          <a:srcRect b="0" l="0" r="0" t="0"/>
          <a:stretch/>
        </p:blipFill>
        <p:spPr>
          <a:xfrm>
            <a:off x="0" y="0"/>
            <a:ext cx="9144000" cy="5143500"/>
          </a:xfrm>
          <a:prstGeom prst="rect">
            <a:avLst/>
          </a:prstGeom>
          <a:noFill/>
          <a:ln>
            <a:noFill/>
          </a:ln>
        </p:spPr>
      </p:pic>
      <p:pic>
        <p:nvPicPr>
          <p:cNvPr id="1430" name="Google Shape;1430;p102"/>
          <p:cNvPicPr preferRelativeResize="0"/>
          <p:nvPr/>
        </p:nvPicPr>
        <p:blipFill>
          <a:blip r:embed="rId4">
            <a:alphaModFix/>
          </a:blip>
          <a:stretch>
            <a:fillRect/>
          </a:stretch>
        </p:blipFill>
        <p:spPr>
          <a:xfrm>
            <a:off x="126343" y="329184"/>
            <a:ext cx="109728" cy="181051"/>
          </a:xfrm>
          <a:prstGeom prst="rect">
            <a:avLst/>
          </a:prstGeom>
          <a:noFill/>
          <a:ln>
            <a:noFill/>
          </a:ln>
        </p:spPr>
      </p:pic>
      <p:sp>
        <p:nvSpPr>
          <p:cNvPr id="1431" name="Google Shape;1431;p102"/>
          <p:cNvSpPr txBox="1"/>
          <p:nvPr>
            <p:ph type="title"/>
          </p:nvPr>
        </p:nvSpPr>
        <p:spPr>
          <a:xfrm>
            <a:off x="365700" y="274350"/>
            <a:ext cx="7470600" cy="6798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solidFill>
                  <a:schemeClr val="accent1"/>
                </a:solidFill>
              </a:rPr>
              <a:t>Jitterbit Harmony: unificada com IA, plataforma low-code</a:t>
            </a:r>
            <a:endParaRPr>
              <a:solidFill>
                <a:schemeClr val="accent1"/>
              </a:solidFill>
            </a:endParaRPr>
          </a:p>
          <a:p>
            <a:pPr indent="0" lvl="0" marL="0" rtl="0" algn="l">
              <a:spcBef>
                <a:spcPts val="0"/>
              </a:spcBef>
              <a:spcAft>
                <a:spcPts val="0"/>
              </a:spcAft>
              <a:buNone/>
            </a:pPr>
            <a:r>
              <a:t/>
            </a:r>
            <a:endParaRPr>
              <a:solidFill>
                <a:schemeClr val="accent1"/>
              </a:solidFill>
            </a:endParaRPr>
          </a:p>
          <a:p>
            <a:pPr indent="0" lvl="0" marL="0" rtl="0" algn="l">
              <a:spcBef>
                <a:spcPts val="0"/>
              </a:spcBef>
              <a:spcAft>
                <a:spcPts val="0"/>
              </a:spcAft>
              <a:buNone/>
            </a:pPr>
            <a:r>
              <a:t/>
            </a:r>
            <a:endParaRPr/>
          </a:p>
        </p:txBody>
      </p:sp>
      <p:sp>
        <p:nvSpPr>
          <p:cNvPr id="1432" name="Google Shape;1432;p102"/>
          <p:cNvSpPr txBox="1"/>
          <p:nvPr>
            <p:ph type="title"/>
          </p:nvPr>
        </p:nvSpPr>
        <p:spPr>
          <a:xfrm>
            <a:off x="365750" y="548640"/>
            <a:ext cx="8189700" cy="336900"/>
          </a:xfrm>
          <a:prstGeom prst="rect">
            <a:avLst/>
          </a:prstGeom>
        </p:spPr>
        <p:txBody>
          <a:bodyPr anchorCtr="0" anchor="t" bIns="0" lIns="0" spcFirstLastPara="1" rIns="0" wrap="square" tIns="0">
            <a:normAutofit/>
          </a:bodyPr>
          <a:lstStyle/>
          <a:p>
            <a:pPr indent="0" lvl="0" marL="0" rtl="0" algn="l">
              <a:spcBef>
                <a:spcPts val="0"/>
              </a:spcBef>
              <a:spcAft>
                <a:spcPts val="0"/>
              </a:spcAft>
              <a:buSzPts val="990"/>
              <a:buNone/>
            </a:pPr>
            <a:r>
              <a:rPr lang="en" sz="1400">
                <a:solidFill>
                  <a:schemeClr val="lt1"/>
                </a:solidFill>
                <a:latin typeface="Roboto Slab Light"/>
                <a:ea typeface="Roboto Slab Light"/>
                <a:cs typeface="Roboto Slab Light"/>
                <a:sym typeface="Roboto Slab Light"/>
              </a:rPr>
              <a:t>Capacitando as organizações a criar agentes de IA e automatizar a transformação dos negócios</a:t>
            </a:r>
            <a:endParaRPr sz="1400">
              <a:solidFill>
                <a:schemeClr val="lt1"/>
              </a:solidFill>
              <a:latin typeface="Roboto Slab Light"/>
              <a:ea typeface="Roboto Slab Light"/>
              <a:cs typeface="Roboto Slab Light"/>
              <a:sym typeface="Roboto Slab Light"/>
            </a:endParaRPr>
          </a:p>
        </p:txBody>
      </p:sp>
      <p:pic>
        <p:nvPicPr>
          <p:cNvPr id="1433" name="Google Shape;1433;p102"/>
          <p:cNvPicPr preferRelativeResize="0"/>
          <p:nvPr/>
        </p:nvPicPr>
        <p:blipFill rotWithShape="1">
          <a:blip r:embed="rId5">
            <a:alphaModFix/>
          </a:blip>
          <a:srcRect b="0" l="0" r="0" t="0"/>
          <a:stretch/>
        </p:blipFill>
        <p:spPr>
          <a:xfrm>
            <a:off x="727364" y="1508015"/>
            <a:ext cx="3122045" cy="627531"/>
          </a:xfrm>
          <a:prstGeom prst="rect">
            <a:avLst/>
          </a:prstGeom>
          <a:noFill/>
          <a:ln>
            <a:noFill/>
          </a:ln>
        </p:spPr>
      </p:pic>
      <p:pic>
        <p:nvPicPr>
          <p:cNvPr descr="A black rectangular object with a shadow&#10;&#10;AI-generated content may be incorrect." id="1434" name="Google Shape;1434;p102"/>
          <p:cNvPicPr preferRelativeResize="0"/>
          <p:nvPr/>
        </p:nvPicPr>
        <p:blipFill rotWithShape="1">
          <a:blip r:embed="rId6">
            <a:alphaModFix/>
          </a:blip>
          <a:srcRect b="0" l="0" r="0" t="0"/>
          <a:stretch/>
        </p:blipFill>
        <p:spPr>
          <a:xfrm>
            <a:off x="4630397" y="1509825"/>
            <a:ext cx="3071155" cy="617302"/>
          </a:xfrm>
          <a:prstGeom prst="rect">
            <a:avLst/>
          </a:prstGeom>
          <a:noFill/>
          <a:ln>
            <a:noFill/>
          </a:ln>
        </p:spPr>
      </p:pic>
      <p:pic>
        <p:nvPicPr>
          <p:cNvPr descr="A black and grey background&#10;&#10;AI-generated content may be incorrect." id="1435" name="Google Shape;1435;p102"/>
          <p:cNvPicPr preferRelativeResize="0"/>
          <p:nvPr/>
        </p:nvPicPr>
        <p:blipFill rotWithShape="1">
          <a:blip r:embed="rId7">
            <a:alphaModFix amt="85000"/>
          </a:blip>
          <a:srcRect b="0" l="0" r="0" t="0"/>
          <a:stretch/>
        </p:blipFill>
        <p:spPr>
          <a:xfrm>
            <a:off x="640975" y="2259570"/>
            <a:ext cx="7919530" cy="1810931"/>
          </a:xfrm>
          <a:prstGeom prst="rect">
            <a:avLst/>
          </a:prstGeom>
          <a:noFill/>
          <a:ln>
            <a:noFill/>
          </a:ln>
        </p:spPr>
      </p:pic>
      <p:pic>
        <p:nvPicPr>
          <p:cNvPr descr="A black and orange line&#10;&#10;AI-generated content may be incorrect." id="1436" name="Google Shape;1436;p102"/>
          <p:cNvPicPr preferRelativeResize="0"/>
          <p:nvPr/>
        </p:nvPicPr>
        <p:blipFill rotWithShape="1">
          <a:blip r:embed="rId8">
            <a:alphaModFix/>
          </a:blip>
          <a:srcRect b="0" l="0" r="0" t="0"/>
          <a:stretch/>
        </p:blipFill>
        <p:spPr>
          <a:xfrm>
            <a:off x="583492" y="2205862"/>
            <a:ext cx="7993415" cy="1882450"/>
          </a:xfrm>
          <a:prstGeom prst="rect">
            <a:avLst/>
          </a:prstGeom>
          <a:noFill/>
          <a:ln>
            <a:noFill/>
          </a:ln>
        </p:spPr>
      </p:pic>
      <p:pic>
        <p:nvPicPr>
          <p:cNvPr descr="A black background with orange text&#10;&#10;AI-generated content may be incorrect." id="1437" name="Google Shape;1437;p102"/>
          <p:cNvPicPr preferRelativeResize="0"/>
          <p:nvPr/>
        </p:nvPicPr>
        <p:blipFill rotWithShape="1">
          <a:blip r:embed="rId9">
            <a:alphaModFix/>
          </a:blip>
          <a:srcRect b="0" l="0" r="0" t="0"/>
          <a:stretch/>
        </p:blipFill>
        <p:spPr>
          <a:xfrm>
            <a:off x="5781758" y="2625483"/>
            <a:ext cx="2221742" cy="888697"/>
          </a:xfrm>
          <a:prstGeom prst="rect">
            <a:avLst/>
          </a:prstGeom>
          <a:noFill/>
          <a:ln>
            <a:noFill/>
          </a:ln>
        </p:spPr>
      </p:pic>
      <p:pic>
        <p:nvPicPr>
          <p:cNvPr id="1438" name="Google Shape;1438;p102" title="EnterpriseApplications.png"/>
          <p:cNvPicPr preferRelativeResize="0"/>
          <p:nvPr/>
        </p:nvPicPr>
        <p:blipFill>
          <a:blip r:embed="rId10">
            <a:alphaModFix/>
          </a:blip>
          <a:stretch>
            <a:fillRect/>
          </a:stretch>
        </p:blipFill>
        <p:spPr>
          <a:xfrm>
            <a:off x="566928" y="4208149"/>
            <a:ext cx="8037576" cy="792742"/>
          </a:xfrm>
          <a:prstGeom prst="rect">
            <a:avLst/>
          </a:prstGeom>
          <a:noFill/>
          <a:ln>
            <a:noFill/>
          </a:ln>
        </p:spPr>
      </p:pic>
      <p:grpSp>
        <p:nvGrpSpPr>
          <p:cNvPr id="1439" name="Google Shape;1439;p102"/>
          <p:cNvGrpSpPr/>
          <p:nvPr/>
        </p:nvGrpSpPr>
        <p:grpSpPr>
          <a:xfrm>
            <a:off x="554462" y="968499"/>
            <a:ext cx="8072237" cy="522676"/>
            <a:chOff x="554462" y="968499"/>
            <a:chExt cx="8072237" cy="522676"/>
          </a:xfrm>
        </p:grpSpPr>
        <p:pic>
          <p:nvPicPr>
            <p:cNvPr id="1440" name="Google Shape;1440;p102" title="AI.png"/>
            <p:cNvPicPr preferRelativeResize="0"/>
            <p:nvPr/>
          </p:nvPicPr>
          <p:blipFill>
            <a:blip r:embed="rId11">
              <a:alphaModFix/>
            </a:blip>
            <a:stretch>
              <a:fillRect/>
            </a:stretch>
          </p:blipFill>
          <p:spPr>
            <a:xfrm>
              <a:off x="554462" y="968499"/>
              <a:ext cx="363887" cy="456575"/>
            </a:xfrm>
            <a:prstGeom prst="rect">
              <a:avLst/>
            </a:prstGeom>
            <a:noFill/>
            <a:ln>
              <a:noFill/>
            </a:ln>
          </p:spPr>
        </p:pic>
        <p:sp>
          <p:nvSpPr>
            <p:cNvPr id="1441" name="Google Shape;1441;p102"/>
            <p:cNvSpPr txBox="1"/>
            <p:nvPr/>
          </p:nvSpPr>
          <p:spPr>
            <a:xfrm>
              <a:off x="1045655" y="998568"/>
              <a:ext cx="911100" cy="4617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Base de Conhecimento</a:t>
              </a:r>
              <a:endParaRPr b="1" sz="1200">
                <a:solidFill>
                  <a:schemeClr val="lt1"/>
                </a:solidFill>
                <a:latin typeface="Roboto Slab"/>
                <a:ea typeface="Roboto Slab"/>
                <a:cs typeface="Roboto Slab"/>
                <a:sym typeface="Roboto Slab"/>
              </a:endParaRPr>
            </a:p>
          </p:txBody>
        </p:sp>
        <p:sp>
          <p:nvSpPr>
            <p:cNvPr id="1442" name="Google Shape;1442;p102"/>
            <p:cNvSpPr txBox="1"/>
            <p:nvPr/>
          </p:nvSpPr>
          <p:spPr>
            <a:xfrm>
              <a:off x="2572250" y="998575"/>
              <a:ext cx="9111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Colaboradores</a:t>
              </a:r>
              <a:endParaRPr b="1" sz="1200">
                <a:solidFill>
                  <a:schemeClr val="lt1"/>
                </a:solidFill>
                <a:latin typeface="Roboto Slab"/>
                <a:ea typeface="Roboto Slab"/>
                <a:cs typeface="Roboto Slab"/>
                <a:sym typeface="Roboto Slab"/>
              </a:endParaRPr>
            </a:p>
          </p:txBody>
        </p:sp>
        <p:sp>
          <p:nvSpPr>
            <p:cNvPr id="1443" name="Google Shape;1443;p102"/>
            <p:cNvSpPr txBox="1"/>
            <p:nvPr/>
          </p:nvSpPr>
          <p:spPr>
            <a:xfrm>
              <a:off x="3988100" y="998575"/>
              <a:ext cx="610800" cy="4926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Vendas</a:t>
              </a:r>
              <a:endParaRPr b="1" sz="1000">
                <a:solidFill>
                  <a:schemeClr val="lt1"/>
                </a:solidFill>
                <a:latin typeface="Roboto Slab"/>
                <a:ea typeface="Roboto Slab"/>
                <a:cs typeface="Roboto Slab"/>
                <a:sym typeface="Roboto Slab"/>
              </a:endParaRPr>
            </a:p>
            <a:p>
              <a:pPr indent="0" lvl="0" marL="0" rtl="0" algn="l">
                <a:spcBef>
                  <a:spcPts val="0"/>
                </a:spcBef>
                <a:spcAft>
                  <a:spcPts val="0"/>
                </a:spcAft>
                <a:buNone/>
              </a:pPr>
              <a:r>
                <a:t/>
              </a:r>
              <a:endParaRPr b="1" sz="1200">
                <a:solidFill>
                  <a:schemeClr val="lt1"/>
                </a:solidFill>
                <a:latin typeface="Roboto Slab"/>
                <a:ea typeface="Roboto Slab"/>
                <a:cs typeface="Roboto Slab"/>
                <a:sym typeface="Roboto Slab"/>
              </a:endParaRPr>
            </a:p>
          </p:txBody>
        </p:sp>
        <p:sp>
          <p:nvSpPr>
            <p:cNvPr id="1444" name="Google Shape;1444;p102"/>
            <p:cNvSpPr txBox="1"/>
            <p:nvPr/>
          </p:nvSpPr>
          <p:spPr>
            <a:xfrm>
              <a:off x="5183917" y="998568"/>
              <a:ext cx="6108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Serviços</a:t>
              </a:r>
              <a:endParaRPr b="1" sz="1200">
                <a:solidFill>
                  <a:schemeClr val="lt1"/>
                </a:solidFill>
                <a:latin typeface="Roboto Slab"/>
                <a:ea typeface="Roboto Slab"/>
                <a:cs typeface="Roboto Slab"/>
                <a:sym typeface="Roboto Slab"/>
              </a:endParaRPr>
            </a:p>
          </p:txBody>
        </p:sp>
        <p:sp>
          <p:nvSpPr>
            <p:cNvPr id="1445" name="Google Shape;1445;p102"/>
            <p:cNvSpPr txBox="1"/>
            <p:nvPr/>
          </p:nvSpPr>
          <p:spPr>
            <a:xfrm>
              <a:off x="6446675" y="998575"/>
              <a:ext cx="778200" cy="4617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Agente</a:t>
              </a:r>
              <a:endParaRPr b="1" sz="900">
                <a:solidFill>
                  <a:schemeClr val="lt1"/>
                </a:solidFill>
                <a:latin typeface="Roboto Slab"/>
                <a:ea typeface="Roboto Slab"/>
                <a:cs typeface="Roboto Slab"/>
                <a:sym typeface="Roboto Slab"/>
              </a:endParaRPr>
            </a:p>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Customizado</a:t>
              </a:r>
              <a:endParaRPr b="1" sz="900">
                <a:solidFill>
                  <a:schemeClr val="lt1"/>
                </a:solidFill>
                <a:latin typeface="Roboto Slab"/>
                <a:ea typeface="Roboto Slab"/>
                <a:cs typeface="Roboto Slab"/>
                <a:sym typeface="Roboto Slab"/>
              </a:endParaRPr>
            </a:p>
            <a:p>
              <a:pPr indent="0" lvl="0" marL="0" rtl="0" algn="l">
                <a:spcBef>
                  <a:spcPts val="0"/>
                </a:spcBef>
                <a:spcAft>
                  <a:spcPts val="0"/>
                </a:spcAft>
                <a:buNone/>
              </a:pPr>
              <a:r>
                <a:t/>
              </a:r>
              <a:endParaRPr b="1" sz="1200">
                <a:solidFill>
                  <a:schemeClr val="lt1"/>
                </a:solidFill>
                <a:latin typeface="Roboto Slab"/>
                <a:ea typeface="Roboto Slab"/>
                <a:cs typeface="Roboto Slab"/>
                <a:sym typeface="Roboto Slab"/>
              </a:endParaRPr>
            </a:p>
          </p:txBody>
        </p:sp>
        <p:sp>
          <p:nvSpPr>
            <p:cNvPr id="1446" name="Google Shape;1446;p102"/>
            <p:cNvSpPr txBox="1"/>
            <p:nvPr/>
          </p:nvSpPr>
          <p:spPr>
            <a:xfrm>
              <a:off x="7703300" y="998568"/>
              <a:ext cx="9234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Terceiros</a:t>
              </a:r>
              <a:endParaRPr b="1" sz="1200">
                <a:solidFill>
                  <a:schemeClr val="lt1"/>
                </a:solidFill>
                <a:latin typeface="Roboto Slab"/>
                <a:ea typeface="Roboto Slab"/>
                <a:cs typeface="Roboto Slab"/>
                <a:sym typeface="Roboto Slab"/>
              </a:endParaRPr>
            </a:p>
          </p:txBody>
        </p:sp>
        <p:pic>
          <p:nvPicPr>
            <p:cNvPr id="1447" name="Google Shape;1447;p102" title="AI.png"/>
            <p:cNvPicPr preferRelativeResize="0"/>
            <p:nvPr/>
          </p:nvPicPr>
          <p:blipFill>
            <a:blip r:embed="rId11">
              <a:alphaModFix/>
            </a:blip>
            <a:stretch>
              <a:fillRect/>
            </a:stretch>
          </p:blipFill>
          <p:spPr>
            <a:xfrm>
              <a:off x="2082562" y="968499"/>
              <a:ext cx="363887" cy="456575"/>
            </a:xfrm>
            <a:prstGeom prst="rect">
              <a:avLst/>
            </a:prstGeom>
            <a:noFill/>
            <a:ln>
              <a:noFill/>
            </a:ln>
          </p:spPr>
        </p:pic>
        <p:pic>
          <p:nvPicPr>
            <p:cNvPr id="1448" name="Google Shape;1448;p102" title="AI.png"/>
            <p:cNvPicPr preferRelativeResize="0"/>
            <p:nvPr/>
          </p:nvPicPr>
          <p:blipFill>
            <a:blip r:embed="rId11">
              <a:alphaModFix/>
            </a:blip>
            <a:stretch>
              <a:fillRect/>
            </a:stretch>
          </p:blipFill>
          <p:spPr>
            <a:xfrm>
              <a:off x="3527637" y="968499"/>
              <a:ext cx="363887" cy="456575"/>
            </a:xfrm>
            <a:prstGeom prst="rect">
              <a:avLst/>
            </a:prstGeom>
            <a:noFill/>
            <a:ln>
              <a:noFill/>
            </a:ln>
          </p:spPr>
        </p:pic>
        <p:pic>
          <p:nvPicPr>
            <p:cNvPr id="1449" name="Google Shape;1449;p102" title="AI.png"/>
            <p:cNvPicPr preferRelativeResize="0"/>
            <p:nvPr/>
          </p:nvPicPr>
          <p:blipFill>
            <a:blip r:embed="rId11">
              <a:alphaModFix/>
            </a:blip>
            <a:stretch>
              <a:fillRect/>
            </a:stretch>
          </p:blipFill>
          <p:spPr>
            <a:xfrm>
              <a:off x="4704325" y="968512"/>
              <a:ext cx="363887" cy="456575"/>
            </a:xfrm>
            <a:prstGeom prst="rect">
              <a:avLst/>
            </a:prstGeom>
            <a:noFill/>
            <a:ln>
              <a:noFill/>
            </a:ln>
          </p:spPr>
        </p:pic>
        <p:pic>
          <p:nvPicPr>
            <p:cNvPr id="1450" name="Google Shape;1450;p102" title="AI.png"/>
            <p:cNvPicPr preferRelativeResize="0"/>
            <p:nvPr/>
          </p:nvPicPr>
          <p:blipFill>
            <a:blip r:embed="rId11">
              <a:alphaModFix/>
            </a:blip>
            <a:stretch>
              <a:fillRect/>
            </a:stretch>
          </p:blipFill>
          <p:spPr>
            <a:xfrm>
              <a:off x="5964587" y="977412"/>
              <a:ext cx="363887" cy="456575"/>
            </a:xfrm>
            <a:prstGeom prst="rect">
              <a:avLst/>
            </a:prstGeom>
            <a:noFill/>
            <a:ln>
              <a:noFill/>
            </a:ln>
          </p:spPr>
        </p:pic>
        <p:pic>
          <p:nvPicPr>
            <p:cNvPr id="1451" name="Google Shape;1451;p102" title="Blue.png"/>
            <p:cNvPicPr preferRelativeResize="0"/>
            <p:nvPr/>
          </p:nvPicPr>
          <p:blipFill>
            <a:blip r:embed="rId12">
              <a:alphaModFix/>
            </a:blip>
            <a:stretch>
              <a:fillRect/>
            </a:stretch>
          </p:blipFill>
          <p:spPr>
            <a:xfrm>
              <a:off x="7224850" y="977400"/>
              <a:ext cx="363900" cy="456595"/>
            </a:xfrm>
            <a:prstGeom prst="rect">
              <a:avLst/>
            </a:prstGeom>
            <a:noFill/>
            <a:ln>
              <a:noFill/>
            </a:ln>
          </p:spPr>
        </p:pic>
      </p:grpSp>
      <p:pic>
        <p:nvPicPr>
          <p:cNvPr id="1452" name="Google Shape;1452;p102"/>
          <p:cNvPicPr preferRelativeResize="0"/>
          <p:nvPr/>
        </p:nvPicPr>
        <p:blipFill rotWithShape="1">
          <a:blip r:embed="rId13">
            <a:alphaModFix/>
          </a:blip>
          <a:srcRect b="0" l="0" r="0" t="0"/>
          <a:stretch/>
        </p:blipFill>
        <p:spPr>
          <a:xfrm>
            <a:off x="587437" y="1523995"/>
            <a:ext cx="3957060" cy="617302"/>
          </a:xfrm>
          <a:prstGeom prst="rect">
            <a:avLst/>
          </a:prstGeom>
          <a:noFill/>
          <a:ln>
            <a:noFill/>
          </a:ln>
        </p:spPr>
      </p:pic>
      <p:pic>
        <p:nvPicPr>
          <p:cNvPr id="1453" name="Google Shape;1453;p102"/>
          <p:cNvPicPr preferRelativeResize="0"/>
          <p:nvPr/>
        </p:nvPicPr>
        <p:blipFill rotWithShape="1">
          <a:blip r:embed="rId14">
            <a:alphaModFix/>
          </a:blip>
          <a:srcRect b="0" l="0" r="0" t="0"/>
          <a:stretch/>
        </p:blipFill>
        <p:spPr>
          <a:xfrm>
            <a:off x="4613556" y="1523995"/>
            <a:ext cx="3957060" cy="617302"/>
          </a:xfrm>
          <a:prstGeom prst="rect">
            <a:avLst/>
          </a:prstGeom>
          <a:noFill/>
          <a:ln>
            <a:noFill/>
          </a:ln>
        </p:spPr>
      </p:pic>
      <p:grpSp>
        <p:nvGrpSpPr>
          <p:cNvPr id="1454" name="Google Shape;1454;p102"/>
          <p:cNvGrpSpPr/>
          <p:nvPr/>
        </p:nvGrpSpPr>
        <p:grpSpPr>
          <a:xfrm>
            <a:off x="498688" y="968500"/>
            <a:ext cx="8204100" cy="3301200"/>
            <a:chOff x="465725" y="859800"/>
            <a:chExt cx="8204100" cy="3301200"/>
          </a:xfrm>
        </p:grpSpPr>
        <p:sp>
          <p:nvSpPr>
            <p:cNvPr id="1455" name="Google Shape;1455;p102"/>
            <p:cNvSpPr/>
            <p:nvPr/>
          </p:nvSpPr>
          <p:spPr>
            <a:xfrm>
              <a:off x="465725" y="859800"/>
              <a:ext cx="8204100" cy="3301200"/>
            </a:xfrm>
            <a:prstGeom prst="rect">
              <a:avLst/>
            </a:prstGeom>
            <a:noFill/>
            <a:ln cap="flat" cmpd="sng" w="9525">
              <a:solidFill>
                <a:schemeClr val="lt1"/>
              </a:solidFill>
              <a:prstDash val="dash"/>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456" name="Google Shape;1456;p102"/>
            <p:cNvSpPr/>
            <p:nvPr/>
          </p:nvSpPr>
          <p:spPr>
            <a:xfrm>
              <a:off x="532275" y="926350"/>
              <a:ext cx="8072400" cy="3162000"/>
            </a:xfrm>
            <a:prstGeom prst="rect">
              <a:avLst/>
            </a:prstGeom>
            <a:solidFill>
              <a:srgbClr val="FFFFFF">
                <a:alpha val="54430"/>
              </a:srgbClr>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grpSp>
      <p:sp>
        <p:nvSpPr>
          <p:cNvPr id="1457" name="Google Shape;1457;p102"/>
          <p:cNvSpPr txBox="1"/>
          <p:nvPr/>
        </p:nvSpPr>
        <p:spPr>
          <a:xfrm>
            <a:off x="1244400" y="2024325"/>
            <a:ext cx="6655200" cy="8772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4500">
                <a:solidFill>
                  <a:srgbClr val="063849"/>
                </a:solidFill>
                <a:latin typeface="Roboto Slab Medium"/>
                <a:ea typeface="Roboto Slab Medium"/>
                <a:cs typeface="Roboto Slab Medium"/>
                <a:sym typeface="Roboto Slab Medium"/>
              </a:rPr>
              <a:t>Responsabilidade da IA</a:t>
            </a:r>
            <a:endParaRPr sz="4500">
              <a:solidFill>
                <a:srgbClr val="063849"/>
              </a:solidFill>
              <a:latin typeface="Roboto Slab Medium"/>
              <a:ea typeface="Roboto Slab Medium"/>
              <a:cs typeface="Roboto Slab Medium"/>
              <a:sym typeface="Roboto Slab Medium"/>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1454"/>
                                        </p:tgtEl>
                                        <p:attrNameLst>
                                          <p:attrName>style.visibility</p:attrName>
                                        </p:attrNameLst>
                                      </p:cBhvr>
                                      <p:to>
                                        <p:strVal val="visible"/>
                                      </p:to>
                                    </p:set>
                                    <p:animEffect filter="fade" transition="in">
                                      <p:cBhvr>
                                        <p:cTn dur="600"/>
                                        <p:tgtEl>
                                          <p:spTgt spid="145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2"/>
        </a:solidFill>
      </p:bgPr>
    </p:bg>
    <p:spTree>
      <p:nvGrpSpPr>
        <p:cNvPr id="1461" name="Shape 1461"/>
        <p:cNvGrpSpPr/>
        <p:nvPr/>
      </p:nvGrpSpPr>
      <p:grpSpPr>
        <a:xfrm>
          <a:off x="0" y="0"/>
          <a:ext cx="0" cy="0"/>
          <a:chOff x="0" y="0"/>
          <a:chExt cx="0" cy="0"/>
        </a:xfrm>
      </p:grpSpPr>
      <p:pic>
        <p:nvPicPr>
          <p:cNvPr descr="A circular pattern with lines and dots&#10;&#10;AI-generated content may be incorrect." id="1462" name="Google Shape;1462;p103"/>
          <p:cNvPicPr preferRelativeResize="0"/>
          <p:nvPr/>
        </p:nvPicPr>
        <p:blipFill rotWithShape="1">
          <a:blip r:embed="rId3">
            <a:alphaModFix/>
          </a:blip>
          <a:srcRect b="0" l="0" r="0" t="0"/>
          <a:stretch/>
        </p:blipFill>
        <p:spPr>
          <a:xfrm>
            <a:off x="0" y="67275"/>
            <a:ext cx="9144000" cy="5143500"/>
          </a:xfrm>
          <a:prstGeom prst="rect">
            <a:avLst/>
          </a:prstGeom>
          <a:noFill/>
          <a:ln>
            <a:noFill/>
          </a:ln>
        </p:spPr>
      </p:pic>
      <p:pic>
        <p:nvPicPr>
          <p:cNvPr id="1463" name="Google Shape;1463;p103"/>
          <p:cNvPicPr preferRelativeResize="0"/>
          <p:nvPr/>
        </p:nvPicPr>
        <p:blipFill>
          <a:blip r:embed="rId4">
            <a:alphaModFix/>
          </a:blip>
          <a:stretch>
            <a:fillRect/>
          </a:stretch>
        </p:blipFill>
        <p:spPr>
          <a:xfrm>
            <a:off x="126343" y="329184"/>
            <a:ext cx="109728" cy="181051"/>
          </a:xfrm>
          <a:prstGeom prst="rect">
            <a:avLst/>
          </a:prstGeom>
          <a:noFill/>
          <a:ln>
            <a:noFill/>
          </a:ln>
        </p:spPr>
      </p:pic>
      <p:sp>
        <p:nvSpPr>
          <p:cNvPr id="1464" name="Google Shape;1464;p103"/>
          <p:cNvSpPr txBox="1"/>
          <p:nvPr>
            <p:ph type="title"/>
          </p:nvPr>
        </p:nvSpPr>
        <p:spPr>
          <a:xfrm>
            <a:off x="365700" y="274350"/>
            <a:ext cx="7470600" cy="679800"/>
          </a:xfrm>
          <a:prstGeom prst="rect">
            <a:avLst/>
          </a:prstGeom>
        </p:spPr>
        <p:txBody>
          <a:bodyPr anchorCtr="0" anchor="t" bIns="0" lIns="0" spcFirstLastPara="1" rIns="0" wrap="square" tIns="0">
            <a:normAutofit fontScale="90000"/>
          </a:bodyPr>
          <a:lstStyle/>
          <a:p>
            <a:pPr indent="0" lvl="0" marL="0" rtl="0" algn="l">
              <a:spcBef>
                <a:spcPts val="0"/>
              </a:spcBef>
              <a:spcAft>
                <a:spcPts val="0"/>
              </a:spcAft>
              <a:buNone/>
            </a:pPr>
            <a:r>
              <a:rPr lang="en">
                <a:solidFill>
                  <a:schemeClr val="accent1"/>
                </a:solidFill>
              </a:rPr>
              <a:t>Jitterbit Harmony: unificada com IA, plataforma low-code</a:t>
            </a:r>
            <a:endParaRPr>
              <a:solidFill>
                <a:schemeClr val="accent1"/>
              </a:solidFill>
            </a:endParaRPr>
          </a:p>
          <a:p>
            <a:pPr indent="0" lvl="0" marL="0" rtl="0" algn="l">
              <a:spcBef>
                <a:spcPts val="0"/>
              </a:spcBef>
              <a:spcAft>
                <a:spcPts val="0"/>
              </a:spcAft>
              <a:buNone/>
            </a:pPr>
            <a:r>
              <a:t/>
            </a:r>
            <a:endParaRPr>
              <a:solidFill>
                <a:schemeClr val="accent1"/>
              </a:solidFill>
            </a:endParaRPr>
          </a:p>
          <a:p>
            <a:pPr indent="0" lvl="0" marL="0" rtl="0" algn="l">
              <a:spcBef>
                <a:spcPts val="0"/>
              </a:spcBef>
              <a:spcAft>
                <a:spcPts val="0"/>
              </a:spcAft>
              <a:buNone/>
            </a:pPr>
            <a:r>
              <a:t/>
            </a:r>
            <a:endParaRPr>
              <a:solidFill>
                <a:schemeClr val="accent1"/>
              </a:solidFill>
            </a:endParaRPr>
          </a:p>
          <a:p>
            <a:pPr indent="0" lvl="0" marL="0" rtl="0" algn="l">
              <a:spcBef>
                <a:spcPts val="0"/>
              </a:spcBef>
              <a:spcAft>
                <a:spcPts val="0"/>
              </a:spcAft>
              <a:buNone/>
            </a:pPr>
            <a:r>
              <a:t/>
            </a:r>
            <a:endParaRPr/>
          </a:p>
        </p:txBody>
      </p:sp>
      <p:sp>
        <p:nvSpPr>
          <p:cNvPr id="1465" name="Google Shape;1465;p103"/>
          <p:cNvSpPr txBox="1"/>
          <p:nvPr>
            <p:ph type="title"/>
          </p:nvPr>
        </p:nvSpPr>
        <p:spPr>
          <a:xfrm>
            <a:off x="365750" y="548640"/>
            <a:ext cx="8189700" cy="336900"/>
          </a:xfrm>
          <a:prstGeom prst="rect">
            <a:avLst/>
          </a:prstGeom>
        </p:spPr>
        <p:txBody>
          <a:bodyPr anchorCtr="0" anchor="t" bIns="0" lIns="0" spcFirstLastPara="1" rIns="0" wrap="square" tIns="0">
            <a:normAutofit/>
          </a:bodyPr>
          <a:lstStyle/>
          <a:p>
            <a:pPr indent="0" lvl="0" marL="0" rtl="0" algn="l">
              <a:spcBef>
                <a:spcPts val="0"/>
              </a:spcBef>
              <a:spcAft>
                <a:spcPts val="0"/>
              </a:spcAft>
              <a:buSzPts val="990"/>
              <a:buNone/>
            </a:pPr>
            <a:r>
              <a:rPr lang="en" sz="1400">
                <a:solidFill>
                  <a:schemeClr val="lt1"/>
                </a:solidFill>
                <a:latin typeface="Roboto Slab Light"/>
                <a:ea typeface="Roboto Slab Light"/>
                <a:cs typeface="Roboto Slab Light"/>
                <a:sym typeface="Roboto Slab Light"/>
              </a:rPr>
              <a:t>Capacitando as organizações a criar agentes de IA e automatizar a transformação dos negócios</a:t>
            </a:r>
            <a:endParaRPr sz="1400">
              <a:solidFill>
                <a:schemeClr val="lt1"/>
              </a:solidFill>
              <a:latin typeface="Roboto Slab Light"/>
              <a:ea typeface="Roboto Slab Light"/>
              <a:cs typeface="Roboto Slab Light"/>
              <a:sym typeface="Roboto Slab Light"/>
            </a:endParaRPr>
          </a:p>
        </p:txBody>
      </p:sp>
      <p:pic>
        <p:nvPicPr>
          <p:cNvPr id="1466" name="Google Shape;1466;p103" title="Static-EnterpriseApplications.png"/>
          <p:cNvPicPr preferRelativeResize="0"/>
          <p:nvPr/>
        </p:nvPicPr>
        <p:blipFill>
          <a:blip r:embed="rId5">
            <a:alphaModFix/>
          </a:blip>
          <a:stretch>
            <a:fillRect/>
          </a:stretch>
        </p:blipFill>
        <p:spPr>
          <a:xfrm>
            <a:off x="508625" y="4144125"/>
            <a:ext cx="8139126" cy="846500"/>
          </a:xfrm>
          <a:prstGeom prst="rect">
            <a:avLst/>
          </a:prstGeom>
          <a:noFill/>
          <a:ln>
            <a:noFill/>
          </a:ln>
        </p:spPr>
      </p:pic>
      <p:pic>
        <p:nvPicPr>
          <p:cNvPr id="1467" name="Google Shape;1467;p103" title="Static-Platform.png"/>
          <p:cNvPicPr preferRelativeResize="0"/>
          <p:nvPr/>
        </p:nvPicPr>
        <p:blipFill>
          <a:blip r:embed="rId6">
            <a:alphaModFix/>
          </a:blip>
          <a:stretch>
            <a:fillRect/>
          </a:stretch>
        </p:blipFill>
        <p:spPr>
          <a:xfrm>
            <a:off x="534575" y="2246350"/>
            <a:ext cx="8078300" cy="1842125"/>
          </a:xfrm>
          <a:prstGeom prst="rect">
            <a:avLst/>
          </a:prstGeom>
          <a:noFill/>
          <a:ln>
            <a:noFill/>
          </a:ln>
        </p:spPr>
      </p:pic>
      <p:pic>
        <p:nvPicPr>
          <p:cNvPr id="1468" name="Google Shape;1468;p103" title="Static-MarketplaceStudio.png"/>
          <p:cNvPicPr preferRelativeResize="0"/>
          <p:nvPr/>
        </p:nvPicPr>
        <p:blipFill>
          <a:blip r:embed="rId7">
            <a:alphaModFix/>
          </a:blip>
          <a:stretch>
            <a:fillRect/>
          </a:stretch>
        </p:blipFill>
        <p:spPr>
          <a:xfrm>
            <a:off x="534575" y="1662125"/>
            <a:ext cx="8078300" cy="631106"/>
          </a:xfrm>
          <a:prstGeom prst="rect">
            <a:avLst/>
          </a:prstGeom>
          <a:noFill/>
          <a:ln>
            <a:noFill/>
          </a:ln>
        </p:spPr>
      </p:pic>
      <p:grpSp>
        <p:nvGrpSpPr>
          <p:cNvPr id="1469" name="Google Shape;1469;p103"/>
          <p:cNvGrpSpPr/>
          <p:nvPr/>
        </p:nvGrpSpPr>
        <p:grpSpPr>
          <a:xfrm>
            <a:off x="-2597512" y="931717"/>
            <a:ext cx="13493070" cy="1011031"/>
            <a:chOff x="-2597512" y="626917"/>
            <a:chExt cx="13493070" cy="1011031"/>
          </a:xfrm>
        </p:grpSpPr>
        <p:pic>
          <p:nvPicPr>
            <p:cNvPr id="1470" name="Google Shape;1470;p103"/>
            <p:cNvPicPr preferRelativeResize="0"/>
            <p:nvPr/>
          </p:nvPicPr>
          <p:blipFill rotWithShape="1">
            <a:blip r:embed="rId8">
              <a:alphaModFix/>
            </a:blip>
            <a:srcRect b="0" l="0" r="0" t="0"/>
            <a:stretch/>
          </p:blipFill>
          <p:spPr>
            <a:xfrm>
              <a:off x="-2597512" y="626918"/>
              <a:ext cx="10326960" cy="1011030"/>
            </a:xfrm>
            <a:prstGeom prst="rect">
              <a:avLst/>
            </a:prstGeom>
            <a:noFill/>
            <a:ln>
              <a:noFill/>
            </a:ln>
          </p:spPr>
        </p:pic>
        <p:pic>
          <p:nvPicPr>
            <p:cNvPr id="1471" name="Google Shape;1471;p103"/>
            <p:cNvPicPr preferRelativeResize="0"/>
            <p:nvPr/>
          </p:nvPicPr>
          <p:blipFill rotWithShape="1">
            <a:blip r:embed="rId8">
              <a:alphaModFix/>
            </a:blip>
            <a:srcRect b="0" l="0" r="0" t="0"/>
            <a:stretch/>
          </p:blipFill>
          <p:spPr>
            <a:xfrm rot="10800000">
              <a:off x="568598" y="626917"/>
              <a:ext cx="10326960" cy="1011030"/>
            </a:xfrm>
            <a:prstGeom prst="rect">
              <a:avLst/>
            </a:prstGeom>
            <a:noFill/>
            <a:ln>
              <a:noFill/>
            </a:ln>
          </p:spPr>
        </p:pic>
      </p:grpSp>
      <p:grpSp>
        <p:nvGrpSpPr>
          <p:cNvPr id="1472" name="Google Shape;1472;p103"/>
          <p:cNvGrpSpPr/>
          <p:nvPr/>
        </p:nvGrpSpPr>
        <p:grpSpPr>
          <a:xfrm>
            <a:off x="554462" y="1237792"/>
            <a:ext cx="8072237" cy="522658"/>
            <a:chOff x="554462" y="968499"/>
            <a:chExt cx="8072237" cy="522658"/>
          </a:xfrm>
        </p:grpSpPr>
        <p:pic>
          <p:nvPicPr>
            <p:cNvPr id="1473" name="Google Shape;1473;p103" title="AI.png"/>
            <p:cNvPicPr preferRelativeResize="0"/>
            <p:nvPr/>
          </p:nvPicPr>
          <p:blipFill>
            <a:blip r:embed="rId9">
              <a:alphaModFix/>
            </a:blip>
            <a:stretch>
              <a:fillRect/>
            </a:stretch>
          </p:blipFill>
          <p:spPr>
            <a:xfrm>
              <a:off x="554462" y="968499"/>
              <a:ext cx="363887" cy="456575"/>
            </a:xfrm>
            <a:prstGeom prst="rect">
              <a:avLst/>
            </a:prstGeom>
            <a:noFill/>
            <a:ln>
              <a:noFill/>
            </a:ln>
          </p:spPr>
        </p:pic>
        <p:sp>
          <p:nvSpPr>
            <p:cNvPr id="1474" name="Google Shape;1474;p103"/>
            <p:cNvSpPr txBox="1"/>
            <p:nvPr/>
          </p:nvSpPr>
          <p:spPr>
            <a:xfrm>
              <a:off x="1045655" y="998568"/>
              <a:ext cx="911100" cy="4617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Base de Conhecimento</a:t>
              </a:r>
              <a:endParaRPr b="1" sz="1200">
                <a:solidFill>
                  <a:schemeClr val="lt1"/>
                </a:solidFill>
                <a:latin typeface="Roboto Slab"/>
                <a:ea typeface="Roboto Slab"/>
                <a:cs typeface="Roboto Slab"/>
                <a:sym typeface="Roboto Slab"/>
              </a:endParaRPr>
            </a:p>
          </p:txBody>
        </p:sp>
        <p:sp>
          <p:nvSpPr>
            <p:cNvPr id="1475" name="Google Shape;1475;p103"/>
            <p:cNvSpPr txBox="1"/>
            <p:nvPr/>
          </p:nvSpPr>
          <p:spPr>
            <a:xfrm>
              <a:off x="2572250" y="998557"/>
              <a:ext cx="9111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Colaboradores</a:t>
              </a:r>
              <a:endParaRPr b="1" sz="1200">
                <a:solidFill>
                  <a:schemeClr val="lt1"/>
                </a:solidFill>
                <a:latin typeface="Roboto Slab"/>
                <a:ea typeface="Roboto Slab"/>
                <a:cs typeface="Roboto Slab"/>
                <a:sym typeface="Roboto Slab"/>
              </a:endParaRPr>
            </a:p>
          </p:txBody>
        </p:sp>
        <p:sp>
          <p:nvSpPr>
            <p:cNvPr id="1476" name="Google Shape;1476;p103"/>
            <p:cNvSpPr txBox="1"/>
            <p:nvPr/>
          </p:nvSpPr>
          <p:spPr>
            <a:xfrm>
              <a:off x="3988100" y="998557"/>
              <a:ext cx="610800" cy="4926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Vendas</a:t>
              </a:r>
              <a:endParaRPr b="1" sz="1000">
                <a:solidFill>
                  <a:schemeClr val="lt1"/>
                </a:solidFill>
                <a:latin typeface="Roboto Slab"/>
                <a:ea typeface="Roboto Slab"/>
                <a:cs typeface="Roboto Slab"/>
                <a:sym typeface="Roboto Slab"/>
              </a:endParaRPr>
            </a:p>
            <a:p>
              <a:pPr indent="0" lvl="0" marL="0" rtl="0" algn="l">
                <a:spcBef>
                  <a:spcPts val="0"/>
                </a:spcBef>
                <a:spcAft>
                  <a:spcPts val="0"/>
                </a:spcAft>
                <a:buNone/>
              </a:pPr>
              <a:r>
                <a:t/>
              </a:r>
              <a:endParaRPr b="1" sz="1200">
                <a:solidFill>
                  <a:schemeClr val="lt1"/>
                </a:solidFill>
                <a:latin typeface="Roboto Slab"/>
                <a:ea typeface="Roboto Slab"/>
                <a:cs typeface="Roboto Slab"/>
                <a:sym typeface="Roboto Slab"/>
              </a:endParaRPr>
            </a:p>
          </p:txBody>
        </p:sp>
        <p:sp>
          <p:nvSpPr>
            <p:cNvPr id="1477" name="Google Shape;1477;p103"/>
            <p:cNvSpPr txBox="1"/>
            <p:nvPr/>
          </p:nvSpPr>
          <p:spPr>
            <a:xfrm>
              <a:off x="5183917" y="998568"/>
              <a:ext cx="6108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Serviços</a:t>
              </a:r>
              <a:endParaRPr b="1" sz="1200">
                <a:solidFill>
                  <a:schemeClr val="lt1"/>
                </a:solidFill>
                <a:latin typeface="Roboto Slab"/>
                <a:ea typeface="Roboto Slab"/>
                <a:cs typeface="Roboto Slab"/>
                <a:sym typeface="Roboto Slab"/>
              </a:endParaRPr>
            </a:p>
          </p:txBody>
        </p:sp>
        <p:sp>
          <p:nvSpPr>
            <p:cNvPr id="1478" name="Google Shape;1478;p103"/>
            <p:cNvSpPr txBox="1"/>
            <p:nvPr/>
          </p:nvSpPr>
          <p:spPr>
            <a:xfrm>
              <a:off x="6446675" y="998557"/>
              <a:ext cx="722700" cy="2772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Agente</a:t>
              </a:r>
              <a:endParaRPr b="1" sz="900">
                <a:solidFill>
                  <a:schemeClr val="lt1"/>
                </a:solidFill>
                <a:latin typeface="Roboto Slab"/>
                <a:ea typeface="Roboto Slab"/>
                <a:cs typeface="Roboto Slab"/>
                <a:sym typeface="Roboto Slab"/>
              </a:endParaRPr>
            </a:p>
            <a:p>
              <a:pPr indent="0" lvl="0" marL="0" rtl="0" algn="l">
                <a:spcBef>
                  <a:spcPts val="0"/>
                </a:spcBef>
                <a:spcAft>
                  <a:spcPts val="0"/>
                </a:spcAft>
                <a:buNone/>
              </a:pPr>
              <a:r>
                <a:rPr b="1" lang="en" sz="900">
                  <a:solidFill>
                    <a:schemeClr val="lt1"/>
                  </a:solidFill>
                  <a:latin typeface="Roboto Slab"/>
                  <a:ea typeface="Roboto Slab"/>
                  <a:cs typeface="Roboto Slab"/>
                  <a:sym typeface="Roboto Slab"/>
                </a:rPr>
                <a:t>Customizado</a:t>
              </a:r>
              <a:endParaRPr b="1" sz="1200">
                <a:solidFill>
                  <a:schemeClr val="lt1"/>
                </a:solidFill>
                <a:latin typeface="Roboto Slab"/>
                <a:ea typeface="Roboto Slab"/>
                <a:cs typeface="Roboto Slab"/>
                <a:sym typeface="Roboto Slab"/>
              </a:endParaRPr>
            </a:p>
          </p:txBody>
        </p:sp>
        <p:sp>
          <p:nvSpPr>
            <p:cNvPr id="1479" name="Google Shape;1479;p103"/>
            <p:cNvSpPr txBox="1"/>
            <p:nvPr/>
          </p:nvSpPr>
          <p:spPr>
            <a:xfrm>
              <a:off x="7703300" y="998568"/>
              <a:ext cx="923400" cy="307800"/>
            </a:xfrm>
            <a:prstGeom prst="rect">
              <a:avLst/>
            </a:prstGeom>
            <a:noFill/>
            <a:ln>
              <a:noFill/>
            </a:ln>
          </p:spPr>
          <p:txBody>
            <a:bodyPr anchorCtr="0" anchor="t" bIns="0" lIns="0" spcFirstLastPara="1" rIns="0" wrap="square" tIns="0">
              <a:spAutoFit/>
            </a:bodyPr>
            <a:lstStyle/>
            <a:p>
              <a:pPr indent="0" lvl="0" marL="0" rtl="0" algn="l">
                <a:spcBef>
                  <a:spcPts val="0"/>
                </a:spcBef>
                <a:spcAft>
                  <a:spcPts val="0"/>
                </a:spcAft>
                <a:buNone/>
              </a:pPr>
              <a:r>
                <a:rPr b="1" lang="en" sz="1000">
                  <a:solidFill>
                    <a:schemeClr val="lt1"/>
                  </a:solidFill>
                  <a:latin typeface="Roboto Slab"/>
                  <a:ea typeface="Roboto Slab"/>
                  <a:cs typeface="Roboto Slab"/>
                  <a:sym typeface="Roboto Slab"/>
                </a:rPr>
                <a:t>Agente de Terceiros</a:t>
              </a:r>
              <a:endParaRPr b="1" sz="1200">
                <a:solidFill>
                  <a:schemeClr val="lt1"/>
                </a:solidFill>
                <a:latin typeface="Roboto Slab"/>
                <a:ea typeface="Roboto Slab"/>
                <a:cs typeface="Roboto Slab"/>
                <a:sym typeface="Roboto Slab"/>
              </a:endParaRPr>
            </a:p>
          </p:txBody>
        </p:sp>
        <p:pic>
          <p:nvPicPr>
            <p:cNvPr id="1480" name="Google Shape;1480;p103" title="AI.png"/>
            <p:cNvPicPr preferRelativeResize="0"/>
            <p:nvPr/>
          </p:nvPicPr>
          <p:blipFill>
            <a:blip r:embed="rId9">
              <a:alphaModFix/>
            </a:blip>
            <a:stretch>
              <a:fillRect/>
            </a:stretch>
          </p:blipFill>
          <p:spPr>
            <a:xfrm>
              <a:off x="2082562" y="968499"/>
              <a:ext cx="363887" cy="456575"/>
            </a:xfrm>
            <a:prstGeom prst="rect">
              <a:avLst/>
            </a:prstGeom>
            <a:noFill/>
            <a:ln>
              <a:noFill/>
            </a:ln>
          </p:spPr>
        </p:pic>
        <p:pic>
          <p:nvPicPr>
            <p:cNvPr id="1481" name="Google Shape;1481;p103" title="AI.png"/>
            <p:cNvPicPr preferRelativeResize="0"/>
            <p:nvPr/>
          </p:nvPicPr>
          <p:blipFill>
            <a:blip r:embed="rId9">
              <a:alphaModFix/>
            </a:blip>
            <a:stretch>
              <a:fillRect/>
            </a:stretch>
          </p:blipFill>
          <p:spPr>
            <a:xfrm>
              <a:off x="3527637" y="968499"/>
              <a:ext cx="363887" cy="456575"/>
            </a:xfrm>
            <a:prstGeom prst="rect">
              <a:avLst/>
            </a:prstGeom>
            <a:noFill/>
            <a:ln>
              <a:noFill/>
            </a:ln>
          </p:spPr>
        </p:pic>
        <p:pic>
          <p:nvPicPr>
            <p:cNvPr id="1482" name="Google Shape;1482;p103" title="AI.png"/>
            <p:cNvPicPr preferRelativeResize="0"/>
            <p:nvPr/>
          </p:nvPicPr>
          <p:blipFill>
            <a:blip r:embed="rId9">
              <a:alphaModFix/>
            </a:blip>
            <a:stretch>
              <a:fillRect/>
            </a:stretch>
          </p:blipFill>
          <p:spPr>
            <a:xfrm>
              <a:off x="4704325" y="968512"/>
              <a:ext cx="363887" cy="456575"/>
            </a:xfrm>
            <a:prstGeom prst="rect">
              <a:avLst/>
            </a:prstGeom>
            <a:noFill/>
            <a:ln>
              <a:noFill/>
            </a:ln>
          </p:spPr>
        </p:pic>
        <p:pic>
          <p:nvPicPr>
            <p:cNvPr id="1483" name="Google Shape;1483;p103" title="AI.png"/>
            <p:cNvPicPr preferRelativeResize="0"/>
            <p:nvPr/>
          </p:nvPicPr>
          <p:blipFill>
            <a:blip r:embed="rId9">
              <a:alphaModFix/>
            </a:blip>
            <a:stretch>
              <a:fillRect/>
            </a:stretch>
          </p:blipFill>
          <p:spPr>
            <a:xfrm>
              <a:off x="5964587" y="977412"/>
              <a:ext cx="363887" cy="456575"/>
            </a:xfrm>
            <a:prstGeom prst="rect">
              <a:avLst/>
            </a:prstGeom>
            <a:noFill/>
            <a:ln>
              <a:noFill/>
            </a:ln>
          </p:spPr>
        </p:pic>
        <p:pic>
          <p:nvPicPr>
            <p:cNvPr id="1484" name="Google Shape;1484;p103" title="Blue.png"/>
            <p:cNvPicPr preferRelativeResize="0"/>
            <p:nvPr/>
          </p:nvPicPr>
          <p:blipFill>
            <a:blip r:embed="rId10">
              <a:alphaModFix/>
            </a:blip>
            <a:stretch>
              <a:fillRect/>
            </a:stretch>
          </p:blipFill>
          <p:spPr>
            <a:xfrm>
              <a:off x="7224850" y="977400"/>
              <a:ext cx="363900" cy="456595"/>
            </a:xfrm>
            <a:prstGeom prst="rect">
              <a:avLst/>
            </a:prstGeom>
            <a:noFill/>
            <a:ln>
              <a:noFill/>
            </a:ln>
          </p:spPr>
        </p:pic>
      </p:grpSp>
      <p:pic>
        <p:nvPicPr>
          <p:cNvPr id="1485" name="Google Shape;1485;p103" title="Static-AIAccountability.png"/>
          <p:cNvPicPr preferRelativeResize="0"/>
          <p:nvPr/>
        </p:nvPicPr>
        <p:blipFill>
          <a:blip r:embed="rId11">
            <a:alphaModFix/>
          </a:blip>
          <a:stretch>
            <a:fillRect/>
          </a:stretch>
        </p:blipFill>
        <p:spPr>
          <a:xfrm>
            <a:off x="403935" y="814505"/>
            <a:ext cx="8349199" cy="3461176"/>
          </a:xfrm>
          <a:prstGeom prst="rect">
            <a:avLst/>
          </a:prstGeom>
          <a:noFill/>
          <a:ln>
            <a:noFill/>
          </a:ln>
        </p:spPr>
      </p:pic>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489" name="Shape 1489"/>
        <p:cNvGrpSpPr/>
        <p:nvPr/>
      </p:nvGrpSpPr>
      <p:grpSpPr>
        <a:xfrm>
          <a:off x="0" y="0"/>
          <a:ext cx="0" cy="0"/>
          <a:chOff x="0" y="0"/>
          <a:chExt cx="0" cy="0"/>
        </a:xfrm>
      </p:grpSpPr>
      <p:sp>
        <p:nvSpPr>
          <p:cNvPr id="1490" name="Google Shape;1490;p104"/>
          <p:cNvSpPr txBox="1"/>
          <p:nvPr>
            <p:ph type="title"/>
          </p:nvPr>
        </p:nvSpPr>
        <p:spPr>
          <a:xfrm>
            <a:off x="365700" y="274350"/>
            <a:ext cx="5053500" cy="345000"/>
          </a:xfrm>
          <a:prstGeom prst="rect">
            <a:avLst/>
          </a:prstGeom>
          <a:noFill/>
          <a:ln>
            <a:noFill/>
          </a:ln>
        </p:spPr>
        <p:txBody>
          <a:bodyPr anchorCtr="0" anchor="t" bIns="0" lIns="0" spcFirstLastPara="1" rIns="0" wrap="square" tIns="0">
            <a:normAutofit/>
          </a:bodyPr>
          <a:lstStyle/>
          <a:p>
            <a:pPr indent="0" lvl="0" marL="0" rtl="0" algn="l">
              <a:lnSpc>
                <a:spcPct val="100000"/>
              </a:lnSpc>
              <a:spcBef>
                <a:spcPts val="0"/>
              </a:spcBef>
              <a:spcAft>
                <a:spcPts val="0"/>
              </a:spcAft>
              <a:buSzPts val="2000"/>
              <a:buNone/>
            </a:pPr>
            <a:r>
              <a:rPr lang="en"/>
              <a:t>Agentic AI, interno e externo</a:t>
            </a:r>
            <a:endParaRPr/>
          </a:p>
        </p:txBody>
      </p:sp>
      <p:cxnSp>
        <p:nvCxnSpPr>
          <p:cNvPr id="1491" name="Google Shape;1491;p104"/>
          <p:cNvCxnSpPr/>
          <p:nvPr/>
        </p:nvCxnSpPr>
        <p:spPr>
          <a:xfrm>
            <a:off x="3072673" y="803325"/>
            <a:ext cx="0" cy="3540300"/>
          </a:xfrm>
          <a:prstGeom prst="straightConnector1">
            <a:avLst/>
          </a:prstGeom>
          <a:noFill/>
          <a:ln cap="flat" cmpd="sng" w="9525">
            <a:solidFill>
              <a:schemeClr val="dk2"/>
            </a:solidFill>
            <a:prstDash val="solid"/>
            <a:round/>
            <a:headEnd len="med" w="med" type="none"/>
            <a:tailEnd len="med" w="med" type="none"/>
          </a:ln>
        </p:spPr>
      </p:cxnSp>
      <p:sp>
        <p:nvSpPr>
          <p:cNvPr id="1492" name="Google Shape;1492;p104"/>
          <p:cNvSpPr txBox="1"/>
          <p:nvPr/>
        </p:nvSpPr>
        <p:spPr>
          <a:xfrm>
            <a:off x="3272725" y="3773925"/>
            <a:ext cx="2432700" cy="3849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300">
                <a:solidFill>
                  <a:srgbClr val="063849"/>
                </a:solidFill>
                <a:latin typeface="Roboto"/>
                <a:ea typeface="Roboto"/>
                <a:cs typeface="Roboto"/>
                <a:sym typeface="Roboto"/>
              </a:rPr>
              <a:t>Agentes de IA Personalizados</a:t>
            </a:r>
            <a:endParaRPr sz="1100"/>
          </a:p>
        </p:txBody>
      </p:sp>
      <p:sp>
        <p:nvSpPr>
          <p:cNvPr id="1493" name="Google Shape;1493;p104"/>
          <p:cNvSpPr txBox="1"/>
          <p:nvPr/>
        </p:nvSpPr>
        <p:spPr>
          <a:xfrm>
            <a:off x="767574" y="3789375"/>
            <a:ext cx="1781400" cy="3849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300">
                <a:solidFill>
                  <a:srgbClr val="063849"/>
                </a:solidFill>
                <a:latin typeface="Roboto"/>
                <a:ea typeface="Roboto"/>
                <a:cs typeface="Roboto"/>
                <a:sym typeface="Roboto"/>
              </a:rPr>
              <a:t>Agentes de IA</a:t>
            </a:r>
            <a:endParaRPr sz="1100"/>
          </a:p>
        </p:txBody>
      </p:sp>
      <p:sp>
        <p:nvSpPr>
          <p:cNvPr id="1494" name="Google Shape;1494;p104"/>
          <p:cNvSpPr txBox="1"/>
          <p:nvPr/>
        </p:nvSpPr>
        <p:spPr>
          <a:xfrm>
            <a:off x="681471" y="3999300"/>
            <a:ext cx="1953600" cy="5850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Construídos</a:t>
            </a:r>
            <a:endParaRPr sz="1300">
              <a:solidFill>
                <a:srgbClr val="063849"/>
              </a:solidFill>
              <a:latin typeface="Roboto Light"/>
              <a:ea typeface="Roboto Light"/>
              <a:cs typeface="Roboto Light"/>
              <a:sym typeface="Roboto Light"/>
            </a:endParaRPr>
          </a:p>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pela Jitterbit</a:t>
            </a:r>
            <a:endParaRPr sz="1100"/>
          </a:p>
        </p:txBody>
      </p:sp>
      <p:sp>
        <p:nvSpPr>
          <p:cNvPr id="1495" name="Google Shape;1495;p104"/>
          <p:cNvSpPr txBox="1"/>
          <p:nvPr/>
        </p:nvSpPr>
        <p:spPr>
          <a:xfrm>
            <a:off x="3505584" y="3999300"/>
            <a:ext cx="1953600" cy="5850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Construídos</a:t>
            </a:r>
            <a:endParaRPr sz="1300">
              <a:solidFill>
                <a:srgbClr val="063849"/>
              </a:solidFill>
              <a:latin typeface="Roboto Light"/>
              <a:ea typeface="Roboto Light"/>
              <a:cs typeface="Roboto Light"/>
              <a:sym typeface="Roboto Light"/>
            </a:endParaRPr>
          </a:p>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pela Jitterbit</a:t>
            </a:r>
            <a:endParaRPr sz="1100"/>
          </a:p>
        </p:txBody>
      </p:sp>
      <p:sp>
        <p:nvSpPr>
          <p:cNvPr id="1496" name="Google Shape;1496;p104"/>
          <p:cNvSpPr txBox="1"/>
          <p:nvPr/>
        </p:nvSpPr>
        <p:spPr>
          <a:xfrm>
            <a:off x="6099575" y="3773925"/>
            <a:ext cx="2432700" cy="3849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300">
                <a:solidFill>
                  <a:srgbClr val="063849"/>
                </a:solidFill>
                <a:latin typeface="Roboto"/>
                <a:ea typeface="Roboto"/>
                <a:cs typeface="Roboto"/>
                <a:sym typeface="Roboto"/>
              </a:rPr>
              <a:t>Marketplace de Agentes de IA</a:t>
            </a:r>
            <a:endParaRPr sz="1100"/>
          </a:p>
        </p:txBody>
      </p:sp>
      <p:sp>
        <p:nvSpPr>
          <p:cNvPr id="1497" name="Google Shape;1497;p104"/>
          <p:cNvSpPr txBox="1"/>
          <p:nvPr/>
        </p:nvSpPr>
        <p:spPr>
          <a:xfrm>
            <a:off x="6148800" y="3999300"/>
            <a:ext cx="2383500" cy="5850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Construídos pela Jitterbit</a:t>
            </a:r>
            <a:endParaRPr sz="1300">
              <a:solidFill>
                <a:srgbClr val="063849"/>
              </a:solidFill>
              <a:latin typeface="Roboto Light"/>
              <a:ea typeface="Roboto Light"/>
              <a:cs typeface="Roboto Light"/>
              <a:sym typeface="Roboto Light"/>
            </a:endParaRPr>
          </a:p>
          <a:p>
            <a:pPr indent="0" lvl="0" marL="0" rtl="0" algn="ctr">
              <a:spcBef>
                <a:spcPts val="0"/>
              </a:spcBef>
              <a:spcAft>
                <a:spcPts val="0"/>
              </a:spcAft>
              <a:buNone/>
            </a:pPr>
            <a:r>
              <a:rPr lang="en" sz="1300">
                <a:solidFill>
                  <a:srgbClr val="063849"/>
                </a:solidFill>
                <a:latin typeface="Roboto Light"/>
                <a:ea typeface="Roboto Light"/>
                <a:cs typeface="Roboto Light"/>
                <a:sym typeface="Roboto Light"/>
              </a:rPr>
              <a:t>ou por terceiros</a:t>
            </a:r>
            <a:endParaRPr sz="1100"/>
          </a:p>
        </p:txBody>
      </p:sp>
      <p:cxnSp>
        <p:nvCxnSpPr>
          <p:cNvPr id="1498" name="Google Shape;1498;p104"/>
          <p:cNvCxnSpPr/>
          <p:nvPr/>
        </p:nvCxnSpPr>
        <p:spPr>
          <a:xfrm>
            <a:off x="5892098" y="803325"/>
            <a:ext cx="0" cy="3540300"/>
          </a:xfrm>
          <a:prstGeom prst="straightConnector1">
            <a:avLst/>
          </a:prstGeom>
          <a:noFill/>
          <a:ln cap="flat" cmpd="sng" w="9525">
            <a:solidFill>
              <a:schemeClr val="dk2"/>
            </a:solidFill>
            <a:prstDash val="solid"/>
            <a:round/>
            <a:headEnd len="med" w="med" type="none"/>
            <a:tailEnd len="med" w="med" type="none"/>
          </a:ln>
        </p:spPr>
      </p:cxnSp>
      <p:pic>
        <p:nvPicPr>
          <p:cNvPr id="1499" name="Google Shape;1499;p104" title="1.jpg"/>
          <p:cNvPicPr preferRelativeResize="0"/>
          <p:nvPr/>
        </p:nvPicPr>
        <p:blipFill>
          <a:blip r:embed="rId3">
            <a:alphaModFix/>
          </a:blip>
          <a:stretch>
            <a:fillRect/>
          </a:stretch>
        </p:blipFill>
        <p:spPr>
          <a:xfrm>
            <a:off x="441975" y="771750"/>
            <a:ext cx="2432601" cy="2849784"/>
          </a:xfrm>
          <a:prstGeom prst="rect">
            <a:avLst/>
          </a:prstGeom>
          <a:noFill/>
          <a:ln>
            <a:noFill/>
          </a:ln>
        </p:spPr>
      </p:pic>
      <p:pic>
        <p:nvPicPr>
          <p:cNvPr id="1500" name="Google Shape;1500;p104" title="2.jpg"/>
          <p:cNvPicPr preferRelativeResize="0"/>
          <p:nvPr/>
        </p:nvPicPr>
        <p:blipFill>
          <a:blip r:embed="rId4">
            <a:alphaModFix/>
          </a:blip>
          <a:stretch>
            <a:fillRect/>
          </a:stretch>
        </p:blipFill>
        <p:spPr>
          <a:xfrm>
            <a:off x="3259488" y="771750"/>
            <a:ext cx="2445785" cy="2865225"/>
          </a:xfrm>
          <a:prstGeom prst="rect">
            <a:avLst/>
          </a:prstGeom>
          <a:noFill/>
          <a:ln>
            <a:noFill/>
          </a:ln>
        </p:spPr>
      </p:pic>
      <p:pic>
        <p:nvPicPr>
          <p:cNvPr id="1501" name="Google Shape;1501;p104" title="3.jpg"/>
          <p:cNvPicPr preferRelativeResize="0"/>
          <p:nvPr/>
        </p:nvPicPr>
        <p:blipFill>
          <a:blip r:embed="rId5">
            <a:alphaModFix/>
          </a:blip>
          <a:stretch>
            <a:fillRect/>
          </a:stretch>
        </p:blipFill>
        <p:spPr>
          <a:xfrm>
            <a:off x="6099585" y="771750"/>
            <a:ext cx="2432599" cy="2849776"/>
          </a:xfrm>
          <a:prstGeom prst="rect">
            <a:avLst/>
          </a:prstGeom>
          <a:noFill/>
          <a:ln>
            <a:noFill/>
          </a:ln>
        </p:spPr>
      </p:pic>
      <p:pic>
        <p:nvPicPr>
          <p:cNvPr id="1502" name="Google Shape;1502;p104" title="1.png"/>
          <p:cNvPicPr preferRelativeResize="0"/>
          <p:nvPr/>
        </p:nvPicPr>
        <p:blipFill>
          <a:blip r:embed="rId6">
            <a:alphaModFix/>
          </a:blip>
          <a:stretch>
            <a:fillRect/>
          </a:stretch>
        </p:blipFill>
        <p:spPr>
          <a:xfrm>
            <a:off x="565175" y="1135793"/>
            <a:ext cx="2018073" cy="2018071"/>
          </a:xfrm>
          <a:prstGeom prst="rect">
            <a:avLst/>
          </a:prstGeom>
          <a:noFill/>
          <a:ln>
            <a:noFill/>
          </a:ln>
        </p:spPr>
      </p:pic>
      <p:pic>
        <p:nvPicPr>
          <p:cNvPr id="1503" name="Google Shape;1503;p104" title="2.png"/>
          <p:cNvPicPr preferRelativeResize="0"/>
          <p:nvPr/>
        </p:nvPicPr>
        <p:blipFill>
          <a:blip r:embed="rId7">
            <a:alphaModFix/>
          </a:blip>
          <a:stretch>
            <a:fillRect/>
          </a:stretch>
        </p:blipFill>
        <p:spPr>
          <a:xfrm>
            <a:off x="3468142" y="1135793"/>
            <a:ext cx="2018073" cy="2018071"/>
          </a:xfrm>
          <a:prstGeom prst="rect">
            <a:avLst/>
          </a:prstGeom>
          <a:noFill/>
          <a:ln>
            <a:noFill/>
          </a:ln>
        </p:spPr>
      </p:pic>
      <p:pic>
        <p:nvPicPr>
          <p:cNvPr id="1504" name="Google Shape;1504;p104" title="3.png"/>
          <p:cNvPicPr preferRelativeResize="0"/>
          <p:nvPr/>
        </p:nvPicPr>
        <p:blipFill>
          <a:blip r:embed="rId8">
            <a:alphaModFix/>
          </a:blip>
          <a:stretch>
            <a:fillRect/>
          </a:stretch>
        </p:blipFill>
        <p:spPr>
          <a:xfrm>
            <a:off x="6306828" y="1135793"/>
            <a:ext cx="2018073" cy="2018071"/>
          </a:xfrm>
          <a:prstGeom prst="rect">
            <a:avLst/>
          </a:prstGeom>
          <a:noFill/>
          <a:ln>
            <a:noFill/>
          </a:ln>
        </p:spPr>
      </p:pic>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08" name="Shape 1508"/>
        <p:cNvGrpSpPr/>
        <p:nvPr/>
      </p:nvGrpSpPr>
      <p:grpSpPr>
        <a:xfrm>
          <a:off x="0" y="0"/>
          <a:ext cx="0" cy="0"/>
          <a:chOff x="0" y="0"/>
          <a:chExt cx="0" cy="0"/>
        </a:xfrm>
      </p:grpSpPr>
      <p:sp>
        <p:nvSpPr>
          <p:cNvPr id="1509" name="Google Shape;1509;p105"/>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Integração</a:t>
            </a:r>
            <a:r>
              <a:rPr lang="en"/>
              <a:t>. Orquestração. Automação.</a:t>
            </a:r>
            <a:endParaRPr/>
          </a:p>
        </p:txBody>
      </p:sp>
      <p:sp>
        <p:nvSpPr>
          <p:cNvPr id="1510" name="Google Shape;1510;p105"/>
          <p:cNvSpPr txBox="1"/>
          <p:nvPr>
            <p:ph idx="1" type="body"/>
          </p:nvPr>
        </p:nvSpPr>
        <p:spPr>
          <a:xfrm>
            <a:off x="310900" y="2569475"/>
            <a:ext cx="3515400" cy="2220900"/>
          </a:xfrm>
          <a:prstGeom prst="rect">
            <a:avLst/>
          </a:prstGeom>
        </p:spPr>
        <p:txBody>
          <a:bodyPr anchorCtr="0" anchor="t" bIns="0" lIns="0" spcFirstLastPara="1" rIns="0" wrap="square" tIns="0">
            <a:normAutofit/>
          </a:bodyPr>
          <a:lstStyle/>
          <a:p>
            <a:pPr indent="-130175" lvl="0" marL="114300" rtl="0" algn="l">
              <a:spcBef>
                <a:spcPts val="1000"/>
              </a:spcBef>
              <a:spcAft>
                <a:spcPts val="0"/>
              </a:spcAft>
              <a:buSzPts val="1150"/>
              <a:buChar char="●"/>
            </a:pPr>
            <a:r>
              <a:rPr lang="en" sz="1150"/>
              <a:t>Tenha integração segura, escalável e nativa da nuvem, aprimorando a eficiência operacional por meio de conectividade contínua entre sistemas locais e na nuvem com mais de 250 conectores</a:t>
            </a:r>
            <a:endParaRPr sz="1150"/>
          </a:p>
          <a:p>
            <a:pPr indent="-130175" lvl="0" marL="114300" rtl="0" algn="l">
              <a:spcBef>
                <a:spcPts val="1000"/>
              </a:spcBef>
              <a:spcAft>
                <a:spcPts val="700"/>
              </a:spcAft>
              <a:buSzPts val="1150"/>
              <a:buChar char="●"/>
            </a:pPr>
            <a:r>
              <a:rPr lang="en" sz="1150"/>
              <a:t>Uma interface low-code intuitiva e chatbots com inteligência artificial que capacitam equipes de TI e de negócios a acelerar a implementação, reduzir custos, automatizar processos, promover um tempo de colocação no mercado mais rápido, melhorar a agilidade e reduzir barreiras técnicas</a:t>
            </a:r>
            <a:endParaRPr sz="1150"/>
          </a:p>
        </p:txBody>
      </p:sp>
      <p:pic>
        <p:nvPicPr>
          <p:cNvPr id="1511" name="Google Shape;1511;p105"/>
          <p:cNvPicPr preferRelativeResize="0"/>
          <p:nvPr/>
        </p:nvPicPr>
        <p:blipFill>
          <a:blip r:embed="rId3">
            <a:alphaModFix/>
          </a:blip>
          <a:stretch>
            <a:fillRect/>
          </a:stretch>
        </p:blipFill>
        <p:spPr>
          <a:xfrm>
            <a:off x="4322500" y="855425"/>
            <a:ext cx="4230149" cy="3935025"/>
          </a:xfrm>
          <a:prstGeom prst="rect">
            <a:avLst/>
          </a:prstGeom>
          <a:noFill/>
          <a:ln>
            <a:noFill/>
          </a:ln>
        </p:spPr>
      </p:pic>
      <p:pic>
        <p:nvPicPr>
          <p:cNvPr id="1512" name="Google Shape;1512;p105"/>
          <p:cNvPicPr preferRelativeResize="0"/>
          <p:nvPr/>
        </p:nvPicPr>
        <p:blipFill>
          <a:blip r:embed="rId4">
            <a:alphaModFix/>
          </a:blip>
          <a:stretch>
            <a:fillRect/>
          </a:stretch>
        </p:blipFill>
        <p:spPr>
          <a:xfrm>
            <a:off x="8097775" y="247850"/>
            <a:ext cx="805200" cy="805200"/>
          </a:xfrm>
          <a:prstGeom prst="rect">
            <a:avLst/>
          </a:prstGeom>
          <a:noFill/>
          <a:ln>
            <a:noFill/>
          </a:ln>
        </p:spPr>
      </p:pic>
      <p:pic>
        <p:nvPicPr>
          <p:cNvPr id="1513" name="Google Shape;1513;p105"/>
          <p:cNvPicPr preferRelativeResize="0"/>
          <p:nvPr/>
        </p:nvPicPr>
        <p:blipFill>
          <a:blip r:embed="rId5">
            <a:alphaModFix/>
          </a:blip>
          <a:stretch>
            <a:fillRect/>
          </a:stretch>
        </p:blipFill>
        <p:spPr>
          <a:xfrm>
            <a:off x="372700" y="2130552"/>
            <a:ext cx="1182100" cy="357000"/>
          </a:xfrm>
          <a:prstGeom prst="rect">
            <a:avLst/>
          </a:prstGeom>
          <a:noFill/>
          <a:ln>
            <a:noFill/>
          </a:ln>
        </p:spPr>
      </p:pic>
      <p:pic>
        <p:nvPicPr>
          <p:cNvPr id="1514" name="Google Shape;1514;p105"/>
          <p:cNvPicPr preferRelativeResize="0"/>
          <p:nvPr/>
        </p:nvPicPr>
        <p:blipFill>
          <a:blip r:embed="rId6">
            <a:alphaModFix/>
          </a:blip>
          <a:stretch>
            <a:fillRect/>
          </a:stretch>
        </p:blipFill>
        <p:spPr>
          <a:xfrm>
            <a:off x="3848777" y="1566525"/>
            <a:ext cx="5147947" cy="2574000"/>
          </a:xfrm>
          <a:prstGeom prst="rect">
            <a:avLst/>
          </a:prstGeom>
          <a:noFill/>
          <a:ln>
            <a:noFill/>
          </a:ln>
        </p:spPr>
      </p:pic>
      <p:sp>
        <p:nvSpPr>
          <p:cNvPr id="1515" name="Google Shape;1515;p105"/>
          <p:cNvSpPr/>
          <p:nvPr/>
        </p:nvSpPr>
        <p:spPr>
          <a:xfrm>
            <a:off x="365689" y="960120"/>
            <a:ext cx="1650743" cy="968749"/>
          </a:xfrm>
          <a:custGeom>
            <a:rect b="b" l="l" r="r" t="t"/>
            <a:pathLst>
              <a:path extrusionOk="0" h="629058" w="1068442">
                <a:moveTo>
                  <a:pt x="163792" y="30907"/>
                </a:moveTo>
                <a:cubicBezTo>
                  <a:pt x="167359" y="30907"/>
                  <a:pt x="170194" y="29817"/>
                  <a:pt x="172297" y="27726"/>
                </a:cubicBezTo>
                <a:cubicBezTo>
                  <a:pt x="174400" y="25635"/>
                  <a:pt x="175498" y="22999"/>
                  <a:pt x="175498" y="19817"/>
                </a:cubicBezTo>
                <a:cubicBezTo>
                  <a:pt x="175498" y="16635"/>
                  <a:pt x="174400" y="13999"/>
                  <a:pt x="172297" y="11818"/>
                </a:cubicBezTo>
                <a:cubicBezTo>
                  <a:pt x="170194" y="9636"/>
                  <a:pt x="167359" y="8545"/>
                  <a:pt x="163792" y="8545"/>
                </a:cubicBezTo>
                <a:cubicBezTo>
                  <a:pt x="160225" y="8545"/>
                  <a:pt x="157390" y="9636"/>
                  <a:pt x="155378" y="11818"/>
                </a:cubicBezTo>
                <a:cubicBezTo>
                  <a:pt x="153275" y="13999"/>
                  <a:pt x="152269" y="16635"/>
                  <a:pt x="152269" y="19817"/>
                </a:cubicBezTo>
                <a:cubicBezTo>
                  <a:pt x="152269" y="22999"/>
                  <a:pt x="153275" y="25635"/>
                  <a:pt x="155378" y="27726"/>
                </a:cubicBezTo>
                <a:cubicBezTo>
                  <a:pt x="157482" y="29817"/>
                  <a:pt x="160225" y="30907"/>
                  <a:pt x="163792" y="30907"/>
                </a:cubicBezTo>
                <a:close/>
                <a:moveTo>
                  <a:pt x="155287" y="214898"/>
                </a:moveTo>
                <a:lnTo>
                  <a:pt x="172206" y="214898"/>
                </a:lnTo>
                <a:lnTo>
                  <a:pt x="172206" y="63542"/>
                </a:lnTo>
                <a:lnTo>
                  <a:pt x="155287" y="63542"/>
                </a:lnTo>
                <a:lnTo>
                  <a:pt x="155287" y="214898"/>
                </a:lnTo>
                <a:close/>
                <a:moveTo>
                  <a:pt x="630658" y="194172"/>
                </a:moveTo>
                <a:cubicBezTo>
                  <a:pt x="641541" y="209807"/>
                  <a:pt x="657545" y="217716"/>
                  <a:pt x="678762" y="217716"/>
                </a:cubicBezTo>
                <a:cubicBezTo>
                  <a:pt x="696504" y="217716"/>
                  <a:pt x="710588" y="210807"/>
                  <a:pt x="721105" y="196899"/>
                </a:cubicBezTo>
                <a:cubicBezTo>
                  <a:pt x="731622" y="183081"/>
                  <a:pt x="736835" y="164355"/>
                  <a:pt x="736835" y="140720"/>
                </a:cubicBezTo>
                <a:lnTo>
                  <a:pt x="736835" y="138175"/>
                </a:lnTo>
                <a:cubicBezTo>
                  <a:pt x="736835" y="113812"/>
                  <a:pt x="731622" y="94813"/>
                  <a:pt x="721105" y="81178"/>
                </a:cubicBezTo>
                <a:cubicBezTo>
                  <a:pt x="710588" y="67542"/>
                  <a:pt x="696413" y="60724"/>
                  <a:pt x="678396" y="60724"/>
                </a:cubicBezTo>
                <a:cubicBezTo>
                  <a:pt x="657362" y="60724"/>
                  <a:pt x="641541" y="68996"/>
                  <a:pt x="630841" y="85450"/>
                </a:cubicBezTo>
                <a:lnTo>
                  <a:pt x="630841" y="0"/>
                </a:lnTo>
                <a:lnTo>
                  <a:pt x="614105" y="0"/>
                </a:lnTo>
                <a:lnTo>
                  <a:pt x="614105" y="214898"/>
                </a:lnTo>
                <a:lnTo>
                  <a:pt x="629835" y="214898"/>
                </a:lnTo>
                <a:lnTo>
                  <a:pt x="630567" y="194172"/>
                </a:lnTo>
                <a:close/>
                <a:moveTo>
                  <a:pt x="630932" y="106358"/>
                </a:moveTo>
                <a:cubicBezTo>
                  <a:pt x="634773" y="96177"/>
                  <a:pt x="640444" y="88450"/>
                  <a:pt x="647943" y="83177"/>
                </a:cubicBezTo>
                <a:cubicBezTo>
                  <a:pt x="655442" y="77905"/>
                  <a:pt x="664587" y="75269"/>
                  <a:pt x="675378" y="75269"/>
                </a:cubicBezTo>
                <a:cubicBezTo>
                  <a:pt x="689554" y="75269"/>
                  <a:pt x="700528" y="80723"/>
                  <a:pt x="708301" y="91541"/>
                </a:cubicBezTo>
                <a:cubicBezTo>
                  <a:pt x="716075" y="102449"/>
                  <a:pt x="720007" y="117812"/>
                  <a:pt x="720007" y="137811"/>
                </a:cubicBezTo>
                <a:cubicBezTo>
                  <a:pt x="720007" y="159537"/>
                  <a:pt x="716075" y="175900"/>
                  <a:pt x="708301" y="186808"/>
                </a:cubicBezTo>
                <a:cubicBezTo>
                  <a:pt x="700528" y="197717"/>
                  <a:pt x="689645" y="203171"/>
                  <a:pt x="675744" y="203171"/>
                </a:cubicBezTo>
                <a:cubicBezTo>
                  <a:pt x="654344" y="203171"/>
                  <a:pt x="639438" y="193626"/>
                  <a:pt x="631024" y="174627"/>
                </a:cubicBezTo>
                <a:lnTo>
                  <a:pt x="631024" y="106358"/>
                </a:lnTo>
                <a:close/>
                <a:moveTo>
                  <a:pt x="778903" y="30907"/>
                </a:moveTo>
                <a:cubicBezTo>
                  <a:pt x="782470" y="30907"/>
                  <a:pt x="785305" y="29817"/>
                  <a:pt x="787408" y="27726"/>
                </a:cubicBezTo>
                <a:cubicBezTo>
                  <a:pt x="789512" y="25635"/>
                  <a:pt x="790609" y="22999"/>
                  <a:pt x="790609" y="19817"/>
                </a:cubicBezTo>
                <a:cubicBezTo>
                  <a:pt x="790609" y="16635"/>
                  <a:pt x="789512" y="13999"/>
                  <a:pt x="787408" y="11818"/>
                </a:cubicBezTo>
                <a:cubicBezTo>
                  <a:pt x="785305" y="9636"/>
                  <a:pt x="782470" y="8545"/>
                  <a:pt x="778903" y="8545"/>
                </a:cubicBezTo>
                <a:cubicBezTo>
                  <a:pt x="775336" y="8545"/>
                  <a:pt x="772501" y="9636"/>
                  <a:pt x="770489" y="11818"/>
                </a:cubicBezTo>
                <a:cubicBezTo>
                  <a:pt x="768386" y="13999"/>
                  <a:pt x="767380" y="16635"/>
                  <a:pt x="767380" y="19817"/>
                </a:cubicBezTo>
                <a:cubicBezTo>
                  <a:pt x="767380" y="22999"/>
                  <a:pt x="768386" y="25635"/>
                  <a:pt x="770489" y="27726"/>
                </a:cubicBezTo>
                <a:cubicBezTo>
                  <a:pt x="772593" y="29817"/>
                  <a:pt x="775336" y="30907"/>
                  <a:pt x="778903" y="30907"/>
                </a:cubicBezTo>
                <a:close/>
                <a:moveTo>
                  <a:pt x="29722" y="624422"/>
                </a:moveTo>
                <a:lnTo>
                  <a:pt x="57981" y="624422"/>
                </a:lnTo>
                <a:lnTo>
                  <a:pt x="57981" y="371435"/>
                </a:lnTo>
                <a:lnTo>
                  <a:pt x="29722" y="371435"/>
                </a:lnTo>
                <a:lnTo>
                  <a:pt x="29722" y="624422"/>
                </a:lnTo>
                <a:close/>
                <a:moveTo>
                  <a:pt x="221407" y="178173"/>
                </a:moveTo>
                <a:cubicBezTo>
                  <a:pt x="221407" y="191172"/>
                  <a:pt x="224059" y="200990"/>
                  <a:pt x="229272" y="207626"/>
                </a:cubicBezTo>
                <a:cubicBezTo>
                  <a:pt x="234485" y="214262"/>
                  <a:pt x="242898" y="217625"/>
                  <a:pt x="254422" y="217625"/>
                </a:cubicBezTo>
                <a:cubicBezTo>
                  <a:pt x="262012" y="217625"/>
                  <a:pt x="268048" y="216807"/>
                  <a:pt x="272438" y="215262"/>
                </a:cubicBezTo>
                <a:lnTo>
                  <a:pt x="271706" y="201717"/>
                </a:lnTo>
                <a:cubicBezTo>
                  <a:pt x="265396" y="202626"/>
                  <a:pt x="260823" y="203080"/>
                  <a:pt x="258080" y="203080"/>
                </a:cubicBezTo>
                <a:cubicBezTo>
                  <a:pt x="250946" y="203080"/>
                  <a:pt x="245825" y="200990"/>
                  <a:pt x="242807" y="196899"/>
                </a:cubicBezTo>
                <a:cubicBezTo>
                  <a:pt x="239789" y="192808"/>
                  <a:pt x="238234" y="186536"/>
                  <a:pt x="238234" y="178173"/>
                </a:cubicBezTo>
                <a:lnTo>
                  <a:pt x="238234" y="77178"/>
                </a:lnTo>
                <a:lnTo>
                  <a:pt x="269786" y="77178"/>
                </a:lnTo>
                <a:lnTo>
                  <a:pt x="269786" y="63451"/>
                </a:lnTo>
                <a:lnTo>
                  <a:pt x="238234" y="63451"/>
                </a:lnTo>
                <a:lnTo>
                  <a:pt x="238234" y="24726"/>
                </a:lnTo>
                <a:lnTo>
                  <a:pt x="221316" y="24726"/>
                </a:lnTo>
                <a:lnTo>
                  <a:pt x="221316" y="63451"/>
                </a:lnTo>
                <a:lnTo>
                  <a:pt x="193331" y="63451"/>
                </a:lnTo>
                <a:lnTo>
                  <a:pt x="193331" y="77178"/>
                </a:lnTo>
                <a:lnTo>
                  <a:pt x="221316" y="77178"/>
                </a:lnTo>
                <a:lnTo>
                  <a:pt x="221316" y="178173"/>
                </a:lnTo>
                <a:close/>
                <a:moveTo>
                  <a:pt x="403855" y="208171"/>
                </a:moveTo>
                <a:cubicBezTo>
                  <a:pt x="414281" y="214534"/>
                  <a:pt x="425987" y="217716"/>
                  <a:pt x="438973" y="217716"/>
                </a:cubicBezTo>
                <a:cubicBezTo>
                  <a:pt x="462568" y="217716"/>
                  <a:pt x="480493" y="208807"/>
                  <a:pt x="492839" y="190990"/>
                </a:cubicBezTo>
                <a:lnTo>
                  <a:pt x="482322" y="182990"/>
                </a:lnTo>
                <a:cubicBezTo>
                  <a:pt x="476652" y="190172"/>
                  <a:pt x="470433" y="195353"/>
                  <a:pt x="463574" y="198626"/>
                </a:cubicBezTo>
                <a:cubicBezTo>
                  <a:pt x="456715" y="201899"/>
                  <a:pt x="448759" y="203535"/>
                  <a:pt x="439705" y="203535"/>
                </a:cubicBezTo>
                <a:cubicBezTo>
                  <a:pt x="424707" y="203535"/>
                  <a:pt x="412269" y="197808"/>
                  <a:pt x="402301" y="186445"/>
                </a:cubicBezTo>
                <a:cubicBezTo>
                  <a:pt x="392424" y="174991"/>
                  <a:pt x="387485" y="160719"/>
                  <a:pt x="387485" y="143538"/>
                </a:cubicBezTo>
                <a:lnTo>
                  <a:pt x="387485" y="140356"/>
                </a:lnTo>
                <a:lnTo>
                  <a:pt x="496131" y="140356"/>
                </a:lnTo>
                <a:lnTo>
                  <a:pt x="496131" y="130993"/>
                </a:lnTo>
                <a:cubicBezTo>
                  <a:pt x="496131" y="109267"/>
                  <a:pt x="490735" y="92086"/>
                  <a:pt x="479853" y="79541"/>
                </a:cubicBezTo>
                <a:cubicBezTo>
                  <a:pt x="469061" y="66997"/>
                  <a:pt x="454337" y="60724"/>
                  <a:pt x="435864" y="60724"/>
                </a:cubicBezTo>
                <a:cubicBezTo>
                  <a:pt x="424066" y="60724"/>
                  <a:pt x="413092" y="64088"/>
                  <a:pt x="402941" y="70724"/>
                </a:cubicBezTo>
                <a:cubicBezTo>
                  <a:pt x="392790" y="77360"/>
                  <a:pt x="384925" y="86541"/>
                  <a:pt x="379255" y="98177"/>
                </a:cubicBezTo>
                <a:cubicBezTo>
                  <a:pt x="373584" y="109812"/>
                  <a:pt x="370749" y="122903"/>
                  <a:pt x="370749" y="137447"/>
                </a:cubicBezTo>
                <a:lnTo>
                  <a:pt x="370749" y="143447"/>
                </a:lnTo>
                <a:cubicBezTo>
                  <a:pt x="370749" y="157537"/>
                  <a:pt x="373676" y="170264"/>
                  <a:pt x="379437" y="181536"/>
                </a:cubicBezTo>
                <a:cubicBezTo>
                  <a:pt x="385290" y="192899"/>
                  <a:pt x="393430" y="201717"/>
                  <a:pt x="403855" y="208080"/>
                </a:cubicBezTo>
                <a:close/>
                <a:moveTo>
                  <a:pt x="403855" y="88814"/>
                </a:moveTo>
                <a:cubicBezTo>
                  <a:pt x="412543" y="79541"/>
                  <a:pt x="423243" y="74996"/>
                  <a:pt x="435864" y="74996"/>
                </a:cubicBezTo>
                <a:cubicBezTo>
                  <a:pt x="448484" y="74996"/>
                  <a:pt x="458910" y="79541"/>
                  <a:pt x="466866" y="88723"/>
                </a:cubicBezTo>
                <a:cubicBezTo>
                  <a:pt x="474823" y="97904"/>
                  <a:pt x="478938" y="109722"/>
                  <a:pt x="479395" y="124266"/>
                </a:cubicBezTo>
                <a:lnTo>
                  <a:pt x="479395" y="126084"/>
                </a:lnTo>
                <a:lnTo>
                  <a:pt x="388034" y="126084"/>
                </a:lnTo>
                <a:cubicBezTo>
                  <a:pt x="389863" y="110540"/>
                  <a:pt x="395167" y="98086"/>
                  <a:pt x="403855" y="88904"/>
                </a:cubicBezTo>
                <a:close/>
                <a:moveTo>
                  <a:pt x="770306" y="214898"/>
                </a:moveTo>
                <a:lnTo>
                  <a:pt x="787225" y="214898"/>
                </a:lnTo>
                <a:lnTo>
                  <a:pt x="787225" y="63542"/>
                </a:lnTo>
                <a:lnTo>
                  <a:pt x="770306" y="63542"/>
                </a:lnTo>
                <a:lnTo>
                  <a:pt x="770306" y="214898"/>
                </a:lnTo>
                <a:close/>
                <a:moveTo>
                  <a:pt x="43989" y="279440"/>
                </a:moveTo>
                <a:cubicBezTo>
                  <a:pt x="38044" y="279440"/>
                  <a:pt x="33289" y="281258"/>
                  <a:pt x="29905" y="284894"/>
                </a:cubicBezTo>
                <a:cubicBezTo>
                  <a:pt x="26430" y="288530"/>
                  <a:pt x="24692" y="292985"/>
                  <a:pt x="24692" y="298257"/>
                </a:cubicBezTo>
                <a:cubicBezTo>
                  <a:pt x="24692" y="303530"/>
                  <a:pt x="26430" y="307984"/>
                  <a:pt x="29905" y="311529"/>
                </a:cubicBezTo>
                <a:cubicBezTo>
                  <a:pt x="33380" y="315074"/>
                  <a:pt x="38044" y="316893"/>
                  <a:pt x="43989" y="316893"/>
                </a:cubicBezTo>
                <a:cubicBezTo>
                  <a:pt x="49933" y="316893"/>
                  <a:pt x="54689" y="315074"/>
                  <a:pt x="58255" y="311529"/>
                </a:cubicBezTo>
                <a:cubicBezTo>
                  <a:pt x="61822" y="307984"/>
                  <a:pt x="63560" y="303530"/>
                  <a:pt x="63560" y="298257"/>
                </a:cubicBezTo>
                <a:cubicBezTo>
                  <a:pt x="63560" y="292985"/>
                  <a:pt x="61822" y="288530"/>
                  <a:pt x="58255" y="284894"/>
                </a:cubicBezTo>
                <a:cubicBezTo>
                  <a:pt x="54689" y="281258"/>
                  <a:pt x="50025" y="279440"/>
                  <a:pt x="43989" y="279440"/>
                </a:cubicBezTo>
                <a:close/>
                <a:moveTo>
                  <a:pt x="792621" y="446886"/>
                </a:moveTo>
                <a:cubicBezTo>
                  <a:pt x="792164" y="421614"/>
                  <a:pt x="783750" y="401979"/>
                  <a:pt x="767288" y="387798"/>
                </a:cubicBezTo>
                <a:cubicBezTo>
                  <a:pt x="750918" y="373708"/>
                  <a:pt x="728513" y="366617"/>
                  <a:pt x="700162" y="366617"/>
                </a:cubicBezTo>
                <a:cubicBezTo>
                  <a:pt x="671812" y="366617"/>
                  <a:pt x="649589" y="373980"/>
                  <a:pt x="630750" y="388707"/>
                </a:cubicBezTo>
                <a:cubicBezTo>
                  <a:pt x="611910" y="403434"/>
                  <a:pt x="602491" y="420887"/>
                  <a:pt x="602491" y="440977"/>
                </a:cubicBezTo>
                <a:lnTo>
                  <a:pt x="630750" y="441250"/>
                </a:lnTo>
                <a:cubicBezTo>
                  <a:pt x="630750" y="427250"/>
                  <a:pt x="637151" y="415251"/>
                  <a:pt x="650046" y="405252"/>
                </a:cubicBezTo>
                <a:cubicBezTo>
                  <a:pt x="662941" y="395252"/>
                  <a:pt x="679128" y="390252"/>
                  <a:pt x="698699" y="390252"/>
                </a:cubicBezTo>
                <a:cubicBezTo>
                  <a:pt x="720190" y="390252"/>
                  <a:pt x="736560" y="395434"/>
                  <a:pt x="747718" y="405797"/>
                </a:cubicBezTo>
                <a:cubicBezTo>
                  <a:pt x="758966" y="416160"/>
                  <a:pt x="764545" y="430432"/>
                  <a:pt x="764545" y="448431"/>
                </a:cubicBezTo>
                <a:lnTo>
                  <a:pt x="764545" y="477157"/>
                </a:lnTo>
                <a:lnTo>
                  <a:pt x="713514" y="477157"/>
                </a:lnTo>
                <a:cubicBezTo>
                  <a:pt x="676659" y="477157"/>
                  <a:pt x="647943" y="484338"/>
                  <a:pt x="627274" y="498701"/>
                </a:cubicBezTo>
                <a:cubicBezTo>
                  <a:pt x="606606" y="513064"/>
                  <a:pt x="596363" y="532518"/>
                  <a:pt x="596363" y="557153"/>
                </a:cubicBezTo>
                <a:cubicBezTo>
                  <a:pt x="596363" y="577879"/>
                  <a:pt x="603954" y="595060"/>
                  <a:pt x="619044" y="608605"/>
                </a:cubicBezTo>
                <a:cubicBezTo>
                  <a:pt x="634133" y="622149"/>
                  <a:pt x="653979" y="628967"/>
                  <a:pt x="678488" y="628967"/>
                </a:cubicBezTo>
                <a:cubicBezTo>
                  <a:pt x="695590" y="628967"/>
                  <a:pt x="711777" y="625513"/>
                  <a:pt x="727049" y="618604"/>
                </a:cubicBezTo>
                <a:cubicBezTo>
                  <a:pt x="742322" y="611695"/>
                  <a:pt x="754942" y="601787"/>
                  <a:pt x="764819" y="589060"/>
                </a:cubicBezTo>
                <a:cubicBezTo>
                  <a:pt x="765642" y="604605"/>
                  <a:pt x="767380" y="616422"/>
                  <a:pt x="770215" y="624331"/>
                </a:cubicBezTo>
                <a:lnTo>
                  <a:pt x="800303" y="624331"/>
                </a:lnTo>
                <a:lnTo>
                  <a:pt x="800303" y="621513"/>
                </a:lnTo>
                <a:cubicBezTo>
                  <a:pt x="795090" y="609332"/>
                  <a:pt x="792529" y="591060"/>
                  <a:pt x="792529" y="566516"/>
                </a:cubicBezTo>
                <a:lnTo>
                  <a:pt x="792529" y="446795"/>
                </a:lnTo>
                <a:close/>
                <a:moveTo>
                  <a:pt x="764636" y="554426"/>
                </a:moveTo>
                <a:cubicBezTo>
                  <a:pt x="757869" y="569516"/>
                  <a:pt x="747077" y="581606"/>
                  <a:pt x="732262" y="590697"/>
                </a:cubicBezTo>
                <a:cubicBezTo>
                  <a:pt x="717447" y="599787"/>
                  <a:pt x="700619" y="604241"/>
                  <a:pt x="681780" y="604241"/>
                </a:cubicBezTo>
                <a:cubicBezTo>
                  <a:pt x="664861" y="604241"/>
                  <a:pt x="651052" y="599605"/>
                  <a:pt x="640535" y="590242"/>
                </a:cubicBezTo>
                <a:cubicBezTo>
                  <a:pt x="630018" y="580879"/>
                  <a:pt x="624622" y="569152"/>
                  <a:pt x="624622" y="554971"/>
                </a:cubicBezTo>
                <a:cubicBezTo>
                  <a:pt x="624622" y="537699"/>
                  <a:pt x="632579" y="524064"/>
                  <a:pt x="648400" y="514155"/>
                </a:cubicBezTo>
                <a:cubicBezTo>
                  <a:pt x="664221" y="504246"/>
                  <a:pt x="686170" y="499156"/>
                  <a:pt x="714246" y="498883"/>
                </a:cubicBezTo>
                <a:lnTo>
                  <a:pt x="764545" y="498883"/>
                </a:lnTo>
                <a:lnTo>
                  <a:pt x="764545" y="554517"/>
                </a:lnTo>
                <a:close/>
                <a:moveTo>
                  <a:pt x="539937" y="87541"/>
                </a:moveTo>
                <a:lnTo>
                  <a:pt x="539663" y="63451"/>
                </a:lnTo>
                <a:lnTo>
                  <a:pt x="523201" y="63451"/>
                </a:lnTo>
                <a:lnTo>
                  <a:pt x="523201" y="214807"/>
                </a:lnTo>
                <a:lnTo>
                  <a:pt x="539937" y="214807"/>
                </a:lnTo>
                <a:lnTo>
                  <a:pt x="539937" y="110903"/>
                </a:lnTo>
                <a:cubicBezTo>
                  <a:pt x="543046" y="99813"/>
                  <a:pt x="548259" y="91359"/>
                  <a:pt x="555484" y="85541"/>
                </a:cubicBezTo>
                <a:cubicBezTo>
                  <a:pt x="562800" y="79723"/>
                  <a:pt x="571671" y="76814"/>
                  <a:pt x="582188" y="76814"/>
                </a:cubicBezTo>
                <a:cubicBezTo>
                  <a:pt x="586212" y="76814"/>
                  <a:pt x="590053" y="77178"/>
                  <a:pt x="593620" y="77814"/>
                </a:cubicBezTo>
                <a:lnTo>
                  <a:pt x="594077" y="62542"/>
                </a:lnTo>
                <a:cubicBezTo>
                  <a:pt x="591333" y="61360"/>
                  <a:pt x="587675" y="60724"/>
                  <a:pt x="582920" y="60724"/>
                </a:cubicBezTo>
                <a:cubicBezTo>
                  <a:pt x="563257" y="60724"/>
                  <a:pt x="548899" y="69633"/>
                  <a:pt x="540028" y="87541"/>
                </a:cubicBezTo>
                <a:close/>
                <a:moveTo>
                  <a:pt x="1056371" y="495974"/>
                </a:moveTo>
                <a:cubicBezTo>
                  <a:pt x="1048414" y="483520"/>
                  <a:pt x="1036434" y="472794"/>
                  <a:pt x="1020613" y="463794"/>
                </a:cubicBezTo>
                <a:cubicBezTo>
                  <a:pt x="1004791" y="454794"/>
                  <a:pt x="981471" y="446159"/>
                  <a:pt x="950743" y="437795"/>
                </a:cubicBezTo>
                <a:cubicBezTo>
                  <a:pt x="920015" y="429432"/>
                  <a:pt x="897609" y="419796"/>
                  <a:pt x="883708" y="408888"/>
                </a:cubicBezTo>
                <a:cubicBezTo>
                  <a:pt x="869716" y="397979"/>
                  <a:pt x="862765" y="383798"/>
                  <a:pt x="862765" y="366526"/>
                </a:cubicBezTo>
                <a:cubicBezTo>
                  <a:pt x="862765" y="347800"/>
                  <a:pt x="870539" y="332619"/>
                  <a:pt x="886086" y="320983"/>
                </a:cubicBezTo>
                <a:cubicBezTo>
                  <a:pt x="901633" y="309348"/>
                  <a:pt x="922484" y="303530"/>
                  <a:pt x="948639" y="303530"/>
                </a:cubicBezTo>
                <a:cubicBezTo>
                  <a:pt x="974795" y="303530"/>
                  <a:pt x="997109" y="310620"/>
                  <a:pt x="1013113" y="324801"/>
                </a:cubicBezTo>
                <a:cubicBezTo>
                  <a:pt x="1029118" y="338982"/>
                  <a:pt x="1037074" y="357709"/>
                  <a:pt x="1037074" y="380980"/>
                </a:cubicBezTo>
                <a:lnTo>
                  <a:pt x="1066247" y="380980"/>
                </a:lnTo>
                <a:cubicBezTo>
                  <a:pt x="1066247" y="361799"/>
                  <a:pt x="1061309" y="344437"/>
                  <a:pt x="1051432" y="328801"/>
                </a:cubicBezTo>
                <a:cubicBezTo>
                  <a:pt x="1041555" y="313166"/>
                  <a:pt x="1027654" y="301075"/>
                  <a:pt x="1009638" y="292348"/>
                </a:cubicBezTo>
                <a:cubicBezTo>
                  <a:pt x="991714" y="283622"/>
                  <a:pt x="971320" y="279258"/>
                  <a:pt x="948548" y="279258"/>
                </a:cubicBezTo>
                <a:cubicBezTo>
                  <a:pt x="914985" y="279258"/>
                  <a:pt x="887457" y="287440"/>
                  <a:pt x="865875" y="303711"/>
                </a:cubicBezTo>
                <a:cubicBezTo>
                  <a:pt x="844292" y="319983"/>
                  <a:pt x="833500" y="341164"/>
                  <a:pt x="833500" y="367163"/>
                </a:cubicBezTo>
                <a:cubicBezTo>
                  <a:pt x="833500" y="393161"/>
                  <a:pt x="845115" y="415615"/>
                  <a:pt x="868344" y="432159"/>
                </a:cubicBezTo>
                <a:cubicBezTo>
                  <a:pt x="884622" y="443886"/>
                  <a:pt x="910503" y="454613"/>
                  <a:pt x="945987" y="464521"/>
                </a:cubicBezTo>
                <a:cubicBezTo>
                  <a:pt x="981471" y="474430"/>
                  <a:pt x="1005797" y="484884"/>
                  <a:pt x="1019149" y="495883"/>
                </a:cubicBezTo>
                <a:cubicBezTo>
                  <a:pt x="1032501" y="506883"/>
                  <a:pt x="1039177" y="521791"/>
                  <a:pt x="1039177" y="540699"/>
                </a:cubicBezTo>
                <a:cubicBezTo>
                  <a:pt x="1039177" y="559607"/>
                  <a:pt x="1031130" y="575515"/>
                  <a:pt x="1014943" y="587242"/>
                </a:cubicBezTo>
                <a:cubicBezTo>
                  <a:pt x="998755" y="598969"/>
                  <a:pt x="977355" y="604787"/>
                  <a:pt x="950743" y="604787"/>
                </a:cubicBezTo>
                <a:cubicBezTo>
                  <a:pt x="920746" y="604787"/>
                  <a:pt x="896786" y="597878"/>
                  <a:pt x="878769" y="583970"/>
                </a:cubicBezTo>
                <a:cubicBezTo>
                  <a:pt x="860753" y="570061"/>
                  <a:pt x="851699" y="551153"/>
                  <a:pt x="851699" y="527154"/>
                </a:cubicBezTo>
                <a:lnTo>
                  <a:pt x="822800" y="527154"/>
                </a:lnTo>
                <a:cubicBezTo>
                  <a:pt x="822800" y="547153"/>
                  <a:pt x="828013" y="564789"/>
                  <a:pt x="838439" y="580243"/>
                </a:cubicBezTo>
                <a:cubicBezTo>
                  <a:pt x="848864" y="595696"/>
                  <a:pt x="864137" y="607696"/>
                  <a:pt x="884348" y="616241"/>
                </a:cubicBezTo>
                <a:cubicBezTo>
                  <a:pt x="904468" y="624786"/>
                  <a:pt x="926691" y="629058"/>
                  <a:pt x="950834" y="629058"/>
                </a:cubicBezTo>
                <a:cubicBezTo>
                  <a:pt x="986135" y="629058"/>
                  <a:pt x="1014577" y="620968"/>
                  <a:pt x="1036068" y="604696"/>
                </a:cubicBezTo>
                <a:cubicBezTo>
                  <a:pt x="1057651" y="588515"/>
                  <a:pt x="1068442" y="566970"/>
                  <a:pt x="1068442" y="540154"/>
                </a:cubicBezTo>
                <a:cubicBezTo>
                  <a:pt x="1068442" y="523155"/>
                  <a:pt x="1064418" y="508428"/>
                  <a:pt x="1056462" y="495974"/>
                </a:cubicBezTo>
                <a:close/>
                <a:moveTo>
                  <a:pt x="842188" y="178173"/>
                </a:moveTo>
                <a:cubicBezTo>
                  <a:pt x="842188" y="191172"/>
                  <a:pt x="844840" y="200990"/>
                  <a:pt x="850053" y="207626"/>
                </a:cubicBezTo>
                <a:cubicBezTo>
                  <a:pt x="855266" y="214262"/>
                  <a:pt x="863680" y="217625"/>
                  <a:pt x="875203" y="217625"/>
                </a:cubicBezTo>
                <a:cubicBezTo>
                  <a:pt x="882793" y="217625"/>
                  <a:pt x="888829" y="216807"/>
                  <a:pt x="893219" y="215262"/>
                </a:cubicBezTo>
                <a:lnTo>
                  <a:pt x="892487" y="201717"/>
                </a:lnTo>
                <a:cubicBezTo>
                  <a:pt x="886177" y="202626"/>
                  <a:pt x="881604" y="203080"/>
                  <a:pt x="878861" y="203080"/>
                </a:cubicBezTo>
                <a:cubicBezTo>
                  <a:pt x="871727" y="203080"/>
                  <a:pt x="866606" y="200990"/>
                  <a:pt x="863588" y="196899"/>
                </a:cubicBezTo>
                <a:cubicBezTo>
                  <a:pt x="860570" y="192808"/>
                  <a:pt x="859016" y="186536"/>
                  <a:pt x="859016" y="178173"/>
                </a:cubicBezTo>
                <a:lnTo>
                  <a:pt x="859016" y="77178"/>
                </a:lnTo>
                <a:lnTo>
                  <a:pt x="890567" y="77178"/>
                </a:lnTo>
                <a:lnTo>
                  <a:pt x="890567" y="63451"/>
                </a:lnTo>
                <a:lnTo>
                  <a:pt x="859016" y="63451"/>
                </a:lnTo>
                <a:lnTo>
                  <a:pt x="859016" y="24726"/>
                </a:lnTo>
                <a:lnTo>
                  <a:pt x="842097" y="24726"/>
                </a:lnTo>
                <a:lnTo>
                  <a:pt x="842097" y="63451"/>
                </a:lnTo>
                <a:lnTo>
                  <a:pt x="814112" y="63451"/>
                </a:lnTo>
                <a:lnTo>
                  <a:pt x="814112" y="77178"/>
                </a:lnTo>
                <a:lnTo>
                  <a:pt x="842097" y="77178"/>
                </a:lnTo>
                <a:lnTo>
                  <a:pt x="842097" y="178173"/>
                </a:lnTo>
                <a:close/>
                <a:moveTo>
                  <a:pt x="322737" y="311075"/>
                </a:moveTo>
                <a:cubicBezTo>
                  <a:pt x="302068" y="292985"/>
                  <a:pt x="273992" y="283985"/>
                  <a:pt x="238417" y="283985"/>
                </a:cubicBezTo>
                <a:lnTo>
                  <a:pt x="121724" y="283985"/>
                </a:lnTo>
                <a:lnTo>
                  <a:pt x="121724" y="624422"/>
                </a:lnTo>
                <a:lnTo>
                  <a:pt x="150623" y="624422"/>
                </a:lnTo>
                <a:lnTo>
                  <a:pt x="150623" y="485793"/>
                </a:lnTo>
                <a:lnTo>
                  <a:pt x="237686" y="485793"/>
                </a:lnTo>
                <a:cubicBezTo>
                  <a:pt x="275364" y="485793"/>
                  <a:pt x="304080" y="477066"/>
                  <a:pt x="323926" y="459703"/>
                </a:cubicBezTo>
                <a:cubicBezTo>
                  <a:pt x="343771" y="442341"/>
                  <a:pt x="353648" y="417615"/>
                  <a:pt x="353648" y="385707"/>
                </a:cubicBezTo>
                <a:cubicBezTo>
                  <a:pt x="353648" y="353800"/>
                  <a:pt x="343314" y="329165"/>
                  <a:pt x="322737" y="311075"/>
                </a:cubicBezTo>
                <a:close/>
                <a:moveTo>
                  <a:pt x="302617" y="441522"/>
                </a:moveTo>
                <a:cubicBezTo>
                  <a:pt x="287893" y="454794"/>
                  <a:pt x="266493" y="461430"/>
                  <a:pt x="238417" y="461430"/>
                </a:cubicBezTo>
                <a:lnTo>
                  <a:pt x="150623" y="461430"/>
                </a:lnTo>
                <a:lnTo>
                  <a:pt x="150623" y="308257"/>
                </a:lnTo>
                <a:lnTo>
                  <a:pt x="240246" y="308257"/>
                </a:lnTo>
                <a:cubicBezTo>
                  <a:pt x="267225" y="308529"/>
                  <a:pt x="288076" y="315711"/>
                  <a:pt x="302709" y="329710"/>
                </a:cubicBezTo>
                <a:cubicBezTo>
                  <a:pt x="317341" y="343709"/>
                  <a:pt x="324749" y="362436"/>
                  <a:pt x="324749" y="386071"/>
                </a:cubicBezTo>
                <a:cubicBezTo>
                  <a:pt x="324749" y="409706"/>
                  <a:pt x="317341" y="428341"/>
                  <a:pt x="302617" y="441613"/>
                </a:cubicBezTo>
                <a:close/>
                <a:moveTo>
                  <a:pt x="123827" y="11181"/>
                </a:moveTo>
                <a:lnTo>
                  <a:pt x="106360" y="11181"/>
                </a:lnTo>
                <a:lnTo>
                  <a:pt x="106360" y="155265"/>
                </a:lnTo>
                <a:cubicBezTo>
                  <a:pt x="106177" y="169991"/>
                  <a:pt x="101970" y="181627"/>
                  <a:pt x="93739" y="190263"/>
                </a:cubicBezTo>
                <a:cubicBezTo>
                  <a:pt x="85508" y="198899"/>
                  <a:pt x="74900" y="203171"/>
                  <a:pt x="61822" y="203171"/>
                </a:cubicBezTo>
                <a:cubicBezTo>
                  <a:pt x="47647" y="203171"/>
                  <a:pt x="36673" y="199444"/>
                  <a:pt x="28899" y="192081"/>
                </a:cubicBezTo>
                <a:cubicBezTo>
                  <a:pt x="21126" y="184627"/>
                  <a:pt x="17193" y="173627"/>
                  <a:pt x="17193" y="158810"/>
                </a:cubicBezTo>
                <a:lnTo>
                  <a:pt x="0" y="158810"/>
                </a:lnTo>
                <a:cubicBezTo>
                  <a:pt x="0" y="177354"/>
                  <a:pt x="5396" y="191808"/>
                  <a:pt x="16004" y="202171"/>
                </a:cubicBezTo>
                <a:cubicBezTo>
                  <a:pt x="26613" y="212534"/>
                  <a:pt x="41977" y="217716"/>
                  <a:pt x="61914" y="217716"/>
                </a:cubicBezTo>
                <a:cubicBezTo>
                  <a:pt x="80753" y="217716"/>
                  <a:pt x="95842" y="211989"/>
                  <a:pt x="107000" y="200535"/>
                </a:cubicBezTo>
                <a:cubicBezTo>
                  <a:pt x="118157" y="189081"/>
                  <a:pt x="123827" y="173718"/>
                  <a:pt x="123827" y="154356"/>
                </a:cubicBezTo>
                <a:lnTo>
                  <a:pt x="123827" y="11181"/>
                </a:lnTo>
                <a:close/>
                <a:moveTo>
                  <a:pt x="563440" y="446886"/>
                </a:moveTo>
                <a:cubicBezTo>
                  <a:pt x="562983" y="421614"/>
                  <a:pt x="554569" y="401979"/>
                  <a:pt x="538108" y="387798"/>
                </a:cubicBezTo>
                <a:cubicBezTo>
                  <a:pt x="521738" y="373708"/>
                  <a:pt x="499332" y="366617"/>
                  <a:pt x="470982" y="366617"/>
                </a:cubicBezTo>
                <a:cubicBezTo>
                  <a:pt x="442631" y="366617"/>
                  <a:pt x="420408" y="373980"/>
                  <a:pt x="401569" y="388707"/>
                </a:cubicBezTo>
                <a:cubicBezTo>
                  <a:pt x="382730" y="403434"/>
                  <a:pt x="373310" y="420887"/>
                  <a:pt x="373310" y="440977"/>
                </a:cubicBezTo>
                <a:lnTo>
                  <a:pt x="401569" y="441250"/>
                </a:lnTo>
                <a:cubicBezTo>
                  <a:pt x="401569" y="427250"/>
                  <a:pt x="407971" y="415251"/>
                  <a:pt x="420866" y="405252"/>
                </a:cubicBezTo>
                <a:cubicBezTo>
                  <a:pt x="433760" y="395252"/>
                  <a:pt x="449947" y="390252"/>
                  <a:pt x="469518" y="390252"/>
                </a:cubicBezTo>
                <a:cubicBezTo>
                  <a:pt x="491010" y="390252"/>
                  <a:pt x="507380" y="395434"/>
                  <a:pt x="518537" y="405797"/>
                </a:cubicBezTo>
                <a:cubicBezTo>
                  <a:pt x="529786" y="416160"/>
                  <a:pt x="535364" y="430432"/>
                  <a:pt x="535364" y="448431"/>
                </a:cubicBezTo>
                <a:lnTo>
                  <a:pt x="535364" y="477157"/>
                </a:lnTo>
                <a:lnTo>
                  <a:pt x="484334" y="477157"/>
                </a:lnTo>
                <a:cubicBezTo>
                  <a:pt x="447478" y="477157"/>
                  <a:pt x="418762" y="484338"/>
                  <a:pt x="398094" y="498701"/>
                </a:cubicBezTo>
                <a:cubicBezTo>
                  <a:pt x="377425" y="513064"/>
                  <a:pt x="367183" y="532518"/>
                  <a:pt x="367183" y="557153"/>
                </a:cubicBezTo>
                <a:cubicBezTo>
                  <a:pt x="367183" y="577879"/>
                  <a:pt x="374773" y="595060"/>
                  <a:pt x="389863" y="608605"/>
                </a:cubicBezTo>
                <a:cubicBezTo>
                  <a:pt x="404953" y="622149"/>
                  <a:pt x="424798" y="628967"/>
                  <a:pt x="449307" y="628967"/>
                </a:cubicBezTo>
                <a:cubicBezTo>
                  <a:pt x="466409" y="628967"/>
                  <a:pt x="482596" y="625513"/>
                  <a:pt x="497869" y="618604"/>
                </a:cubicBezTo>
                <a:cubicBezTo>
                  <a:pt x="513141" y="611695"/>
                  <a:pt x="525762" y="601787"/>
                  <a:pt x="535639" y="589060"/>
                </a:cubicBezTo>
                <a:cubicBezTo>
                  <a:pt x="536462" y="604605"/>
                  <a:pt x="538199" y="616422"/>
                  <a:pt x="541034" y="624331"/>
                </a:cubicBezTo>
                <a:lnTo>
                  <a:pt x="571122" y="624331"/>
                </a:lnTo>
                <a:lnTo>
                  <a:pt x="571122" y="621513"/>
                </a:lnTo>
                <a:cubicBezTo>
                  <a:pt x="565910" y="609332"/>
                  <a:pt x="563349" y="591060"/>
                  <a:pt x="563349" y="566516"/>
                </a:cubicBezTo>
                <a:lnTo>
                  <a:pt x="563349" y="446795"/>
                </a:lnTo>
                <a:close/>
                <a:moveTo>
                  <a:pt x="535456" y="554426"/>
                </a:moveTo>
                <a:cubicBezTo>
                  <a:pt x="528688" y="569516"/>
                  <a:pt x="517897" y="581606"/>
                  <a:pt x="503081" y="590697"/>
                </a:cubicBezTo>
                <a:cubicBezTo>
                  <a:pt x="488266" y="599787"/>
                  <a:pt x="471439" y="604241"/>
                  <a:pt x="452600" y="604241"/>
                </a:cubicBezTo>
                <a:cubicBezTo>
                  <a:pt x="435681" y="604241"/>
                  <a:pt x="421871" y="599605"/>
                  <a:pt x="411354" y="590242"/>
                </a:cubicBezTo>
                <a:cubicBezTo>
                  <a:pt x="400837" y="580879"/>
                  <a:pt x="395442" y="569152"/>
                  <a:pt x="395442" y="554971"/>
                </a:cubicBezTo>
                <a:cubicBezTo>
                  <a:pt x="395442" y="537699"/>
                  <a:pt x="403398" y="524064"/>
                  <a:pt x="419219" y="514155"/>
                </a:cubicBezTo>
                <a:cubicBezTo>
                  <a:pt x="435041" y="504246"/>
                  <a:pt x="456989" y="499156"/>
                  <a:pt x="485065" y="498883"/>
                </a:cubicBezTo>
                <a:lnTo>
                  <a:pt x="535364" y="498883"/>
                </a:lnTo>
                <a:lnTo>
                  <a:pt x="535364" y="554517"/>
                </a:lnTo>
                <a:close/>
                <a:moveTo>
                  <a:pt x="344960" y="203080"/>
                </a:moveTo>
                <a:cubicBezTo>
                  <a:pt x="337826" y="203080"/>
                  <a:pt x="332705" y="200990"/>
                  <a:pt x="329687" y="196899"/>
                </a:cubicBezTo>
                <a:cubicBezTo>
                  <a:pt x="326669" y="192808"/>
                  <a:pt x="325114" y="186536"/>
                  <a:pt x="325114" y="178173"/>
                </a:cubicBezTo>
                <a:lnTo>
                  <a:pt x="325114" y="77178"/>
                </a:lnTo>
                <a:lnTo>
                  <a:pt x="356666" y="77178"/>
                </a:lnTo>
                <a:lnTo>
                  <a:pt x="356666" y="63451"/>
                </a:lnTo>
                <a:lnTo>
                  <a:pt x="325114" y="63451"/>
                </a:lnTo>
                <a:lnTo>
                  <a:pt x="325114" y="24726"/>
                </a:lnTo>
                <a:lnTo>
                  <a:pt x="308196" y="24726"/>
                </a:lnTo>
                <a:lnTo>
                  <a:pt x="308196" y="63451"/>
                </a:lnTo>
                <a:lnTo>
                  <a:pt x="280211" y="63451"/>
                </a:lnTo>
                <a:lnTo>
                  <a:pt x="280211" y="77178"/>
                </a:lnTo>
                <a:lnTo>
                  <a:pt x="308196" y="77178"/>
                </a:lnTo>
                <a:lnTo>
                  <a:pt x="308196" y="178173"/>
                </a:lnTo>
                <a:cubicBezTo>
                  <a:pt x="308196" y="191172"/>
                  <a:pt x="310848" y="200990"/>
                  <a:pt x="316061" y="207626"/>
                </a:cubicBezTo>
                <a:cubicBezTo>
                  <a:pt x="321273" y="214262"/>
                  <a:pt x="329687" y="217625"/>
                  <a:pt x="341210" y="217625"/>
                </a:cubicBezTo>
                <a:cubicBezTo>
                  <a:pt x="348801" y="217625"/>
                  <a:pt x="354837" y="216807"/>
                  <a:pt x="359226" y="215262"/>
                </a:cubicBezTo>
                <a:lnTo>
                  <a:pt x="358495" y="201717"/>
                </a:lnTo>
                <a:cubicBezTo>
                  <a:pt x="352184" y="202626"/>
                  <a:pt x="347612" y="203080"/>
                  <a:pt x="344868" y="203080"/>
                </a:cubicBezTo>
                <a:close/>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514"/>
                                        </p:tgtEl>
                                        <p:attrNameLst>
                                          <p:attrName>style.visibility</p:attrName>
                                        </p:attrNameLst>
                                      </p:cBhvr>
                                      <p:to>
                                        <p:strVal val="visible"/>
                                      </p:to>
                                    </p:set>
                                    <p:animEffect filter="fade" transition="in">
                                      <p:cBhvr>
                                        <p:cTn dur="300"/>
                                        <p:tgtEl>
                                          <p:spTgt spid="151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19" name="Shape 1519"/>
        <p:cNvGrpSpPr/>
        <p:nvPr/>
      </p:nvGrpSpPr>
      <p:grpSpPr>
        <a:xfrm>
          <a:off x="0" y="0"/>
          <a:ext cx="0" cy="0"/>
          <a:chOff x="0" y="0"/>
          <a:chExt cx="0" cy="0"/>
        </a:xfrm>
      </p:grpSpPr>
      <p:pic>
        <p:nvPicPr>
          <p:cNvPr id="1520" name="Google Shape;1520;p106"/>
          <p:cNvPicPr preferRelativeResize="0"/>
          <p:nvPr/>
        </p:nvPicPr>
        <p:blipFill rotWithShape="1">
          <a:blip r:embed="rId3">
            <a:alphaModFix/>
          </a:blip>
          <a:srcRect b="0" l="0" r="0" t="0"/>
          <a:stretch/>
        </p:blipFill>
        <p:spPr>
          <a:xfrm>
            <a:off x="4322500" y="855425"/>
            <a:ext cx="4230149" cy="3935025"/>
          </a:xfrm>
          <a:prstGeom prst="rect">
            <a:avLst/>
          </a:prstGeom>
          <a:noFill/>
          <a:ln>
            <a:noFill/>
          </a:ln>
        </p:spPr>
      </p:pic>
      <p:sp>
        <p:nvSpPr>
          <p:cNvPr id="1521" name="Google Shape;1521;p106"/>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Clr>
                <a:schemeClr val="dk1"/>
              </a:buClr>
              <a:buSzPts val="1100"/>
              <a:buFont typeface="Arial"/>
              <a:buNone/>
            </a:pPr>
            <a:r>
              <a:rPr lang="en"/>
              <a:t>Habilite operações em tempo real</a:t>
            </a:r>
            <a:endParaRPr/>
          </a:p>
        </p:txBody>
      </p:sp>
      <p:pic>
        <p:nvPicPr>
          <p:cNvPr id="1522" name="Google Shape;1522;p106"/>
          <p:cNvPicPr preferRelativeResize="0"/>
          <p:nvPr/>
        </p:nvPicPr>
        <p:blipFill rotWithShape="1">
          <a:blip r:embed="rId4">
            <a:alphaModFix/>
          </a:blip>
          <a:srcRect b="0" l="0" r="0" t="0"/>
          <a:stretch/>
        </p:blipFill>
        <p:spPr>
          <a:xfrm>
            <a:off x="8097775" y="247850"/>
            <a:ext cx="805200" cy="805200"/>
          </a:xfrm>
          <a:prstGeom prst="rect">
            <a:avLst/>
          </a:prstGeom>
          <a:noFill/>
          <a:ln>
            <a:noFill/>
          </a:ln>
        </p:spPr>
      </p:pic>
      <p:sp>
        <p:nvSpPr>
          <p:cNvPr id="1523" name="Google Shape;1523;p106"/>
          <p:cNvSpPr txBox="1"/>
          <p:nvPr>
            <p:ph idx="1" type="body"/>
          </p:nvPr>
        </p:nvSpPr>
        <p:spPr>
          <a:xfrm>
            <a:off x="310900" y="2569475"/>
            <a:ext cx="4926600" cy="2220900"/>
          </a:xfrm>
          <a:prstGeom prst="rect">
            <a:avLst/>
          </a:prstGeom>
        </p:spPr>
        <p:txBody>
          <a:bodyPr anchorCtr="0" anchor="t" bIns="0" lIns="0" spcFirstLastPara="1" rIns="0" wrap="square" tIns="0">
            <a:normAutofit lnSpcReduction="10000"/>
          </a:bodyPr>
          <a:lstStyle/>
          <a:p>
            <a:pPr indent="-130175" lvl="0" marL="114300" rtl="0" algn="l">
              <a:spcBef>
                <a:spcPts val="1000"/>
              </a:spcBef>
              <a:spcAft>
                <a:spcPts val="0"/>
              </a:spcAft>
              <a:buSzPts val="1150"/>
              <a:buChar char="●"/>
            </a:pPr>
            <a:r>
              <a:rPr lang="en" sz="1150"/>
              <a:t>Exponha rapidamente integrações </a:t>
            </a:r>
            <a:r>
              <a:rPr lang="en" sz="1150"/>
              <a:t>com</a:t>
            </a:r>
            <a:r>
              <a:rPr lang="en" sz="1150"/>
              <a:t> APIs em uma</a:t>
            </a:r>
            <a:br>
              <a:rPr lang="en" sz="1150"/>
            </a:br>
            <a:r>
              <a:rPr lang="en" sz="1150"/>
              <a:t>interface fácil de usar</a:t>
            </a:r>
            <a:endParaRPr sz="1150"/>
          </a:p>
          <a:p>
            <a:pPr indent="-130175" lvl="0" marL="114300" rtl="0" algn="l">
              <a:spcBef>
                <a:spcPts val="1000"/>
              </a:spcBef>
              <a:spcAft>
                <a:spcPts val="0"/>
              </a:spcAft>
              <a:buSzPts val="1150"/>
              <a:buChar char="●"/>
            </a:pPr>
            <a:r>
              <a:rPr lang="en" sz="1150"/>
              <a:t>Acelere a transformação digital simplificando a criação, controle e consumo de APIs</a:t>
            </a:r>
            <a:endParaRPr sz="1150"/>
          </a:p>
          <a:p>
            <a:pPr indent="-130175" lvl="0" marL="114300" rtl="0" algn="l">
              <a:spcBef>
                <a:spcPts val="1000"/>
              </a:spcBef>
              <a:spcAft>
                <a:spcPts val="0"/>
              </a:spcAft>
              <a:buSzPts val="1150"/>
              <a:buChar char="●"/>
            </a:pPr>
            <a:r>
              <a:rPr lang="en" sz="1150"/>
              <a:t>Capacite usuários de TI e de negócios a construir, proteger e gerenciar APIs rapidamente a partir de integrações iPaaS, promovendo a automação de fluxos de trabalho em tempo real</a:t>
            </a:r>
            <a:endParaRPr sz="1150"/>
          </a:p>
          <a:p>
            <a:pPr indent="-130175" lvl="0" marL="114300" rtl="0" algn="l">
              <a:spcBef>
                <a:spcPts val="1000"/>
              </a:spcBef>
              <a:spcAft>
                <a:spcPts val="0"/>
              </a:spcAft>
              <a:buSzPts val="1150"/>
              <a:buChar char="●"/>
            </a:pPr>
            <a:r>
              <a:rPr lang="en" sz="1150"/>
              <a:t>Uma abordagem centralizada oferece controle, visibilidade e segurança sobre o gerenciamento do ciclo de vida das APIs, promovendo inovação e agilidade.</a:t>
            </a:r>
            <a:endParaRPr sz="1150">
              <a:solidFill>
                <a:srgbClr val="FF00FF"/>
              </a:solidFill>
            </a:endParaRPr>
          </a:p>
        </p:txBody>
      </p:sp>
      <p:pic>
        <p:nvPicPr>
          <p:cNvPr id="1524" name="Google Shape;1524;p106"/>
          <p:cNvPicPr preferRelativeResize="0"/>
          <p:nvPr/>
        </p:nvPicPr>
        <p:blipFill>
          <a:blip r:embed="rId5">
            <a:alphaModFix/>
          </a:blip>
          <a:stretch>
            <a:fillRect/>
          </a:stretch>
        </p:blipFill>
        <p:spPr>
          <a:xfrm>
            <a:off x="372700" y="2130552"/>
            <a:ext cx="1182100" cy="357000"/>
          </a:xfrm>
          <a:prstGeom prst="rect">
            <a:avLst/>
          </a:prstGeom>
          <a:noFill/>
          <a:ln>
            <a:noFill/>
          </a:ln>
        </p:spPr>
      </p:pic>
      <p:sp>
        <p:nvSpPr>
          <p:cNvPr id="1525" name="Google Shape;1525;p106"/>
          <p:cNvSpPr/>
          <p:nvPr/>
        </p:nvSpPr>
        <p:spPr>
          <a:xfrm>
            <a:off x="365700" y="960125"/>
            <a:ext cx="3709366" cy="1120406"/>
          </a:xfrm>
          <a:custGeom>
            <a:rect b="b" l="l" r="r" t="t"/>
            <a:pathLst>
              <a:path extrusionOk="0" h="735899" w="2436365">
                <a:moveTo>
                  <a:pt x="788846" y="31362"/>
                </a:moveTo>
                <a:cubicBezTo>
                  <a:pt x="792444" y="31362"/>
                  <a:pt x="795303" y="30255"/>
                  <a:pt x="797425" y="28134"/>
                </a:cubicBezTo>
                <a:cubicBezTo>
                  <a:pt x="799546" y="26012"/>
                  <a:pt x="800653" y="23245"/>
                  <a:pt x="800653" y="20109"/>
                </a:cubicBezTo>
                <a:cubicBezTo>
                  <a:pt x="800653" y="16972"/>
                  <a:pt x="799546" y="14205"/>
                  <a:pt x="797425" y="11991"/>
                </a:cubicBezTo>
                <a:cubicBezTo>
                  <a:pt x="795303" y="9778"/>
                  <a:pt x="792444" y="8671"/>
                  <a:pt x="788846" y="8671"/>
                </a:cubicBezTo>
                <a:cubicBezTo>
                  <a:pt x="785249" y="8671"/>
                  <a:pt x="782389" y="9778"/>
                  <a:pt x="780360" y="11991"/>
                </a:cubicBezTo>
                <a:cubicBezTo>
                  <a:pt x="778239" y="14205"/>
                  <a:pt x="777224" y="16880"/>
                  <a:pt x="777224" y="20109"/>
                </a:cubicBezTo>
                <a:cubicBezTo>
                  <a:pt x="777224" y="23337"/>
                  <a:pt x="778239" y="26012"/>
                  <a:pt x="780360" y="28134"/>
                </a:cubicBezTo>
                <a:cubicBezTo>
                  <a:pt x="782482" y="30255"/>
                  <a:pt x="785249" y="31362"/>
                  <a:pt x="788846" y="31362"/>
                </a:cubicBezTo>
                <a:close/>
                <a:moveTo>
                  <a:pt x="168525" y="31362"/>
                </a:moveTo>
                <a:cubicBezTo>
                  <a:pt x="172122" y="31362"/>
                  <a:pt x="174981" y="30255"/>
                  <a:pt x="177103" y="28134"/>
                </a:cubicBezTo>
                <a:cubicBezTo>
                  <a:pt x="179225" y="26012"/>
                  <a:pt x="180331" y="23245"/>
                  <a:pt x="180331" y="20109"/>
                </a:cubicBezTo>
                <a:cubicBezTo>
                  <a:pt x="180331" y="16972"/>
                  <a:pt x="179225" y="14205"/>
                  <a:pt x="177103" y="11991"/>
                </a:cubicBezTo>
                <a:cubicBezTo>
                  <a:pt x="174981" y="9778"/>
                  <a:pt x="172122" y="8671"/>
                  <a:pt x="168525" y="8671"/>
                </a:cubicBezTo>
                <a:cubicBezTo>
                  <a:pt x="164927" y="8671"/>
                  <a:pt x="162068" y="9778"/>
                  <a:pt x="160038" y="11991"/>
                </a:cubicBezTo>
                <a:cubicBezTo>
                  <a:pt x="157917" y="14205"/>
                  <a:pt x="156902" y="16880"/>
                  <a:pt x="156902" y="20109"/>
                </a:cubicBezTo>
                <a:cubicBezTo>
                  <a:pt x="156902" y="23337"/>
                  <a:pt x="157917" y="26012"/>
                  <a:pt x="160038" y="28134"/>
                </a:cubicBezTo>
                <a:cubicBezTo>
                  <a:pt x="162160" y="30255"/>
                  <a:pt x="164927" y="31362"/>
                  <a:pt x="168525" y="31362"/>
                </a:cubicBezTo>
                <a:close/>
                <a:moveTo>
                  <a:pt x="159854" y="218058"/>
                </a:moveTo>
                <a:lnTo>
                  <a:pt x="176919" y="218058"/>
                </a:lnTo>
                <a:lnTo>
                  <a:pt x="176919" y="64477"/>
                </a:lnTo>
                <a:lnTo>
                  <a:pt x="159854" y="64477"/>
                </a:lnTo>
                <a:lnTo>
                  <a:pt x="159854" y="218058"/>
                </a:lnTo>
                <a:close/>
                <a:moveTo>
                  <a:pt x="314173" y="180793"/>
                </a:moveTo>
                <a:cubicBezTo>
                  <a:pt x="314173" y="193983"/>
                  <a:pt x="316848" y="203945"/>
                  <a:pt x="322106" y="210679"/>
                </a:cubicBezTo>
                <a:cubicBezTo>
                  <a:pt x="327364" y="217412"/>
                  <a:pt x="335850" y="220825"/>
                  <a:pt x="347472" y="220825"/>
                </a:cubicBezTo>
                <a:cubicBezTo>
                  <a:pt x="355128" y="220825"/>
                  <a:pt x="361216" y="219995"/>
                  <a:pt x="365644" y="218427"/>
                </a:cubicBezTo>
                <a:lnTo>
                  <a:pt x="364906" y="204591"/>
                </a:lnTo>
                <a:cubicBezTo>
                  <a:pt x="358541" y="205513"/>
                  <a:pt x="353929" y="205974"/>
                  <a:pt x="351162" y="205974"/>
                </a:cubicBezTo>
                <a:cubicBezTo>
                  <a:pt x="343967" y="205974"/>
                  <a:pt x="338802" y="203853"/>
                  <a:pt x="335758" y="199702"/>
                </a:cubicBezTo>
                <a:cubicBezTo>
                  <a:pt x="332714" y="195551"/>
                  <a:pt x="331146" y="189187"/>
                  <a:pt x="331146" y="180700"/>
                </a:cubicBezTo>
                <a:lnTo>
                  <a:pt x="331146" y="78220"/>
                </a:lnTo>
                <a:lnTo>
                  <a:pt x="362969" y="78220"/>
                </a:lnTo>
                <a:lnTo>
                  <a:pt x="362969" y="64292"/>
                </a:lnTo>
                <a:lnTo>
                  <a:pt x="331146" y="64292"/>
                </a:lnTo>
                <a:lnTo>
                  <a:pt x="331146" y="25090"/>
                </a:lnTo>
                <a:lnTo>
                  <a:pt x="314081" y="25090"/>
                </a:lnTo>
                <a:lnTo>
                  <a:pt x="314081" y="64384"/>
                </a:lnTo>
                <a:lnTo>
                  <a:pt x="285855" y="64384"/>
                </a:lnTo>
                <a:lnTo>
                  <a:pt x="285855" y="78313"/>
                </a:lnTo>
                <a:lnTo>
                  <a:pt x="314081" y="78313"/>
                </a:lnTo>
                <a:lnTo>
                  <a:pt x="314081" y="180793"/>
                </a:lnTo>
                <a:close/>
                <a:moveTo>
                  <a:pt x="65768" y="220825"/>
                </a:moveTo>
                <a:cubicBezTo>
                  <a:pt x="84770" y="220825"/>
                  <a:pt x="99989" y="215014"/>
                  <a:pt x="111243" y="203392"/>
                </a:cubicBezTo>
                <a:cubicBezTo>
                  <a:pt x="122496" y="191769"/>
                  <a:pt x="128215" y="176181"/>
                  <a:pt x="128215" y="156533"/>
                </a:cubicBezTo>
                <a:lnTo>
                  <a:pt x="128215" y="11346"/>
                </a:lnTo>
                <a:lnTo>
                  <a:pt x="110597" y="11346"/>
                </a:lnTo>
                <a:lnTo>
                  <a:pt x="110597" y="157548"/>
                </a:lnTo>
                <a:cubicBezTo>
                  <a:pt x="110413" y="172491"/>
                  <a:pt x="106170" y="184298"/>
                  <a:pt x="97868" y="193061"/>
                </a:cubicBezTo>
                <a:cubicBezTo>
                  <a:pt x="89566" y="201731"/>
                  <a:pt x="78866" y="206159"/>
                  <a:pt x="65676" y="206159"/>
                </a:cubicBezTo>
                <a:cubicBezTo>
                  <a:pt x="51378" y="206159"/>
                  <a:pt x="40309" y="202377"/>
                  <a:pt x="32469" y="194905"/>
                </a:cubicBezTo>
                <a:cubicBezTo>
                  <a:pt x="24628" y="187342"/>
                  <a:pt x="20662" y="176181"/>
                  <a:pt x="20662" y="161237"/>
                </a:cubicBezTo>
                <a:lnTo>
                  <a:pt x="3321" y="161237"/>
                </a:lnTo>
                <a:cubicBezTo>
                  <a:pt x="3321" y="180055"/>
                  <a:pt x="8763" y="194721"/>
                  <a:pt x="19463" y="205237"/>
                </a:cubicBezTo>
                <a:cubicBezTo>
                  <a:pt x="30163" y="215752"/>
                  <a:pt x="45659" y="221010"/>
                  <a:pt x="65768" y="221010"/>
                </a:cubicBezTo>
                <a:close/>
                <a:moveTo>
                  <a:pt x="226544" y="180793"/>
                </a:moveTo>
                <a:cubicBezTo>
                  <a:pt x="226544" y="193983"/>
                  <a:pt x="229219" y="203945"/>
                  <a:pt x="234477" y="210679"/>
                </a:cubicBezTo>
                <a:cubicBezTo>
                  <a:pt x="239735" y="217412"/>
                  <a:pt x="248221" y="220825"/>
                  <a:pt x="259843" y="220825"/>
                </a:cubicBezTo>
                <a:cubicBezTo>
                  <a:pt x="267499" y="220825"/>
                  <a:pt x="273587" y="219995"/>
                  <a:pt x="278015" y="218427"/>
                </a:cubicBezTo>
                <a:lnTo>
                  <a:pt x="277277" y="204591"/>
                </a:lnTo>
                <a:cubicBezTo>
                  <a:pt x="270912" y="205513"/>
                  <a:pt x="266300" y="205974"/>
                  <a:pt x="263533" y="205974"/>
                </a:cubicBezTo>
                <a:cubicBezTo>
                  <a:pt x="256338" y="205974"/>
                  <a:pt x="251173" y="203853"/>
                  <a:pt x="248129" y="199702"/>
                </a:cubicBezTo>
                <a:cubicBezTo>
                  <a:pt x="245085" y="195551"/>
                  <a:pt x="243517" y="189187"/>
                  <a:pt x="243517" y="180700"/>
                </a:cubicBezTo>
                <a:lnTo>
                  <a:pt x="243517" y="78220"/>
                </a:lnTo>
                <a:lnTo>
                  <a:pt x="275340" y="78220"/>
                </a:lnTo>
                <a:lnTo>
                  <a:pt x="275340" y="64292"/>
                </a:lnTo>
                <a:lnTo>
                  <a:pt x="243517" y="64292"/>
                </a:lnTo>
                <a:lnTo>
                  <a:pt x="243517" y="25090"/>
                </a:lnTo>
                <a:lnTo>
                  <a:pt x="226452" y="25090"/>
                </a:lnTo>
                <a:lnTo>
                  <a:pt x="226452" y="64384"/>
                </a:lnTo>
                <a:lnTo>
                  <a:pt x="198226" y="64384"/>
                </a:lnTo>
                <a:lnTo>
                  <a:pt x="198226" y="78313"/>
                </a:lnTo>
                <a:lnTo>
                  <a:pt x="226452" y="78313"/>
                </a:lnTo>
                <a:lnTo>
                  <a:pt x="226452" y="180793"/>
                </a:lnTo>
                <a:close/>
                <a:moveTo>
                  <a:pt x="852769" y="180793"/>
                </a:moveTo>
                <a:cubicBezTo>
                  <a:pt x="852769" y="193983"/>
                  <a:pt x="855444" y="203945"/>
                  <a:pt x="860702" y="210679"/>
                </a:cubicBezTo>
                <a:cubicBezTo>
                  <a:pt x="865960" y="217412"/>
                  <a:pt x="874446" y="220825"/>
                  <a:pt x="886068" y="220825"/>
                </a:cubicBezTo>
                <a:cubicBezTo>
                  <a:pt x="893724" y="220825"/>
                  <a:pt x="899812" y="219995"/>
                  <a:pt x="904240" y="218427"/>
                </a:cubicBezTo>
                <a:lnTo>
                  <a:pt x="903502" y="204591"/>
                </a:lnTo>
                <a:cubicBezTo>
                  <a:pt x="897137" y="205513"/>
                  <a:pt x="892525" y="205974"/>
                  <a:pt x="889758" y="205974"/>
                </a:cubicBezTo>
                <a:cubicBezTo>
                  <a:pt x="882563" y="205974"/>
                  <a:pt x="877398" y="203853"/>
                  <a:pt x="874354" y="199702"/>
                </a:cubicBezTo>
                <a:cubicBezTo>
                  <a:pt x="871310" y="195551"/>
                  <a:pt x="869742" y="189187"/>
                  <a:pt x="869742" y="180700"/>
                </a:cubicBezTo>
                <a:lnTo>
                  <a:pt x="869742" y="78220"/>
                </a:lnTo>
                <a:lnTo>
                  <a:pt x="901565" y="78220"/>
                </a:lnTo>
                <a:lnTo>
                  <a:pt x="901565" y="64292"/>
                </a:lnTo>
                <a:lnTo>
                  <a:pt x="869742" y="64292"/>
                </a:lnTo>
                <a:lnTo>
                  <a:pt x="869742" y="25090"/>
                </a:lnTo>
                <a:lnTo>
                  <a:pt x="852677" y="25090"/>
                </a:lnTo>
                <a:lnTo>
                  <a:pt x="852677" y="64384"/>
                </a:lnTo>
                <a:lnTo>
                  <a:pt x="824451" y="64384"/>
                </a:lnTo>
                <a:lnTo>
                  <a:pt x="824451" y="78313"/>
                </a:lnTo>
                <a:lnTo>
                  <a:pt x="852677" y="78313"/>
                </a:lnTo>
                <a:lnTo>
                  <a:pt x="852677" y="180793"/>
                </a:lnTo>
                <a:close/>
                <a:moveTo>
                  <a:pt x="780176" y="218058"/>
                </a:moveTo>
                <a:lnTo>
                  <a:pt x="797240" y="218058"/>
                </a:lnTo>
                <a:lnTo>
                  <a:pt x="797240" y="64477"/>
                </a:lnTo>
                <a:lnTo>
                  <a:pt x="780176" y="64477"/>
                </a:lnTo>
                <a:lnTo>
                  <a:pt x="780176" y="218058"/>
                </a:lnTo>
                <a:close/>
                <a:moveTo>
                  <a:pt x="410658" y="211232"/>
                </a:moveTo>
                <a:cubicBezTo>
                  <a:pt x="421173" y="217689"/>
                  <a:pt x="432980" y="220918"/>
                  <a:pt x="446078" y="220918"/>
                </a:cubicBezTo>
                <a:cubicBezTo>
                  <a:pt x="469876" y="220918"/>
                  <a:pt x="487956" y="211878"/>
                  <a:pt x="500408" y="193799"/>
                </a:cubicBezTo>
                <a:lnTo>
                  <a:pt x="489800" y="185681"/>
                </a:lnTo>
                <a:cubicBezTo>
                  <a:pt x="484081" y="192968"/>
                  <a:pt x="477809" y="198226"/>
                  <a:pt x="470891" y="201547"/>
                </a:cubicBezTo>
                <a:cubicBezTo>
                  <a:pt x="463973" y="204868"/>
                  <a:pt x="455948" y="206528"/>
                  <a:pt x="446816" y="206528"/>
                </a:cubicBezTo>
                <a:cubicBezTo>
                  <a:pt x="431689" y="206528"/>
                  <a:pt x="419144" y="200717"/>
                  <a:pt x="409089" y="189094"/>
                </a:cubicBezTo>
                <a:cubicBezTo>
                  <a:pt x="399127" y="177472"/>
                  <a:pt x="394146" y="162990"/>
                  <a:pt x="394146" y="145557"/>
                </a:cubicBezTo>
                <a:lnTo>
                  <a:pt x="394146" y="142328"/>
                </a:lnTo>
                <a:lnTo>
                  <a:pt x="503729" y="142328"/>
                </a:lnTo>
                <a:lnTo>
                  <a:pt x="503729" y="132827"/>
                </a:lnTo>
                <a:cubicBezTo>
                  <a:pt x="503729" y="110782"/>
                  <a:pt x="498287" y="93348"/>
                  <a:pt x="487310" y="80619"/>
                </a:cubicBezTo>
                <a:cubicBezTo>
                  <a:pt x="476425" y="67889"/>
                  <a:pt x="461575" y="61525"/>
                  <a:pt x="442942" y="61525"/>
                </a:cubicBezTo>
                <a:cubicBezTo>
                  <a:pt x="431043" y="61525"/>
                  <a:pt x="419974" y="64938"/>
                  <a:pt x="409735" y="71671"/>
                </a:cubicBezTo>
                <a:cubicBezTo>
                  <a:pt x="399496" y="78405"/>
                  <a:pt x="391564" y="87721"/>
                  <a:pt x="385845" y="99528"/>
                </a:cubicBezTo>
                <a:cubicBezTo>
                  <a:pt x="380126" y="111335"/>
                  <a:pt x="377266" y="124618"/>
                  <a:pt x="377266" y="139376"/>
                </a:cubicBezTo>
                <a:lnTo>
                  <a:pt x="377266" y="145464"/>
                </a:lnTo>
                <a:cubicBezTo>
                  <a:pt x="377266" y="159762"/>
                  <a:pt x="380218" y="172675"/>
                  <a:pt x="386029" y="184113"/>
                </a:cubicBezTo>
                <a:cubicBezTo>
                  <a:pt x="391933" y="195643"/>
                  <a:pt x="400142" y="204591"/>
                  <a:pt x="410658" y="211048"/>
                </a:cubicBezTo>
                <a:close/>
                <a:moveTo>
                  <a:pt x="410658" y="90120"/>
                </a:moveTo>
                <a:cubicBezTo>
                  <a:pt x="419420" y="80711"/>
                  <a:pt x="430213" y="76099"/>
                  <a:pt x="442942" y="76099"/>
                </a:cubicBezTo>
                <a:cubicBezTo>
                  <a:pt x="455671" y="76099"/>
                  <a:pt x="466187" y="80711"/>
                  <a:pt x="474212" y="90027"/>
                </a:cubicBezTo>
                <a:cubicBezTo>
                  <a:pt x="482144" y="99344"/>
                  <a:pt x="486388" y="111335"/>
                  <a:pt x="486849" y="126094"/>
                </a:cubicBezTo>
                <a:lnTo>
                  <a:pt x="486849" y="127938"/>
                </a:lnTo>
                <a:lnTo>
                  <a:pt x="394700" y="127938"/>
                </a:lnTo>
                <a:cubicBezTo>
                  <a:pt x="396545" y="112165"/>
                  <a:pt x="401895" y="99528"/>
                  <a:pt x="410658" y="90212"/>
                </a:cubicBezTo>
                <a:close/>
                <a:moveTo>
                  <a:pt x="2417732" y="372101"/>
                </a:moveTo>
                <a:cubicBezTo>
                  <a:pt x="2384526" y="372101"/>
                  <a:pt x="2360359" y="387321"/>
                  <a:pt x="2345323" y="417668"/>
                </a:cubicBezTo>
                <a:lnTo>
                  <a:pt x="2344862" y="376897"/>
                </a:lnTo>
                <a:lnTo>
                  <a:pt x="2317097" y="376897"/>
                </a:lnTo>
                <a:lnTo>
                  <a:pt x="2317097" y="633604"/>
                </a:lnTo>
                <a:lnTo>
                  <a:pt x="2345323" y="633604"/>
                </a:lnTo>
                <a:lnTo>
                  <a:pt x="2345323" y="457332"/>
                </a:lnTo>
                <a:cubicBezTo>
                  <a:pt x="2350581" y="438514"/>
                  <a:pt x="2359252" y="424125"/>
                  <a:pt x="2371520" y="414255"/>
                </a:cubicBezTo>
                <a:cubicBezTo>
                  <a:pt x="2383788" y="404385"/>
                  <a:pt x="2398731" y="399404"/>
                  <a:pt x="2416441" y="399404"/>
                </a:cubicBezTo>
                <a:cubicBezTo>
                  <a:pt x="2423267" y="399404"/>
                  <a:pt x="2429632" y="399958"/>
                  <a:pt x="2435627" y="401064"/>
                </a:cubicBezTo>
                <a:lnTo>
                  <a:pt x="2436365" y="375237"/>
                </a:lnTo>
                <a:cubicBezTo>
                  <a:pt x="2431753" y="373208"/>
                  <a:pt x="2425481" y="372193"/>
                  <a:pt x="2417640" y="372193"/>
                </a:cubicBezTo>
                <a:close/>
                <a:moveTo>
                  <a:pt x="2022387" y="413886"/>
                </a:moveTo>
                <a:cubicBezTo>
                  <a:pt x="2004215" y="386029"/>
                  <a:pt x="1977650" y="372101"/>
                  <a:pt x="1942691" y="372101"/>
                </a:cubicBezTo>
                <a:cubicBezTo>
                  <a:pt x="1912159" y="372101"/>
                  <a:pt x="1887992" y="383815"/>
                  <a:pt x="1870189" y="407337"/>
                </a:cubicBezTo>
                <a:cubicBezTo>
                  <a:pt x="1852387" y="430858"/>
                  <a:pt x="1843531" y="462681"/>
                  <a:pt x="1843531" y="502806"/>
                </a:cubicBezTo>
                <a:lnTo>
                  <a:pt x="1843531" y="506588"/>
                </a:lnTo>
                <a:cubicBezTo>
                  <a:pt x="1843531" y="546898"/>
                  <a:pt x="1852571" y="578998"/>
                  <a:pt x="1870558" y="602704"/>
                </a:cubicBezTo>
                <a:cubicBezTo>
                  <a:pt x="1888545" y="626410"/>
                  <a:pt x="1912436" y="638309"/>
                  <a:pt x="1942229" y="638309"/>
                </a:cubicBezTo>
                <a:cubicBezTo>
                  <a:pt x="1977004" y="638309"/>
                  <a:pt x="2003570" y="625672"/>
                  <a:pt x="2021741" y="600305"/>
                </a:cubicBezTo>
                <a:lnTo>
                  <a:pt x="2021741" y="632590"/>
                </a:lnTo>
                <a:cubicBezTo>
                  <a:pt x="2021280" y="657402"/>
                  <a:pt x="2014362" y="676865"/>
                  <a:pt x="2001079" y="690886"/>
                </a:cubicBezTo>
                <a:cubicBezTo>
                  <a:pt x="1987797" y="704907"/>
                  <a:pt x="1969256" y="711917"/>
                  <a:pt x="1945550" y="711917"/>
                </a:cubicBezTo>
                <a:cubicBezTo>
                  <a:pt x="1917878" y="711917"/>
                  <a:pt x="1893987" y="699557"/>
                  <a:pt x="1873879" y="674928"/>
                </a:cubicBezTo>
                <a:lnTo>
                  <a:pt x="1858013" y="691993"/>
                </a:lnTo>
                <a:cubicBezTo>
                  <a:pt x="1867330" y="705276"/>
                  <a:pt x="1880151" y="715883"/>
                  <a:pt x="1896293" y="723908"/>
                </a:cubicBezTo>
                <a:cubicBezTo>
                  <a:pt x="1912528" y="731933"/>
                  <a:pt x="1929592" y="735900"/>
                  <a:pt x="1947395" y="735900"/>
                </a:cubicBezTo>
                <a:cubicBezTo>
                  <a:pt x="1979034" y="735900"/>
                  <a:pt x="2004123" y="726214"/>
                  <a:pt x="2022571" y="706936"/>
                </a:cubicBezTo>
                <a:cubicBezTo>
                  <a:pt x="2041112" y="687658"/>
                  <a:pt x="2050336" y="661461"/>
                  <a:pt x="2050336" y="628439"/>
                </a:cubicBezTo>
                <a:lnTo>
                  <a:pt x="2050336" y="376897"/>
                </a:lnTo>
                <a:lnTo>
                  <a:pt x="2023771" y="376897"/>
                </a:lnTo>
                <a:lnTo>
                  <a:pt x="2022387" y="413886"/>
                </a:lnTo>
                <a:close/>
                <a:moveTo>
                  <a:pt x="2021649" y="566637"/>
                </a:moveTo>
                <a:cubicBezTo>
                  <a:pt x="2007075" y="597999"/>
                  <a:pt x="1982354" y="613588"/>
                  <a:pt x="1947395" y="613588"/>
                </a:cubicBezTo>
                <a:cubicBezTo>
                  <a:pt x="1923504" y="613588"/>
                  <a:pt x="1904964" y="604179"/>
                  <a:pt x="1891866" y="585270"/>
                </a:cubicBezTo>
                <a:cubicBezTo>
                  <a:pt x="1878767" y="566361"/>
                  <a:pt x="1872126" y="540533"/>
                  <a:pt x="1872126" y="507787"/>
                </a:cubicBezTo>
                <a:cubicBezTo>
                  <a:pt x="1872126" y="471260"/>
                  <a:pt x="1878767" y="443588"/>
                  <a:pt x="1892050" y="424863"/>
                </a:cubicBezTo>
                <a:cubicBezTo>
                  <a:pt x="1905333" y="406138"/>
                  <a:pt x="1923966" y="396729"/>
                  <a:pt x="1947856" y="396729"/>
                </a:cubicBezTo>
                <a:cubicBezTo>
                  <a:pt x="1965382" y="396729"/>
                  <a:pt x="1980417" y="401064"/>
                  <a:pt x="1992962" y="409643"/>
                </a:cubicBezTo>
                <a:cubicBezTo>
                  <a:pt x="2005415" y="418221"/>
                  <a:pt x="2015008" y="430766"/>
                  <a:pt x="2021649" y="447277"/>
                </a:cubicBezTo>
                <a:lnTo>
                  <a:pt x="2021649" y="566637"/>
                </a:lnTo>
                <a:close/>
                <a:moveTo>
                  <a:pt x="1808295" y="453457"/>
                </a:moveTo>
                <a:cubicBezTo>
                  <a:pt x="1807834" y="427814"/>
                  <a:pt x="1799348" y="407890"/>
                  <a:pt x="1782745" y="393501"/>
                </a:cubicBezTo>
                <a:cubicBezTo>
                  <a:pt x="1766233" y="379203"/>
                  <a:pt x="1743634" y="372008"/>
                  <a:pt x="1715039" y="372008"/>
                </a:cubicBezTo>
                <a:cubicBezTo>
                  <a:pt x="1686445" y="372008"/>
                  <a:pt x="1664030" y="379480"/>
                  <a:pt x="1645028" y="394423"/>
                </a:cubicBezTo>
                <a:cubicBezTo>
                  <a:pt x="1626027" y="409366"/>
                  <a:pt x="1616526" y="427076"/>
                  <a:pt x="1616526" y="447462"/>
                </a:cubicBezTo>
                <a:lnTo>
                  <a:pt x="1645028" y="447738"/>
                </a:lnTo>
                <a:cubicBezTo>
                  <a:pt x="1645028" y="433533"/>
                  <a:pt x="1651485" y="421357"/>
                  <a:pt x="1664491" y="411211"/>
                </a:cubicBezTo>
                <a:cubicBezTo>
                  <a:pt x="1677497" y="401064"/>
                  <a:pt x="1693824" y="395991"/>
                  <a:pt x="1713564" y="395991"/>
                </a:cubicBezTo>
                <a:cubicBezTo>
                  <a:pt x="1735240" y="395991"/>
                  <a:pt x="1751752" y="401249"/>
                  <a:pt x="1763005" y="411764"/>
                </a:cubicBezTo>
                <a:cubicBezTo>
                  <a:pt x="1774351" y="422280"/>
                  <a:pt x="1779977" y="436762"/>
                  <a:pt x="1779977" y="455026"/>
                </a:cubicBezTo>
                <a:lnTo>
                  <a:pt x="1779977" y="484174"/>
                </a:lnTo>
                <a:lnTo>
                  <a:pt x="1728507" y="484174"/>
                </a:lnTo>
                <a:cubicBezTo>
                  <a:pt x="1691334" y="484174"/>
                  <a:pt x="1662370" y="491461"/>
                  <a:pt x="1641523" y="506035"/>
                </a:cubicBezTo>
                <a:cubicBezTo>
                  <a:pt x="1620677" y="520609"/>
                  <a:pt x="1610346" y="540349"/>
                  <a:pt x="1610346" y="565346"/>
                </a:cubicBezTo>
                <a:cubicBezTo>
                  <a:pt x="1610346" y="586377"/>
                  <a:pt x="1618002" y="603810"/>
                  <a:pt x="1633222" y="617554"/>
                </a:cubicBezTo>
                <a:cubicBezTo>
                  <a:pt x="1648441" y="631298"/>
                  <a:pt x="1668458" y="638216"/>
                  <a:pt x="1693178" y="638216"/>
                </a:cubicBezTo>
                <a:cubicBezTo>
                  <a:pt x="1710427" y="638216"/>
                  <a:pt x="1726754" y="634711"/>
                  <a:pt x="1742158" y="627701"/>
                </a:cubicBezTo>
                <a:cubicBezTo>
                  <a:pt x="1757563" y="620691"/>
                  <a:pt x="1770292" y="610636"/>
                  <a:pt x="1780254" y="597723"/>
                </a:cubicBezTo>
                <a:cubicBezTo>
                  <a:pt x="1781084" y="613496"/>
                  <a:pt x="1782837" y="625487"/>
                  <a:pt x="1785696" y="633512"/>
                </a:cubicBezTo>
                <a:lnTo>
                  <a:pt x="1816044" y="633512"/>
                </a:lnTo>
                <a:lnTo>
                  <a:pt x="1816044" y="630653"/>
                </a:lnTo>
                <a:cubicBezTo>
                  <a:pt x="1810786" y="618292"/>
                  <a:pt x="1808203" y="599752"/>
                  <a:pt x="1808203" y="574847"/>
                </a:cubicBezTo>
                <a:lnTo>
                  <a:pt x="1808203" y="453365"/>
                </a:lnTo>
                <a:close/>
                <a:moveTo>
                  <a:pt x="1780069" y="562671"/>
                </a:moveTo>
                <a:cubicBezTo>
                  <a:pt x="1773244" y="577983"/>
                  <a:pt x="1762359" y="590251"/>
                  <a:pt x="1747416" y="599475"/>
                </a:cubicBezTo>
                <a:cubicBezTo>
                  <a:pt x="1732473" y="608699"/>
                  <a:pt x="1715501" y="613219"/>
                  <a:pt x="1696499" y="613219"/>
                </a:cubicBezTo>
                <a:cubicBezTo>
                  <a:pt x="1679434" y="613219"/>
                  <a:pt x="1665506" y="608515"/>
                  <a:pt x="1654898" y="599014"/>
                </a:cubicBezTo>
                <a:cubicBezTo>
                  <a:pt x="1644291" y="589513"/>
                  <a:pt x="1638848" y="577614"/>
                  <a:pt x="1638848" y="563224"/>
                </a:cubicBezTo>
                <a:cubicBezTo>
                  <a:pt x="1638848" y="545699"/>
                  <a:pt x="1646873" y="531862"/>
                  <a:pt x="1662831" y="521808"/>
                </a:cubicBezTo>
                <a:cubicBezTo>
                  <a:pt x="1678789" y="511754"/>
                  <a:pt x="1700927" y="506588"/>
                  <a:pt x="1729245" y="506312"/>
                </a:cubicBezTo>
                <a:lnTo>
                  <a:pt x="1779977" y="506312"/>
                </a:lnTo>
                <a:lnTo>
                  <a:pt x="1779977" y="562763"/>
                </a:lnTo>
                <a:close/>
                <a:moveTo>
                  <a:pt x="936155" y="593018"/>
                </a:moveTo>
                <a:lnTo>
                  <a:pt x="808770" y="288069"/>
                </a:lnTo>
                <a:lnTo>
                  <a:pt x="770121" y="288069"/>
                </a:lnTo>
                <a:lnTo>
                  <a:pt x="770121" y="633512"/>
                </a:lnTo>
                <a:lnTo>
                  <a:pt x="799269" y="633512"/>
                </a:lnTo>
                <a:lnTo>
                  <a:pt x="799269" y="482144"/>
                </a:lnTo>
                <a:lnTo>
                  <a:pt x="796871" y="330039"/>
                </a:lnTo>
                <a:lnTo>
                  <a:pt x="924994" y="633512"/>
                </a:lnTo>
                <a:lnTo>
                  <a:pt x="947501" y="633512"/>
                </a:lnTo>
                <a:lnTo>
                  <a:pt x="1076085" y="328840"/>
                </a:lnTo>
                <a:lnTo>
                  <a:pt x="1073687" y="483067"/>
                </a:lnTo>
                <a:lnTo>
                  <a:pt x="1073687" y="633512"/>
                </a:lnTo>
                <a:lnTo>
                  <a:pt x="1102835" y="633512"/>
                </a:lnTo>
                <a:lnTo>
                  <a:pt x="1102835" y="288069"/>
                </a:lnTo>
                <a:lnTo>
                  <a:pt x="1063909" y="288069"/>
                </a:lnTo>
                <a:lnTo>
                  <a:pt x="935971" y="593018"/>
                </a:lnTo>
                <a:close/>
                <a:moveTo>
                  <a:pt x="687658" y="61617"/>
                </a:moveTo>
                <a:cubicBezTo>
                  <a:pt x="666442" y="61617"/>
                  <a:pt x="650484" y="70011"/>
                  <a:pt x="639692" y="86707"/>
                </a:cubicBezTo>
                <a:lnTo>
                  <a:pt x="639692" y="0"/>
                </a:lnTo>
                <a:lnTo>
                  <a:pt x="622812" y="0"/>
                </a:lnTo>
                <a:lnTo>
                  <a:pt x="622812" y="218058"/>
                </a:lnTo>
                <a:lnTo>
                  <a:pt x="638678" y="218058"/>
                </a:lnTo>
                <a:lnTo>
                  <a:pt x="639416" y="197027"/>
                </a:lnTo>
                <a:cubicBezTo>
                  <a:pt x="650392" y="212893"/>
                  <a:pt x="666535" y="220918"/>
                  <a:pt x="687934" y="220918"/>
                </a:cubicBezTo>
                <a:cubicBezTo>
                  <a:pt x="705829" y="220918"/>
                  <a:pt x="720034" y="213907"/>
                  <a:pt x="730642" y="199794"/>
                </a:cubicBezTo>
                <a:cubicBezTo>
                  <a:pt x="741250" y="185774"/>
                  <a:pt x="746508" y="166772"/>
                  <a:pt x="746508" y="142789"/>
                </a:cubicBezTo>
                <a:lnTo>
                  <a:pt x="746508" y="140207"/>
                </a:lnTo>
                <a:cubicBezTo>
                  <a:pt x="746508" y="115486"/>
                  <a:pt x="741250" y="96208"/>
                  <a:pt x="730642" y="82371"/>
                </a:cubicBezTo>
                <a:cubicBezTo>
                  <a:pt x="720127" y="68535"/>
                  <a:pt x="705737" y="61617"/>
                  <a:pt x="687565" y="61617"/>
                </a:cubicBezTo>
                <a:close/>
                <a:moveTo>
                  <a:pt x="717636" y="189463"/>
                </a:moveTo>
                <a:cubicBezTo>
                  <a:pt x="709703" y="200532"/>
                  <a:pt x="698819" y="206067"/>
                  <a:pt x="684798" y="206067"/>
                </a:cubicBezTo>
                <a:cubicBezTo>
                  <a:pt x="663214" y="206067"/>
                  <a:pt x="648178" y="196381"/>
                  <a:pt x="639692" y="177103"/>
                </a:cubicBezTo>
                <a:lnTo>
                  <a:pt x="639692" y="107830"/>
                </a:lnTo>
                <a:cubicBezTo>
                  <a:pt x="643566" y="97499"/>
                  <a:pt x="649285" y="89658"/>
                  <a:pt x="656849" y="84308"/>
                </a:cubicBezTo>
                <a:cubicBezTo>
                  <a:pt x="664413" y="78958"/>
                  <a:pt x="673637" y="76283"/>
                  <a:pt x="684521" y="76283"/>
                </a:cubicBezTo>
                <a:cubicBezTo>
                  <a:pt x="698819" y="76283"/>
                  <a:pt x="709888" y="81818"/>
                  <a:pt x="717728" y="92795"/>
                </a:cubicBezTo>
                <a:cubicBezTo>
                  <a:pt x="725569" y="103864"/>
                  <a:pt x="729535" y="119452"/>
                  <a:pt x="729535" y="139745"/>
                </a:cubicBezTo>
                <a:cubicBezTo>
                  <a:pt x="729535" y="161791"/>
                  <a:pt x="725569" y="178394"/>
                  <a:pt x="717728" y="189463"/>
                </a:cubicBezTo>
                <a:close/>
                <a:moveTo>
                  <a:pt x="1339341" y="453457"/>
                </a:moveTo>
                <a:cubicBezTo>
                  <a:pt x="1338880" y="427814"/>
                  <a:pt x="1330394" y="407890"/>
                  <a:pt x="1313791" y="393501"/>
                </a:cubicBezTo>
                <a:cubicBezTo>
                  <a:pt x="1297279" y="379203"/>
                  <a:pt x="1274680" y="372008"/>
                  <a:pt x="1246086" y="372008"/>
                </a:cubicBezTo>
                <a:cubicBezTo>
                  <a:pt x="1217491" y="372008"/>
                  <a:pt x="1195076" y="379480"/>
                  <a:pt x="1176075" y="394423"/>
                </a:cubicBezTo>
                <a:cubicBezTo>
                  <a:pt x="1157073" y="409366"/>
                  <a:pt x="1147572" y="427076"/>
                  <a:pt x="1147572" y="447462"/>
                </a:cubicBezTo>
                <a:lnTo>
                  <a:pt x="1176075" y="447738"/>
                </a:lnTo>
                <a:cubicBezTo>
                  <a:pt x="1176075" y="433533"/>
                  <a:pt x="1182531" y="421357"/>
                  <a:pt x="1195537" y="411211"/>
                </a:cubicBezTo>
                <a:cubicBezTo>
                  <a:pt x="1208543" y="401064"/>
                  <a:pt x="1224870" y="395991"/>
                  <a:pt x="1244610" y="395991"/>
                </a:cubicBezTo>
                <a:cubicBezTo>
                  <a:pt x="1266286" y="395991"/>
                  <a:pt x="1282798" y="401249"/>
                  <a:pt x="1294051" y="411764"/>
                </a:cubicBezTo>
                <a:cubicBezTo>
                  <a:pt x="1305397" y="422280"/>
                  <a:pt x="1311023" y="436762"/>
                  <a:pt x="1311023" y="455026"/>
                </a:cubicBezTo>
                <a:lnTo>
                  <a:pt x="1311023" y="484174"/>
                </a:lnTo>
                <a:lnTo>
                  <a:pt x="1259553" y="484174"/>
                </a:lnTo>
                <a:cubicBezTo>
                  <a:pt x="1222380" y="484174"/>
                  <a:pt x="1193416" y="491461"/>
                  <a:pt x="1172569" y="506035"/>
                </a:cubicBezTo>
                <a:cubicBezTo>
                  <a:pt x="1151723" y="520609"/>
                  <a:pt x="1141392" y="540349"/>
                  <a:pt x="1141392" y="565346"/>
                </a:cubicBezTo>
                <a:cubicBezTo>
                  <a:pt x="1141392" y="586377"/>
                  <a:pt x="1149048" y="603810"/>
                  <a:pt x="1164268" y="617554"/>
                </a:cubicBezTo>
                <a:cubicBezTo>
                  <a:pt x="1179487" y="631298"/>
                  <a:pt x="1199504" y="638216"/>
                  <a:pt x="1224224" y="638216"/>
                </a:cubicBezTo>
                <a:cubicBezTo>
                  <a:pt x="1241473" y="638216"/>
                  <a:pt x="1257800" y="634711"/>
                  <a:pt x="1273204" y="627701"/>
                </a:cubicBezTo>
                <a:cubicBezTo>
                  <a:pt x="1288609" y="620691"/>
                  <a:pt x="1301338" y="610636"/>
                  <a:pt x="1311300" y="597723"/>
                </a:cubicBezTo>
                <a:cubicBezTo>
                  <a:pt x="1312130" y="613496"/>
                  <a:pt x="1313883" y="625487"/>
                  <a:pt x="1316742" y="633512"/>
                </a:cubicBezTo>
                <a:lnTo>
                  <a:pt x="1347090" y="633512"/>
                </a:lnTo>
                <a:lnTo>
                  <a:pt x="1347090" y="630653"/>
                </a:lnTo>
                <a:cubicBezTo>
                  <a:pt x="1341832" y="618292"/>
                  <a:pt x="1339249" y="599752"/>
                  <a:pt x="1339249" y="574847"/>
                </a:cubicBezTo>
                <a:lnTo>
                  <a:pt x="1339249" y="453365"/>
                </a:lnTo>
                <a:close/>
                <a:moveTo>
                  <a:pt x="1311116" y="562671"/>
                </a:moveTo>
                <a:cubicBezTo>
                  <a:pt x="1304290" y="577983"/>
                  <a:pt x="1293405" y="590251"/>
                  <a:pt x="1278462" y="599475"/>
                </a:cubicBezTo>
                <a:cubicBezTo>
                  <a:pt x="1263519" y="608699"/>
                  <a:pt x="1246547" y="613219"/>
                  <a:pt x="1227545" y="613219"/>
                </a:cubicBezTo>
                <a:cubicBezTo>
                  <a:pt x="1210480" y="613219"/>
                  <a:pt x="1196552" y="608515"/>
                  <a:pt x="1185944" y="599014"/>
                </a:cubicBezTo>
                <a:cubicBezTo>
                  <a:pt x="1175337" y="589513"/>
                  <a:pt x="1169894" y="577614"/>
                  <a:pt x="1169894" y="563224"/>
                </a:cubicBezTo>
                <a:cubicBezTo>
                  <a:pt x="1169894" y="545699"/>
                  <a:pt x="1177919" y="531862"/>
                  <a:pt x="1193877" y="521808"/>
                </a:cubicBezTo>
                <a:cubicBezTo>
                  <a:pt x="1209835" y="511754"/>
                  <a:pt x="1231973" y="506588"/>
                  <a:pt x="1260291" y="506312"/>
                </a:cubicBezTo>
                <a:lnTo>
                  <a:pt x="1311023" y="506312"/>
                </a:lnTo>
                <a:lnTo>
                  <a:pt x="1311023" y="562763"/>
                </a:lnTo>
                <a:close/>
                <a:moveTo>
                  <a:pt x="130706" y="288069"/>
                </a:moveTo>
                <a:lnTo>
                  <a:pt x="0" y="633604"/>
                </a:lnTo>
                <a:lnTo>
                  <a:pt x="30624" y="633604"/>
                </a:lnTo>
                <a:lnTo>
                  <a:pt x="66229" y="536567"/>
                </a:lnTo>
                <a:lnTo>
                  <a:pt x="223039" y="536567"/>
                </a:lnTo>
                <a:lnTo>
                  <a:pt x="258829" y="633604"/>
                </a:lnTo>
                <a:lnTo>
                  <a:pt x="289176" y="633604"/>
                </a:lnTo>
                <a:lnTo>
                  <a:pt x="158470" y="288161"/>
                </a:lnTo>
                <a:lnTo>
                  <a:pt x="130706" y="288161"/>
                </a:lnTo>
                <a:close/>
                <a:moveTo>
                  <a:pt x="75177" y="511846"/>
                </a:moveTo>
                <a:lnTo>
                  <a:pt x="144450" y="323674"/>
                </a:lnTo>
                <a:lnTo>
                  <a:pt x="213723" y="511846"/>
                </a:lnTo>
                <a:lnTo>
                  <a:pt x="75177" y="511846"/>
                </a:lnTo>
                <a:close/>
                <a:moveTo>
                  <a:pt x="1497627" y="372101"/>
                </a:moveTo>
                <a:cubicBezTo>
                  <a:pt x="1480194" y="372101"/>
                  <a:pt x="1464328" y="376252"/>
                  <a:pt x="1449939" y="384553"/>
                </a:cubicBezTo>
                <a:cubicBezTo>
                  <a:pt x="1435549" y="392855"/>
                  <a:pt x="1423558" y="404939"/>
                  <a:pt x="1413872" y="420712"/>
                </a:cubicBezTo>
                <a:lnTo>
                  <a:pt x="1412950" y="376805"/>
                </a:lnTo>
                <a:lnTo>
                  <a:pt x="1385923" y="376805"/>
                </a:lnTo>
                <a:lnTo>
                  <a:pt x="1385923" y="633512"/>
                </a:lnTo>
                <a:lnTo>
                  <a:pt x="1414149" y="633512"/>
                </a:lnTo>
                <a:lnTo>
                  <a:pt x="1414149" y="457700"/>
                </a:lnTo>
                <a:cubicBezTo>
                  <a:pt x="1420606" y="439068"/>
                  <a:pt x="1430660" y="424217"/>
                  <a:pt x="1444127" y="413240"/>
                </a:cubicBezTo>
                <a:cubicBezTo>
                  <a:pt x="1457595" y="402264"/>
                  <a:pt x="1473183" y="396729"/>
                  <a:pt x="1490709" y="396729"/>
                </a:cubicBezTo>
                <a:cubicBezTo>
                  <a:pt x="1511740" y="396729"/>
                  <a:pt x="1527052" y="402356"/>
                  <a:pt x="1536645" y="413609"/>
                </a:cubicBezTo>
                <a:cubicBezTo>
                  <a:pt x="1546238" y="424863"/>
                  <a:pt x="1551035" y="441927"/>
                  <a:pt x="1551219" y="464895"/>
                </a:cubicBezTo>
                <a:lnTo>
                  <a:pt x="1551219" y="633604"/>
                </a:lnTo>
                <a:lnTo>
                  <a:pt x="1579445" y="633604"/>
                </a:lnTo>
                <a:lnTo>
                  <a:pt x="1579445" y="465172"/>
                </a:lnTo>
                <a:cubicBezTo>
                  <a:pt x="1579261" y="434179"/>
                  <a:pt x="1572527" y="410934"/>
                  <a:pt x="1559060" y="395438"/>
                </a:cubicBezTo>
                <a:cubicBezTo>
                  <a:pt x="1545593" y="379941"/>
                  <a:pt x="1525115" y="372193"/>
                  <a:pt x="1497627" y="372193"/>
                </a:cubicBezTo>
                <a:close/>
                <a:moveTo>
                  <a:pt x="2189436" y="372101"/>
                </a:moveTo>
                <a:cubicBezTo>
                  <a:pt x="2169512" y="372101"/>
                  <a:pt x="2150971" y="377727"/>
                  <a:pt x="2133907" y="389073"/>
                </a:cubicBezTo>
                <a:cubicBezTo>
                  <a:pt x="2116842" y="400419"/>
                  <a:pt x="2103467" y="415915"/>
                  <a:pt x="2093966" y="435655"/>
                </a:cubicBezTo>
                <a:cubicBezTo>
                  <a:pt x="2084373" y="455394"/>
                  <a:pt x="2079576" y="477625"/>
                  <a:pt x="2079576" y="502345"/>
                </a:cubicBezTo>
                <a:lnTo>
                  <a:pt x="2079576" y="512584"/>
                </a:lnTo>
                <a:cubicBezTo>
                  <a:pt x="2079576" y="536474"/>
                  <a:pt x="2084465" y="558059"/>
                  <a:pt x="2094243" y="577245"/>
                </a:cubicBezTo>
                <a:cubicBezTo>
                  <a:pt x="2104021" y="596431"/>
                  <a:pt x="2117764" y="611466"/>
                  <a:pt x="2135382" y="622166"/>
                </a:cubicBezTo>
                <a:cubicBezTo>
                  <a:pt x="2153001" y="632959"/>
                  <a:pt x="2172740" y="638309"/>
                  <a:pt x="2194601" y="638309"/>
                </a:cubicBezTo>
                <a:cubicBezTo>
                  <a:pt x="2234265" y="638309"/>
                  <a:pt x="2264612" y="623181"/>
                  <a:pt x="2285459" y="593018"/>
                </a:cubicBezTo>
                <a:lnTo>
                  <a:pt x="2267656" y="579459"/>
                </a:lnTo>
                <a:cubicBezTo>
                  <a:pt x="2258155" y="591635"/>
                  <a:pt x="2247640" y="600490"/>
                  <a:pt x="2236018" y="606024"/>
                </a:cubicBezTo>
                <a:cubicBezTo>
                  <a:pt x="2224395" y="611559"/>
                  <a:pt x="2211020" y="614326"/>
                  <a:pt x="2195800" y="614326"/>
                </a:cubicBezTo>
                <a:cubicBezTo>
                  <a:pt x="2170526" y="614326"/>
                  <a:pt x="2149495" y="604641"/>
                  <a:pt x="2132800" y="585270"/>
                </a:cubicBezTo>
                <a:cubicBezTo>
                  <a:pt x="2116104" y="565899"/>
                  <a:pt x="2107802" y="541640"/>
                  <a:pt x="2107802" y="512584"/>
                </a:cubicBezTo>
                <a:lnTo>
                  <a:pt x="2107802" y="507142"/>
                </a:lnTo>
                <a:lnTo>
                  <a:pt x="2290993" y="507142"/>
                </a:lnTo>
                <a:lnTo>
                  <a:pt x="2290993" y="491276"/>
                </a:lnTo>
                <a:cubicBezTo>
                  <a:pt x="2290993" y="454380"/>
                  <a:pt x="2281861" y="425324"/>
                  <a:pt x="2263598" y="404108"/>
                </a:cubicBezTo>
                <a:cubicBezTo>
                  <a:pt x="2245334" y="382893"/>
                  <a:pt x="2220613" y="372193"/>
                  <a:pt x="2189436" y="372193"/>
                </a:cubicBezTo>
                <a:close/>
                <a:moveTo>
                  <a:pt x="2262767" y="482882"/>
                </a:moveTo>
                <a:lnTo>
                  <a:pt x="2108817" y="482882"/>
                </a:lnTo>
                <a:cubicBezTo>
                  <a:pt x="2111953" y="456501"/>
                  <a:pt x="2120901" y="435470"/>
                  <a:pt x="2135475" y="419789"/>
                </a:cubicBezTo>
                <a:cubicBezTo>
                  <a:pt x="2150141" y="404108"/>
                  <a:pt x="2168128" y="396268"/>
                  <a:pt x="2189436" y="396268"/>
                </a:cubicBezTo>
                <a:cubicBezTo>
                  <a:pt x="2210743" y="396268"/>
                  <a:pt x="2228362" y="404016"/>
                  <a:pt x="2241644" y="419513"/>
                </a:cubicBezTo>
                <a:cubicBezTo>
                  <a:pt x="2254927" y="435009"/>
                  <a:pt x="2261937" y="455118"/>
                  <a:pt x="2262767" y="479746"/>
                </a:cubicBezTo>
                <a:lnTo>
                  <a:pt x="2262767" y="482790"/>
                </a:lnTo>
                <a:close/>
                <a:moveTo>
                  <a:pt x="513599" y="315649"/>
                </a:moveTo>
                <a:cubicBezTo>
                  <a:pt x="492752" y="297293"/>
                  <a:pt x="464434" y="288161"/>
                  <a:pt x="428552" y="288161"/>
                </a:cubicBezTo>
                <a:lnTo>
                  <a:pt x="310853" y="288161"/>
                </a:lnTo>
                <a:lnTo>
                  <a:pt x="310853" y="633604"/>
                </a:lnTo>
                <a:lnTo>
                  <a:pt x="340001" y="633604"/>
                </a:lnTo>
                <a:lnTo>
                  <a:pt x="340001" y="492937"/>
                </a:lnTo>
                <a:lnTo>
                  <a:pt x="427814" y="492937"/>
                </a:lnTo>
                <a:cubicBezTo>
                  <a:pt x="465818" y="492937"/>
                  <a:pt x="494781" y="484081"/>
                  <a:pt x="514798" y="466463"/>
                </a:cubicBezTo>
                <a:cubicBezTo>
                  <a:pt x="534814" y="448845"/>
                  <a:pt x="544776" y="423756"/>
                  <a:pt x="544776" y="391379"/>
                </a:cubicBezTo>
                <a:cubicBezTo>
                  <a:pt x="544776" y="359002"/>
                  <a:pt x="534353" y="334005"/>
                  <a:pt x="513599" y="315649"/>
                </a:cubicBezTo>
                <a:close/>
                <a:moveTo>
                  <a:pt x="493306" y="448015"/>
                </a:moveTo>
                <a:cubicBezTo>
                  <a:pt x="478455" y="461482"/>
                  <a:pt x="456870" y="468216"/>
                  <a:pt x="428552" y="468216"/>
                </a:cubicBezTo>
                <a:lnTo>
                  <a:pt x="340001" y="468216"/>
                </a:lnTo>
                <a:lnTo>
                  <a:pt x="340001" y="312790"/>
                </a:lnTo>
                <a:lnTo>
                  <a:pt x="430397" y="312790"/>
                </a:lnTo>
                <a:cubicBezTo>
                  <a:pt x="457608" y="313066"/>
                  <a:pt x="478639" y="320353"/>
                  <a:pt x="493398" y="334559"/>
                </a:cubicBezTo>
                <a:cubicBezTo>
                  <a:pt x="508156" y="348764"/>
                  <a:pt x="515628" y="367765"/>
                  <a:pt x="515628" y="391748"/>
                </a:cubicBezTo>
                <a:cubicBezTo>
                  <a:pt x="515628" y="415731"/>
                  <a:pt x="508156" y="434640"/>
                  <a:pt x="493306" y="448107"/>
                </a:cubicBezTo>
                <a:close/>
                <a:moveTo>
                  <a:pt x="587299" y="633604"/>
                </a:moveTo>
                <a:lnTo>
                  <a:pt x="616448" y="633604"/>
                </a:lnTo>
                <a:lnTo>
                  <a:pt x="616448" y="288069"/>
                </a:lnTo>
                <a:lnTo>
                  <a:pt x="587299" y="288069"/>
                </a:lnTo>
                <a:lnTo>
                  <a:pt x="587299" y="633512"/>
                </a:lnTo>
                <a:close/>
                <a:moveTo>
                  <a:pt x="601873" y="78958"/>
                </a:moveTo>
                <a:lnTo>
                  <a:pt x="602335" y="63462"/>
                </a:lnTo>
                <a:cubicBezTo>
                  <a:pt x="599567" y="62263"/>
                  <a:pt x="595878" y="61617"/>
                  <a:pt x="591081" y="61617"/>
                </a:cubicBezTo>
                <a:cubicBezTo>
                  <a:pt x="571249" y="61617"/>
                  <a:pt x="556768" y="70657"/>
                  <a:pt x="547820" y="88828"/>
                </a:cubicBezTo>
                <a:lnTo>
                  <a:pt x="547543" y="64384"/>
                </a:lnTo>
                <a:lnTo>
                  <a:pt x="530940" y="64384"/>
                </a:lnTo>
                <a:lnTo>
                  <a:pt x="530940" y="217966"/>
                </a:lnTo>
                <a:lnTo>
                  <a:pt x="547820" y="217966"/>
                </a:lnTo>
                <a:lnTo>
                  <a:pt x="547820" y="112534"/>
                </a:lnTo>
                <a:cubicBezTo>
                  <a:pt x="550956" y="101281"/>
                  <a:pt x="556214" y="92702"/>
                  <a:pt x="563501" y="86799"/>
                </a:cubicBezTo>
                <a:cubicBezTo>
                  <a:pt x="570880" y="80895"/>
                  <a:pt x="579828" y="77944"/>
                  <a:pt x="590436" y="77944"/>
                </a:cubicBezTo>
                <a:cubicBezTo>
                  <a:pt x="594494" y="77944"/>
                  <a:pt x="598368" y="78313"/>
                  <a:pt x="601966" y="78958"/>
                </a:cubicBezTo>
                <a:close/>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29" name="Shape 1529"/>
        <p:cNvGrpSpPr/>
        <p:nvPr/>
      </p:nvGrpSpPr>
      <p:grpSpPr>
        <a:xfrm>
          <a:off x="0" y="0"/>
          <a:ext cx="0" cy="0"/>
          <a:chOff x="0" y="0"/>
          <a:chExt cx="0" cy="0"/>
        </a:xfrm>
      </p:grpSpPr>
      <p:pic>
        <p:nvPicPr>
          <p:cNvPr id="1530" name="Google Shape;1530;p107"/>
          <p:cNvPicPr preferRelativeResize="0"/>
          <p:nvPr/>
        </p:nvPicPr>
        <p:blipFill rotWithShape="1">
          <a:blip r:embed="rId3">
            <a:alphaModFix/>
          </a:blip>
          <a:srcRect b="10" l="0" r="0" t="0"/>
          <a:stretch/>
        </p:blipFill>
        <p:spPr>
          <a:xfrm>
            <a:off x="4325112" y="859536"/>
            <a:ext cx="4233672" cy="3939154"/>
          </a:xfrm>
          <a:prstGeom prst="rect">
            <a:avLst/>
          </a:prstGeom>
          <a:noFill/>
          <a:ln>
            <a:noFill/>
          </a:ln>
        </p:spPr>
      </p:pic>
      <p:sp>
        <p:nvSpPr>
          <p:cNvPr id="1531" name="Google Shape;1531;p107"/>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Acelere o desenvolvimento de aplicativos</a:t>
            </a:r>
            <a:endParaRPr/>
          </a:p>
        </p:txBody>
      </p:sp>
      <p:sp>
        <p:nvSpPr>
          <p:cNvPr id="1532" name="Google Shape;1532;p107"/>
          <p:cNvSpPr txBox="1"/>
          <p:nvPr>
            <p:ph idx="1" type="body"/>
          </p:nvPr>
        </p:nvSpPr>
        <p:spPr>
          <a:xfrm>
            <a:off x="311146" y="2566307"/>
            <a:ext cx="4197000" cy="2328900"/>
          </a:xfrm>
          <a:prstGeom prst="rect">
            <a:avLst/>
          </a:prstGeom>
        </p:spPr>
        <p:txBody>
          <a:bodyPr anchorCtr="0" anchor="t" bIns="0" lIns="0" spcFirstLastPara="1" rIns="0" wrap="square" tIns="0">
            <a:normAutofit/>
          </a:bodyPr>
          <a:lstStyle/>
          <a:p>
            <a:pPr indent="-130175" lvl="0" marL="114300" rtl="0" algn="l">
              <a:spcBef>
                <a:spcPts val="1000"/>
              </a:spcBef>
              <a:spcAft>
                <a:spcPts val="0"/>
              </a:spcAft>
              <a:buSzPts val="1150"/>
              <a:buChar char="●"/>
            </a:pPr>
            <a:r>
              <a:rPr lang="en" sz="1150"/>
              <a:t>Capacite as equipes de TI e de negócios a criar aplicativos escaláveis, seguros e em conformidade</a:t>
            </a:r>
            <a:endParaRPr sz="1150"/>
          </a:p>
          <a:p>
            <a:pPr indent="-130175" lvl="0" marL="114300" rtl="0" algn="l">
              <a:spcBef>
                <a:spcPts val="1000"/>
              </a:spcBef>
              <a:spcAft>
                <a:spcPts val="0"/>
              </a:spcAft>
              <a:buSzPts val="1150"/>
              <a:buChar char="●"/>
            </a:pPr>
            <a:r>
              <a:rPr lang="en" sz="1150"/>
              <a:t>Resolva problemas empresariais complexos em escala de maneira simples e rápida com aplicativos web e mobile que funcionam em qualquer dispositivo.</a:t>
            </a:r>
            <a:endParaRPr sz="1150"/>
          </a:p>
          <a:p>
            <a:pPr indent="-130175" lvl="0" marL="114300" rtl="0" algn="l">
              <a:spcBef>
                <a:spcPts val="1000"/>
              </a:spcBef>
              <a:spcAft>
                <a:spcPts val="700"/>
              </a:spcAft>
              <a:buSzPts val="1150"/>
              <a:buChar char="●"/>
            </a:pPr>
            <a:r>
              <a:rPr lang="en" sz="1150"/>
              <a:t>Crie aplicativos empresariais totalmente integrados ao seu ecossistema tecnológico</a:t>
            </a:r>
            <a:endParaRPr sz="1150"/>
          </a:p>
        </p:txBody>
      </p:sp>
      <p:pic>
        <p:nvPicPr>
          <p:cNvPr id="1533" name="Google Shape;1533;p107"/>
          <p:cNvPicPr preferRelativeResize="0"/>
          <p:nvPr/>
        </p:nvPicPr>
        <p:blipFill rotWithShape="1">
          <a:blip r:embed="rId4">
            <a:alphaModFix/>
          </a:blip>
          <a:srcRect b="0" l="0" r="0" t="0"/>
          <a:stretch/>
        </p:blipFill>
        <p:spPr>
          <a:xfrm>
            <a:off x="8097775" y="247850"/>
            <a:ext cx="805200" cy="805200"/>
          </a:xfrm>
          <a:prstGeom prst="rect">
            <a:avLst/>
          </a:prstGeom>
          <a:noFill/>
          <a:ln>
            <a:noFill/>
          </a:ln>
        </p:spPr>
      </p:pic>
      <p:pic>
        <p:nvPicPr>
          <p:cNvPr id="1534" name="Google Shape;1534;p107"/>
          <p:cNvPicPr preferRelativeResize="0"/>
          <p:nvPr/>
        </p:nvPicPr>
        <p:blipFill>
          <a:blip r:embed="rId5">
            <a:alphaModFix/>
          </a:blip>
          <a:stretch>
            <a:fillRect/>
          </a:stretch>
        </p:blipFill>
        <p:spPr>
          <a:xfrm>
            <a:off x="372700" y="2133723"/>
            <a:ext cx="1182100" cy="357000"/>
          </a:xfrm>
          <a:prstGeom prst="rect">
            <a:avLst/>
          </a:prstGeom>
          <a:noFill/>
          <a:ln>
            <a:noFill/>
          </a:ln>
        </p:spPr>
      </p:pic>
      <p:pic>
        <p:nvPicPr>
          <p:cNvPr id="1535" name="Google Shape;1535;p107"/>
          <p:cNvPicPr preferRelativeResize="0"/>
          <p:nvPr/>
        </p:nvPicPr>
        <p:blipFill rotWithShape="1">
          <a:blip r:embed="rId6">
            <a:alphaModFix/>
          </a:blip>
          <a:srcRect b="0" l="0" r="0" t="0"/>
          <a:stretch/>
        </p:blipFill>
        <p:spPr>
          <a:xfrm>
            <a:off x="4955350" y="776725"/>
            <a:ext cx="2886900" cy="3989699"/>
          </a:xfrm>
          <a:prstGeom prst="rect">
            <a:avLst/>
          </a:prstGeom>
          <a:noFill/>
          <a:ln>
            <a:noFill/>
          </a:ln>
        </p:spPr>
      </p:pic>
      <p:sp>
        <p:nvSpPr>
          <p:cNvPr id="1536" name="Google Shape;1536;p107"/>
          <p:cNvSpPr/>
          <p:nvPr/>
        </p:nvSpPr>
        <p:spPr>
          <a:xfrm>
            <a:off x="365703" y="960120"/>
            <a:ext cx="3252280" cy="1124668"/>
          </a:xfrm>
          <a:custGeom>
            <a:rect b="b" l="l" r="r" t="t"/>
            <a:pathLst>
              <a:path extrusionOk="0" h="729120" w="2115304">
                <a:moveTo>
                  <a:pt x="168036" y="31230"/>
                </a:moveTo>
                <a:cubicBezTo>
                  <a:pt x="171623" y="31230"/>
                  <a:pt x="174474" y="30127"/>
                  <a:pt x="176590" y="28015"/>
                </a:cubicBezTo>
                <a:cubicBezTo>
                  <a:pt x="178705" y="25902"/>
                  <a:pt x="179809" y="23239"/>
                  <a:pt x="179809" y="20024"/>
                </a:cubicBezTo>
                <a:cubicBezTo>
                  <a:pt x="179809" y="16809"/>
                  <a:pt x="178705" y="14145"/>
                  <a:pt x="176590" y="11941"/>
                </a:cubicBezTo>
                <a:cubicBezTo>
                  <a:pt x="174474" y="9736"/>
                  <a:pt x="171623" y="8634"/>
                  <a:pt x="168036" y="8634"/>
                </a:cubicBezTo>
                <a:cubicBezTo>
                  <a:pt x="164449" y="8634"/>
                  <a:pt x="161598" y="9736"/>
                  <a:pt x="159574" y="11941"/>
                </a:cubicBezTo>
                <a:cubicBezTo>
                  <a:pt x="157459" y="14145"/>
                  <a:pt x="156447" y="16809"/>
                  <a:pt x="156447" y="20024"/>
                </a:cubicBezTo>
                <a:cubicBezTo>
                  <a:pt x="156447" y="23239"/>
                  <a:pt x="157459" y="25902"/>
                  <a:pt x="159574" y="28015"/>
                </a:cubicBezTo>
                <a:cubicBezTo>
                  <a:pt x="161690" y="30127"/>
                  <a:pt x="164449" y="31230"/>
                  <a:pt x="168036" y="31230"/>
                </a:cubicBezTo>
                <a:close/>
                <a:moveTo>
                  <a:pt x="159390" y="217138"/>
                </a:moveTo>
                <a:lnTo>
                  <a:pt x="176406" y="217138"/>
                </a:lnTo>
                <a:lnTo>
                  <a:pt x="176406" y="64204"/>
                </a:lnTo>
                <a:lnTo>
                  <a:pt x="159390" y="64204"/>
                </a:lnTo>
                <a:lnTo>
                  <a:pt x="159390" y="217138"/>
                </a:lnTo>
                <a:close/>
                <a:moveTo>
                  <a:pt x="1869090" y="370531"/>
                </a:moveTo>
                <a:cubicBezTo>
                  <a:pt x="1849224" y="370531"/>
                  <a:pt x="1830737" y="376134"/>
                  <a:pt x="1813722" y="387431"/>
                </a:cubicBezTo>
                <a:cubicBezTo>
                  <a:pt x="1796707" y="398729"/>
                  <a:pt x="1783371" y="414160"/>
                  <a:pt x="1773898" y="433817"/>
                </a:cubicBezTo>
                <a:cubicBezTo>
                  <a:pt x="1764332" y="453473"/>
                  <a:pt x="1759550" y="475609"/>
                  <a:pt x="1759550" y="500225"/>
                </a:cubicBezTo>
                <a:lnTo>
                  <a:pt x="1759550" y="510421"/>
                </a:lnTo>
                <a:cubicBezTo>
                  <a:pt x="1759550" y="534211"/>
                  <a:pt x="1764424" y="555704"/>
                  <a:pt x="1774173" y="574809"/>
                </a:cubicBezTo>
                <a:cubicBezTo>
                  <a:pt x="1783923" y="593914"/>
                  <a:pt x="1797627" y="608886"/>
                  <a:pt x="1815194" y="619541"/>
                </a:cubicBezTo>
                <a:cubicBezTo>
                  <a:pt x="1832761" y="630288"/>
                  <a:pt x="1852443" y="635615"/>
                  <a:pt x="1874241" y="635615"/>
                </a:cubicBezTo>
                <a:cubicBezTo>
                  <a:pt x="1913790" y="635615"/>
                  <a:pt x="1944049" y="620551"/>
                  <a:pt x="1964835" y="590516"/>
                </a:cubicBezTo>
                <a:lnTo>
                  <a:pt x="1947084" y="577014"/>
                </a:lnTo>
                <a:cubicBezTo>
                  <a:pt x="1937611" y="589138"/>
                  <a:pt x="1927126" y="597956"/>
                  <a:pt x="1915537" y="603467"/>
                </a:cubicBezTo>
                <a:cubicBezTo>
                  <a:pt x="1903948" y="608978"/>
                  <a:pt x="1890612" y="611734"/>
                  <a:pt x="1875437" y="611734"/>
                </a:cubicBezTo>
                <a:cubicBezTo>
                  <a:pt x="1850236" y="611734"/>
                  <a:pt x="1829266" y="602089"/>
                  <a:pt x="1812619" y="582800"/>
                </a:cubicBezTo>
                <a:cubicBezTo>
                  <a:pt x="1795971" y="563511"/>
                  <a:pt x="1787694" y="539354"/>
                  <a:pt x="1787694" y="510421"/>
                </a:cubicBezTo>
                <a:lnTo>
                  <a:pt x="1787694" y="505002"/>
                </a:lnTo>
                <a:lnTo>
                  <a:pt x="1970353" y="505002"/>
                </a:lnTo>
                <a:lnTo>
                  <a:pt x="1970353" y="489203"/>
                </a:lnTo>
                <a:cubicBezTo>
                  <a:pt x="1970353" y="452462"/>
                  <a:pt x="1961248" y="423529"/>
                  <a:pt x="1943037" y="402403"/>
                </a:cubicBezTo>
                <a:cubicBezTo>
                  <a:pt x="1924826" y="381185"/>
                  <a:pt x="1900178" y="370622"/>
                  <a:pt x="1869090" y="370622"/>
                </a:cubicBezTo>
                <a:close/>
                <a:moveTo>
                  <a:pt x="1942209" y="480845"/>
                </a:moveTo>
                <a:lnTo>
                  <a:pt x="1788705" y="480845"/>
                </a:lnTo>
                <a:cubicBezTo>
                  <a:pt x="1791833" y="454575"/>
                  <a:pt x="1800754" y="433633"/>
                  <a:pt x="1815286" y="418018"/>
                </a:cubicBezTo>
                <a:cubicBezTo>
                  <a:pt x="1829910" y="402403"/>
                  <a:pt x="1847844" y="394596"/>
                  <a:pt x="1869090" y="394596"/>
                </a:cubicBezTo>
                <a:cubicBezTo>
                  <a:pt x="1890336" y="394596"/>
                  <a:pt x="1907903" y="402311"/>
                  <a:pt x="1921148" y="417742"/>
                </a:cubicBezTo>
                <a:cubicBezTo>
                  <a:pt x="1934392" y="433174"/>
                  <a:pt x="1941382" y="453197"/>
                  <a:pt x="1942209" y="477722"/>
                </a:cubicBezTo>
                <a:lnTo>
                  <a:pt x="1942209" y="480753"/>
                </a:lnTo>
                <a:close/>
                <a:moveTo>
                  <a:pt x="130327" y="286853"/>
                </a:moveTo>
                <a:lnTo>
                  <a:pt x="0" y="630931"/>
                </a:lnTo>
                <a:lnTo>
                  <a:pt x="30535" y="630931"/>
                </a:lnTo>
                <a:lnTo>
                  <a:pt x="66037" y="534303"/>
                </a:lnTo>
                <a:lnTo>
                  <a:pt x="222393" y="534303"/>
                </a:lnTo>
                <a:lnTo>
                  <a:pt x="258078" y="630931"/>
                </a:lnTo>
                <a:lnTo>
                  <a:pt x="288338" y="630931"/>
                </a:lnTo>
                <a:lnTo>
                  <a:pt x="158011" y="286945"/>
                </a:lnTo>
                <a:lnTo>
                  <a:pt x="130327" y="286945"/>
                </a:lnTo>
                <a:close/>
                <a:moveTo>
                  <a:pt x="74959" y="509686"/>
                </a:moveTo>
                <a:lnTo>
                  <a:pt x="144031" y="322308"/>
                </a:lnTo>
                <a:lnTo>
                  <a:pt x="213103" y="509686"/>
                </a:lnTo>
                <a:lnTo>
                  <a:pt x="74959" y="509686"/>
                </a:lnTo>
                <a:close/>
                <a:moveTo>
                  <a:pt x="65577" y="219893"/>
                </a:moveTo>
                <a:cubicBezTo>
                  <a:pt x="84524" y="219893"/>
                  <a:pt x="99700" y="214107"/>
                  <a:pt x="110920" y="202533"/>
                </a:cubicBezTo>
                <a:cubicBezTo>
                  <a:pt x="122141" y="190960"/>
                  <a:pt x="127843" y="175437"/>
                  <a:pt x="127843" y="155873"/>
                </a:cubicBezTo>
                <a:lnTo>
                  <a:pt x="127843" y="11298"/>
                </a:lnTo>
                <a:lnTo>
                  <a:pt x="110277" y="11298"/>
                </a:lnTo>
                <a:lnTo>
                  <a:pt x="110277" y="156883"/>
                </a:lnTo>
                <a:cubicBezTo>
                  <a:pt x="110093" y="171763"/>
                  <a:pt x="105862" y="183520"/>
                  <a:pt x="97584" y="192246"/>
                </a:cubicBezTo>
                <a:cubicBezTo>
                  <a:pt x="89307" y="200972"/>
                  <a:pt x="78638" y="205289"/>
                  <a:pt x="65485" y="205289"/>
                </a:cubicBezTo>
                <a:cubicBezTo>
                  <a:pt x="51229" y="205289"/>
                  <a:pt x="40193" y="201523"/>
                  <a:pt x="32375" y="194083"/>
                </a:cubicBezTo>
                <a:cubicBezTo>
                  <a:pt x="24557" y="186551"/>
                  <a:pt x="20602" y="175437"/>
                  <a:pt x="20602" y="160465"/>
                </a:cubicBezTo>
                <a:lnTo>
                  <a:pt x="3311" y="160465"/>
                </a:lnTo>
                <a:cubicBezTo>
                  <a:pt x="3311" y="179203"/>
                  <a:pt x="8738" y="193808"/>
                  <a:pt x="19406" y="204279"/>
                </a:cubicBezTo>
                <a:cubicBezTo>
                  <a:pt x="30075" y="214750"/>
                  <a:pt x="45527" y="219985"/>
                  <a:pt x="65577" y="219985"/>
                </a:cubicBezTo>
                <a:close/>
                <a:moveTo>
                  <a:pt x="225888" y="180030"/>
                </a:moveTo>
                <a:cubicBezTo>
                  <a:pt x="225888" y="193165"/>
                  <a:pt x="228555" y="203085"/>
                  <a:pt x="233797" y="209790"/>
                </a:cubicBezTo>
                <a:cubicBezTo>
                  <a:pt x="239040" y="216495"/>
                  <a:pt x="247501" y="219893"/>
                  <a:pt x="259090" y="219893"/>
                </a:cubicBezTo>
                <a:cubicBezTo>
                  <a:pt x="266724" y="219893"/>
                  <a:pt x="272794" y="219067"/>
                  <a:pt x="277209" y="217505"/>
                </a:cubicBezTo>
                <a:lnTo>
                  <a:pt x="276473" y="203819"/>
                </a:lnTo>
                <a:cubicBezTo>
                  <a:pt x="270127" y="204738"/>
                  <a:pt x="265528" y="205197"/>
                  <a:pt x="262769" y="205197"/>
                </a:cubicBezTo>
                <a:cubicBezTo>
                  <a:pt x="255595" y="205197"/>
                  <a:pt x="250444" y="203085"/>
                  <a:pt x="247409" y="198951"/>
                </a:cubicBezTo>
                <a:cubicBezTo>
                  <a:pt x="244374" y="194818"/>
                  <a:pt x="242811" y="188480"/>
                  <a:pt x="242811" y="180030"/>
                </a:cubicBezTo>
                <a:lnTo>
                  <a:pt x="242811" y="77982"/>
                </a:lnTo>
                <a:lnTo>
                  <a:pt x="274542" y="77982"/>
                </a:lnTo>
                <a:lnTo>
                  <a:pt x="274542" y="64113"/>
                </a:lnTo>
                <a:lnTo>
                  <a:pt x="242811" y="64113"/>
                </a:lnTo>
                <a:lnTo>
                  <a:pt x="242811" y="24984"/>
                </a:lnTo>
                <a:lnTo>
                  <a:pt x="225796" y="24984"/>
                </a:lnTo>
                <a:lnTo>
                  <a:pt x="225796" y="64113"/>
                </a:lnTo>
                <a:lnTo>
                  <a:pt x="197652" y="64113"/>
                </a:lnTo>
                <a:lnTo>
                  <a:pt x="197652" y="77982"/>
                </a:lnTo>
                <a:lnTo>
                  <a:pt x="225796" y="77982"/>
                </a:lnTo>
                <a:lnTo>
                  <a:pt x="225796" y="180030"/>
                </a:lnTo>
                <a:close/>
                <a:moveTo>
                  <a:pt x="1393678" y="282353"/>
                </a:moveTo>
                <a:cubicBezTo>
                  <a:pt x="1387700" y="282353"/>
                  <a:pt x="1382917" y="284190"/>
                  <a:pt x="1379514" y="287864"/>
                </a:cubicBezTo>
                <a:cubicBezTo>
                  <a:pt x="1376019" y="291538"/>
                  <a:pt x="1374272" y="296039"/>
                  <a:pt x="1374272" y="301366"/>
                </a:cubicBezTo>
                <a:cubicBezTo>
                  <a:pt x="1374272" y="306693"/>
                  <a:pt x="1376019" y="311194"/>
                  <a:pt x="1379514" y="314776"/>
                </a:cubicBezTo>
                <a:cubicBezTo>
                  <a:pt x="1383009" y="318359"/>
                  <a:pt x="1387700" y="320196"/>
                  <a:pt x="1393678" y="320196"/>
                </a:cubicBezTo>
                <a:cubicBezTo>
                  <a:pt x="1399656" y="320196"/>
                  <a:pt x="1404439" y="318359"/>
                  <a:pt x="1408026" y="314776"/>
                </a:cubicBezTo>
                <a:cubicBezTo>
                  <a:pt x="1411613" y="311194"/>
                  <a:pt x="1413360" y="306693"/>
                  <a:pt x="1413360" y="301366"/>
                </a:cubicBezTo>
                <a:cubicBezTo>
                  <a:pt x="1413360" y="296039"/>
                  <a:pt x="1411613" y="291538"/>
                  <a:pt x="1408026" y="287864"/>
                </a:cubicBezTo>
                <a:cubicBezTo>
                  <a:pt x="1404439" y="284190"/>
                  <a:pt x="1399748" y="282353"/>
                  <a:pt x="1393678" y="282353"/>
                </a:cubicBezTo>
                <a:close/>
                <a:moveTo>
                  <a:pt x="313263" y="180030"/>
                </a:moveTo>
                <a:cubicBezTo>
                  <a:pt x="313263" y="193165"/>
                  <a:pt x="315930" y="203085"/>
                  <a:pt x="321172" y="209790"/>
                </a:cubicBezTo>
                <a:cubicBezTo>
                  <a:pt x="326415" y="216495"/>
                  <a:pt x="334876" y="219893"/>
                  <a:pt x="346465" y="219893"/>
                </a:cubicBezTo>
                <a:cubicBezTo>
                  <a:pt x="354099" y="219893"/>
                  <a:pt x="360169" y="219067"/>
                  <a:pt x="364584" y="217505"/>
                </a:cubicBezTo>
                <a:lnTo>
                  <a:pt x="363848" y="203819"/>
                </a:lnTo>
                <a:cubicBezTo>
                  <a:pt x="357502" y="204738"/>
                  <a:pt x="352903" y="205197"/>
                  <a:pt x="350144" y="205197"/>
                </a:cubicBezTo>
                <a:cubicBezTo>
                  <a:pt x="342970" y="205197"/>
                  <a:pt x="337820" y="203085"/>
                  <a:pt x="334784" y="198951"/>
                </a:cubicBezTo>
                <a:cubicBezTo>
                  <a:pt x="331749" y="194818"/>
                  <a:pt x="330186" y="188480"/>
                  <a:pt x="330186" y="180030"/>
                </a:cubicBezTo>
                <a:lnTo>
                  <a:pt x="330186" y="77982"/>
                </a:lnTo>
                <a:lnTo>
                  <a:pt x="361917" y="77982"/>
                </a:lnTo>
                <a:lnTo>
                  <a:pt x="361917" y="64113"/>
                </a:lnTo>
                <a:lnTo>
                  <a:pt x="330186" y="64113"/>
                </a:lnTo>
                <a:lnTo>
                  <a:pt x="330186" y="24984"/>
                </a:lnTo>
                <a:lnTo>
                  <a:pt x="313171" y="24984"/>
                </a:lnTo>
                <a:lnTo>
                  <a:pt x="313171" y="64113"/>
                </a:lnTo>
                <a:lnTo>
                  <a:pt x="285027" y="64113"/>
                </a:lnTo>
                <a:lnTo>
                  <a:pt x="285027" y="77982"/>
                </a:lnTo>
                <a:lnTo>
                  <a:pt x="313171" y="77982"/>
                </a:lnTo>
                <a:lnTo>
                  <a:pt x="313171" y="180030"/>
                </a:lnTo>
                <a:close/>
                <a:moveTo>
                  <a:pt x="2096725" y="370531"/>
                </a:moveTo>
                <a:cubicBezTo>
                  <a:pt x="2063615" y="370531"/>
                  <a:pt x="2039518" y="385686"/>
                  <a:pt x="2024526" y="415905"/>
                </a:cubicBezTo>
                <a:lnTo>
                  <a:pt x="2024066" y="375307"/>
                </a:lnTo>
                <a:lnTo>
                  <a:pt x="1996382" y="375307"/>
                </a:lnTo>
                <a:lnTo>
                  <a:pt x="1996382" y="630931"/>
                </a:lnTo>
                <a:lnTo>
                  <a:pt x="2024526" y="630931"/>
                </a:lnTo>
                <a:lnTo>
                  <a:pt x="2024526" y="455402"/>
                </a:lnTo>
                <a:cubicBezTo>
                  <a:pt x="2029769" y="436664"/>
                  <a:pt x="2038414" y="422335"/>
                  <a:pt x="2050647" y="412507"/>
                </a:cubicBezTo>
                <a:cubicBezTo>
                  <a:pt x="2062879" y="402679"/>
                  <a:pt x="2077779" y="397719"/>
                  <a:pt x="2095438" y="397719"/>
                </a:cubicBezTo>
                <a:cubicBezTo>
                  <a:pt x="2102244" y="397719"/>
                  <a:pt x="2108590" y="398270"/>
                  <a:pt x="2114568" y="399372"/>
                </a:cubicBezTo>
                <a:lnTo>
                  <a:pt x="2115304" y="373654"/>
                </a:lnTo>
                <a:cubicBezTo>
                  <a:pt x="2110706" y="371633"/>
                  <a:pt x="2104451" y="370622"/>
                  <a:pt x="2096633" y="370622"/>
                </a:cubicBezTo>
                <a:close/>
                <a:moveTo>
                  <a:pt x="409467" y="210341"/>
                </a:moveTo>
                <a:cubicBezTo>
                  <a:pt x="419952" y="216770"/>
                  <a:pt x="431725" y="219985"/>
                  <a:pt x="444785" y="219985"/>
                </a:cubicBezTo>
                <a:cubicBezTo>
                  <a:pt x="468514" y="219985"/>
                  <a:pt x="486541" y="210984"/>
                  <a:pt x="498958" y="192981"/>
                </a:cubicBezTo>
                <a:lnTo>
                  <a:pt x="488381" y="184898"/>
                </a:lnTo>
                <a:cubicBezTo>
                  <a:pt x="482678" y="192154"/>
                  <a:pt x="476424" y="197390"/>
                  <a:pt x="469526" y="200696"/>
                </a:cubicBezTo>
                <a:cubicBezTo>
                  <a:pt x="462628" y="204003"/>
                  <a:pt x="454626" y="205656"/>
                  <a:pt x="445521" y="205656"/>
                </a:cubicBezTo>
                <a:cubicBezTo>
                  <a:pt x="430437" y="205656"/>
                  <a:pt x="417929" y="199870"/>
                  <a:pt x="407904" y="188388"/>
                </a:cubicBezTo>
                <a:cubicBezTo>
                  <a:pt x="397970" y="176815"/>
                  <a:pt x="393004" y="162394"/>
                  <a:pt x="393004" y="145034"/>
                </a:cubicBezTo>
                <a:lnTo>
                  <a:pt x="393004" y="141819"/>
                </a:lnTo>
                <a:lnTo>
                  <a:pt x="502269" y="141819"/>
                </a:lnTo>
                <a:lnTo>
                  <a:pt x="502269" y="132359"/>
                </a:lnTo>
                <a:cubicBezTo>
                  <a:pt x="502269" y="110406"/>
                  <a:pt x="496842" y="93046"/>
                  <a:pt x="485897" y="80370"/>
                </a:cubicBezTo>
                <a:cubicBezTo>
                  <a:pt x="475044" y="67695"/>
                  <a:pt x="460237" y="61357"/>
                  <a:pt x="441658" y="61357"/>
                </a:cubicBezTo>
                <a:cubicBezTo>
                  <a:pt x="429793" y="61357"/>
                  <a:pt x="418756" y="64756"/>
                  <a:pt x="408547" y="71461"/>
                </a:cubicBezTo>
                <a:cubicBezTo>
                  <a:pt x="398338" y="78166"/>
                  <a:pt x="390429" y="87443"/>
                  <a:pt x="384726" y="99200"/>
                </a:cubicBezTo>
                <a:cubicBezTo>
                  <a:pt x="379024" y="110957"/>
                  <a:pt x="376173" y="124184"/>
                  <a:pt x="376173" y="138880"/>
                </a:cubicBezTo>
                <a:lnTo>
                  <a:pt x="376173" y="144942"/>
                </a:lnTo>
                <a:cubicBezTo>
                  <a:pt x="376173" y="159179"/>
                  <a:pt x="379116" y="172039"/>
                  <a:pt x="384910" y="183428"/>
                </a:cubicBezTo>
                <a:cubicBezTo>
                  <a:pt x="390796" y="194910"/>
                  <a:pt x="398982" y="203819"/>
                  <a:pt x="409467" y="210249"/>
                </a:cubicBezTo>
                <a:close/>
                <a:moveTo>
                  <a:pt x="409467" y="89739"/>
                </a:moveTo>
                <a:cubicBezTo>
                  <a:pt x="418205" y="80370"/>
                  <a:pt x="428966" y="75778"/>
                  <a:pt x="441658" y="75778"/>
                </a:cubicBezTo>
                <a:cubicBezTo>
                  <a:pt x="454350" y="75778"/>
                  <a:pt x="464835" y="80370"/>
                  <a:pt x="472837" y="89647"/>
                </a:cubicBezTo>
                <a:cubicBezTo>
                  <a:pt x="480839" y="98925"/>
                  <a:pt x="484978" y="110865"/>
                  <a:pt x="485437" y="125562"/>
                </a:cubicBezTo>
                <a:lnTo>
                  <a:pt x="485437" y="127399"/>
                </a:lnTo>
                <a:lnTo>
                  <a:pt x="393556" y="127399"/>
                </a:lnTo>
                <a:cubicBezTo>
                  <a:pt x="395395" y="111692"/>
                  <a:pt x="400730" y="99108"/>
                  <a:pt x="409467" y="89831"/>
                </a:cubicBezTo>
                <a:close/>
                <a:moveTo>
                  <a:pt x="637562" y="196196"/>
                </a:moveTo>
                <a:cubicBezTo>
                  <a:pt x="648507" y="211994"/>
                  <a:pt x="664602" y="219985"/>
                  <a:pt x="685940" y="219985"/>
                </a:cubicBezTo>
                <a:cubicBezTo>
                  <a:pt x="703783" y="219985"/>
                  <a:pt x="717947" y="213005"/>
                  <a:pt x="728524" y="198951"/>
                </a:cubicBezTo>
                <a:cubicBezTo>
                  <a:pt x="739101" y="184990"/>
                  <a:pt x="744344" y="166068"/>
                  <a:pt x="744344" y="142187"/>
                </a:cubicBezTo>
                <a:lnTo>
                  <a:pt x="744344" y="139615"/>
                </a:lnTo>
                <a:cubicBezTo>
                  <a:pt x="744344" y="114999"/>
                  <a:pt x="739101" y="95802"/>
                  <a:pt x="728524" y="82024"/>
                </a:cubicBezTo>
                <a:cubicBezTo>
                  <a:pt x="717947" y="68246"/>
                  <a:pt x="703691" y="61357"/>
                  <a:pt x="685572" y="61357"/>
                </a:cubicBezTo>
                <a:cubicBezTo>
                  <a:pt x="664418" y="61357"/>
                  <a:pt x="648507" y="69716"/>
                  <a:pt x="637746" y="86341"/>
                </a:cubicBezTo>
                <a:lnTo>
                  <a:pt x="637746" y="0"/>
                </a:lnTo>
                <a:lnTo>
                  <a:pt x="620915" y="0"/>
                </a:lnTo>
                <a:lnTo>
                  <a:pt x="620915" y="217138"/>
                </a:lnTo>
                <a:lnTo>
                  <a:pt x="636734" y="217138"/>
                </a:lnTo>
                <a:lnTo>
                  <a:pt x="637470" y="196196"/>
                </a:lnTo>
                <a:close/>
                <a:moveTo>
                  <a:pt x="637838" y="107467"/>
                </a:moveTo>
                <a:cubicBezTo>
                  <a:pt x="641701" y="97179"/>
                  <a:pt x="647403" y="89372"/>
                  <a:pt x="654945" y="84044"/>
                </a:cubicBezTo>
                <a:cubicBezTo>
                  <a:pt x="662487" y="78717"/>
                  <a:pt x="671684" y="76053"/>
                  <a:pt x="682537" y="76053"/>
                </a:cubicBezTo>
                <a:cubicBezTo>
                  <a:pt x="696793" y="76053"/>
                  <a:pt x="707830" y="81564"/>
                  <a:pt x="715648" y="92495"/>
                </a:cubicBezTo>
                <a:cubicBezTo>
                  <a:pt x="723465" y="103517"/>
                  <a:pt x="727420" y="119040"/>
                  <a:pt x="727420" y="139247"/>
                </a:cubicBezTo>
                <a:cubicBezTo>
                  <a:pt x="727420" y="161200"/>
                  <a:pt x="723465" y="177733"/>
                  <a:pt x="715648" y="188756"/>
                </a:cubicBezTo>
                <a:cubicBezTo>
                  <a:pt x="707830" y="199778"/>
                  <a:pt x="696885" y="205289"/>
                  <a:pt x="682905" y="205289"/>
                </a:cubicBezTo>
                <a:cubicBezTo>
                  <a:pt x="661383" y="205289"/>
                  <a:pt x="646391" y="195645"/>
                  <a:pt x="637930" y="176447"/>
                </a:cubicBezTo>
                <a:lnTo>
                  <a:pt x="637930" y="107467"/>
                </a:lnTo>
                <a:close/>
                <a:moveTo>
                  <a:pt x="1458796" y="630931"/>
                </a:moveTo>
                <a:lnTo>
                  <a:pt x="1487215" y="630931"/>
                </a:lnTo>
                <a:lnTo>
                  <a:pt x="1487215" y="267932"/>
                </a:lnTo>
                <a:lnTo>
                  <a:pt x="1458796" y="267932"/>
                </a:lnTo>
                <a:lnTo>
                  <a:pt x="1458796" y="630839"/>
                </a:lnTo>
                <a:close/>
                <a:moveTo>
                  <a:pt x="1037556" y="451636"/>
                </a:moveTo>
                <a:cubicBezTo>
                  <a:pt x="1054387" y="445941"/>
                  <a:pt x="1067723" y="436572"/>
                  <a:pt x="1077380" y="423345"/>
                </a:cubicBezTo>
                <a:cubicBezTo>
                  <a:pt x="1087038" y="410211"/>
                  <a:pt x="1091912" y="394688"/>
                  <a:pt x="1091912" y="376868"/>
                </a:cubicBezTo>
                <a:cubicBezTo>
                  <a:pt x="1091912" y="347200"/>
                  <a:pt x="1082347" y="324788"/>
                  <a:pt x="1063308" y="309633"/>
                </a:cubicBezTo>
                <a:cubicBezTo>
                  <a:pt x="1044178" y="294385"/>
                  <a:pt x="1016218" y="286853"/>
                  <a:pt x="979336" y="286853"/>
                </a:cubicBezTo>
                <a:lnTo>
                  <a:pt x="877613" y="286853"/>
                </a:lnTo>
                <a:lnTo>
                  <a:pt x="877613" y="630839"/>
                </a:lnTo>
                <a:lnTo>
                  <a:pt x="992857" y="630839"/>
                </a:lnTo>
                <a:cubicBezTo>
                  <a:pt x="1027899" y="630839"/>
                  <a:pt x="1055215" y="622297"/>
                  <a:pt x="1074805" y="605212"/>
                </a:cubicBezTo>
                <a:cubicBezTo>
                  <a:pt x="1094396" y="588128"/>
                  <a:pt x="1104237" y="564430"/>
                  <a:pt x="1104237" y="534027"/>
                </a:cubicBezTo>
                <a:cubicBezTo>
                  <a:pt x="1104237" y="514003"/>
                  <a:pt x="1098167" y="496368"/>
                  <a:pt x="1085934" y="481120"/>
                </a:cubicBezTo>
                <a:cubicBezTo>
                  <a:pt x="1073701" y="465873"/>
                  <a:pt x="1057606" y="456045"/>
                  <a:pt x="1037556" y="451636"/>
                </a:cubicBezTo>
                <a:close/>
                <a:moveTo>
                  <a:pt x="906769" y="311470"/>
                </a:moveTo>
                <a:lnTo>
                  <a:pt x="979428" y="311470"/>
                </a:lnTo>
                <a:cubicBezTo>
                  <a:pt x="1007388" y="311470"/>
                  <a:pt x="1028174" y="316705"/>
                  <a:pt x="1041971" y="327176"/>
                </a:cubicBezTo>
                <a:cubicBezTo>
                  <a:pt x="1055767" y="337648"/>
                  <a:pt x="1062665" y="353997"/>
                  <a:pt x="1062665" y="376042"/>
                </a:cubicBezTo>
                <a:cubicBezTo>
                  <a:pt x="1062665" y="398086"/>
                  <a:pt x="1056043" y="412966"/>
                  <a:pt x="1042706" y="423988"/>
                </a:cubicBezTo>
                <a:cubicBezTo>
                  <a:pt x="1029370" y="434919"/>
                  <a:pt x="1010607" y="440705"/>
                  <a:pt x="986234" y="441165"/>
                </a:cubicBezTo>
                <a:lnTo>
                  <a:pt x="906769" y="441165"/>
                </a:lnTo>
                <a:lnTo>
                  <a:pt x="906769" y="311470"/>
                </a:lnTo>
                <a:close/>
                <a:moveTo>
                  <a:pt x="1053283" y="587301"/>
                </a:moveTo>
                <a:cubicBezTo>
                  <a:pt x="1038659" y="599977"/>
                  <a:pt x="1018977" y="606314"/>
                  <a:pt x="994052" y="606314"/>
                </a:cubicBezTo>
                <a:lnTo>
                  <a:pt x="906769" y="606314"/>
                </a:lnTo>
                <a:lnTo>
                  <a:pt x="906769" y="465689"/>
                </a:lnTo>
                <a:lnTo>
                  <a:pt x="996443" y="465689"/>
                </a:lnTo>
                <a:cubicBezTo>
                  <a:pt x="1021092" y="465689"/>
                  <a:pt x="1040315" y="471843"/>
                  <a:pt x="1054295" y="484243"/>
                </a:cubicBezTo>
                <a:cubicBezTo>
                  <a:pt x="1068275" y="496643"/>
                  <a:pt x="1075265" y="513360"/>
                  <a:pt x="1075265" y="534578"/>
                </a:cubicBezTo>
                <a:cubicBezTo>
                  <a:pt x="1075265" y="557082"/>
                  <a:pt x="1067999" y="574626"/>
                  <a:pt x="1053375" y="587301"/>
                </a:cubicBezTo>
                <a:close/>
                <a:moveTo>
                  <a:pt x="901619" y="217597"/>
                </a:moveTo>
                <a:lnTo>
                  <a:pt x="900883" y="203911"/>
                </a:lnTo>
                <a:cubicBezTo>
                  <a:pt x="894537" y="204830"/>
                  <a:pt x="889938" y="205289"/>
                  <a:pt x="887179" y="205289"/>
                </a:cubicBezTo>
                <a:cubicBezTo>
                  <a:pt x="880005" y="205289"/>
                  <a:pt x="874854" y="203176"/>
                  <a:pt x="871819" y="199043"/>
                </a:cubicBezTo>
                <a:cubicBezTo>
                  <a:pt x="868784" y="194910"/>
                  <a:pt x="867220" y="188572"/>
                  <a:pt x="867220" y="180122"/>
                </a:cubicBezTo>
                <a:lnTo>
                  <a:pt x="867220" y="78074"/>
                </a:lnTo>
                <a:lnTo>
                  <a:pt x="898951" y="78074"/>
                </a:lnTo>
                <a:lnTo>
                  <a:pt x="898951" y="64204"/>
                </a:lnTo>
                <a:lnTo>
                  <a:pt x="867220" y="64204"/>
                </a:lnTo>
                <a:lnTo>
                  <a:pt x="867220" y="24984"/>
                </a:lnTo>
                <a:lnTo>
                  <a:pt x="850205" y="24984"/>
                </a:lnTo>
                <a:lnTo>
                  <a:pt x="850205" y="64113"/>
                </a:lnTo>
                <a:lnTo>
                  <a:pt x="822061" y="64113"/>
                </a:lnTo>
                <a:lnTo>
                  <a:pt x="822061" y="77982"/>
                </a:lnTo>
                <a:lnTo>
                  <a:pt x="850205" y="77982"/>
                </a:lnTo>
                <a:lnTo>
                  <a:pt x="850205" y="180030"/>
                </a:lnTo>
                <a:cubicBezTo>
                  <a:pt x="850205" y="193165"/>
                  <a:pt x="852873" y="203085"/>
                  <a:pt x="858115" y="209790"/>
                </a:cubicBezTo>
                <a:cubicBezTo>
                  <a:pt x="863358" y="216495"/>
                  <a:pt x="871819" y="219893"/>
                  <a:pt x="883408" y="219893"/>
                </a:cubicBezTo>
                <a:cubicBezTo>
                  <a:pt x="891042" y="219893"/>
                  <a:pt x="897112" y="219067"/>
                  <a:pt x="901527" y="217505"/>
                </a:cubicBezTo>
                <a:close/>
                <a:moveTo>
                  <a:pt x="411031" y="370531"/>
                </a:moveTo>
                <a:cubicBezTo>
                  <a:pt x="375989" y="370531"/>
                  <a:pt x="349316" y="384125"/>
                  <a:pt x="330830" y="411405"/>
                </a:cubicBezTo>
                <a:lnTo>
                  <a:pt x="329450" y="375215"/>
                </a:lnTo>
                <a:lnTo>
                  <a:pt x="303145" y="375215"/>
                </a:lnTo>
                <a:lnTo>
                  <a:pt x="303145" y="729120"/>
                </a:lnTo>
                <a:lnTo>
                  <a:pt x="331289" y="729120"/>
                </a:lnTo>
                <a:lnTo>
                  <a:pt x="331289" y="598691"/>
                </a:lnTo>
                <a:cubicBezTo>
                  <a:pt x="349868" y="623307"/>
                  <a:pt x="376724" y="635523"/>
                  <a:pt x="411766" y="635523"/>
                </a:cubicBezTo>
                <a:cubicBezTo>
                  <a:pt x="441382" y="635523"/>
                  <a:pt x="465111" y="623858"/>
                  <a:pt x="482770" y="600436"/>
                </a:cubicBezTo>
                <a:cubicBezTo>
                  <a:pt x="500429" y="577014"/>
                  <a:pt x="509259" y="545417"/>
                  <a:pt x="509259" y="505553"/>
                </a:cubicBezTo>
                <a:lnTo>
                  <a:pt x="509259" y="501511"/>
                </a:lnTo>
                <a:cubicBezTo>
                  <a:pt x="509259" y="460362"/>
                  <a:pt x="500521" y="428305"/>
                  <a:pt x="483138" y="405067"/>
                </a:cubicBezTo>
                <a:cubicBezTo>
                  <a:pt x="465663" y="381920"/>
                  <a:pt x="441658" y="370347"/>
                  <a:pt x="411123" y="370347"/>
                </a:cubicBezTo>
                <a:close/>
                <a:moveTo>
                  <a:pt x="460788" y="583260"/>
                </a:moveTo>
                <a:cubicBezTo>
                  <a:pt x="447452" y="602273"/>
                  <a:pt x="428874" y="611734"/>
                  <a:pt x="405052" y="611734"/>
                </a:cubicBezTo>
                <a:cubicBezTo>
                  <a:pt x="387853" y="611734"/>
                  <a:pt x="372954" y="607876"/>
                  <a:pt x="360353" y="600160"/>
                </a:cubicBezTo>
                <a:cubicBezTo>
                  <a:pt x="347753" y="592445"/>
                  <a:pt x="338004" y="581239"/>
                  <a:pt x="331289" y="566634"/>
                </a:cubicBezTo>
                <a:lnTo>
                  <a:pt x="331289" y="444012"/>
                </a:lnTo>
                <a:cubicBezTo>
                  <a:pt x="337912" y="428122"/>
                  <a:pt x="347477" y="415997"/>
                  <a:pt x="359893" y="407639"/>
                </a:cubicBezTo>
                <a:cubicBezTo>
                  <a:pt x="372310" y="399280"/>
                  <a:pt x="387301" y="395147"/>
                  <a:pt x="404593" y="395147"/>
                </a:cubicBezTo>
                <a:cubicBezTo>
                  <a:pt x="428598" y="395147"/>
                  <a:pt x="447268" y="404608"/>
                  <a:pt x="460696" y="423529"/>
                </a:cubicBezTo>
                <a:cubicBezTo>
                  <a:pt x="474125" y="442451"/>
                  <a:pt x="480839" y="468169"/>
                  <a:pt x="480839" y="500777"/>
                </a:cubicBezTo>
                <a:cubicBezTo>
                  <a:pt x="480839" y="536874"/>
                  <a:pt x="474217" y="564338"/>
                  <a:pt x="460880" y="583351"/>
                </a:cubicBezTo>
                <a:close/>
                <a:moveTo>
                  <a:pt x="1303084" y="560205"/>
                </a:moveTo>
                <a:cubicBezTo>
                  <a:pt x="1292231" y="594098"/>
                  <a:pt x="1266294" y="610999"/>
                  <a:pt x="1225274" y="610999"/>
                </a:cubicBezTo>
                <a:cubicBezTo>
                  <a:pt x="1184254" y="610999"/>
                  <a:pt x="1166135" y="586658"/>
                  <a:pt x="1166135" y="537977"/>
                </a:cubicBezTo>
                <a:lnTo>
                  <a:pt x="1166135" y="375215"/>
                </a:lnTo>
                <a:lnTo>
                  <a:pt x="1137991" y="375215"/>
                </a:lnTo>
                <a:lnTo>
                  <a:pt x="1137991" y="541559"/>
                </a:lnTo>
                <a:cubicBezTo>
                  <a:pt x="1138267" y="572605"/>
                  <a:pt x="1145533" y="596027"/>
                  <a:pt x="1159789" y="611826"/>
                </a:cubicBezTo>
                <a:cubicBezTo>
                  <a:pt x="1174045" y="627624"/>
                  <a:pt x="1194739" y="635615"/>
                  <a:pt x="1222055" y="635615"/>
                </a:cubicBezTo>
                <a:cubicBezTo>
                  <a:pt x="1259396" y="635615"/>
                  <a:pt x="1286621" y="623215"/>
                  <a:pt x="1303636" y="598507"/>
                </a:cubicBezTo>
                <a:lnTo>
                  <a:pt x="1304096" y="630839"/>
                </a:lnTo>
                <a:lnTo>
                  <a:pt x="1331504" y="630839"/>
                </a:lnTo>
                <a:lnTo>
                  <a:pt x="1331504" y="375215"/>
                </a:lnTo>
                <a:lnTo>
                  <a:pt x="1303084" y="375215"/>
                </a:lnTo>
                <a:lnTo>
                  <a:pt x="1303084" y="560205"/>
                </a:lnTo>
                <a:close/>
                <a:moveTo>
                  <a:pt x="1379238" y="630931"/>
                </a:moveTo>
                <a:lnTo>
                  <a:pt x="1407658" y="630931"/>
                </a:lnTo>
                <a:lnTo>
                  <a:pt x="1407658" y="375307"/>
                </a:lnTo>
                <a:lnTo>
                  <a:pt x="1379238" y="375307"/>
                </a:lnTo>
                <a:lnTo>
                  <a:pt x="1379238" y="630931"/>
                </a:lnTo>
                <a:close/>
                <a:moveTo>
                  <a:pt x="1701606" y="411405"/>
                </a:moveTo>
                <a:cubicBezTo>
                  <a:pt x="1683487" y="384125"/>
                  <a:pt x="1657091" y="370531"/>
                  <a:pt x="1622601" y="370531"/>
                </a:cubicBezTo>
                <a:cubicBezTo>
                  <a:pt x="1592157" y="370531"/>
                  <a:pt x="1568060" y="382288"/>
                  <a:pt x="1550309" y="405894"/>
                </a:cubicBezTo>
                <a:cubicBezTo>
                  <a:pt x="1532559" y="429408"/>
                  <a:pt x="1523729" y="461097"/>
                  <a:pt x="1523729" y="500777"/>
                </a:cubicBezTo>
                <a:lnTo>
                  <a:pt x="1523729" y="504083"/>
                </a:lnTo>
                <a:cubicBezTo>
                  <a:pt x="1523729" y="544406"/>
                  <a:pt x="1532742" y="576463"/>
                  <a:pt x="1550861" y="600160"/>
                </a:cubicBezTo>
                <a:cubicBezTo>
                  <a:pt x="1568888" y="623858"/>
                  <a:pt x="1592709" y="635707"/>
                  <a:pt x="1622233" y="635707"/>
                </a:cubicBezTo>
                <a:cubicBezTo>
                  <a:pt x="1657367" y="635707"/>
                  <a:pt x="1684039" y="622756"/>
                  <a:pt x="1702158" y="596946"/>
                </a:cubicBezTo>
                <a:lnTo>
                  <a:pt x="1703354" y="630931"/>
                </a:lnTo>
                <a:lnTo>
                  <a:pt x="1729842" y="630931"/>
                </a:lnTo>
                <a:lnTo>
                  <a:pt x="1729842" y="267932"/>
                </a:lnTo>
                <a:lnTo>
                  <a:pt x="1701698" y="267932"/>
                </a:lnTo>
                <a:lnTo>
                  <a:pt x="1701698" y="411313"/>
                </a:lnTo>
                <a:close/>
                <a:moveTo>
                  <a:pt x="1701606" y="564981"/>
                </a:moveTo>
                <a:cubicBezTo>
                  <a:pt x="1686982" y="595660"/>
                  <a:pt x="1662149" y="611091"/>
                  <a:pt x="1627291" y="611091"/>
                </a:cubicBezTo>
                <a:cubicBezTo>
                  <a:pt x="1603470" y="611091"/>
                  <a:pt x="1584984" y="601722"/>
                  <a:pt x="1571923" y="582892"/>
                </a:cubicBezTo>
                <a:cubicBezTo>
                  <a:pt x="1558863" y="564063"/>
                  <a:pt x="1552241" y="538344"/>
                  <a:pt x="1552241" y="505737"/>
                </a:cubicBezTo>
                <a:cubicBezTo>
                  <a:pt x="1552241" y="469363"/>
                  <a:pt x="1558863" y="441808"/>
                  <a:pt x="1572107" y="423162"/>
                </a:cubicBezTo>
                <a:cubicBezTo>
                  <a:pt x="1585351" y="404516"/>
                  <a:pt x="1603930" y="395147"/>
                  <a:pt x="1627751" y="395147"/>
                </a:cubicBezTo>
                <a:cubicBezTo>
                  <a:pt x="1662333" y="395147"/>
                  <a:pt x="1686890" y="411772"/>
                  <a:pt x="1701606" y="445022"/>
                </a:cubicBezTo>
                <a:lnTo>
                  <a:pt x="1701606" y="565073"/>
                </a:lnTo>
                <a:close/>
                <a:moveTo>
                  <a:pt x="546232" y="112059"/>
                </a:moveTo>
                <a:cubicBezTo>
                  <a:pt x="549359" y="100853"/>
                  <a:pt x="554602" y="92311"/>
                  <a:pt x="561868" y="86433"/>
                </a:cubicBezTo>
                <a:cubicBezTo>
                  <a:pt x="569225" y="80554"/>
                  <a:pt x="578147" y="77615"/>
                  <a:pt x="588724" y="77615"/>
                </a:cubicBezTo>
                <a:cubicBezTo>
                  <a:pt x="592771" y="77615"/>
                  <a:pt x="596634" y="77982"/>
                  <a:pt x="600221" y="78625"/>
                </a:cubicBezTo>
                <a:lnTo>
                  <a:pt x="600680" y="63194"/>
                </a:lnTo>
                <a:cubicBezTo>
                  <a:pt x="597921" y="62000"/>
                  <a:pt x="594242" y="61357"/>
                  <a:pt x="589460" y="61357"/>
                </a:cubicBezTo>
                <a:cubicBezTo>
                  <a:pt x="569685" y="61357"/>
                  <a:pt x="555245" y="70359"/>
                  <a:pt x="546324" y="88453"/>
                </a:cubicBezTo>
                <a:lnTo>
                  <a:pt x="546048" y="64113"/>
                </a:lnTo>
                <a:lnTo>
                  <a:pt x="529493" y="64113"/>
                </a:lnTo>
                <a:lnTo>
                  <a:pt x="529493" y="217046"/>
                </a:lnTo>
                <a:lnTo>
                  <a:pt x="546324" y="217046"/>
                </a:lnTo>
                <a:lnTo>
                  <a:pt x="546324" y="112059"/>
                </a:lnTo>
                <a:close/>
                <a:moveTo>
                  <a:pt x="786559" y="8634"/>
                </a:moveTo>
                <a:cubicBezTo>
                  <a:pt x="782972" y="8634"/>
                  <a:pt x="780121" y="9736"/>
                  <a:pt x="778098" y="11941"/>
                </a:cubicBezTo>
                <a:cubicBezTo>
                  <a:pt x="775982" y="14145"/>
                  <a:pt x="774971" y="16809"/>
                  <a:pt x="774971" y="20024"/>
                </a:cubicBezTo>
                <a:cubicBezTo>
                  <a:pt x="774971" y="23239"/>
                  <a:pt x="775982" y="25902"/>
                  <a:pt x="778098" y="28015"/>
                </a:cubicBezTo>
                <a:cubicBezTo>
                  <a:pt x="780213" y="30127"/>
                  <a:pt x="782972" y="31230"/>
                  <a:pt x="786559" y="31230"/>
                </a:cubicBezTo>
                <a:cubicBezTo>
                  <a:pt x="790146" y="31230"/>
                  <a:pt x="792998" y="30127"/>
                  <a:pt x="795113" y="28015"/>
                </a:cubicBezTo>
                <a:cubicBezTo>
                  <a:pt x="797228" y="25902"/>
                  <a:pt x="798332" y="23239"/>
                  <a:pt x="798332" y="20024"/>
                </a:cubicBezTo>
                <a:cubicBezTo>
                  <a:pt x="798332" y="16809"/>
                  <a:pt x="797228" y="14145"/>
                  <a:pt x="795113" y="11941"/>
                </a:cubicBezTo>
                <a:cubicBezTo>
                  <a:pt x="792998" y="9736"/>
                  <a:pt x="790146" y="8634"/>
                  <a:pt x="786559" y="8634"/>
                </a:cubicBezTo>
                <a:close/>
                <a:moveTo>
                  <a:pt x="650438" y="370531"/>
                </a:moveTo>
                <a:cubicBezTo>
                  <a:pt x="615396" y="370531"/>
                  <a:pt x="588724" y="384125"/>
                  <a:pt x="570237" y="411405"/>
                </a:cubicBezTo>
                <a:lnTo>
                  <a:pt x="568858" y="375215"/>
                </a:lnTo>
                <a:lnTo>
                  <a:pt x="542553" y="375215"/>
                </a:lnTo>
                <a:lnTo>
                  <a:pt x="542553" y="729120"/>
                </a:lnTo>
                <a:lnTo>
                  <a:pt x="570697" y="729120"/>
                </a:lnTo>
                <a:lnTo>
                  <a:pt x="570697" y="598691"/>
                </a:lnTo>
                <a:cubicBezTo>
                  <a:pt x="589276" y="623307"/>
                  <a:pt x="616132" y="635523"/>
                  <a:pt x="651174" y="635523"/>
                </a:cubicBezTo>
                <a:cubicBezTo>
                  <a:pt x="680790" y="635523"/>
                  <a:pt x="704519" y="623858"/>
                  <a:pt x="722178" y="600436"/>
                </a:cubicBezTo>
                <a:cubicBezTo>
                  <a:pt x="739837" y="577014"/>
                  <a:pt x="748666" y="545417"/>
                  <a:pt x="748666" y="505553"/>
                </a:cubicBezTo>
                <a:lnTo>
                  <a:pt x="748666" y="501511"/>
                </a:lnTo>
                <a:cubicBezTo>
                  <a:pt x="748666" y="460362"/>
                  <a:pt x="739929" y="428305"/>
                  <a:pt x="722546" y="405067"/>
                </a:cubicBezTo>
                <a:cubicBezTo>
                  <a:pt x="705071" y="381920"/>
                  <a:pt x="681066" y="370347"/>
                  <a:pt x="650530" y="370347"/>
                </a:cubicBezTo>
                <a:close/>
                <a:moveTo>
                  <a:pt x="700288" y="583260"/>
                </a:moveTo>
                <a:cubicBezTo>
                  <a:pt x="686952" y="602273"/>
                  <a:pt x="668373" y="611734"/>
                  <a:pt x="644552" y="611734"/>
                </a:cubicBezTo>
                <a:cubicBezTo>
                  <a:pt x="627353" y="611734"/>
                  <a:pt x="612453" y="607876"/>
                  <a:pt x="599853" y="600160"/>
                </a:cubicBezTo>
                <a:cubicBezTo>
                  <a:pt x="587252" y="592445"/>
                  <a:pt x="577503" y="581239"/>
                  <a:pt x="570789" y="566634"/>
                </a:cubicBezTo>
                <a:lnTo>
                  <a:pt x="570789" y="444012"/>
                </a:lnTo>
                <a:cubicBezTo>
                  <a:pt x="577411" y="428122"/>
                  <a:pt x="586976" y="415997"/>
                  <a:pt x="599393" y="407639"/>
                </a:cubicBezTo>
                <a:cubicBezTo>
                  <a:pt x="611809" y="399280"/>
                  <a:pt x="626801" y="395147"/>
                  <a:pt x="644092" y="395147"/>
                </a:cubicBezTo>
                <a:cubicBezTo>
                  <a:pt x="668097" y="395147"/>
                  <a:pt x="686768" y="404608"/>
                  <a:pt x="700196" y="423529"/>
                </a:cubicBezTo>
                <a:cubicBezTo>
                  <a:pt x="713624" y="442451"/>
                  <a:pt x="720338" y="468169"/>
                  <a:pt x="720338" y="500777"/>
                </a:cubicBezTo>
                <a:cubicBezTo>
                  <a:pt x="720338" y="536874"/>
                  <a:pt x="713716" y="564338"/>
                  <a:pt x="700380" y="583351"/>
                </a:cubicBezTo>
                <a:close/>
                <a:moveTo>
                  <a:pt x="777914" y="217138"/>
                </a:moveTo>
                <a:lnTo>
                  <a:pt x="794929" y="217138"/>
                </a:lnTo>
                <a:lnTo>
                  <a:pt x="794929" y="64204"/>
                </a:lnTo>
                <a:lnTo>
                  <a:pt x="777914" y="64204"/>
                </a:lnTo>
                <a:lnTo>
                  <a:pt x="777914" y="217138"/>
                </a:lnTo>
                <a:close/>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535"/>
                                        </p:tgtEl>
                                        <p:attrNameLst>
                                          <p:attrName>style.visibility</p:attrName>
                                        </p:attrNameLst>
                                      </p:cBhvr>
                                      <p:to>
                                        <p:strVal val="visible"/>
                                      </p:to>
                                    </p:set>
                                    <p:animEffect filter="fade" transition="in">
                                      <p:cBhvr>
                                        <p:cTn dur="300"/>
                                        <p:tgtEl>
                                          <p:spTgt spid="153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40" name="Shape 1540"/>
        <p:cNvGrpSpPr/>
        <p:nvPr/>
      </p:nvGrpSpPr>
      <p:grpSpPr>
        <a:xfrm>
          <a:off x="0" y="0"/>
          <a:ext cx="0" cy="0"/>
          <a:chOff x="0" y="0"/>
          <a:chExt cx="0" cy="0"/>
        </a:xfrm>
      </p:grpSpPr>
      <p:pic>
        <p:nvPicPr>
          <p:cNvPr id="1541" name="Google Shape;1541;p108"/>
          <p:cNvPicPr preferRelativeResize="0"/>
          <p:nvPr/>
        </p:nvPicPr>
        <p:blipFill rotWithShape="1">
          <a:blip r:embed="rId3">
            <a:alphaModFix/>
          </a:blip>
          <a:srcRect b="5517" l="0" r="0" t="0"/>
          <a:stretch/>
        </p:blipFill>
        <p:spPr>
          <a:xfrm>
            <a:off x="4229075" y="85825"/>
            <a:ext cx="4785651" cy="4631124"/>
          </a:xfrm>
          <a:prstGeom prst="rect">
            <a:avLst/>
          </a:prstGeom>
          <a:noFill/>
          <a:ln>
            <a:noFill/>
          </a:ln>
        </p:spPr>
      </p:pic>
      <p:sp>
        <p:nvSpPr>
          <p:cNvPr id="1542" name="Google Shape;1542;p108"/>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Clr>
                <a:schemeClr val="dk1"/>
              </a:buClr>
              <a:buSzPts val="1100"/>
              <a:buFont typeface="Arial"/>
              <a:buNone/>
            </a:pPr>
            <a:r>
              <a:rPr lang="en"/>
              <a:t>Simplifique fluxos de trabalho </a:t>
            </a:r>
            <a:r>
              <a:rPr lang="en"/>
              <a:t>B2B</a:t>
            </a:r>
            <a:endParaRPr/>
          </a:p>
        </p:txBody>
      </p:sp>
      <p:pic>
        <p:nvPicPr>
          <p:cNvPr id="1543" name="Google Shape;1543;p108"/>
          <p:cNvPicPr preferRelativeResize="0"/>
          <p:nvPr/>
        </p:nvPicPr>
        <p:blipFill rotWithShape="1">
          <a:blip r:embed="rId4">
            <a:alphaModFix/>
          </a:blip>
          <a:srcRect b="0" l="0" r="0" t="0"/>
          <a:stretch/>
        </p:blipFill>
        <p:spPr>
          <a:xfrm>
            <a:off x="8097775" y="247850"/>
            <a:ext cx="805200" cy="805200"/>
          </a:xfrm>
          <a:prstGeom prst="rect">
            <a:avLst/>
          </a:prstGeom>
          <a:noFill/>
          <a:ln>
            <a:noFill/>
          </a:ln>
        </p:spPr>
      </p:pic>
      <p:sp>
        <p:nvSpPr>
          <p:cNvPr id="1544" name="Google Shape;1544;p108"/>
          <p:cNvSpPr txBox="1"/>
          <p:nvPr>
            <p:ph idx="1" type="body"/>
          </p:nvPr>
        </p:nvSpPr>
        <p:spPr>
          <a:xfrm>
            <a:off x="305450" y="2580350"/>
            <a:ext cx="3851100" cy="2147400"/>
          </a:xfrm>
          <a:prstGeom prst="rect">
            <a:avLst/>
          </a:prstGeom>
        </p:spPr>
        <p:txBody>
          <a:bodyPr anchorCtr="0" anchor="t" bIns="0" lIns="0" spcFirstLastPara="1" rIns="0" wrap="square" tIns="0">
            <a:normAutofit lnSpcReduction="20000"/>
          </a:bodyPr>
          <a:lstStyle/>
          <a:p>
            <a:pPr indent="-130175" lvl="0" marL="114300" rtl="0" algn="l">
              <a:spcBef>
                <a:spcPts val="1000"/>
              </a:spcBef>
              <a:spcAft>
                <a:spcPts val="0"/>
              </a:spcAft>
              <a:buSzPts val="1150"/>
              <a:buChar char="●"/>
            </a:pPr>
            <a:r>
              <a:rPr lang="en" sz="1150"/>
              <a:t>Gerencie transações B2B em uma única plataforma integrada de forma contínua</a:t>
            </a:r>
            <a:endParaRPr sz="1150"/>
          </a:p>
          <a:p>
            <a:pPr indent="-130175" lvl="0" marL="114300" rtl="0" algn="l">
              <a:spcBef>
                <a:spcPts val="1000"/>
              </a:spcBef>
              <a:spcAft>
                <a:spcPts val="0"/>
              </a:spcAft>
              <a:buSzPts val="1150"/>
              <a:buChar char="●"/>
            </a:pPr>
            <a:r>
              <a:rPr lang="en" sz="1150"/>
              <a:t>Conecte-se facilmente ao EDI com sistemas ERP, automatize fluxos de trabalho de ponta a ponta e adicione novos parceiros com facilidade a partir de uma lista de mais de 1.000 parceiros comerciais</a:t>
            </a:r>
            <a:endParaRPr sz="1150"/>
          </a:p>
          <a:p>
            <a:pPr indent="-130175" lvl="0" marL="114300" rtl="0" algn="l">
              <a:spcBef>
                <a:spcPts val="1000"/>
              </a:spcBef>
              <a:spcAft>
                <a:spcPts val="0"/>
              </a:spcAft>
              <a:buSzPts val="1150"/>
              <a:buChar char="●"/>
            </a:pPr>
            <a:r>
              <a:rPr lang="en" sz="1150"/>
              <a:t>Monitore suas transações em um único painel</a:t>
            </a:r>
            <a:endParaRPr sz="1150"/>
          </a:p>
          <a:p>
            <a:pPr indent="-130175" lvl="0" marL="114300" rtl="0" algn="l">
              <a:spcBef>
                <a:spcPts val="1000"/>
              </a:spcBef>
              <a:spcAft>
                <a:spcPts val="700"/>
              </a:spcAft>
              <a:buSzPts val="1150"/>
              <a:buChar char="●"/>
            </a:pPr>
            <a:r>
              <a:rPr lang="en" sz="1150"/>
              <a:t>Aproveite insights impulsionados por IA para otimizar fluxos de trabalho, reduzir erros e melhorar a visibilidade da cadeia de suprimentos</a:t>
            </a:r>
            <a:endParaRPr sz="1150"/>
          </a:p>
        </p:txBody>
      </p:sp>
      <p:pic>
        <p:nvPicPr>
          <p:cNvPr id="1545" name="Google Shape;1545;p108"/>
          <p:cNvPicPr preferRelativeResize="0"/>
          <p:nvPr/>
        </p:nvPicPr>
        <p:blipFill>
          <a:blip r:embed="rId5">
            <a:alphaModFix/>
          </a:blip>
          <a:stretch>
            <a:fillRect/>
          </a:stretch>
        </p:blipFill>
        <p:spPr>
          <a:xfrm>
            <a:off x="372700" y="2130552"/>
            <a:ext cx="1182100" cy="357000"/>
          </a:xfrm>
          <a:prstGeom prst="rect">
            <a:avLst/>
          </a:prstGeom>
          <a:noFill/>
          <a:ln>
            <a:noFill/>
          </a:ln>
        </p:spPr>
      </p:pic>
      <p:sp>
        <p:nvSpPr>
          <p:cNvPr id="1546" name="Google Shape;1546;p108"/>
          <p:cNvSpPr/>
          <p:nvPr/>
        </p:nvSpPr>
        <p:spPr>
          <a:xfrm>
            <a:off x="365698" y="960120"/>
            <a:ext cx="1386925" cy="969414"/>
          </a:xfrm>
          <a:custGeom>
            <a:rect b="b" l="l" r="r" t="t"/>
            <a:pathLst>
              <a:path extrusionOk="0" h="624421" w="894790">
                <a:moveTo>
                  <a:pt x="155560" y="214898"/>
                </a:moveTo>
                <a:lnTo>
                  <a:pt x="172509" y="214898"/>
                </a:lnTo>
                <a:lnTo>
                  <a:pt x="172509" y="63542"/>
                </a:lnTo>
                <a:lnTo>
                  <a:pt x="155560" y="63542"/>
                </a:lnTo>
                <a:lnTo>
                  <a:pt x="155560" y="214898"/>
                </a:lnTo>
                <a:close/>
                <a:moveTo>
                  <a:pt x="62022" y="461158"/>
                </a:moveTo>
                <a:lnTo>
                  <a:pt x="222530" y="461158"/>
                </a:lnTo>
                <a:lnTo>
                  <a:pt x="222530" y="436795"/>
                </a:lnTo>
                <a:lnTo>
                  <a:pt x="62022" y="436795"/>
                </a:lnTo>
                <a:lnTo>
                  <a:pt x="62022" y="308166"/>
                </a:lnTo>
                <a:lnTo>
                  <a:pt x="245341" y="308166"/>
                </a:lnTo>
                <a:lnTo>
                  <a:pt x="245341" y="283803"/>
                </a:lnTo>
                <a:lnTo>
                  <a:pt x="33073" y="283803"/>
                </a:lnTo>
                <a:lnTo>
                  <a:pt x="33073" y="624240"/>
                </a:lnTo>
                <a:lnTo>
                  <a:pt x="246624" y="624240"/>
                </a:lnTo>
                <a:lnTo>
                  <a:pt x="246624" y="599878"/>
                </a:lnTo>
                <a:lnTo>
                  <a:pt x="62022" y="599878"/>
                </a:lnTo>
                <a:lnTo>
                  <a:pt x="62022" y="460976"/>
                </a:lnTo>
                <a:close/>
                <a:moveTo>
                  <a:pt x="308738" y="178173"/>
                </a:moveTo>
                <a:cubicBezTo>
                  <a:pt x="308738" y="191172"/>
                  <a:pt x="311395" y="200990"/>
                  <a:pt x="316617" y="207626"/>
                </a:cubicBezTo>
                <a:cubicBezTo>
                  <a:pt x="321839" y="214262"/>
                  <a:pt x="330267" y="217625"/>
                  <a:pt x="341811" y="217625"/>
                </a:cubicBezTo>
                <a:cubicBezTo>
                  <a:pt x="349415" y="217625"/>
                  <a:pt x="355461" y="216807"/>
                  <a:pt x="359859" y="215262"/>
                </a:cubicBezTo>
                <a:lnTo>
                  <a:pt x="359126" y="201717"/>
                </a:lnTo>
                <a:cubicBezTo>
                  <a:pt x="352804" y="202626"/>
                  <a:pt x="348224" y="203080"/>
                  <a:pt x="345475" y="203080"/>
                </a:cubicBezTo>
                <a:cubicBezTo>
                  <a:pt x="338329" y="203080"/>
                  <a:pt x="333199" y="200990"/>
                  <a:pt x="330176" y="196899"/>
                </a:cubicBezTo>
                <a:cubicBezTo>
                  <a:pt x="327152" y="192808"/>
                  <a:pt x="325595" y="186536"/>
                  <a:pt x="325595" y="178173"/>
                </a:cubicBezTo>
                <a:lnTo>
                  <a:pt x="325595" y="77178"/>
                </a:lnTo>
                <a:lnTo>
                  <a:pt x="357202" y="77178"/>
                </a:lnTo>
                <a:lnTo>
                  <a:pt x="357202" y="63451"/>
                </a:lnTo>
                <a:lnTo>
                  <a:pt x="325595" y="63451"/>
                </a:lnTo>
                <a:lnTo>
                  <a:pt x="325595" y="24726"/>
                </a:lnTo>
                <a:lnTo>
                  <a:pt x="308646" y="24726"/>
                </a:lnTo>
                <a:lnTo>
                  <a:pt x="308646" y="63451"/>
                </a:lnTo>
                <a:lnTo>
                  <a:pt x="280613" y="63451"/>
                </a:lnTo>
                <a:lnTo>
                  <a:pt x="280613" y="77178"/>
                </a:lnTo>
                <a:lnTo>
                  <a:pt x="308646" y="77178"/>
                </a:lnTo>
                <a:lnTo>
                  <a:pt x="308646" y="178173"/>
                </a:lnTo>
                <a:close/>
                <a:moveTo>
                  <a:pt x="164080" y="30907"/>
                </a:moveTo>
                <a:cubicBezTo>
                  <a:pt x="167653" y="30907"/>
                  <a:pt x="170493" y="29817"/>
                  <a:pt x="172600" y="27726"/>
                </a:cubicBezTo>
                <a:cubicBezTo>
                  <a:pt x="174707" y="25635"/>
                  <a:pt x="175807" y="22999"/>
                  <a:pt x="175807" y="19817"/>
                </a:cubicBezTo>
                <a:cubicBezTo>
                  <a:pt x="175807" y="16635"/>
                  <a:pt x="174707" y="13999"/>
                  <a:pt x="172600" y="11818"/>
                </a:cubicBezTo>
                <a:cubicBezTo>
                  <a:pt x="170493" y="9636"/>
                  <a:pt x="167653" y="8545"/>
                  <a:pt x="164080" y="8545"/>
                </a:cubicBezTo>
                <a:cubicBezTo>
                  <a:pt x="160507" y="8545"/>
                  <a:pt x="157667" y="9636"/>
                  <a:pt x="155652" y="11818"/>
                </a:cubicBezTo>
                <a:cubicBezTo>
                  <a:pt x="153545" y="13999"/>
                  <a:pt x="152537" y="16635"/>
                  <a:pt x="152537" y="19817"/>
                </a:cubicBezTo>
                <a:cubicBezTo>
                  <a:pt x="152537" y="22999"/>
                  <a:pt x="153545" y="25635"/>
                  <a:pt x="155652" y="27726"/>
                </a:cubicBezTo>
                <a:cubicBezTo>
                  <a:pt x="157759" y="29817"/>
                  <a:pt x="160507" y="30907"/>
                  <a:pt x="164080" y="30907"/>
                </a:cubicBezTo>
                <a:close/>
                <a:moveTo>
                  <a:pt x="404566" y="208171"/>
                </a:moveTo>
                <a:cubicBezTo>
                  <a:pt x="415010" y="214534"/>
                  <a:pt x="426737" y="217716"/>
                  <a:pt x="439746" y="217716"/>
                </a:cubicBezTo>
                <a:cubicBezTo>
                  <a:pt x="463382" y="217716"/>
                  <a:pt x="481338" y="208807"/>
                  <a:pt x="493706" y="190990"/>
                </a:cubicBezTo>
                <a:lnTo>
                  <a:pt x="483171" y="182990"/>
                </a:lnTo>
                <a:cubicBezTo>
                  <a:pt x="477490" y="190172"/>
                  <a:pt x="471261" y="195353"/>
                  <a:pt x="464390" y="198626"/>
                </a:cubicBezTo>
                <a:cubicBezTo>
                  <a:pt x="457519" y="201899"/>
                  <a:pt x="449548" y="203535"/>
                  <a:pt x="440479" y="203535"/>
                </a:cubicBezTo>
                <a:cubicBezTo>
                  <a:pt x="425454" y="203535"/>
                  <a:pt x="412994" y="197808"/>
                  <a:pt x="403009" y="186445"/>
                </a:cubicBezTo>
                <a:cubicBezTo>
                  <a:pt x="393114" y="174991"/>
                  <a:pt x="388167" y="160719"/>
                  <a:pt x="388167" y="143538"/>
                </a:cubicBezTo>
                <a:lnTo>
                  <a:pt x="388167" y="140356"/>
                </a:lnTo>
                <a:lnTo>
                  <a:pt x="497004" y="140356"/>
                </a:lnTo>
                <a:lnTo>
                  <a:pt x="497004" y="130993"/>
                </a:lnTo>
                <a:cubicBezTo>
                  <a:pt x="497004" y="109267"/>
                  <a:pt x="491599" y="92086"/>
                  <a:pt x="480697" y="79541"/>
                </a:cubicBezTo>
                <a:cubicBezTo>
                  <a:pt x="469887" y="66997"/>
                  <a:pt x="455137" y="60724"/>
                  <a:pt x="436631" y="60724"/>
                </a:cubicBezTo>
                <a:cubicBezTo>
                  <a:pt x="424813" y="60724"/>
                  <a:pt x="413819" y="64088"/>
                  <a:pt x="403650" y="70724"/>
                </a:cubicBezTo>
                <a:cubicBezTo>
                  <a:pt x="393481" y="77360"/>
                  <a:pt x="385602" y="86541"/>
                  <a:pt x="379922" y="98177"/>
                </a:cubicBezTo>
                <a:cubicBezTo>
                  <a:pt x="374242" y="109812"/>
                  <a:pt x="371402" y="122903"/>
                  <a:pt x="371402" y="137447"/>
                </a:cubicBezTo>
                <a:lnTo>
                  <a:pt x="371402" y="143447"/>
                </a:lnTo>
                <a:cubicBezTo>
                  <a:pt x="371402" y="157537"/>
                  <a:pt x="374333" y="170264"/>
                  <a:pt x="380105" y="181536"/>
                </a:cubicBezTo>
                <a:cubicBezTo>
                  <a:pt x="385968" y="192899"/>
                  <a:pt x="394122" y="201717"/>
                  <a:pt x="404566" y="208080"/>
                </a:cubicBezTo>
                <a:close/>
                <a:moveTo>
                  <a:pt x="404566" y="88814"/>
                </a:moveTo>
                <a:cubicBezTo>
                  <a:pt x="413269" y="79541"/>
                  <a:pt x="423988" y="74996"/>
                  <a:pt x="436631" y="74996"/>
                </a:cubicBezTo>
                <a:cubicBezTo>
                  <a:pt x="449273" y="74996"/>
                  <a:pt x="459717" y="79541"/>
                  <a:pt x="467688" y="88723"/>
                </a:cubicBezTo>
                <a:cubicBezTo>
                  <a:pt x="475658" y="97904"/>
                  <a:pt x="479781" y="109722"/>
                  <a:pt x="480239" y="124266"/>
                </a:cubicBezTo>
                <a:lnTo>
                  <a:pt x="480239" y="126084"/>
                </a:lnTo>
                <a:lnTo>
                  <a:pt x="388717" y="126084"/>
                </a:lnTo>
                <a:cubicBezTo>
                  <a:pt x="390549" y="110540"/>
                  <a:pt x="395863" y="98086"/>
                  <a:pt x="404566" y="88904"/>
                </a:cubicBezTo>
                <a:close/>
                <a:moveTo>
                  <a:pt x="258534" y="203080"/>
                </a:moveTo>
                <a:cubicBezTo>
                  <a:pt x="251388" y="203080"/>
                  <a:pt x="246258" y="200990"/>
                  <a:pt x="243234" y="196899"/>
                </a:cubicBezTo>
                <a:cubicBezTo>
                  <a:pt x="240211" y="192808"/>
                  <a:pt x="238654" y="186536"/>
                  <a:pt x="238654" y="178173"/>
                </a:cubicBezTo>
                <a:lnTo>
                  <a:pt x="238654" y="77178"/>
                </a:lnTo>
                <a:lnTo>
                  <a:pt x="270260" y="77178"/>
                </a:lnTo>
                <a:lnTo>
                  <a:pt x="270260" y="63451"/>
                </a:lnTo>
                <a:lnTo>
                  <a:pt x="238654" y="63451"/>
                </a:lnTo>
                <a:lnTo>
                  <a:pt x="238654" y="24726"/>
                </a:lnTo>
                <a:lnTo>
                  <a:pt x="221705" y="24726"/>
                </a:lnTo>
                <a:lnTo>
                  <a:pt x="221705" y="63451"/>
                </a:lnTo>
                <a:lnTo>
                  <a:pt x="193671" y="63451"/>
                </a:lnTo>
                <a:lnTo>
                  <a:pt x="193671" y="77178"/>
                </a:lnTo>
                <a:lnTo>
                  <a:pt x="221705" y="77178"/>
                </a:lnTo>
                <a:lnTo>
                  <a:pt x="221705" y="178173"/>
                </a:lnTo>
                <a:cubicBezTo>
                  <a:pt x="221705" y="191172"/>
                  <a:pt x="224362" y="200990"/>
                  <a:pt x="229584" y="207626"/>
                </a:cubicBezTo>
                <a:cubicBezTo>
                  <a:pt x="234806" y="214262"/>
                  <a:pt x="243234" y="217625"/>
                  <a:pt x="254778" y="217625"/>
                </a:cubicBezTo>
                <a:cubicBezTo>
                  <a:pt x="262382" y="217625"/>
                  <a:pt x="268428" y="216807"/>
                  <a:pt x="272826" y="215262"/>
                </a:cubicBezTo>
                <a:lnTo>
                  <a:pt x="272093" y="201717"/>
                </a:lnTo>
                <a:cubicBezTo>
                  <a:pt x="265771" y="202626"/>
                  <a:pt x="261191" y="203080"/>
                  <a:pt x="258442" y="203080"/>
                </a:cubicBezTo>
                <a:close/>
                <a:moveTo>
                  <a:pt x="107188" y="200444"/>
                </a:moveTo>
                <a:cubicBezTo>
                  <a:pt x="118456" y="188990"/>
                  <a:pt x="124045" y="173627"/>
                  <a:pt x="124045" y="154265"/>
                </a:cubicBezTo>
                <a:lnTo>
                  <a:pt x="124045" y="11181"/>
                </a:lnTo>
                <a:lnTo>
                  <a:pt x="106547" y="11181"/>
                </a:lnTo>
                <a:lnTo>
                  <a:pt x="106547" y="155265"/>
                </a:lnTo>
                <a:cubicBezTo>
                  <a:pt x="106363" y="169991"/>
                  <a:pt x="102149" y="181627"/>
                  <a:pt x="93904" y="190263"/>
                </a:cubicBezTo>
                <a:cubicBezTo>
                  <a:pt x="85659" y="198899"/>
                  <a:pt x="75032" y="203171"/>
                  <a:pt x="61931" y="203171"/>
                </a:cubicBezTo>
                <a:cubicBezTo>
                  <a:pt x="47731" y="203171"/>
                  <a:pt x="36737" y="199444"/>
                  <a:pt x="28950" y="192081"/>
                </a:cubicBezTo>
                <a:cubicBezTo>
                  <a:pt x="21163" y="184627"/>
                  <a:pt x="17223" y="173627"/>
                  <a:pt x="17223" y="158810"/>
                </a:cubicBezTo>
                <a:lnTo>
                  <a:pt x="0" y="158810"/>
                </a:lnTo>
                <a:cubicBezTo>
                  <a:pt x="0" y="177354"/>
                  <a:pt x="5405" y="191808"/>
                  <a:pt x="16032" y="202171"/>
                </a:cubicBezTo>
                <a:cubicBezTo>
                  <a:pt x="26660" y="212534"/>
                  <a:pt x="42051" y="217716"/>
                  <a:pt x="62022" y="217716"/>
                </a:cubicBezTo>
                <a:cubicBezTo>
                  <a:pt x="80895" y="217716"/>
                  <a:pt x="96011" y="211989"/>
                  <a:pt x="107188" y="200535"/>
                </a:cubicBezTo>
                <a:close/>
                <a:moveTo>
                  <a:pt x="780274" y="8545"/>
                </a:moveTo>
                <a:cubicBezTo>
                  <a:pt x="776701" y="8545"/>
                  <a:pt x="773861" y="9636"/>
                  <a:pt x="771845" y="11818"/>
                </a:cubicBezTo>
                <a:cubicBezTo>
                  <a:pt x="769738" y="13999"/>
                  <a:pt x="768730" y="16635"/>
                  <a:pt x="768730" y="19817"/>
                </a:cubicBezTo>
                <a:cubicBezTo>
                  <a:pt x="768730" y="22999"/>
                  <a:pt x="769738" y="25635"/>
                  <a:pt x="771845" y="27726"/>
                </a:cubicBezTo>
                <a:cubicBezTo>
                  <a:pt x="773952" y="29817"/>
                  <a:pt x="776701" y="30907"/>
                  <a:pt x="780274" y="30907"/>
                </a:cubicBezTo>
                <a:cubicBezTo>
                  <a:pt x="783847" y="30907"/>
                  <a:pt x="786687" y="29817"/>
                  <a:pt x="788794" y="27726"/>
                </a:cubicBezTo>
                <a:cubicBezTo>
                  <a:pt x="790901" y="25635"/>
                  <a:pt x="792000" y="22999"/>
                  <a:pt x="792000" y="19817"/>
                </a:cubicBezTo>
                <a:cubicBezTo>
                  <a:pt x="792000" y="16635"/>
                  <a:pt x="790901" y="13999"/>
                  <a:pt x="788794" y="11818"/>
                </a:cubicBezTo>
                <a:cubicBezTo>
                  <a:pt x="786687" y="9636"/>
                  <a:pt x="783847" y="8545"/>
                  <a:pt x="780274" y="8545"/>
                </a:cubicBezTo>
                <a:close/>
                <a:moveTo>
                  <a:pt x="450190" y="302984"/>
                </a:moveTo>
                <a:cubicBezTo>
                  <a:pt x="427836" y="290258"/>
                  <a:pt x="402642" y="283894"/>
                  <a:pt x="374517" y="283894"/>
                </a:cubicBezTo>
                <a:lnTo>
                  <a:pt x="278597" y="283894"/>
                </a:lnTo>
                <a:lnTo>
                  <a:pt x="278597" y="624331"/>
                </a:lnTo>
                <a:lnTo>
                  <a:pt x="372410" y="624331"/>
                </a:lnTo>
                <a:cubicBezTo>
                  <a:pt x="401634" y="624331"/>
                  <a:pt x="427469" y="617968"/>
                  <a:pt x="450098" y="605150"/>
                </a:cubicBezTo>
                <a:cubicBezTo>
                  <a:pt x="472635" y="592333"/>
                  <a:pt x="490133" y="574243"/>
                  <a:pt x="502501" y="550699"/>
                </a:cubicBezTo>
                <a:cubicBezTo>
                  <a:pt x="514869" y="527154"/>
                  <a:pt x="521099" y="500156"/>
                  <a:pt x="521099" y="469794"/>
                </a:cubicBezTo>
                <a:lnTo>
                  <a:pt x="521099" y="438432"/>
                </a:lnTo>
                <a:cubicBezTo>
                  <a:pt x="521099" y="408161"/>
                  <a:pt x="514869" y="381253"/>
                  <a:pt x="502318" y="357527"/>
                </a:cubicBezTo>
                <a:cubicBezTo>
                  <a:pt x="489767" y="333801"/>
                  <a:pt x="472452" y="315620"/>
                  <a:pt x="450098" y="302893"/>
                </a:cubicBezTo>
                <a:close/>
                <a:moveTo>
                  <a:pt x="492332" y="467794"/>
                </a:moveTo>
                <a:cubicBezTo>
                  <a:pt x="492332" y="508337"/>
                  <a:pt x="481430" y="540517"/>
                  <a:pt x="459534" y="564334"/>
                </a:cubicBezTo>
                <a:cubicBezTo>
                  <a:pt x="437730" y="588151"/>
                  <a:pt x="408689" y="600060"/>
                  <a:pt x="372593" y="600060"/>
                </a:cubicBezTo>
                <a:lnTo>
                  <a:pt x="307547" y="600060"/>
                </a:lnTo>
                <a:lnTo>
                  <a:pt x="307547" y="308257"/>
                </a:lnTo>
                <a:lnTo>
                  <a:pt x="374975" y="308257"/>
                </a:lnTo>
                <a:cubicBezTo>
                  <a:pt x="410154" y="308438"/>
                  <a:pt x="438555" y="320256"/>
                  <a:pt x="460084" y="343800"/>
                </a:cubicBezTo>
                <a:cubicBezTo>
                  <a:pt x="481613" y="367344"/>
                  <a:pt x="492332" y="398706"/>
                  <a:pt x="492332" y="437886"/>
                </a:cubicBezTo>
                <a:lnTo>
                  <a:pt x="492332" y="467885"/>
                </a:lnTo>
                <a:close/>
                <a:moveTo>
                  <a:pt x="771662" y="214898"/>
                </a:moveTo>
                <a:lnTo>
                  <a:pt x="788611" y="214898"/>
                </a:lnTo>
                <a:lnTo>
                  <a:pt x="788611" y="63542"/>
                </a:lnTo>
                <a:lnTo>
                  <a:pt x="771662" y="63542"/>
                </a:lnTo>
                <a:lnTo>
                  <a:pt x="771662" y="214898"/>
                </a:lnTo>
                <a:close/>
                <a:moveTo>
                  <a:pt x="894149" y="201717"/>
                </a:moveTo>
                <a:cubicBezTo>
                  <a:pt x="887828" y="202626"/>
                  <a:pt x="883247" y="203080"/>
                  <a:pt x="880499" y="203080"/>
                </a:cubicBezTo>
                <a:cubicBezTo>
                  <a:pt x="873353" y="203080"/>
                  <a:pt x="868223" y="200990"/>
                  <a:pt x="865200" y="196899"/>
                </a:cubicBezTo>
                <a:cubicBezTo>
                  <a:pt x="862176" y="192808"/>
                  <a:pt x="860619" y="186536"/>
                  <a:pt x="860619" y="178173"/>
                </a:cubicBezTo>
                <a:lnTo>
                  <a:pt x="860619" y="77178"/>
                </a:lnTo>
                <a:lnTo>
                  <a:pt x="892226" y="77178"/>
                </a:lnTo>
                <a:lnTo>
                  <a:pt x="892226" y="63451"/>
                </a:lnTo>
                <a:lnTo>
                  <a:pt x="860619" y="63451"/>
                </a:lnTo>
                <a:lnTo>
                  <a:pt x="860619" y="24726"/>
                </a:lnTo>
                <a:lnTo>
                  <a:pt x="843670" y="24726"/>
                </a:lnTo>
                <a:lnTo>
                  <a:pt x="843670" y="63451"/>
                </a:lnTo>
                <a:lnTo>
                  <a:pt x="815637" y="63451"/>
                </a:lnTo>
                <a:lnTo>
                  <a:pt x="815637" y="77178"/>
                </a:lnTo>
                <a:lnTo>
                  <a:pt x="843670" y="77178"/>
                </a:lnTo>
                <a:lnTo>
                  <a:pt x="843670" y="178173"/>
                </a:lnTo>
                <a:cubicBezTo>
                  <a:pt x="843670" y="191172"/>
                  <a:pt x="846327" y="200990"/>
                  <a:pt x="851549" y="207626"/>
                </a:cubicBezTo>
                <a:cubicBezTo>
                  <a:pt x="856771" y="214262"/>
                  <a:pt x="865200" y="217625"/>
                  <a:pt x="876743" y="217625"/>
                </a:cubicBezTo>
                <a:cubicBezTo>
                  <a:pt x="884347" y="217625"/>
                  <a:pt x="890393" y="216807"/>
                  <a:pt x="894791" y="215262"/>
                </a:cubicBezTo>
                <a:lnTo>
                  <a:pt x="894058" y="201717"/>
                </a:lnTo>
                <a:close/>
                <a:moveTo>
                  <a:pt x="679682" y="60724"/>
                </a:moveTo>
                <a:cubicBezTo>
                  <a:pt x="658611" y="60724"/>
                  <a:pt x="642762" y="68996"/>
                  <a:pt x="632043" y="85450"/>
                </a:cubicBezTo>
                <a:lnTo>
                  <a:pt x="632043" y="0"/>
                </a:lnTo>
                <a:lnTo>
                  <a:pt x="615277" y="0"/>
                </a:lnTo>
                <a:lnTo>
                  <a:pt x="615277" y="214898"/>
                </a:lnTo>
                <a:lnTo>
                  <a:pt x="631035" y="214898"/>
                </a:lnTo>
                <a:lnTo>
                  <a:pt x="631768" y="194172"/>
                </a:lnTo>
                <a:cubicBezTo>
                  <a:pt x="642670" y="209807"/>
                  <a:pt x="658702" y="217716"/>
                  <a:pt x="679957" y="217716"/>
                </a:cubicBezTo>
                <a:cubicBezTo>
                  <a:pt x="697730" y="217716"/>
                  <a:pt x="711838" y="210807"/>
                  <a:pt x="722374" y="196899"/>
                </a:cubicBezTo>
                <a:cubicBezTo>
                  <a:pt x="732909" y="183081"/>
                  <a:pt x="738131" y="164355"/>
                  <a:pt x="738131" y="140720"/>
                </a:cubicBezTo>
                <a:lnTo>
                  <a:pt x="738131" y="138175"/>
                </a:lnTo>
                <a:cubicBezTo>
                  <a:pt x="738131" y="113812"/>
                  <a:pt x="732909" y="94813"/>
                  <a:pt x="722374" y="81178"/>
                </a:cubicBezTo>
                <a:cubicBezTo>
                  <a:pt x="711838" y="67542"/>
                  <a:pt x="697638" y="60724"/>
                  <a:pt x="679590" y="60724"/>
                </a:cubicBezTo>
                <a:close/>
                <a:moveTo>
                  <a:pt x="709548" y="186718"/>
                </a:moveTo>
                <a:cubicBezTo>
                  <a:pt x="701669" y="197626"/>
                  <a:pt x="690859" y="203080"/>
                  <a:pt x="676933" y="203080"/>
                </a:cubicBezTo>
                <a:cubicBezTo>
                  <a:pt x="655496" y="203080"/>
                  <a:pt x="640563" y="193535"/>
                  <a:pt x="632134" y="174536"/>
                </a:cubicBezTo>
                <a:lnTo>
                  <a:pt x="632134" y="106267"/>
                </a:lnTo>
                <a:cubicBezTo>
                  <a:pt x="635982" y="96086"/>
                  <a:pt x="641662" y="88359"/>
                  <a:pt x="649175" y="83087"/>
                </a:cubicBezTo>
                <a:cubicBezTo>
                  <a:pt x="656687" y="77814"/>
                  <a:pt x="665848" y="75178"/>
                  <a:pt x="676659" y="75178"/>
                </a:cubicBezTo>
                <a:cubicBezTo>
                  <a:pt x="690859" y="75178"/>
                  <a:pt x="701852" y="80632"/>
                  <a:pt x="709640" y="91450"/>
                </a:cubicBezTo>
                <a:cubicBezTo>
                  <a:pt x="717427" y="102358"/>
                  <a:pt x="721366" y="117721"/>
                  <a:pt x="721366" y="137720"/>
                </a:cubicBezTo>
                <a:cubicBezTo>
                  <a:pt x="721366" y="159446"/>
                  <a:pt x="717427" y="175809"/>
                  <a:pt x="709640" y="186718"/>
                </a:cubicBezTo>
                <a:close/>
                <a:moveTo>
                  <a:pt x="594573" y="77814"/>
                </a:moveTo>
                <a:lnTo>
                  <a:pt x="595031" y="62542"/>
                </a:lnTo>
                <a:cubicBezTo>
                  <a:pt x="592282" y="61360"/>
                  <a:pt x="588618" y="60724"/>
                  <a:pt x="583854" y="60724"/>
                </a:cubicBezTo>
                <a:cubicBezTo>
                  <a:pt x="564157" y="60724"/>
                  <a:pt x="549774" y="69633"/>
                  <a:pt x="540887" y="87541"/>
                </a:cubicBezTo>
                <a:lnTo>
                  <a:pt x="540612" y="63451"/>
                </a:lnTo>
                <a:lnTo>
                  <a:pt x="524122" y="63451"/>
                </a:lnTo>
                <a:lnTo>
                  <a:pt x="524122" y="214807"/>
                </a:lnTo>
                <a:lnTo>
                  <a:pt x="540887" y="214807"/>
                </a:lnTo>
                <a:lnTo>
                  <a:pt x="540887" y="110903"/>
                </a:lnTo>
                <a:cubicBezTo>
                  <a:pt x="544002" y="99813"/>
                  <a:pt x="549224" y="91359"/>
                  <a:pt x="556461" y="85541"/>
                </a:cubicBezTo>
                <a:cubicBezTo>
                  <a:pt x="563791" y="79723"/>
                  <a:pt x="572677" y="76814"/>
                  <a:pt x="583213" y="76814"/>
                </a:cubicBezTo>
                <a:cubicBezTo>
                  <a:pt x="587244" y="76814"/>
                  <a:pt x="591091" y="77178"/>
                  <a:pt x="594664" y="77814"/>
                </a:cubicBezTo>
                <a:close/>
                <a:moveTo>
                  <a:pt x="572036" y="624422"/>
                </a:moveTo>
                <a:lnTo>
                  <a:pt x="600986" y="624422"/>
                </a:lnTo>
                <a:lnTo>
                  <a:pt x="600986" y="283894"/>
                </a:lnTo>
                <a:lnTo>
                  <a:pt x="572036" y="283894"/>
                </a:lnTo>
                <a:lnTo>
                  <a:pt x="572036" y="624331"/>
                </a:lnTo>
                <a:close/>
              </a:path>
            </a:pathLst>
          </a:custGeom>
          <a:solidFill>
            <a:srgbClr val="1B3E51"/>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rgbClr val="1B3E51"/>
              </a:solidFill>
              <a:latin typeface="Arial"/>
              <a:ea typeface="Arial"/>
              <a:cs typeface="Arial"/>
              <a:sym typeface="Arial"/>
            </a:endParaRPr>
          </a:p>
        </p:txBody>
      </p:sp>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50" name="Shape 1550"/>
        <p:cNvGrpSpPr/>
        <p:nvPr/>
      </p:nvGrpSpPr>
      <p:grpSpPr>
        <a:xfrm>
          <a:off x="0" y="0"/>
          <a:ext cx="0" cy="0"/>
          <a:chOff x="0" y="0"/>
          <a:chExt cx="0" cy="0"/>
        </a:xfrm>
      </p:grpSpPr>
      <p:pic>
        <p:nvPicPr>
          <p:cNvPr id="1551" name="Google Shape;1551;p109"/>
          <p:cNvPicPr preferRelativeResize="0"/>
          <p:nvPr/>
        </p:nvPicPr>
        <p:blipFill rotWithShape="1">
          <a:blip r:embed="rId3">
            <a:alphaModFix/>
          </a:blip>
          <a:srcRect b="3921" l="28708" r="0" t="2934"/>
          <a:stretch/>
        </p:blipFill>
        <p:spPr>
          <a:xfrm>
            <a:off x="4472250" y="515625"/>
            <a:ext cx="4671749" cy="4069075"/>
          </a:xfrm>
          <a:prstGeom prst="rect">
            <a:avLst/>
          </a:prstGeom>
          <a:noFill/>
          <a:ln>
            <a:noFill/>
          </a:ln>
        </p:spPr>
      </p:pic>
      <p:sp>
        <p:nvSpPr>
          <p:cNvPr id="1552" name="Google Shape;1552;p109"/>
          <p:cNvSpPr txBox="1"/>
          <p:nvPr>
            <p:ph type="title"/>
          </p:nvPr>
        </p:nvSpPr>
        <p:spPr>
          <a:xfrm>
            <a:off x="289375" y="274350"/>
            <a:ext cx="3902400" cy="923400"/>
          </a:xfrm>
          <a:prstGeom prst="rect">
            <a:avLst/>
          </a:prstGeom>
        </p:spPr>
        <p:txBody>
          <a:bodyPr anchorCtr="0" anchor="t" bIns="0" lIns="0" spcFirstLastPara="1" rIns="0" wrap="square" tIns="0">
            <a:spAutoFit/>
          </a:bodyPr>
          <a:lstStyle/>
          <a:p>
            <a:pPr indent="0" lvl="0" marL="0" rtl="0" algn="l">
              <a:spcBef>
                <a:spcPts val="0"/>
              </a:spcBef>
              <a:spcAft>
                <a:spcPts val="0"/>
              </a:spcAft>
              <a:buClr>
                <a:schemeClr val="dk1"/>
              </a:buClr>
              <a:buSzPts val="1100"/>
              <a:buFont typeface="Arial"/>
              <a:buNone/>
            </a:pPr>
            <a:r>
              <a:rPr b="1" lang="en">
                <a:latin typeface="Roboto Slab"/>
                <a:ea typeface="Roboto Slab"/>
                <a:cs typeface="Roboto Slab"/>
                <a:sym typeface="Roboto Slab"/>
              </a:rPr>
              <a:t>Altamente qualificado.  </a:t>
            </a:r>
            <a:endParaRPr b="1">
              <a:latin typeface="Roboto Slab"/>
              <a:ea typeface="Roboto Slab"/>
              <a:cs typeface="Roboto Slab"/>
              <a:sym typeface="Roboto Slab"/>
            </a:endParaRPr>
          </a:p>
          <a:p>
            <a:pPr indent="0" lvl="0" marL="0" rtl="0" algn="l">
              <a:spcBef>
                <a:spcPts val="0"/>
              </a:spcBef>
              <a:spcAft>
                <a:spcPts val="0"/>
              </a:spcAft>
              <a:buClr>
                <a:schemeClr val="dk1"/>
              </a:buClr>
              <a:buSzPts val="1100"/>
              <a:buFont typeface="Arial"/>
              <a:buNone/>
            </a:pPr>
            <a:r>
              <a:rPr b="1" lang="en">
                <a:latin typeface="Roboto Slab"/>
                <a:ea typeface="Roboto Slab"/>
                <a:cs typeface="Roboto Slab"/>
                <a:sym typeface="Roboto Slab"/>
              </a:rPr>
              <a:t>Altamente responsivo.  </a:t>
            </a:r>
            <a:endParaRPr b="1">
              <a:latin typeface="Roboto Slab"/>
              <a:ea typeface="Roboto Slab"/>
              <a:cs typeface="Roboto Slab"/>
              <a:sym typeface="Roboto Slab"/>
            </a:endParaRPr>
          </a:p>
          <a:p>
            <a:pPr indent="0" lvl="0" marL="0" rtl="0" algn="l">
              <a:spcBef>
                <a:spcPts val="0"/>
              </a:spcBef>
              <a:spcAft>
                <a:spcPts val="0"/>
              </a:spcAft>
              <a:buNone/>
            </a:pPr>
            <a:r>
              <a:rPr b="1" lang="en">
                <a:latin typeface="Roboto Slab"/>
                <a:ea typeface="Roboto Slab"/>
                <a:cs typeface="Roboto Slab"/>
                <a:sym typeface="Roboto Slab"/>
              </a:rPr>
              <a:t>Altamente personalizável.</a:t>
            </a:r>
            <a:endParaRPr b="1">
              <a:latin typeface="Roboto Slab"/>
              <a:ea typeface="Roboto Slab"/>
              <a:cs typeface="Roboto Slab"/>
              <a:sym typeface="Roboto Slab"/>
            </a:endParaRPr>
          </a:p>
        </p:txBody>
      </p:sp>
      <p:sp>
        <p:nvSpPr>
          <p:cNvPr id="1553" name="Google Shape;1553;p109"/>
          <p:cNvSpPr txBox="1"/>
          <p:nvPr>
            <p:ph idx="1" type="body"/>
          </p:nvPr>
        </p:nvSpPr>
        <p:spPr>
          <a:xfrm>
            <a:off x="289375" y="1445300"/>
            <a:ext cx="3493200" cy="1454700"/>
          </a:xfrm>
          <a:prstGeom prst="rect">
            <a:avLst/>
          </a:prstGeom>
        </p:spPr>
        <p:txBody>
          <a:bodyPr anchorCtr="0" anchor="t" bIns="0" lIns="0" spcFirstLastPara="1" rIns="0" wrap="square" tIns="0">
            <a:spAutoFit/>
          </a:bodyPr>
          <a:lstStyle/>
          <a:p>
            <a:pPr indent="0" lvl="0" marL="0" rtl="0" algn="l">
              <a:spcBef>
                <a:spcPts val="0"/>
              </a:spcBef>
              <a:spcAft>
                <a:spcPts val="600"/>
              </a:spcAft>
              <a:buNone/>
            </a:pPr>
            <a:r>
              <a:rPr lang="en"/>
              <a:t>Contamos com uma equipe de tecnólogos dedicados e prontos para guiá-lo em qualquer desafio de integração em nossa plataforma de produtos. Ajuste o nível de suporte conforme as necessidades específicas da sua equipe.</a:t>
            </a:r>
            <a:endParaRPr/>
          </a:p>
        </p:txBody>
      </p:sp>
      <p:sp>
        <p:nvSpPr>
          <p:cNvPr id="1554" name="Google Shape;1554;p109"/>
          <p:cNvSpPr txBox="1"/>
          <p:nvPr>
            <p:ph idx="1" type="body"/>
          </p:nvPr>
        </p:nvSpPr>
        <p:spPr>
          <a:xfrm>
            <a:off x="289375" y="3147550"/>
            <a:ext cx="3442500" cy="1293000"/>
          </a:xfrm>
          <a:prstGeom prst="rect">
            <a:avLst/>
          </a:prstGeom>
        </p:spPr>
        <p:txBody>
          <a:bodyPr anchorCtr="0" anchor="t" bIns="0" lIns="0" spcFirstLastPara="1" rIns="0" wrap="square" tIns="0">
            <a:spAutoFit/>
          </a:bodyPr>
          <a:lstStyle/>
          <a:p>
            <a:pPr indent="0" lvl="0" marL="0" rtl="0" algn="l">
              <a:spcBef>
                <a:spcPts val="0"/>
              </a:spcBef>
              <a:spcAft>
                <a:spcPts val="600"/>
              </a:spcAft>
              <a:buNone/>
            </a:pPr>
            <a:r>
              <a:rPr lang="en" sz="1500">
                <a:solidFill>
                  <a:srgbClr val="FF6529"/>
                </a:solidFill>
                <a:latin typeface="Roboto Slab Light"/>
                <a:ea typeface="Roboto Slab Light"/>
                <a:cs typeface="Roboto Slab Light"/>
                <a:sym typeface="Roboto Slab Light"/>
              </a:rPr>
              <a:t>Com a Jitterbit, você não está apenas escolhendo uma plataforma de produtos; está também formando uma parceria comprometida em impulsionar o seu sucesso.</a:t>
            </a:r>
            <a:endParaRPr sz="1500">
              <a:solidFill>
                <a:srgbClr val="FF6529"/>
              </a:solidFill>
              <a:latin typeface="Roboto Slab Light"/>
              <a:ea typeface="Roboto Slab Light"/>
              <a:cs typeface="Roboto Slab Light"/>
              <a:sym typeface="Roboto Slab Light"/>
            </a:endParaRPr>
          </a:p>
        </p:txBody>
      </p:sp>
      <p:sp>
        <p:nvSpPr>
          <p:cNvPr id="1555" name="Google Shape;1555;p109"/>
          <p:cNvSpPr txBox="1"/>
          <p:nvPr/>
        </p:nvSpPr>
        <p:spPr>
          <a:xfrm>
            <a:off x="6265325" y="1418363"/>
            <a:ext cx="2469600" cy="1819500"/>
          </a:xfrm>
          <a:prstGeom prst="rect">
            <a:avLst/>
          </a:prstGeom>
          <a:noFill/>
          <a:ln>
            <a:noFill/>
          </a:ln>
        </p:spPr>
        <p:txBody>
          <a:bodyPr anchorCtr="0" anchor="ctr" bIns="91425" lIns="91425" spcFirstLastPara="1" rIns="91425" wrap="square" tIns="91425">
            <a:noAutofit/>
          </a:bodyPr>
          <a:lstStyle/>
          <a:p>
            <a:pPr indent="0" lvl="0" marL="0" rtl="0" algn="ctr">
              <a:lnSpc>
                <a:spcPct val="80000"/>
              </a:lnSpc>
              <a:spcBef>
                <a:spcPts val="0"/>
              </a:spcBef>
              <a:spcAft>
                <a:spcPts val="0"/>
              </a:spcAft>
              <a:buNone/>
            </a:pPr>
            <a:r>
              <a:rPr b="1" lang="en" sz="9300">
                <a:solidFill>
                  <a:srgbClr val="EBF1F3"/>
                </a:solidFill>
                <a:latin typeface="Roboto"/>
                <a:ea typeface="Roboto"/>
                <a:cs typeface="Roboto"/>
                <a:sym typeface="Roboto"/>
              </a:rPr>
              <a:t>9</a:t>
            </a:r>
            <a:r>
              <a:rPr b="1" lang="en" sz="9300">
                <a:solidFill>
                  <a:srgbClr val="EBF1F3"/>
                </a:solidFill>
                <a:latin typeface="Roboto"/>
                <a:ea typeface="Roboto"/>
                <a:cs typeface="Roboto"/>
                <a:sym typeface="Roboto"/>
              </a:rPr>
              <a:t>0+</a:t>
            </a:r>
            <a:endParaRPr b="1" sz="9300">
              <a:solidFill>
                <a:srgbClr val="EBF1F3"/>
              </a:solidFill>
              <a:latin typeface="Roboto"/>
              <a:ea typeface="Roboto"/>
              <a:cs typeface="Roboto"/>
              <a:sym typeface="Roboto"/>
            </a:endParaRPr>
          </a:p>
        </p:txBody>
      </p:sp>
      <p:sp>
        <p:nvSpPr>
          <p:cNvPr id="1556" name="Google Shape;1556;p109"/>
          <p:cNvSpPr txBox="1"/>
          <p:nvPr/>
        </p:nvSpPr>
        <p:spPr>
          <a:xfrm>
            <a:off x="8200500" y="1214663"/>
            <a:ext cx="1020000" cy="1819500"/>
          </a:xfrm>
          <a:prstGeom prst="rect">
            <a:avLst/>
          </a:prstGeom>
          <a:noFill/>
          <a:ln>
            <a:noFill/>
          </a:ln>
        </p:spPr>
        <p:txBody>
          <a:bodyPr anchorCtr="0" anchor="ctr" bIns="91425" lIns="91425" spcFirstLastPara="1" rIns="91425" wrap="square" tIns="91425">
            <a:noAutofit/>
          </a:bodyPr>
          <a:lstStyle/>
          <a:p>
            <a:pPr indent="0" lvl="0" marL="0" rtl="0" algn="ctr">
              <a:lnSpc>
                <a:spcPct val="80000"/>
              </a:lnSpc>
              <a:spcBef>
                <a:spcPts val="0"/>
              </a:spcBef>
              <a:spcAft>
                <a:spcPts val="0"/>
              </a:spcAft>
              <a:buNone/>
            </a:pPr>
            <a:r>
              <a:rPr b="1" lang="en" sz="5200">
                <a:solidFill>
                  <a:srgbClr val="EBF1F3"/>
                </a:solidFill>
                <a:latin typeface="Roboto"/>
                <a:ea typeface="Roboto"/>
                <a:cs typeface="Roboto"/>
                <a:sym typeface="Roboto"/>
              </a:rPr>
              <a:t>%</a:t>
            </a:r>
            <a:endParaRPr b="1" sz="5200">
              <a:solidFill>
                <a:srgbClr val="EBF1F3"/>
              </a:solidFill>
              <a:latin typeface="Roboto"/>
              <a:ea typeface="Roboto"/>
              <a:cs typeface="Roboto"/>
              <a:sym typeface="Roboto"/>
            </a:endParaRPr>
          </a:p>
        </p:txBody>
      </p:sp>
      <p:sp>
        <p:nvSpPr>
          <p:cNvPr id="1557" name="Google Shape;1557;p109"/>
          <p:cNvSpPr txBox="1"/>
          <p:nvPr>
            <p:ph idx="1" type="body"/>
          </p:nvPr>
        </p:nvSpPr>
        <p:spPr>
          <a:xfrm>
            <a:off x="6494225" y="2710350"/>
            <a:ext cx="2212800" cy="922200"/>
          </a:xfrm>
          <a:prstGeom prst="rect">
            <a:avLst/>
          </a:prstGeom>
        </p:spPr>
        <p:txBody>
          <a:bodyPr anchorCtr="0" anchor="t" bIns="0" lIns="0" spcFirstLastPara="1" rIns="0" wrap="square" tIns="0">
            <a:normAutofit/>
          </a:bodyPr>
          <a:lstStyle/>
          <a:p>
            <a:pPr indent="0" lvl="0" marL="0" rtl="0" algn="l">
              <a:spcBef>
                <a:spcPts val="1200"/>
              </a:spcBef>
              <a:spcAft>
                <a:spcPts val="600"/>
              </a:spcAft>
              <a:buNone/>
            </a:pPr>
            <a:r>
              <a:rPr b="1" lang="en" sz="2000">
                <a:solidFill>
                  <a:srgbClr val="EBF1F3"/>
                </a:solidFill>
                <a:latin typeface="Roboto"/>
                <a:ea typeface="Roboto"/>
                <a:cs typeface="Roboto"/>
                <a:sym typeface="Roboto"/>
              </a:rPr>
              <a:t>De avaliação do Suporte Técnico</a:t>
            </a:r>
            <a:endParaRPr b="1" sz="2000">
              <a:solidFill>
                <a:srgbClr val="EBF1F3"/>
              </a:solidFill>
              <a:latin typeface="Roboto"/>
              <a:ea typeface="Roboto"/>
              <a:cs typeface="Roboto"/>
              <a:sym typeface="Roboto"/>
            </a:endParaRPr>
          </a:p>
        </p:txBody>
      </p:sp>
      <p:sp>
        <p:nvSpPr>
          <p:cNvPr id="1558" name="Google Shape;1558;p109"/>
          <p:cNvSpPr txBox="1"/>
          <p:nvPr/>
        </p:nvSpPr>
        <p:spPr>
          <a:xfrm>
            <a:off x="237755" y="4689500"/>
            <a:ext cx="7978200" cy="349200"/>
          </a:xfrm>
          <a:prstGeom prst="rect">
            <a:avLst/>
          </a:prstGeom>
          <a:noFill/>
          <a:ln>
            <a:noFill/>
          </a:ln>
        </p:spPr>
        <p:txBody>
          <a:bodyPr anchorCtr="0" anchor="t" bIns="91425" lIns="91425" spcFirstLastPara="1" rIns="91425" wrap="square" tIns="91425">
            <a:noAutofit/>
          </a:bodyPr>
          <a:lstStyle/>
          <a:p>
            <a:pPr indent="0" lvl="0" marL="0" rtl="0" algn="l">
              <a:lnSpc>
                <a:spcPct val="115000"/>
              </a:lnSpc>
              <a:spcBef>
                <a:spcPts val="0"/>
              </a:spcBef>
              <a:spcAft>
                <a:spcPts val="0"/>
              </a:spcAft>
              <a:buNone/>
            </a:pPr>
            <a:r>
              <a:rPr lang="en" sz="700">
                <a:solidFill>
                  <a:schemeClr val="accent3"/>
                </a:solidFill>
              </a:rPr>
              <a:t>FONTE</a:t>
            </a:r>
            <a:r>
              <a:rPr lang="en" sz="700">
                <a:solidFill>
                  <a:schemeClr val="accent3"/>
                </a:solidFill>
              </a:rPr>
              <a:t>: Internal Customer Value Add (CVA) Surveys </a:t>
            </a:r>
            <a:endParaRPr sz="1200">
              <a:solidFill>
                <a:schemeClr val="accent3"/>
              </a:solidFill>
              <a:latin typeface="Roboto Light"/>
              <a:ea typeface="Roboto Light"/>
              <a:cs typeface="Roboto Light"/>
              <a:sym typeface="Roboto Light"/>
            </a:endParaRPr>
          </a:p>
        </p:txBody>
      </p:sp>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62" name="Shape 1562"/>
        <p:cNvGrpSpPr/>
        <p:nvPr/>
      </p:nvGrpSpPr>
      <p:grpSpPr>
        <a:xfrm>
          <a:off x="0" y="0"/>
          <a:ext cx="0" cy="0"/>
          <a:chOff x="0" y="0"/>
          <a:chExt cx="0" cy="0"/>
        </a:xfrm>
      </p:grpSpPr>
      <p:grpSp>
        <p:nvGrpSpPr>
          <p:cNvPr id="1563" name="Google Shape;1563;p110"/>
          <p:cNvGrpSpPr/>
          <p:nvPr/>
        </p:nvGrpSpPr>
        <p:grpSpPr>
          <a:xfrm>
            <a:off x="500900" y="-696627"/>
            <a:ext cx="8180525" cy="351559"/>
            <a:chOff x="1923500" y="274350"/>
            <a:chExt cx="6048000" cy="3033300"/>
          </a:xfrm>
        </p:grpSpPr>
        <p:sp>
          <p:nvSpPr>
            <p:cNvPr id="1564" name="Google Shape;1564;p110"/>
            <p:cNvSpPr/>
            <p:nvPr/>
          </p:nvSpPr>
          <p:spPr>
            <a:xfrm>
              <a:off x="1923500" y="274350"/>
              <a:ext cx="2016000" cy="3033300"/>
            </a:xfrm>
            <a:prstGeom prst="rect">
              <a:avLst/>
            </a:prstGeom>
            <a:solidFill>
              <a:srgbClr val="021C23">
                <a:alpha val="20750"/>
              </a:srgbClr>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565" name="Google Shape;1565;p110"/>
            <p:cNvSpPr/>
            <p:nvPr/>
          </p:nvSpPr>
          <p:spPr>
            <a:xfrm>
              <a:off x="3939500" y="274350"/>
              <a:ext cx="2016000" cy="3033300"/>
            </a:xfrm>
            <a:prstGeom prst="rect">
              <a:avLst/>
            </a:prstGeom>
            <a:solidFill>
              <a:srgbClr val="021C23">
                <a:alpha val="20750"/>
              </a:srgbClr>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sp>
          <p:nvSpPr>
            <p:cNvPr id="1566" name="Google Shape;1566;p110"/>
            <p:cNvSpPr/>
            <p:nvPr/>
          </p:nvSpPr>
          <p:spPr>
            <a:xfrm>
              <a:off x="5955500" y="274350"/>
              <a:ext cx="2016000" cy="3033300"/>
            </a:xfrm>
            <a:prstGeom prst="rect">
              <a:avLst/>
            </a:prstGeom>
            <a:solidFill>
              <a:srgbClr val="021C23">
                <a:alpha val="20750"/>
              </a:srgbClr>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Roboto Light"/>
                <a:ea typeface="Roboto Light"/>
                <a:cs typeface="Roboto Light"/>
                <a:sym typeface="Roboto Light"/>
              </a:endParaRPr>
            </a:p>
          </p:txBody>
        </p:sp>
      </p:grpSp>
      <p:sp>
        <p:nvSpPr>
          <p:cNvPr id="1567" name="Google Shape;1567;p110"/>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Os números da </a:t>
            </a:r>
            <a:r>
              <a:rPr lang="en"/>
              <a:t>Jitterbit</a:t>
            </a:r>
            <a:endParaRPr/>
          </a:p>
        </p:txBody>
      </p:sp>
      <p:sp>
        <p:nvSpPr>
          <p:cNvPr id="1568" name="Google Shape;1568;p110"/>
          <p:cNvSpPr txBox="1"/>
          <p:nvPr>
            <p:ph idx="1" type="body"/>
          </p:nvPr>
        </p:nvSpPr>
        <p:spPr>
          <a:xfrm>
            <a:off x="500900" y="2438775"/>
            <a:ext cx="2455200" cy="2419200"/>
          </a:xfrm>
          <a:prstGeom prst="rect">
            <a:avLst/>
          </a:prstGeom>
        </p:spPr>
        <p:txBody>
          <a:bodyPr anchorCtr="0" anchor="t" bIns="0" lIns="0" spcFirstLastPara="1" rIns="0" wrap="square" tIns="0">
            <a:normAutofit/>
          </a:bodyPr>
          <a:lstStyle/>
          <a:p>
            <a:pPr indent="0" lvl="0" marL="0" rtl="0" algn="ctr">
              <a:spcBef>
                <a:spcPts val="0"/>
              </a:spcBef>
              <a:spcAft>
                <a:spcPts val="600"/>
              </a:spcAft>
              <a:buNone/>
            </a:pPr>
            <a:r>
              <a:rPr b="1" lang="en" sz="2000">
                <a:latin typeface="Roboto"/>
                <a:ea typeface="Roboto"/>
                <a:cs typeface="Roboto"/>
                <a:sym typeface="Roboto"/>
              </a:rPr>
              <a:t>10</a:t>
            </a:r>
            <a:r>
              <a:rPr lang="en" sz="2000"/>
              <a:t> anos consecutivos no Quadrante Mágico do Gartner para iPaaS</a:t>
            </a:r>
            <a:endParaRPr sz="2000"/>
          </a:p>
        </p:txBody>
      </p:sp>
      <p:pic>
        <p:nvPicPr>
          <p:cNvPr id="1569" name="Google Shape;1569;p110"/>
          <p:cNvPicPr preferRelativeResize="0"/>
          <p:nvPr/>
        </p:nvPicPr>
        <p:blipFill>
          <a:blip r:embed="rId3">
            <a:alphaModFix/>
          </a:blip>
          <a:stretch>
            <a:fillRect/>
          </a:stretch>
        </p:blipFill>
        <p:spPr>
          <a:xfrm>
            <a:off x="682322" y="1472575"/>
            <a:ext cx="2060925" cy="470575"/>
          </a:xfrm>
          <a:prstGeom prst="rect">
            <a:avLst/>
          </a:prstGeom>
          <a:noFill/>
          <a:ln>
            <a:noFill/>
          </a:ln>
        </p:spPr>
      </p:pic>
      <p:sp>
        <p:nvSpPr>
          <p:cNvPr id="1570" name="Google Shape;1570;p110"/>
          <p:cNvSpPr txBox="1"/>
          <p:nvPr>
            <p:ph idx="1" type="body"/>
          </p:nvPr>
        </p:nvSpPr>
        <p:spPr>
          <a:xfrm>
            <a:off x="3445775" y="2438775"/>
            <a:ext cx="2290800" cy="2419200"/>
          </a:xfrm>
          <a:prstGeom prst="rect">
            <a:avLst/>
          </a:prstGeom>
        </p:spPr>
        <p:txBody>
          <a:bodyPr anchorCtr="0" anchor="t" bIns="0" lIns="0" spcFirstLastPara="1" rIns="0" wrap="square" tIns="0">
            <a:normAutofit/>
          </a:bodyPr>
          <a:lstStyle/>
          <a:p>
            <a:pPr indent="0" lvl="0" marL="0" rtl="0" algn="ctr">
              <a:spcBef>
                <a:spcPts val="0"/>
              </a:spcBef>
              <a:spcAft>
                <a:spcPts val="600"/>
              </a:spcAft>
              <a:buNone/>
            </a:pPr>
            <a:r>
              <a:rPr b="1" lang="en" sz="2000">
                <a:latin typeface="Roboto"/>
                <a:ea typeface="Roboto"/>
                <a:cs typeface="Roboto"/>
                <a:sym typeface="Roboto"/>
              </a:rPr>
              <a:t>46</a:t>
            </a:r>
            <a:r>
              <a:rPr lang="en" sz="2000"/>
              <a:t> selos de ‘Líder</a:t>
            </a:r>
            <a:r>
              <a:rPr lang="en" sz="2000"/>
              <a:t>’ </a:t>
            </a:r>
            <a:r>
              <a:rPr lang="en" sz="2000"/>
              <a:t>e ‘Alta Performance’ em 2024 no relatório do G2</a:t>
            </a:r>
            <a:endParaRPr sz="2000"/>
          </a:p>
        </p:txBody>
      </p:sp>
      <p:sp>
        <p:nvSpPr>
          <p:cNvPr id="1571" name="Google Shape;1571;p110"/>
          <p:cNvSpPr txBox="1"/>
          <p:nvPr>
            <p:ph idx="1" type="body"/>
          </p:nvPr>
        </p:nvSpPr>
        <p:spPr>
          <a:xfrm>
            <a:off x="6030725" y="2438775"/>
            <a:ext cx="2726700" cy="1941600"/>
          </a:xfrm>
          <a:prstGeom prst="rect">
            <a:avLst/>
          </a:prstGeom>
        </p:spPr>
        <p:txBody>
          <a:bodyPr anchorCtr="0" anchor="t" bIns="0" lIns="0" spcFirstLastPara="1" rIns="0" wrap="square" tIns="0">
            <a:normAutofit/>
          </a:bodyPr>
          <a:lstStyle/>
          <a:p>
            <a:pPr indent="0" lvl="0" marL="0" rtl="0" algn="ctr">
              <a:spcBef>
                <a:spcPts val="0"/>
              </a:spcBef>
              <a:spcAft>
                <a:spcPts val="600"/>
              </a:spcAft>
              <a:buNone/>
            </a:pPr>
            <a:r>
              <a:rPr b="1" lang="en" sz="2000">
                <a:latin typeface="Roboto"/>
                <a:ea typeface="Roboto"/>
                <a:cs typeface="Roboto"/>
                <a:sym typeface="Roboto"/>
              </a:rPr>
              <a:t>2024</a:t>
            </a:r>
            <a:r>
              <a:rPr lang="en" sz="2000"/>
              <a:t> Vencedor do Prêmio SIIA CODiE na categoria iPaaS por dois anos consecutivos</a:t>
            </a:r>
            <a:endParaRPr sz="2000"/>
          </a:p>
        </p:txBody>
      </p:sp>
      <p:pic>
        <p:nvPicPr>
          <p:cNvPr id="1572" name="Google Shape;1572;p110"/>
          <p:cNvPicPr preferRelativeResize="0"/>
          <p:nvPr/>
        </p:nvPicPr>
        <p:blipFill>
          <a:blip r:embed="rId4">
            <a:alphaModFix/>
          </a:blip>
          <a:stretch>
            <a:fillRect/>
          </a:stretch>
        </p:blipFill>
        <p:spPr>
          <a:xfrm>
            <a:off x="4038050" y="1154863"/>
            <a:ext cx="1106000" cy="1106000"/>
          </a:xfrm>
          <a:prstGeom prst="rect">
            <a:avLst/>
          </a:prstGeom>
          <a:noFill/>
          <a:ln>
            <a:noFill/>
          </a:ln>
        </p:spPr>
      </p:pic>
      <p:pic>
        <p:nvPicPr>
          <p:cNvPr id="1573" name="Google Shape;1573;p110"/>
          <p:cNvPicPr preferRelativeResize="0"/>
          <p:nvPr/>
        </p:nvPicPr>
        <p:blipFill>
          <a:blip r:embed="rId5">
            <a:alphaModFix/>
          </a:blip>
          <a:stretch>
            <a:fillRect/>
          </a:stretch>
        </p:blipFill>
        <p:spPr>
          <a:xfrm>
            <a:off x="6293313" y="1452726"/>
            <a:ext cx="2201525" cy="631925"/>
          </a:xfrm>
          <a:prstGeom prst="rect">
            <a:avLst/>
          </a:prstGeom>
          <a:noFill/>
          <a:ln>
            <a:noFill/>
          </a:ln>
        </p:spPr>
      </p:pic>
      <p:cxnSp>
        <p:nvCxnSpPr>
          <p:cNvPr id="1574" name="Google Shape;1574;p110"/>
          <p:cNvCxnSpPr/>
          <p:nvPr/>
        </p:nvCxnSpPr>
        <p:spPr>
          <a:xfrm>
            <a:off x="3248975" y="1189850"/>
            <a:ext cx="0" cy="3551100"/>
          </a:xfrm>
          <a:prstGeom prst="straightConnector1">
            <a:avLst/>
          </a:prstGeom>
          <a:noFill/>
          <a:ln cap="flat" cmpd="sng" w="9525">
            <a:solidFill>
              <a:srgbClr val="A5BEC4"/>
            </a:solidFill>
            <a:prstDash val="solid"/>
            <a:round/>
            <a:headEnd len="med" w="med" type="none"/>
            <a:tailEnd len="med" w="med" type="none"/>
          </a:ln>
        </p:spPr>
      </p:cxnSp>
      <p:cxnSp>
        <p:nvCxnSpPr>
          <p:cNvPr id="1575" name="Google Shape;1575;p110"/>
          <p:cNvCxnSpPr/>
          <p:nvPr/>
        </p:nvCxnSpPr>
        <p:spPr>
          <a:xfrm>
            <a:off x="5954525" y="1189850"/>
            <a:ext cx="0" cy="3551100"/>
          </a:xfrm>
          <a:prstGeom prst="straightConnector1">
            <a:avLst/>
          </a:prstGeom>
          <a:noFill/>
          <a:ln cap="flat" cmpd="sng" w="9525">
            <a:solidFill>
              <a:srgbClr val="A5BEC4"/>
            </a:solidFill>
            <a:prstDash val="solid"/>
            <a:round/>
            <a:headEnd len="med" w="med" type="none"/>
            <a:tailEnd len="med" w="med" type="none"/>
          </a:ln>
        </p:spPr>
      </p:cxn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79" name="Shape 1579"/>
        <p:cNvGrpSpPr/>
        <p:nvPr/>
      </p:nvGrpSpPr>
      <p:grpSpPr>
        <a:xfrm>
          <a:off x="0" y="0"/>
          <a:ext cx="0" cy="0"/>
          <a:chOff x="0" y="0"/>
          <a:chExt cx="0" cy="0"/>
        </a:xfrm>
      </p:grpSpPr>
      <p:sp>
        <p:nvSpPr>
          <p:cNvPr id="1580" name="Google Shape;1580;p111"/>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Jitterbit, fundada em 2003</a:t>
            </a:r>
            <a:endParaRPr/>
          </a:p>
        </p:txBody>
      </p:sp>
      <p:sp>
        <p:nvSpPr>
          <p:cNvPr id="1581" name="Google Shape;1581;p111"/>
          <p:cNvSpPr txBox="1"/>
          <p:nvPr>
            <p:ph idx="1" type="body"/>
          </p:nvPr>
        </p:nvSpPr>
        <p:spPr>
          <a:xfrm>
            <a:off x="463075" y="3865785"/>
            <a:ext cx="2573100" cy="954300"/>
          </a:xfrm>
          <a:prstGeom prst="rect">
            <a:avLst/>
          </a:prstGeom>
        </p:spPr>
        <p:txBody>
          <a:bodyPr anchorCtr="0" anchor="t" bIns="0" lIns="0" spcFirstLastPara="1" rIns="0" wrap="square" tIns="0">
            <a:normAutofit/>
          </a:bodyPr>
          <a:lstStyle/>
          <a:p>
            <a:pPr indent="0" lvl="0" marL="0" rtl="0" algn="l">
              <a:lnSpc>
                <a:spcPct val="100000"/>
              </a:lnSpc>
              <a:spcBef>
                <a:spcPts val="0"/>
              </a:spcBef>
              <a:spcAft>
                <a:spcPts val="600"/>
              </a:spcAft>
              <a:buNone/>
            </a:pPr>
            <a:r>
              <a:rPr lang="en" sz="2000">
                <a:solidFill>
                  <a:srgbClr val="A5BEC4"/>
                </a:solidFill>
              </a:rPr>
              <a:t>tempo de</a:t>
            </a:r>
            <a:br>
              <a:rPr lang="en" sz="2000">
                <a:solidFill>
                  <a:srgbClr val="A5BEC4"/>
                </a:solidFill>
              </a:rPr>
            </a:br>
            <a:r>
              <a:rPr lang="en" sz="2000">
                <a:solidFill>
                  <a:srgbClr val="A5BEC4"/>
                </a:solidFill>
              </a:rPr>
              <a:t>operação do produto</a:t>
            </a:r>
            <a:endParaRPr sz="2000">
              <a:solidFill>
                <a:srgbClr val="A5BEC4"/>
              </a:solidFill>
            </a:endParaRPr>
          </a:p>
        </p:txBody>
      </p:sp>
      <p:sp>
        <p:nvSpPr>
          <p:cNvPr id="1582" name="Google Shape;1582;p111"/>
          <p:cNvSpPr txBox="1"/>
          <p:nvPr>
            <p:ph idx="1" type="body"/>
          </p:nvPr>
        </p:nvSpPr>
        <p:spPr>
          <a:xfrm>
            <a:off x="463075" y="1944125"/>
            <a:ext cx="2212200" cy="784200"/>
          </a:xfrm>
          <a:prstGeom prst="rect">
            <a:avLst/>
          </a:prstGeom>
        </p:spPr>
        <p:txBody>
          <a:bodyPr anchorCtr="0" anchor="t" bIns="0" lIns="0" spcFirstLastPara="1" rIns="0" wrap="square" tIns="0">
            <a:normAutofit/>
          </a:bodyPr>
          <a:lstStyle/>
          <a:p>
            <a:pPr indent="0" lvl="0" marL="0" rtl="0" algn="l">
              <a:lnSpc>
                <a:spcPct val="100000"/>
              </a:lnSpc>
              <a:spcBef>
                <a:spcPts val="1200"/>
              </a:spcBef>
              <a:spcAft>
                <a:spcPts val="600"/>
              </a:spcAft>
              <a:buNone/>
            </a:pPr>
            <a:r>
              <a:rPr lang="en" sz="2000">
                <a:solidFill>
                  <a:srgbClr val="A5BEC4"/>
                </a:solidFill>
              </a:rPr>
              <a:t>anos de inovação em automação</a:t>
            </a:r>
            <a:endParaRPr sz="2000">
              <a:solidFill>
                <a:srgbClr val="A5BEC4"/>
              </a:solidFill>
            </a:endParaRPr>
          </a:p>
        </p:txBody>
      </p:sp>
      <p:sp>
        <p:nvSpPr>
          <p:cNvPr id="1583" name="Google Shape;1583;p111"/>
          <p:cNvSpPr txBox="1"/>
          <p:nvPr>
            <p:ph idx="1" type="body"/>
          </p:nvPr>
        </p:nvSpPr>
        <p:spPr>
          <a:xfrm>
            <a:off x="6134475" y="1944122"/>
            <a:ext cx="2573100" cy="784200"/>
          </a:xfrm>
          <a:prstGeom prst="rect">
            <a:avLst/>
          </a:prstGeom>
        </p:spPr>
        <p:txBody>
          <a:bodyPr anchorCtr="0" anchor="t" bIns="0" lIns="0" spcFirstLastPara="1" rIns="0" wrap="square" tIns="0">
            <a:normAutofit/>
          </a:bodyPr>
          <a:lstStyle/>
          <a:p>
            <a:pPr indent="0" lvl="0" marL="0" rtl="0" algn="l">
              <a:lnSpc>
                <a:spcPct val="100000"/>
              </a:lnSpc>
              <a:spcBef>
                <a:spcPts val="0"/>
              </a:spcBef>
              <a:spcAft>
                <a:spcPts val="600"/>
              </a:spcAft>
              <a:buNone/>
            </a:pPr>
            <a:r>
              <a:rPr lang="en" sz="2000">
                <a:solidFill>
                  <a:srgbClr val="A5BEC4"/>
                </a:solidFill>
              </a:rPr>
              <a:t>canais e parceiros tecnológicos</a:t>
            </a:r>
            <a:endParaRPr sz="2000">
              <a:solidFill>
                <a:srgbClr val="A5BEC4"/>
              </a:solidFill>
            </a:endParaRPr>
          </a:p>
        </p:txBody>
      </p:sp>
      <p:sp>
        <p:nvSpPr>
          <p:cNvPr id="1584" name="Google Shape;1584;p111"/>
          <p:cNvSpPr txBox="1"/>
          <p:nvPr>
            <p:ph idx="1" type="body"/>
          </p:nvPr>
        </p:nvSpPr>
        <p:spPr>
          <a:xfrm>
            <a:off x="6134475" y="3865785"/>
            <a:ext cx="2262000" cy="905100"/>
          </a:xfrm>
          <a:prstGeom prst="rect">
            <a:avLst/>
          </a:prstGeom>
        </p:spPr>
        <p:txBody>
          <a:bodyPr anchorCtr="0" anchor="t" bIns="0" lIns="0" spcFirstLastPara="1" rIns="0" wrap="square" tIns="0">
            <a:normAutofit/>
          </a:bodyPr>
          <a:lstStyle/>
          <a:p>
            <a:pPr indent="0" lvl="0" marL="0" rtl="0" algn="l">
              <a:lnSpc>
                <a:spcPct val="100000"/>
              </a:lnSpc>
              <a:spcBef>
                <a:spcPts val="0"/>
              </a:spcBef>
              <a:spcAft>
                <a:spcPts val="600"/>
              </a:spcAft>
              <a:buNone/>
            </a:pPr>
            <a:r>
              <a:rPr lang="en" sz="2000">
                <a:solidFill>
                  <a:srgbClr val="A5BEC4"/>
                </a:solidFill>
              </a:rPr>
              <a:t>chamadas de API por mês</a:t>
            </a:r>
            <a:endParaRPr sz="2000">
              <a:solidFill>
                <a:srgbClr val="A5BEC4"/>
              </a:solidFill>
            </a:endParaRPr>
          </a:p>
        </p:txBody>
      </p:sp>
      <p:cxnSp>
        <p:nvCxnSpPr>
          <p:cNvPr id="1585" name="Google Shape;1585;p111"/>
          <p:cNvCxnSpPr/>
          <p:nvPr/>
        </p:nvCxnSpPr>
        <p:spPr>
          <a:xfrm>
            <a:off x="3194850" y="1189850"/>
            <a:ext cx="0" cy="3551100"/>
          </a:xfrm>
          <a:prstGeom prst="straightConnector1">
            <a:avLst/>
          </a:prstGeom>
          <a:noFill/>
          <a:ln cap="flat" cmpd="sng" w="9525">
            <a:solidFill>
              <a:srgbClr val="A5BEC4"/>
            </a:solidFill>
            <a:prstDash val="solid"/>
            <a:round/>
            <a:headEnd len="med" w="med" type="none"/>
            <a:tailEnd len="med" w="med" type="none"/>
          </a:ln>
        </p:spPr>
      </p:cxnSp>
      <p:cxnSp>
        <p:nvCxnSpPr>
          <p:cNvPr id="1586" name="Google Shape;1586;p111"/>
          <p:cNvCxnSpPr/>
          <p:nvPr/>
        </p:nvCxnSpPr>
        <p:spPr>
          <a:xfrm>
            <a:off x="5954925" y="1189850"/>
            <a:ext cx="0" cy="3551100"/>
          </a:xfrm>
          <a:prstGeom prst="straightConnector1">
            <a:avLst/>
          </a:prstGeom>
          <a:noFill/>
          <a:ln cap="flat" cmpd="sng" w="9525">
            <a:solidFill>
              <a:srgbClr val="A5BEC4"/>
            </a:solidFill>
            <a:prstDash val="solid"/>
            <a:round/>
            <a:headEnd len="med" w="med" type="none"/>
            <a:tailEnd len="med" w="med" type="none"/>
          </a:ln>
        </p:spPr>
      </p:cxnSp>
      <p:cxnSp>
        <p:nvCxnSpPr>
          <p:cNvPr id="1587" name="Google Shape;1587;p111"/>
          <p:cNvCxnSpPr/>
          <p:nvPr/>
        </p:nvCxnSpPr>
        <p:spPr>
          <a:xfrm>
            <a:off x="463075" y="2762200"/>
            <a:ext cx="8266500" cy="0"/>
          </a:xfrm>
          <a:prstGeom prst="straightConnector1">
            <a:avLst/>
          </a:prstGeom>
          <a:noFill/>
          <a:ln cap="flat" cmpd="sng" w="9525">
            <a:solidFill>
              <a:srgbClr val="A5BEC4"/>
            </a:solidFill>
            <a:prstDash val="solid"/>
            <a:round/>
            <a:headEnd len="med" w="med" type="none"/>
            <a:tailEnd len="med" w="med" type="none"/>
          </a:ln>
        </p:spPr>
      </p:cxnSp>
      <p:sp>
        <p:nvSpPr>
          <p:cNvPr id="1588" name="Google Shape;1588;p111"/>
          <p:cNvSpPr txBox="1"/>
          <p:nvPr>
            <p:ph idx="1" type="body"/>
          </p:nvPr>
        </p:nvSpPr>
        <p:spPr>
          <a:xfrm>
            <a:off x="3353525" y="1944122"/>
            <a:ext cx="2573100" cy="784200"/>
          </a:xfrm>
          <a:prstGeom prst="rect">
            <a:avLst/>
          </a:prstGeom>
        </p:spPr>
        <p:txBody>
          <a:bodyPr anchorCtr="0" anchor="t" bIns="0" lIns="0" spcFirstLastPara="1" rIns="0" wrap="square" tIns="0">
            <a:normAutofit/>
          </a:bodyPr>
          <a:lstStyle/>
          <a:p>
            <a:pPr indent="0" lvl="0" marL="0" rtl="0" algn="l">
              <a:lnSpc>
                <a:spcPct val="100000"/>
              </a:lnSpc>
              <a:spcBef>
                <a:spcPts val="0"/>
              </a:spcBef>
              <a:spcAft>
                <a:spcPts val="600"/>
              </a:spcAft>
              <a:buNone/>
            </a:pPr>
            <a:r>
              <a:rPr lang="en" sz="2000">
                <a:solidFill>
                  <a:srgbClr val="A5BEC4"/>
                </a:solidFill>
              </a:rPr>
              <a:t>clientes / países</a:t>
            </a:r>
            <a:endParaRPr sz="2000">
              <a:solidFill>
                <a:srgbClr val="A5BEC4"/>
              </a:solidFill>
            </a:endParaRPr>
          </a:p>
        </p:txBody>
      </p:sp>
      <p:sp>
        <p:nvSpPr>
          <p:cNvPr id="1589" name="Google Shape;1589;p111"/>
          <p:cNvSpPr txBox="1"/>
          <p:nvPr>
            <p:ph idx="1" type="body"/>
          </p:nvPr>
        </p:nvSpPr>
        <p:spPr>
          <a:xfrm>
            <a:off x="3304395" y="3865785"/>
            <a:ext cx="2212200" cy="954300"/>
          </a:xfrm>
          <a:prstGeom prst="rect">
            <a:avLst/>
          </a:prstGeom>
        </p:spPr>
        <p:txBody>
          <a:bodyPr anchorCtr="0" anchor="t" bIns="0" lIns="0" spcFirstLastPara="1" rIns="0" wrap="square" tIns="0">
            <a:normAutofit/>
          </a:bodyPr>
          <a:lstStyle/>
          <a:p>
            <a:pPr indent="0" lvl="0" marL="0" rtl="0" algn="l">
              <a:lnSpc>
                <a:spcPct val="100000"/>
              </a:lnSpc>
              <a:spcBef>
                <a:spcPts val="0"/>
              </a:spcBef>
              <a:spcAft>
                <a:spcPts val="600"/>
              </a:spcAft>
              <a:buNone/>
            </a:pPr>
            <a:r>
              <a:rPr lang="en" sz="2000">
                <a:solidFill>
                  <a:srgbClr val="A5BEC4"/>
                </a:solidFill>
              </a:rPr>
              <a:t>linhas low-code</a:t>
            </a:r>
            <a:endParaRPr sz="2000">
              <a:solidFill>
                <a:srgbClr val="A5BEC4"/>
              </a:solidFill>
            </a:endParaRPr>
          </a:p>
        </p:txBody>
      </p:sp>
      <p:grpSp>
        <p:nvGrpSpPr>
          <p:cNvPr id="1590" name="Google Shape;1590;p111"/>
          <p:cNvGrpSpPr/>
          <p:nvPr/>
        </p:nvGrpSpPr>
        <p:grpSpPr>
          <a:xfrm>
            <a:off x="3181375" y="2949125"/>
            <a:ext cx="2872925" cy="1401900"/>
            <a:chOff x="3181375" y="2949125"/>
            <a:chExt cx="2872925" cy="1401900"/>
          </a:xfrm>
        </p:grpSpPr>
        <p:sp>
          <p:nvSpPr>
            <p:cNvPr id="1591" name="Google Shape;1591;p111"/>
            <p:cNvSpPr txBox="1"/>
            <p:nvPr/>
          </p:nvSpPr>
          <p:spPr>
            <a:xfrm>
              <a:off x="3181375" y="2949125"/>
              <a:ext cx="6024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400">
                  <a:solidFill>
                    <a:srgbClr val="FF6529"/>
                  </a:solidFill>
                  <a:latin typeface="Roboto"/>
                  <a:ea typeface="Roboto"/>
                  <a:cs typeface="Roboto"/>
                  <a:sym typeface="Roboto"/>
                </a:rPr>
                <a:t>1</a:t>
              </a:r>
              <a:endParaRPr b="1" sz="6400">
                <a:solidFill>
                  <a:srgbClr val="FF6529"/>
                </a:solidFill>
                <a:latin typeface="Roboto"/>
                <a:ea typeface="Roboto"/>
                <a:cs typeface="Roboto"/>
                <a:sym typeface="Roboto"/>
              </a:endParaRPr>
            </a:p>
          </p:txBody>
        </p:sp>
        <p:sp>
          <p:nvSpPr>
            <p:cNvPr id="1592" name="Google Shape;1592;p111"/>
            <p:cNvSpPr txBox="1"/>
            <p:nvPr/>
          </p:nvSpPr>
          <p:spPr>
            <a:xfrm>
              <a:off x="3526200" y="2949125"/>
              <a:ext cx="25281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400">
                  <a:solidFill>
                    <a:srgbClr val="FF6529"/>
                  </a:solidFill>
                  <a:latin typeface="Roboto"/>
                  <a:ea typeface="Roboto"/>
                  <a:cs typeface="Roboto"/>
                  <a:sym typeface="Roboto"/>
                </a:rPr>
                <a:t>0.5M</a:t>
              </a:r>
              <a:r>
                <a:rPr b="1" lang="en" sz="5200">
                  <a:solidFill>
                    <a:srgbClr val="FF6529"/>
                  </a:solidFill>
                  <a:latin typeface="Roboto"/>
                  <a:ea typeface="Roboto"/>
                  <a:cs typeface="Roboto"/>
                  <a:sym typeface="Roboto"/>
                </a:rPr>
                <a:t>+</a:t>
              </a:r>
              <a:endParaRPr b="1" sz="5200">
                <a:solidFill>
                  <a:srgbClr val="FF6529"/>
                </a:solidFill>
                <a:latin typeface="Roboto"/>
                <a:ea typeface="Roboto"/>
                <a:cs typeface="Roboto"/>
                <a:sym typeface="Roboto"/>
              </a:endParaRPr>
            </a:p>
          </p:txBody>
        </p:sp>
      </p:grpSp>
      <p:sp>
        <p:nvSpPr>
          <p:cNvPr id="1593" name="Google Shape;1593;p111"/>
          <p:cNvSpPr txBox="1"/>
          <p:nvPr/>
        </p:nvSpPr>
        <p:spPr>
          <a:xfrm>
            <a:off x="6099775" y="982275"/>
            <a:ext cx="24102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800">
                <a:solidFill>
                  <a:srgbClr val="FF6529"/>
                </a:solidFill>
                <a:latin typeface="Roboto"/>
                <a:ea typeface="Roboto"/>
                <a:cs typeface="Roboto"/>
                <a:sym typeface="Roboto"/>
              </a:rPr>
              <a:t>600+</a:t>
            </a:r>
            <a:endParaRPr b="1" sz="6800">
              <a:solidFill>
                <a:srgbClr val="FF6529"/>
              </a:solidFill>
              <a:latin typeface="Roboto"/>
              <a:ea typeface="Roboto"/>
              <a:cs typeface="Roboto"/>
              <a:sym typeface="Roboto"/>
            </a:endParaRPr>
          </a:p>
        </p:txBody>
      </p:sp>
      <p:sp>
        <p:nvSpPr>
          <p:cNvPr id="1594" name="Google Shape;1594;p111"/>
          <p:cNvSpPr txBox="1"/>
          <p:nvPr/>
        </p:nvSpPr>
        <p:spPr>
          <a:xfrm>
            <a:off x="466425" y="982275"/>
            <a:ext cx="24102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800">
                <a:solidFill>
                  <a:srgbClr val="FF6529"/>
                </a:solidFill>
                <a:latin typeface="Roboto"/>
                <a:ea typeface="Roboto"/>
                <a:cs typeface="Roboto"/>
                <a:sym typeface="Roboto"/>
              </a:rPr>
              <a:t>2</a:t>
            </a:r>
            <a:r>
              <a:rPr b="1" lang="en" sz="6800">
                <a:solidFill>
                  <a:srgbClr val="FF6529"/>
                </a:solidFill>
                <a:latin typeface="Roboto"/>
                <a:ea typeface="Roboto"/>
                <a:cs typeface="Roboto"/>
                <a:sym typeface="Roboto"/>
              </a:rPr>
              <a:t>0+</a:t>
            </a:r>
            <a:endParaRPr b="1" sz="6800">
              <a:solidFill>
                <a:srgbClr val="FF6529"/>
              </a:solidFill>
              <a:latin typeface="Roboto"/>
              <a:ea typeface="Roboto"/>
              <a:cs typeface="Roboto"/>
              <a:sym typeface="Roboto"/>
            </a:endParaRPr>
          </a:p>
        </p:txBody>
      </p:sp>
      <p:grpSp>
        <p:nvGrpSpPr>
          <p:cNvPr id="1595" name="Google Shape;1595;p111"/>
          <p:cNvGrpSpPr/>
          <p:nvPr/>
        </p:nvGrpSpPr>
        <p:grpSpPr>
          <a:xfrm>
            <a:off x="6013100" y="2907400"/>
            <a:ext cx="2694350" cy="1401900"/>
            <a:chOff x="6013100" y="2907400"/>
            <a:chExt cx="2694350" cy="1401900"/>
          </a:xfrm>
        </p:grpSpPr>
        <p:sp>
          <p:nvSpPr>
            <p:cNvPr id="1596" name="Google Shape;1596;p111"/>
            <p:cNvSpPr txBox="1"/>
            <p:nvPr/>
          </p:nvSpPr>
          <p:spPr>
            <a:xfrm>
              <a:off x="6393250" y="2907400"/>
              <a:ext cx="23142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800">
                  <a:solidFill>
                    <a:srgbClr val="FF6529"/>
                  </a:solidFill>
                  <a:latin typeface="Roboto"/>
                  <a:ea typeface="Roboto"/>
                  <a:cs typeface="Roboto"/>
                  <a:sym typeface="Roboto"/>
                </a:rPr>
                <a:t>20B</a:t>
              </a:r>
              <a:endParaRPr b="1" sz="6800">
                <a:solidFill>
                  <a:srgbClr val="FF6529"/>
                </a:solidFill>
                <a:latin typeface="Roboto"/>
                <a:ea typeface="Roboto"/>
                <a:cs typeface="Roboto"/>
                <a:sym typeface="Roboto"/>
              </a:endParaRPr>
            </a:p>
          </p:txBody>
        </p:sp>
        <p:sp>
          <p:nvSpPr>
            <p:cNvPr id="1597" name="Google Shape;1597;p111"/>
            <p:cNvSpPr txBox="1"/>
            <p:nvPr/>
          </p:nvSpPr>
          <p:spPr>
            <a:xfrm>
              <a:off x="6013100" y="2907400"/>
              <a:ext cx="576000" cy="1401900"/>
            </a:xfrm>
            <a:prstGeom prst="rect">
              <a:avLst/>
            </a:prstGeom>
            <a:noFill/>
            <a:ln>
              <a:noFill/>
            </a:ln>
          </p:spPr>
          <p:txBody>
            <a:bodyPr anchorCtr="0" anchor="t" bIns="91425" lIns="91425" spcFirstLastPara="1" rIns="91425" wrap="square" tIns="91425">
              <a:noAutofit/>
            </a:bodyPr>
            <a:lstStyle/>
            <a:p>
              <a:pPr indent="0" lvl="0" marL="0" rtl="0" algn="r">
                <a:spcBef>
                  <a:spcPts val="0"/>
                </a:spcBef>
                <a:spcAft>
                  <a:spcPts val="0"/>
                </a:spcAft>
                <a:buNone/>
              </a:pPr>
              <a:r>
                <a:rPr b="1" lang="en" sz="6800">
                  <a:solidFill>
                    <a:srgbClr val="FF6529"/>
                  </a:solidFill>
                  <a:latin typeface="Roboto"/>
                  <a:ea typeface="Roboto"/>
                  <a:cs typeface="Roboto"/>
                  <a:sym typeface="Roboto"/>
                </a:rPr>
                <a:t>1</a:t>
              </a:r>
              <a:endParaRPr b="1" sz="6800">
                <a:solidFill>
                  <a:srgbClr val="FF6529"/>
                </a:solidFill>
                <a:latin typeface="Roboto"/>
                <a:ea typeface="Roboto"/>
                <a:cs typeface="Roboto"/>
                <a:sym typeface="Roboto"/>
              </a:endParaRPr>
            </a:p>
          </p:txBody>
        </p:sp>
      </p:grpSp>
      <p:sp>
        <p:nvSpPr>
          <p:cNvPr id="1598" name="Google Shape;1598;p111"/>
          <p:cNvSpPr txBox="1"/>
          <p:nvPr/>
        </p:nvSpPr>
        <p:spPr>
          <a:xfrm>
            <a:off x="224025" y="2907400"/>
            <a:ext cx="1571700" cy="1401900"/>
          </a:xfrm>
          <a:prstGeom prst="rect">
            <a:avLst/>
          </a:prstGeom>
          <a:noFill/>
          <a:ln>
            <a:noFill/>
          </a:ln>
        </p:spPr>
        <p:txBody>
          <a:bodyPr anchorCtr="0" anchor="t" bIns="91425" lIns="91425" spcFirstLastPara="1" rIns="91425" wrap="square" tIns="91425">
            <a:noAutofit/>
          </a:bodyPr>
          <a:lstStyle/>
          <a:p>
            <a:pPr indent="0" lvl="0" marL="0" rtl="0" algn="r">
              <a:spcBef>
                <a:spcPts val="0"/>
              </a:spcBef>
              <a:spcAft>
                <a:spcPts val="0"/>
              </a:spcAft>
              <a:buNone/>
            </a:pPr>
            <a:r>
              <a:rPr b="1" lang="en" sz="6800">
                <a:solidFill>
                  <a:srgbClr val="FF6529"/>
                </a:solidFill>
                <a:latin typeface="Roboto"/>
                <a:ea typeface="Roboto"/>
                <a:cs typeface="Roboto"/>
                <a:sym typeface="Roboto"/>
              </a:rPr>
              <a:t>99.</a:t>
            </a:r>
            <a:endParaRPr b="1" sz="6800">
              <a:solidFill>
                <a:srgbClr val="FF6529"/>
              </a:solidFill>
              <a:latin typeface="Roboto"/>
              <a:ea typeface="Roboto"/>
              <a:cs typeface="Roboto"/>
              <a:sym typeface="Roboto"/>
            </a:endParaRPr>
          </a:p>
        </p:txBody>
      </p:sp>
      <p:sp>
        <p:nvSpPr>
          <p:cNvPr id="1599" name="Google Shape;1599;p111"/>
          <p:cNvSpPr txBox="1"/>
          <p:nvPr/>
        </p:nvSpPr>
        <p:spPr>
          <a:xfrm>
            <a:off x="1552225" y="2907400"/>
            <a:ext cx="17520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6800">
                <a:solidFill>
                  <a:srgbClr val="FF6529"/>
                </a:solidFill>
                <a:latin typeface="Roboto"/>
                <a:ea typeface="Roboto"/>
                <a:cs typeface="Roboto"/>
                <a:sym typeface="Roboto"/>
              </a:rPr>
              <a:t>99</a:t>
            </a:r>
            <a:endParaRPr b="1" sz="6800">
              <a:solidFill>
                <a:srgbClr val="FF6529"/>
              </a:solidFill>
              <a:latin typeface="Roboto"/>
              <a:ea typeface="Roboto"/>
              <a:cs typeface="Roboto"/>
              <a:sym typeface="Roboto"/>
            </a:endParaRPr>
          </a:p>
        </p:txBody>
      </p:sp>
      <p:sp>
        <p:nvSpPr>
          <p:cNvPr id="1600" name="Google Shape;1600;p111"/>
          <p:cNvSpPr txBox="1"/>
          <p:nvPr/>
        </p:nvSpPr>
        <p:spPr>
          <a:xfrm>
            <a:off x="2531175" y="2970900"/>
            <a:ext cx="687900" cy="1401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4800">
                <a:solidFill>
                  <a:srgbClr val="FF6529"/>
                </a:solidFill>
                <a:latin typeface="Roboto"/>
                <a:ea typeface="Roboto"/>
                <a:cs typeface="Roboto"/>
                <a:sym typeface="Roboto"/>
              </a:rPr>
              <a:t>%</a:t>
            </a:r>
            <a:endParaRPr b="1" sz="4800">
              <a:solidFill>
                <a:srgbClr val="FF6529"/>
              </a:solidFill>
              <a:latin typeface="Roboto"/>
              <a:ea typeface="Roboto"/>
              <a:cs typeface="Roboto"/>
              <a:sym typeface="Roboto"/>
            </a:endParaRPr>
          </a:p>
        </p:txBody>
      </p:sp>
      <p:sp>
        <p:nvSpPr>
          <p:cNvPr id="1601" name="Google Shape;1601;p111"/>
          <p:cNvSpPr txBox="1"/>
          <p:nvPr/>
        </p:nvSpPr>
        <p:spPr>
          <a:xfrm>
            <a:off x="3272475" y="1146525"/>
            <a:ext cx="3042000" cy="954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n" sz="5000">
                <a:solidFill>
                  <a:srgbClr val="FF6529"/>
                </a:solidFill>
                <a:latin typeface="Roboto"/>
                <a:ea typeface="Roboto"/>
                <a:cs typeface="Roboto"/>
                <a:sym typeface="Roboto"/>
              </a:rPr>
              <a:t>3K+/60+</a:t>
            </a:r>
            <a:endParaRPr b="1" sz="5000">
              <a:solidFill>
                <a:srgbClr val="FF6529"/>
              </a:solidFill>
              <a:latin typeface="Roboto"/>
              <a:ea typeface="Roboto"/>
              <a:cs typeface="Roboto"/>
              <a:sym typeface="Roboto"/>
            </a:endParaRPr>
          </a:p>
        </p:txBody>
      </p:sp>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05" name="Shape 1605"/>
        <p:cNvGrpSpPr/>
        <p:nvPr/>
      </p:nvGrpSpPr>
      <p:grpSpPr>
        <a:xfrm>
          <a:off x="0" y="0"/>
          <a:ext cx="0" cy="0"/>
          <a:chOff x="0" y="0"/>
          <a:chExt cx="0" cy="0"/>
        </a:xfrm>
      </p:grpSpPr>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09" name="Shape 1609"/>
        <p:cNvGrpSpPr/>
        <p:nvPr/>
      </p:nvGrpSpPr>
      <p:grpSpPr>
        <a:xfrm>
          <a:off x="0" y="0"/>
          <a:ext cx="0" cy="0"/>
          <a:chOff x="0" y="0"/>
          <a:chExt cx="0" cy="0"/>
        </a:xfrm>
      </p:grpSpPr>
      <p:sp>
        <p:nvSpPr>
          <p:cNvPr id="1610" name="Google Shape;1610;p113"/>
          <p:cNvSpPr txBox="1"/>
          <p:nvPr>
            <p:ph type="title"/>
          </p:nvPr>
        </p:nvSpPr>
        <p:spPr>
          <a:xfrm>
            <a:off x="365700" y="274350"/>
            <a:ext cx="7470600" cy="679800"/>
          </a:xfrm>
          <a:prstGeom prst="rect">
            <a:avLst/>
          </a:prstGeom>
        </p:spPr>
        <p:txBody>
          <a:bodyPr anchorCtr="0" anchor="t" bIns="0" lIns="0" spcFirstLastPara="1" rIns="0" wrap="square" tIns="0">
            <a:normAutofit/>
          </a:bodyPr>
          <a:lstStyle/>
          <a:p>
            <a:pPr indent="0" lvl="0" marL="0" rtl="0" algn="l">
              <a:spcBef>
                <a:spcPts val="0"/>
              </a:spcBef>
              <a:spcAft>
                <a:spcPts val="0"/>
              </a:spcAft>
              <a:buNone/>
            </a:pPr>
            <a:r>
              <a:rPr lang="en"/>
              <a:t>Serviços de</a:t>
            </a:r>
            <a:r>
              <a:rPr lang="en"/>
              <a:t> </a:t>
            </a:r>
            <a:r>
              <a:rPr lang="en"/>
              <a:t>Agentic AI da Jitterbit</a:t>
            </a:r>
            <a:endParaRPr/>
          </a:p>
        </p:txBody>
      </p:sp>
      <p:sp>
        <p:nvSpPr>
          <p:cNvPr id="1611" name="Google Shape;1611;p113"/>
          <p:cNvSpPr txBox="1"/>
          <p:nvPr>
            <p:ph idx="1" type="body"/>
          </p:nvPr>
        </p:nvSpPr>
        <p:spPr>
          <a:xfrm>
            <a:off x="365700" y="550375"/>
            <a:ext cx="8139300" cy="783300"/>
          </a:xfrm>
          <a:prstGeom prst="rect">
            <a:avLst/>
          </a:prstGeom>
          <a:effectLst>
            <a:outerShdw blurRad="57150" rotWithShape="0" algn="bl" dist="19050">
              <a:srgbClr val="000000">
                <a:alpha val="0"/>
              </a:srgbClr>
            </a:outerShdw>
          </a:effectLst>
        </p:spPr>
        <p:txBody>
          <a:bodyPr anchorCtr="0" anchor="ctr" bIns="0" lIns="0" spcFirstLastPara="1" rIns="0" wrap="square" tIns="0">
            <a:noAutofit/>
          </a:bodyPr>
          <a:lstStyle/>
          <a:p>
            <a:pPr indent="0" lvl="0" marL="0" rtl="0" algn="l">
              <a:lnSpc>
                <a:spcPct val="95000"/>
              </a:lnSpc>
              <a:spcBef>
                <a:spcPts val="1200"/>
              </a:spcBef>
              <a:spcAft>
                <a:spcPts val="1200"/>
              </a:spcAft>
              <a:buSzPts val="1018"/>
              <a:buNone/>
            </a:pPr>
            <a:r>
              <a:rPr lang="en">
                <a:solidFill>
                  <a:srgbClr val="063849"/>
                </a:solidFill>
                <a:latin typeface="Roboto"/>
                <a:ea typeface="Roboto"/>
                <a:cs typeface="Roboto"/>
                <a:sym typeface="Roboto"/>
              </a:rPr>
              <a:t>Um time dedicado de especialistas em IA e machine learning projeta, desenvolve, testa e implementa agentes de IA personalizados, criados sob medida e com total responsabilidade, de acordo com as necessidades específicas de cada organização.</a:t>
            </a:r>
            <a:endParaRPr>
              <a:solidFill>
                <a:srgbClr val="063849"/>
              </a:solidFill>
              <a:latin typeface="Roboto"/>
              <a:ea typeface="Roboto"/>
              <a:cs typeface="Roboto"/>
              <a:sym typeface="Roboto"/>
            </a:endParaRPr>
          </a:p>
        </p:txBody>
      </p:sp>
      <p:sp>
        <p:nvSpPr>
          <p:cNvPr id="1612" name="Google Shape;1612;p113"/>
          <p:cNvSpPr txBox="1"/>
          <p:nvPr>
            <p:ph idx="4294967295" type="subTitle"/>
          </p:nvPr>
        </p:nvSpPr>
        <p:spPr>
          <a:xfrm>
            <a:off x="365700" y="2788050"/>
            <a:ext cx="2302500" cy="1657800"/>
          </a:xfrm>
          <a:prstGeom prst="rect">
            <a:avLst/>
          </a:prstGeom>
        </p:spPr>
        <p:txBody>
          <a:bodyPr anchorCtr="0" anchor="t" bIns="0" lIns="0" spcFirstLastPara="1" rIns="0" wrap="square" tIns="0">
            <a:normAutofit lnSpcReduction="20000"/>
          </a:bodyPr>
          <a:lstStyle/>
          <a:p>
            <a:pPr indent="0" lvl="0" marL="0" rtl="0" algn="ctr">
              <a:lnSpc>
                <a:spcPct val="95000"/>
              </a:lnSpc>
              <a:spcBef>
                <a:spcPts val="1200"/>
              </a:spcBef>
              <a:spcAft>
                <a:spcPts val="0"/>
              </a:spcAft>
              <a:buNone/>
            </a:pPr>
            <a:r>
              <a:rPr b="1" lang="en" sz="1500">
                <a:solidFill>
                  <a:schemeClr val="accent1"/>
                </a:solidFill>
                <a:latin typeface="Roboto"/>
                <a:ea typeface="Roboto"/>
                <a:cs typeface="Roboto"/>
                <a:sym typeface="Roboto"/>
              </a:rPr>
              <a:t>Expertise</a:t>
            </a:r>
            <a:endParaRPr b="1" sz="1500">
              <a:solidFill>
                <a:schemeClr val="accent1"/>
              </a:solidFill>
              <a:latin typeface="Roboto"/>
              <a:ea typeface="Roboto"/>
              <a:cs typeface="Roboto"/>
              <a:sym typeface="Roboto"/>
            </a:endParaRPr>
          </a:p>
          <a:p>
            <a:pPr indent="0" lvl="0" marL="0" rtl="0" algn="ctr">
              <a:lnSpc>
                <a:spcPct val="115000"/>
              </a:lnSpc>
              <a:spcBef>
                <a:spcPts val="1200"/>
              </a:spcBef>
              <a:spcAft>
                <a:spcPts val="1200"/>
              </a:spcAft>
              <a:buNone/>
            </a:pPr>
            <a:r>
              <a:rPr lang="en" sz="1500">
                <a:latin typeface="Roboto"/>
                <a:ea typeface="Roboto"/>
                <a:cs typeface="Roboto"/>
                <a:sym typeface="Roboto"/>
              </a:rPr>
              <a:t>Especialistas experientes em IA desenvolvem agentes personalizados, rigorosamente testados e com total responsabilidade.</a:t>
            </a:r>
            <a:endParaRPr sz="1500">
              <a:latin typeface="Roboto"/>
              <a:ea typeface="Roboto"/>
              <a:cs typeface="Roboto"/>
              <a:sym typeface="Roboto"/>
            </a:endParaRPr>
          </a:p>
        </p:txBody>
      </p:sp>
      <p:sp>
        <p:nvSpPr>
          <p:cNvPr id="1613" name="Google Shape;1613;p113"/>
          <p:cNvSpPr txBox="1"/>
          <p:nvPr>
            <p:ph idx="4294967295" type="subTitle"/>
          </p:nvPr>
        </p:nvSpPr>
        <p:spPr>
          <a:xfrm>
            <a:off x="3339463" y="2788050"/>
            <a:ext cx="2538000" cy="1603800"/>
          </a:xfrm>
          <a:prstGeom prst="rect">
            <a:avLst/>
          </a:prstGeom>
        </p:spPr>
        <p:txBody>
          <a:bodyPr anchorCtr="0" anchor="t" bIns="0" lIns="0" spcFirstLastPara="1" rIns="0" wrap="square" tIns="0">
            <a:normAutofit lnSpcReduction="10000"/>
          </a:bodyPr>
          <a:lstStyle/>
          <a:p>
            <a:pPr indent="0" lvl="0" marL="0" rtl="0" algn="ctr">
              <a:lnSpc>
                <a:spcPct val="95000"/>
              </a:lnSpc>
              <a:spcBef>
                <a:spcPts val="1200"/>
              </a:spcBef>
              <a:spcAft>
                <a:spcPts val="0"/>
              </a:spcAft>
              <a:buNone/>
            </a:pPr>
            <a:r>
              <a:rPr b="1" lang="en" sz="1500">
                <a:solidFill>
                  <a:schemeClr val="accent1"/>
                </a:solidFill>
                <a:latin typeface="Roboto"/>
                <a:ea typeface="Roboto"/>
                <a:cs typeface="Roboto"/>
                <a:sym typeface="Roboto"/>
              </a:rPr>
              <a:t>Implantação sem complicações</a:t>
            </a:r>
            <a:endParaRPr b="1" sz="1500">
              <a:solidFill>
                <a:schemeClr val="accent1"/>
              </a:solidFill>
              <a:latin typeface="Roboto"/>
              <a:ea typeface="Roboto"/>
              <a:cs typeface="Roboto"/>
              <a:sym typeface="Roboto"/>
            </a:endParaRPr>
          </a:p>
          <a:p>
            <a:pPr indent="0" lvl="0" marL="0" rtl="0" algn="ctr">
              <a:spcBef>
                <a:spcPts val="1200"/>
              </a:spcBef>
              <a:spcAft>
                <a:spcPts val="1200"/>
              </a:spcAft>
              <a:buNone/>
            </a:pPr>
            <a:r>
              <a:rPr lang="en" sz="1500">
                <a:latin typeface="Roboto"/>
                <a:ea typeface="Roboto"/>
                <a:cs typeface="Roboto"/>
                <a:sym typeface="Roboto"/>
              </a:rPr>
              <a:t>Aproveite todo o poder e a simplicidade da plataforma low-code Jitterbit Harmony para uma implantação ágil.</a:t>
            </a:r>
            <a:endParaRPr sz="1500">
              <a:latin typeface="Roboto"/>
              <a:ea typeface="Roboto"/>
              <a:cs typeface="Roboto"/>
              <a:sym typeface="Roboto"/>
            </a:endParaRPr>
          </a:p>
        </p:txBody>
      </p:sp>
      <p:cxnSp>
        <p:nvCxnSpPr>
          <p:cNvPr id="1614" name="Google Shape;1614;p113"/>
          <p:cNvCxnSpPr/>
          <p:nvPr/>
        </p:nvCxnSpPr>
        <p:spPr>
          <a:xfrm rot="10800000">
            <a:off x="3012175" y="1512000"/>
            <a:ext cx="0" cy="2705400"/>
          </a:xfrm>
          <a:prstGeom prst="straightConnector1">
            <a:avLst/>
          </a:prstGeom>
          <a:noFill/>
          <a:ln cap="flat" cmpd="sng" w="9525">
            <a:solidFill>
              <a:schemeClr val="dk2"/>
            </a:solidFill>
            <a:prstDash val="solid"/>
            <a:round/>
            <a:headEnd len="med" w="med" type="none"/>
            <a:tailEnd len="med" w="med" type="none"/>
          </a:ln>
        </p:spPr>
      </p:cxnSp>
      <p:cxnSp>
        <p:nvCxnSpPr>
          <p:cNvPr id="1615" name="Google Shape;1615;p113"/>
          <p:cNvCxnSpPr/>
          <p:nvPr/>
        </p:nvCxnSpPr>
        <p:spPr>
          <a:xfrm rot="10800000">
            <a:off x="6234259" y="1512000"/>
            <a:ext cx="0" cy="2705400"/>
          </a:xfrm>
          <a:prstGeom prst="straightConnector1">
            <a:avLst/>
          </a:prstGeom>
          <a:noFill/>
          <a:ln cap="flat" cmpd="sng" w="9525">
            <a:solidFill>
              <a:schemeClr val="dk2"/>
            </a:solidFill>
            <a:prstDash val="solid"/>
            <a:round/>
            <a:headEnd len="med" w="med" type="none"/>
            <a:tailEnd len="med" w="med" type="none"/>
          </a:ln>
        </p:spPr>
      </p:cxnSp>
      <p:pic>
        <p:nvPicPr>
          <p:cNvPr id="1616" name="Google Shape;1616;p113"/>
          <p:cNvPicPr preferRelativeResize="0"/>
          <p:nvPr/>
        </p:nvPicPr>
        <p:blipFill>
          <a:blip r:embed="rId3">
            <a:alphaModFix/>
          </a:blip>
          <a:stretch>
            <a:fillRect/>
          </a:stretch>
        </p:blipFill>
        <p:spPr>
          <a:xfrm>
            <a:off x="4069253" y="1607376"/>
            <a:ext cx="1005489" cy="979297"/>
          </a:xfrm>
          <a:prstGeom prst="rect">
            <a:avLst/>
          </a:prstGeom>
          <a:noFill/>
          <a:ln>
            <a:noFill/>
          </a:ln>
        </p:spPr>
      </p:pic>
      <p:pic>
        <p:nvPicPr>
          <p:cNvPr id="1617" name="Google Shape;1617;p113"/>
          <p:cNvPicPr preferRelativeResize="0"/>
          <p:nvPr/>
        </p:nvPicPr>
        <p:blipFill>
          <a:blip r:embed="rId4">
            <a:alphaModFix/>
          </a:blip>
          <a:stretch>
            <a:fillRect/>
          </a:stretch>
        </p:blipFill>
        <p:spPr>
          <a:xfrm>
            <a:off x="966713" y="1535320"/>
            <a:ext cx="1100471" cy="1107031"/>
          </a:xfrm>
          <a:prstGeom prst="rect">
            <a:avLst/>
          </a:prstGeom>
          <a:noFill/>
          <a:ln>
            <a:noFill/>
          </a:ln>
        </p:spPr>
      </p:pic>
      <p:sp>
        <p:nvSpPr>
          <p:cNvPr id="1618" name="Google Shape;1618;p113"/>
          <p:cNvSpPr txBox="1"/>
          <p:nvPr>
            <p:ph idx="4294967295" type="subTitle"/>
          </p:nvPr>
        </p:nvSpPr>
        <p:spPr>
          <a:xfrm>
            <a:off x="6493888" y="2788050"/>
            <a:ext cx="2538000" cy="1603800"/>
          </a:xfrm>
          <a:prstGeom prst="rect">
            <a:avLst/>
          </a:prstGeom>
        </p:spPr>
        <p:txBody>
          <a:bodyPr anchorCtr="0" anchor="t" bIns="0" lIns="0" spcFirstLastPara="1" rIns="0" wrap="square" tIns="0">
            <a:normAutofit lnSpcReduction="20000"/>
          </a:bodyPr>
          <a:lstStyle/>
          <a:p>
            <a:pPr indent="0" lvl="0" marL="0" rtl="0" algn="ctr">
              <a:lnSpc>
                <a:spcPct val="95000"/>
              </a:lnSpc>
              <a:spcBef>
                <a:spcPts val="1200"/>
              </a:spcBef>
              <a:spcAft>
                <a:spcPts val="0"/>
              </a:spcAft>
              <a:buNone/>
            </a:pPr>
            <a:r>
              <a:rPr b="1" lang="en" sz="1500">
                <a:solidFill>
                  <a:schemeClr val="accent1"/>
                </a:solidFill>
                <a:latin typeface="Roboto"/>
                <a:ea typeface="Roboto"/>
                <a:cs typeface="Roboto"/>
                <a:sym typeface="Roboto"/>
              </a:rPr>
              <a:t>Agentes de IA Personalizados</a:t>
            </a:r>
            <a:endParaRPr b="1" sz="1500">
              <a:solidFill>
                <a:schemeClr val="accent1"/>
              </a:solidFill>
              <a:latin typeface="Roboto"/>
              <a:ea typeface="Roboto"/>
              <a:cs typeface="Roboto"/>
              <a:sym typeface="Roboto"/>
            </a:endParaRPr>
          </a:p>
          <a:p>
            <a:pPr indent="0" lvl="0" marL="0" rtl="0" algn="ctr">
              <a:spcBef>
                <a:spcPts val="1200"/>
              </a:spcBef>
              <a:spcAft>
                <a:spcPts val="1200"/>
              </a:spcAft>
              <a:buNone/>
            </a:pPr>
            <a:r>
              <a:rPr lang="en" sz="1500">
                <a:latin typeface="Roboto"/>
                <a:ea typeface="Roboto"/>
                <a:cs typeface="Roboto"/>
                <a:sym typeface="Roboto"/>
              </a:rPr>
              <a:t>Agentes de IA desenvolvidos sob medida para atender aos desafios e objetivos específicos da sua organização.</a:t>
            </a:r>
            <a:endParaRPr sz="1500">
              <a:latin typeface="Roboto"/>
              <a:ea typeface="Roboto"/>
              <a:cs typeface="Roboto"/>
              <a:sym typeface="Roboto"/>
            </a:endParaRPr>
          </a:p>
        </p:txBody>
      </p:sp>
      <p:pic>
        <p:nvPicPr>
          <p:cNvPr id="1619" name="Google Shape;1619;p113" title="1.png"/>
          <p:cNvPicPr preferRelativeResize="0"/>
          <p:nvPr/>
        </p:nvPicPr>
        <p:blipFill>
          <a:blip r:embed="rId5">
            <a:alphaModFix/>
          </a:blip>
          <a:stretch>
            <a:fillRect/>
          </a:stretch>
        </p:blipFill>
        <p:spPr>
          <a:xfrm>
            <a:off x="7172823" y="1636871"/>
            <a:ext cx="1005500" cy="1005479"/>
          </a:xfrm>
          <a:prstGeom prst="rect">
            <a:avLst/>
          </a:prstGeom>
          <a:noFill/>
          <a:ln>
            <a:noFill/>
          </a:ln>
        </p:spPr>
      </p:pic>
    </p:spTree>
  </p:cSld>
  <p:clrMapOvr>
    <a:masterClrMapping/>
  </p:clrMapOvr>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blipFill>
          <a:blip r:embed="rId3">
            <a:alphaModFix/>
          </a:blip>
          <a:stretch>
            <a:fillRect/>
          </a:stretch>
        </a:blipFill>
      </p:bgPr>
    </p:bg>
    <p:spTree>
      <p:nvGrpSpPr>
        <p:cNvPr id="1623" name="Shape 1623"/>
        <p:cNvGrpSpPr/>
        <p:nvPr/>
      </p:nvGrpSpPr>
      <p:grpSpPr>
        <a:xfrm>
          <a:off x="0" y="0"/>
          <a:ext cx="0" cy="0"/>
          <a:chOff x="0" y="0"/>
          <a:chExt cx="0" cy="0"/>
        </a:xfrm>
      </p:grpSpPr>
      <p:sp>
        <p:nvSpPr>
          <p:cNvPr id="1624" name="Google Shape;1624;p114"/>
          <p:cNvSpPr/>
          <p:nvPr/>
        </p:nvSpPr>
        <p:spPr>
          <a:xfrm>
            <a:off x="723900" y="1054100"/>
            <a:ext cx="7599300" cy="3587700"/>
          </a:xfrm>
          <a:prstGeom prst="rect">
            <a:avLst/>
          </a:prstGeom>
          <a:noFill/>
          <a:ln cap="flat" cmpd="sng" w="28575">
            <a:solidFill>
              <a:schemeClr val="dk1"/>
            </a:solidFill>
            <a:prstDash val="dash"/>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dk1"/>
              </a:solidFill>
              <a:latin typeface="Roboto Light"/>
              <a:ea typeface="Roboto Light"/>
              <a:cs typeface="Roboto Light"/>
              <a:sym typeface="Roboto Light"/>
            </a:endParaRPr>
          </a:p>
        </p:txBody>
      </p:sp>
      <p:sp>
        <p:nvSpPr>
          <p:cNvPr id="1625" name="Google Shape;1625;p114"/>
          <p:cNvSpPr txBox="1"/>
          <p:nvPr>
            <p:ph type="title"/>
          </p:nvPr>
        </p:nvSpPr>
        <p:spPr>
          <a:xfrm>
            <a:off x="365700" y="274350"/>
            <a:ext cx="5053500" cy="345000"/>
          </a:xfrm>
          <a:prstGeom prst="rect">
            <a:avLst/>
          </a:prstGeom>
          <a:noFill/>
          <a:ln>
            <a:noFill/>
          </a:ln>
        </p:spPr>
        <p:txBody>
          <a:bodyPr anchorCtr="0" anchor="t" bIns="0" lIns="0" spcFirstLastPara="1" rIns="0" wrap="square" tIns="0">
            <a:normAutofit/>
          </a:bodyPr>
          <a:lstStyle/>
          <a:p>
            <a:pPr indent="0" lvl="0" marL="0" rtl="0" algn="l">
              <a:lnSpc>
                <a:spcPct val="100000"/>
              </a:lnSpc>
              <a:spcBef>
                <a:spcPts val="0"/>
              </a:spcBef>
              <a:spcAft>
                <a:spcPts val="0"/>
              </a:spcAft>
              <a:buSzPts val="2000"/>
              <a:buNone/>
            </a:pPr>
            <a:r>
              <a:rPr lang="en"/>
              <a:t>Oferta de Agentes de IA da Jitterbit</a:t>
            </a:r>
            <a:endParaRPr/>
          </a:p>
        </p:txBody>
      </p:sp>
      <p:sp>
        <p:nvSpPr>
          <p:cNvPr id="1626" name="Google Shape;1626;p114"/>
          <p:cNvSpPr/>
          <p:nvPr/>
        </p:nvSpPr>
        <p:spPr>
          <a:xfrm>
            <a:off x="2910588" y="793750"/>
            <a:ext cx="3225900" cy="422700"/>
          </a:xfrm>
          <a:prstGeom prst="rect">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b="1" lang="en">
                <a:solidFill>
                  <a:schemeClr val="lt1"/>
                </a:solidFill>
                <a:latin typeface="Roboto"/>
                <a:ea typeface="Roboto"/>
                <a:cs typeface="Roboto"/>
                <a:sym typeface="Roboto"/>
              </a:rPr>
              <a:t>RESPONSABILIDADE DA IA</a:t>
            </a:r>
            <a:endParaRPr b="1">
              <a:solidFill>
                <a:schemeClr val="lt1"/>
              </a:solidFill>
              <a:latin typeface="Roboto"/>
              <a:ea typeface="Roboto"/>
              <a:cs typeface="Roboto"/>
              <a:sym typeface="Roboto"/>
            </a:endParaRPr>
          </a:p>
        </p:txBody>
      </p:sp>
      <p:grpSp>
        <p:nvGrpSpPr>
          <p:cNvPr id="1627" name="Google Shape;1627;p114"/>
          <p:cNvGrpSpPr/>
          <p:nvPr/>
        </p:nvGrpSpPr>
        <p:grpSpPr>
          <a:xfrm>
            <a:off x="1856484" y="2343966"/>
            <a:ext cx="1893471" cy="394740"/>
            <a:chOff x="1734225" y="1369225"/>
            <a:chExt cx="1319400" cy="518100"/>
          </a:xfrm>
        </p:grpSpPr>
        <p:cxnSp>
          <p:nvCxnSpPr>
            <p:cNvPr id="1628" name="Google Shape;1628;p114"/>
            <p:cNvCxnSpPr/>
            <p:nvPr/>
          </p:nvCxnSpPr>
          <p:spPr>
            <a:xfrm rot="10800000">
              <a:off x="1734225" y="1369382"/>
              <a:ext cx="1319400" cy="0"/>
            </a:xfrm>
            <a:prstGeom prst="straightConnector1">
              <a:avLst/>
            </a:prstGeom>
            <a:noFill/>
            <a:ln cap="flat" cmpd="sng" w="9525">
              <a:solidFill>
                <a:schemeClr val="dk1"/>
              </a:solidFill>
              <a:prstDash val="solid"/>
              <a:round/>
              <a:headEnd len="med" w="med" type="none"/>
              <a:tailEnd len="med" w="med" type="none"/>
            </a:ln>
          </p:spPr>
        </p:cxnSp>
        <p:cxnSp>
          <p:nvCxnSpPr>
            <p:cNvPr id="1629" name="Google Shape;1629;p114"/>
            <p:cNvCxnSpPr/>
            <p:nvPr/>
          </p:nvCxnSpPr>
          <p:spPr>
            <a:xfrm>
              <a:off x="1739350" y="1369225"/>
              <a:ext cx="0" cy="518100"/>
            </a:xfrm>
            <a:prstGeom prst="straightConnector1">
              <a:avLst/>
            </a:prstGeom>
            <a:noFill/>
            <a:ln cap="flat" cmpd="sng" w="9525">
              <a:solidFill>
                <a:schemeClr val="dk1"/>
              </a:solidFill>
              <a:prstDash val="solid"/>
              <a:round/>
              <a:headEnd len="med" w="med" type="none"/>
              <a:tailEnd len="med" w="med" type="none"/>
            </a:ln>
          </p:spPr>
        </p:cxnSp>
      </p:grpSp>
      <p:sp>
        <p:nvSpPr>
          <p:cNvPr id="1630" name="Google Shape;1630;p114"/>
          <p:cNvSpPr txBox="1"/>
          <p:nvPr/>
        </p:nvSpPr>
        <p:spPr>
          <a:xfrm>
            <a:off x="6156200" y="3992400"/>
            <a:ext cx="2202000" cy="4770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900">
                <a:solidFill>
                  <a:schemeClr val="accent1"/>
                </a:solidFill>
                <a:latin typeface="Roboto"/>
                <a:ea typeface="Roboto"/>
                <a:cs typeface="Roboto"/>
                <a:sym typeface="Roboto"/>
              </a:rPr>
              <a:t>Agente de Vendas</a:t>
            </a:r>
            <a:endParaRPr sz="1900">
              <a:solidFill>
                <a:schemeClr val="accent1"/>
              </a:solidFill>
            </a:endParaRPr>
          </a:p>
        </p:txBody>
      </p:sp>
      <p:sp>
        <p:nvSpPr>
          <p:cNvPr id="1631" name="Google Shape;1631;p114"/>
          <p:cNvSpPr txBox="1"/>
          <p:nvPr/>
        </p:nvSpPr>
        <p:spPr>
          <a:xfrm>
            <a:off x="3677075" y="4020050"/>
            <a:ext cx="1599600" cy="4617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800">
                <a:solidFill>
                  <a:schemeClr val="accent1"/>
                </a:solidFill>
                <a:latin typeface="Roboto"/>
                <a:ea typeface="Roboto"/>
                <a:cs typeface="Roboto"/>
                <a:sym typeface="Roboto"/>
              </a:rPr>
              <a:t>Agente de RH</a:t>
            </a:r>
            <a:endParaRPr sz="1800">
              <a:solidFill>
                <a:schemeClr val="accent1"/>
              </a:solidFill>
            </a:endParaRPr>
          </a:p>
        </p:txBody>
      </p:sp>
      <p:grpSp>
        <p:nvGrpSpPr>
          <p:cNvPr id="1632" name="Google Shape;1632;p114"/>
          <p:cNvGrpSpPr/>
          <p:nvPr/>
        </p:nvGrpSpPr>
        <p:grpSpPr>
          <a:xfrm flipH="1">
            <a:off x="5245208" y="2343959"/>
            <a:ext cx="2004696" cy="394740"/>
            <a:chOff x="1734225" y="1369225"/>
            <a:chExt cx="1319400" cy="518100"/>
          </a:xfrm>
        </p:grpSpPr>
        <p:cxnSp>
          <p:nvCxnSpPr>
            <p:cNvPr id="1633" name="Google Shape;1633;p114"/>
            <p:cNvCxnSpPr/>
            <p:nvPr/>
          </p:nvCxnSpPr>
          <p:spPr>
            <a:xfrm rot="10800000">
              <a:off x="1734225" y="1369382"/>
              <a:ext cx="1319400" cy="0"/>
            </a:xfrm>
            <a:prstGeom prst="straightConnector1">
              <a:avLst/>
            </a:prstGeom>
            <a:noFill/>
            <a:ln cap="flat" cmpd="sng" w="9525">
              <a:solidFill>
                <a:schemeClr val="dk1"/>
              </a:solidFill>
              <a:prstDash val="solid"/>
              <a:round/>
              <a:headEnd len="med" w="med" type="none"/>
              <a:tailEnd len="med" w="med" type="none"/>
            </a:ln>
          </p:spPr>
        </p:cxnSp>
        <p:cxnSp>
          <p:nvCxnSpPr>
            <p:cNvPr id="1634" name="Google Shape;1634;p114"/>
            <p:cNvCxnSpPr/>
            <p:nvPr/>
          </p:nvCxnSpPr>
          <p:spPr>
            <a:xfrm>
              <a:off x="1739350" y="1369225"/>
              <a:ext cx="0" cy="518100"/>
            </a:xfrm>
            <a:prstGeom prst="straightConnector1">
              <a:avLst/>
            </a:prstGeom>
            <a:noFill/>
            <a:ln cap="flat" cmpd="sng" w="9525">
              <a:solidFill>
                <a:schemeClr val="dk1"/>
              </a:solidFill>
              <a:prstDash val="solid"/>
              <a:round/>
              <a:headEnd len="med" w="med" type="none"/>
              <a:tailEnd len="med" w="med" type="none"/>
            </a:ln>
          </p:spPr>
        </p:cxnSp>
      </p:grpSp>
      <p:cxnSp>
        <p:nvCxnSpPr>
          <p:cNvPr id="1635" name="Google Shape;1635;p114"/>
          <p:cNvCxnSpPr/>
          <p:nvPr/>
        </p:nvCxnSpPr>
        <p:spPr>
          <a:xfrm>
            <a:off x="4497569" y="2571010"/>
            <a:ext cx="0" cy="206100"/>
          </a:xfrm>
          <a:prstGeom prst="straightConnector1">
            <a:avLst/>
          </a:prstGeom>
          <a:noFill/>
          <a:ln cap="flat" cmpd="sng" w="9525">
            <a:solidFill>
              <a:schemeClr val="dk1"/>
            </a:solidFill>
            <a:prstDash val="solid"/>
            <a:round/>
            <a:headEnd len="med" w="med" type="none"/>
            <a:tailEnd len="med" w="med" type="none"/>
          </a:ln>
        </p:spPr>
      </p:cxnSp>
      <p:sp>
        <p:nvSpPr>
          <p:cNvPr id="1636" name="Google Shape;1636;p114"/>
          <p:cNvSpPr txBox="1"/>
          <p:nvPr/>
        </p:nvSpPr>
        <p:spPr>
          <a:xfrm>
            <a:off x="1013838" y="4000875"/>
            <a:ext cx="1677900" cy="4617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b="1" lang="en" sz="1800">
                <a:solidFill>
                  <a:schemeClr val="accent1"/>
                </a:solidFill>
                <a:latin typeface="Roboto"/>
                <a:ea typeface="Roboto"/>
                <a:cs typeface="Roboto"/>
                <a:sym typeface="Roboto"/>
              </a:rPr>
              <a:t>Agente AskJB</a:t>
            </a:r>
            <a:endParaRPr sz="1800">
              <a:solidFill>
                <a:schemeClr val="accent1"/>
              </a:solidFill>
            </a:endParaRPr>
          </a:p>
        </p:txBody>
      </p:sp>
      <p:pic>
        <p:nvPicPr>
          <p:cNvPr id="1637" name="Google Shape;1637;p114" title="1.png"/>
          <p:cNvPicPr preferRelativeResize="0"/>
          <p:nvPr/>
        </p:nvPicPr>
        <p:blipFill>
          <a:blip r:embed="rId4">
            <a:alphaModFix/>
          </a:blip>
          <a:stretch>
            <a:fillRect/>
          </a:stretch>
        </p:blipFill>
        <p:spPr>
          <a:xfrm>
            <a:off x="1110137" y="2603142"/>
            <a:ext cx="1485317" cy="1485316"/>
          </a:xfrm>
          <a:prstGeom prst="rect">
            <a:avLst/>
          </a:prstGeom>
          <a:noFill/>
          <a:ln>
            <a:noFill/>
          </a:ln>
        </p:spPr>
      </p:pic>
      <p:pic>
        <p:nvPicPr>
          <p:cNvPr id="1638" name="Google Shape;1638;p114" title="2.png"/>
          <p:cNvPicPr preferRelativeResize="0"/>
          <p:nvPr/>
        </p:nvPicPr>
        <p:blipFill>
          <a:blip r:embed="rId5">
            <a:alphaModFix/>
          </a:blip>
          <a:stretch>
            <a:fillRect/>
          </a:stretch>
        </p:blipFill>
        <p:spPr>
          <a:xfrm>
            <a:off x="3765068" y="2755743"/>
            <a:ext cx="1464999" cy="1464999"/>
          </a:xfrm>
          <a:prstGeom prst="rect">
            <a:avLst/>
          </a:prstGeom>
          <a:noFill/>
          <a:ln>
            <a:noFill/>
          </a:ln>
        </p:spPr>
      </p:pic>
      <p:pic>
        <p:nvPicPr>
          <p:cNvPr id="1639" name="Google Shape;1639;p114" title="3.png"/>
          <p:cNvPicPr preferRelativeResize="0"/>
          <p:nvPr/>
        </p:nvPicPr>
        <p:blipFill>
          <a:blip r:embed="rId6">
            <a:alphaModFix/>
          </a:blip>
          <a:stretch>
            <a:fillRect/>
          </a:stretch>
        </p:blipFill>
        <p:spPr>
          <a:xfrm>
            <a:off x="6540347" y="2777153"/>
            <a:ext cx="1422180" cy="1422180"/>
          </a:xfrm>
          <a:prstGeom prst="rect">
            <a:avLst/>
          </a:prstGeom>
          <a:noFill/>
          <a:ln>
            <a:noFill/>
          </a:ln>
        </p:spPr>
      </p:pic>
      <p:pic>
        <p:nvPicPr>
          <p:cNvPr id="1640" name="Google Shape;1640;p114" title="1.png"/>
          <p:cNvPicPr preferRelativeResize="0"/>
          <p:nvPr/>
        </p:nvPicPr>
        <p:blipFill>
          <a:blip r:embed="rId7">
            <a:alphaModFix/>
          </a:blip>
          <a:stretch>
            <a:fillRect/>
          </a:stretch>
        </p:blipFill>
        <p:spPr>
          <a:xfrm>
            <a:off x="3905988" y="1355599"/>
            <a:ext cx="1164950" cy="1164925"/>
          </a:xfrm>
          <a:prstGeom prst="rect">
            <a:avLst/>
          </a:prstGeom>
          <a:noFill/>
          <a:ln>
            <a:noFill/>
          </a:ln>
        </p:spPr>
      </p:pic>
    </p:spTree>
  </p:cSld>
  <p:clrMapOvr>
    <a:masterClrMapping/>
  </p:clrMapOvr>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45" name="Shape 1645"/>
        <p:cNvGrpSpPr/>
        <p:nvPr/>
      </p:nvGrpSpPr>
      <p:grpSpPr>
        <a:xfrm>
          <a:off x="0" y="0"/>
          <a:ext cx="0" cy="0"/>
          <a:chOff x="0" y="0"/>
          <a:chExt cx="0" cy="0"/>
        </a:xfrm>
      </p:grpSpPr>
      <p:sp>
        <p:nvSpPr>
          <p:cNvPr id="1646" name="Google Shape;1646;p115"/>
          <p:cNvSpPr/>
          <p:nvPr/>
        </p:nvSpPr>
        <p:spPr>
          <a:xfrm>
            <a:off x="4910950" y="982325"/>
            <a:ext cx="3449700" cy="3599100"/>
          </a:xfrm>
          <a:prstGeom prst="rect">
            <a:avLst/>
          </a:prstGeom>
          <a:noFill/>
          <a:ln cap="flat" cmpd="sng" w="38100">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47" name="Google Shape;1647;p115"/>
          <p:cNvSpPr/>
          <p:nvPr/>
        </p:nvSpPr>
        <p:spPr>
          <a:xfrm>
            <a:off x="404600" y="974325"/>
            <a:ext cx="4023300" cy="3599100"/>
          </a:xfrm>
          <a:prstGeom prst="rect">
            <a:avLst/>
          </a:prstGeom>
          <a:solidFill>
            <a:srgbClr val="EBF1F3">
              <a:alpha val="48630"/>
            </a:srgbClr>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b="0" i="0" lang="en" sz="1400" u="none" cap="none" strike="noStrike">
                <a:solidFill>
                  <a:srgbClr val="000000"/>
                </a:solidFill>
                <a:latin typeface="Roboto Light"/>
                <a:ea typeface="Roboto Light"/>
                <a:cs typeface="Roboto Light"/>
                <a:sym typeface="Roboto Light"/>
              </a:rPr>
              <a:t> </a:t>
            </a:r>
            <a:endParaRPr b="0" i="0" sz="1400" u="none" cap="none" strike="noStrike">
              <a:solidFill>
                <a:srgbClr val="000000"/>
              </a:solidFill>
              <a:latin typeface="Roboto Light"/>
              <a:ea typeface="Roboto Light"/>
              <a:cs typeface="Roboto Light"/>
              <a:sym typeface="Roboto Light"/>
            </a:endParaRPr>
          </a:p>
        </p:txBody>
      </p:sp>
      <p:sp>
        <p:nvSpPr>
          <p:cNvPr id="1648" name="Google Shape;1648;p115"/>
          <p:cNvSpPr txBox="1"/>
          <p:nvPr>
            <p:ph idx="4294967295" type="subTitle"/>
          </p:nvPr>
        </p:nvSpPr>
        <p:spPr>
          <a:xfrm>
            <a:off x="587450" y="2214125"/>
            <a:ext cx="3657600" cy="1708500"/>
          </a:xfrm>
          <a:prstGeom prst="rect">
            <a:avLst/>
          </a:prstGeom>
          <a:noFill/>
          <a:ln>
            <a:noFill/>
          </a:ln>
        </p:spPr>
        <p:txBody>
          <a:bodyPr anchorCtr="0" anchor="t" bIns="0" lIns="0" spcFirstLastPara="1" rIns="0" wrap="square" tIns="0">
            <a:spAutoFit/>
          </a:bodyPr>
          <a:lstStyle/>
          <a:p>
            <a:pPr indent="-154940" lvl="0" marL="182880" marR="0" rtl="0" algn="l">
              <a:lnSpc>
                <a:spcPct val="110000"/>
              </a:lnSpc>
              <a:spcBef>
                <a:spcPts val="0"/>
              </a:spcBef>
              <a:spcAft>
                <a:spcPts val="0"/>
              </a:spcAft>
              <a:buClr>
                <a:schemeClr val="accent1"/>
              </a:buClr>
              <a:buSzPts val="1000"/>
              <a:buFont typeface="Roboto"/>
              <a:buChar char="●"/>
            </a:pPr>
            <a:r>
              <a:rPr lang="en">
                <a:latin typeface="Roboto"/>
                <a:ea typeface="Roboto"/>
                <a:cs typeface="Roboto"/>
                <a:sym typeface="Roboto"/>
              </a:rPr>
              <a:t>Sistemas de IA com tomada de decisão autônoma</a:t>
            </a:r>
            <a:endParaRPr>
              <a:latin typeface="Roboto"/>
              <a:ea typeface="Roboto"/>
              <a:cs typeface="Roboto"/>
              <a:sym typeface="Roboto"/>
            </a:endParaRPr>
          </a:p>
          <a:p>
            <a:pPr indent="-154940" lvl="0" marL="182880" marR="0" rtl="0" algn="l">
              <a:lnSpc>
                <a:spcPct val="110000"/>
              </a:lnSpc>
              <a:spcBef>
                <a:spcPts val="1200"/>
              </a:spcBef>
              <a:spcAft>
                <a:spcPts val="0"/>
              </a:spcAft>
              <a:buClr>
                <a:schemeClr val="accent1"/>
              </a:buClr>
              <a:buSzPts val="1000"/>
              <a:buFont typeface="Roboto"/>
              <a:buChar char="●"/>
            </a:pPr>
            <a:r>
              <a:rPr lang="en">
                <a:latin typeface="Roboto"/>
                <a:ea typeface="Roboto"/>
                <a:cs typeface="Roboto"/>
                <a:sym typeface="Roboto"/>
              </a:rPr>
              <a:t>Determinam, de forma independente, os métodos ideais para alcançar objetivos</a:t>
            </a:r>
            <a:endParaRPr b="0" i="0" sz="1400" u="none" cap="none" strike="noStrike">
              <a:solidFill>
                <a:srgbClr val="063849"/>
              </a:solidFill>
              <a:latin typeface="Roboto"/>
              <a:ea typeface="Roboto"/>
              <a:cs typeface="Roboto"/>
              <a:sym typeface="Roboto"/>
            </a:endParaRPr>
          </a:p>
          <a:p>
            <a:pPr indent="-154940" lvl="0" marL="182880" marR="0" rtl="0" algn="l">
              <a:lnSpc>
                <a:spcPct val="110000"/>
              </a:lnSpc>
              <a:spcBef>
                <a:spcPts val="1200"/>
              </a:spcBef>
              <a:spcAft>
                <a:spcPts val="1200"/>
              </a:spcAft>
              <a:buClr>
                <a:schemeClr val="accent1"/>
              </a:buClr>
              <a:buSzPts val="1000"/>
              <a:buFont typeface="Roboto"/>
              <a:buChar char="●"/>
            </a:pPr>
            <a:r>
              <a:rPr lang="en">
                <a:latin typeface="Roboto"/>
                <a:ea typeface="Roboto"/>
                <a:cs typeface="Roboto"/>
                <a:sym typeface="Roboto"/>
              </a:rPr>
              <a:t>Podem se adaptar e criar estratégias ao realizar tarefas complexas</a:t>
            </a:r>
            <a:endParaRPr>
              <a:latin typeface="Roboto"/>
              <a:ea typeface="Roboto"/>
              <a:cs typeface="Roboto"/>
              <a:sym typeface="Roboto"/>
            </a:endParaRPr>
          </a:p>
        </p:txBody>
      </p:sp>
      <p:grpSp>
        <p:nvGrpSpPr>
          <p:cNvPr id="1649" name="Google Shape;1649;p115"/>
          <p:cNvGrpSpPr/>
          <p:nvPr/>
        </p:nvGrpSpPr>
        <p:grpSpPr>
          <a:xfrm>
            <a:off x="587446" y="1452900"/>
            <a:ext cx="3594454" cy="523200"/>
            <a:chOff x="4937846" y="1364875"/>
            <a:chExt cx="3594454" cy="523200"/>
          </a:xfrm>
        </p:grpSpPr>
        <p:sp>
          <p:nvSpPr>
            <p:cNvPr id="1650" name="Google Shape;1650;p115"/>
            <p:cNvSpPr txBox="1"/>
            <p:nvPr/>
          </p:nvSpPr>
          <p:spPr>
            <a:xfrm>
              <a:off x="5164500" y="1364875"/>
              <a:ext cx="3367800" cy="523200"/>
            </a:xfrm>
            <a:prstGeom prst="rect">
              <a:avLst/>
            </a:prstGeom>
            <a:noFill/>
            <a:ln>
              <a:noFill/>
            </a:ln>
          </p:spPr>
          <p:txBody>
            <a:bodyPr anchorCtr="0" anchor="t" bIns="0" lIns="0" spcFirstLastPara="1" rIns="0" wrap="square" tIns="0">
              <a:spAutoFit/>
            </a:bodyPr>
            <a:lstStyle/>
            <a:p>
              <a:pPr indent="0" lvl="0" marL="0" marR="0" rtl="0" algn="l">
                <a:lnSpc>
                  <a:spcPct val="100000"/>
                </a:lnSpc>
                <a:spcBef>
                  <a:spcPts val="0"/>
                </a:spcBef>
                <a:spcAft>
                  <a:spcPts val="600"/>
                </a:spcAft>
                <a:buClr>
                  <a:srgbClr val="000000"/>
                </a:buClr>
                <a:buSzPts val="1400"/>
                <a:buFont typeface="Arial"/>
                <a:buNone/>
              </a:pPr>
              <a:r>
                <a:rPr b="1" lang="en" sz="1700">
                  <a:solidFill>
                    <a:schemeClr val="accent1"/>
                  </a:solidFill>
                  <a:latin typeface="Roboto"/>
                  <a:ea typeface="Roboto"/>
                  <a:cs typeface="Roboto"/>
                  <a:sym typeface="Roboto"/>
                </a:rPr>
                <a:t>Toma decisões autônomas buscando atingir objetivos</a:t>
              </a:r>
              <a:endParaRPr b="1" sz="1700">
                <a:solidFill>
                  <a:schemeClr val="accent1"/>
                </a:solidFill>
                <a:latin typeface="Roboto"/>
                <a:ea typeface="Roboto"/>
                <a:cs typeface="Roboto"/>
                <a:sym typeface="Roboto"/>
              </a:endParaRPr>
            </a:p>
          </p:txBody>
        </p:sp>
        <p:sp>
          <p:nvSpPr>
            <p:cNvPr id="1651" name="Google Shape;1651;p115"/>
            <p:cNvSpPr/>
            <p:nvPr/>
          </p:nvSpPr>
          <p:spPr>
            <a:xfrm>
              <a:off x="4937846" y="1523599"/>
              <a:ext cx="103346" cy="185652"/>
            </a:xfrm>
            <a:custGeom>
              <a:rect b="b" l="l" r="r" t="t"/>
              <a:pathLst>
                <a:path extrusionOk="0" h="2750403" w="1589938">
                  <a:moveTo>
                    <a:pt x="1589939" y="1375147"/>
                  </a:moveTo>
                  <a:cubicBezTo>
                    <a:pt x="1589939" y="1252814"/>
                    <a:pt x="1491129" y="1153583"/>
                    <a:pt x="1369315" y="1153583"/>
                  </a:cubicBezTo>
                  <a:lnTo>
                    <a:pt x="1369315" y="1153583"/>
                  </a:lnTo>
                  <a:cubicBezTo>
                    <a:pt x="1369315" y="1153583"/>
                    <a:pt x="1369315" y="1153583"/>
                    <a:pt x="1369315" y="1153583"/>
                  </a:cubicBezTo>
                  <a:cubicBezTo>
                    <a:pt x="1368548" y="1153583"/>
                    <a:pt x="1367781" y="1153583"/>
                    <a:pt x="1367014" y="1153583"/>
                  </a:cubicBezTo>
                  <a:cubicBezTo>
                    <a:pt x="1353212" y="1153583"/>
                    <a:pt x="1339518" y="1153143"/>
                    <a:pt x="1325935" y="1152483"/>
                  </a:cubicBezTo>
                  <a:cubicBezTo>
                    <a:pt x="1321005" y="1152263"/>
                    <a:pt x="1316185" y="1151933"/>
                    <a:pt x="1311256" y="1151603"/>
                  </a:cubicBezTo>
                  <a:cubicBezTo>
                    <a:pt x="1301616" y="1151053"/>
                    <a:pt x="1291976" y="1150283"/>
                    <a:pt x="1282445" y="1149403"/>
                  </a:cubicBezTo>
                  <a:cubicBezTo>
                    <a:pt x="1277078" y="1148853"/>
                    <a:pt x="1271710" y="1148303"/>
                    <a:pt x="1266342" y="1147753"/>
                  </a:cubicBezTo>
                  <a:cubicBezTo>
                    <a:pt x="1256921" y="1146763"/>
                    <a:pt x="1247610" y="1145443"/>
                    <a:pt x="1238299" y="1144122"/>
                  </a:cubicBezTo>
                  <a:cubicBezTo>
                    <a:pt x="1233369" y="1143462"/>
                    <a:pt x="1228330" y="1142802"/>
                    <a:pt x="1223401" y="1142032"/>
                  </a:cubicBezTo>
                  <a:cubicBezTo>
                    <a:pt x="1211460" y="1140162"/>
                    <a:pt x="1199520" y="1137962"/>
                    <a:pt x="1187689" y="1135651"/>
                  </a:cubicBezTo>
                  <a:cubicBezTo>
                    <a:pt x="1185279" y="1135211"/>
                    <a:pt x="1182759" y="1134771"/>
                    <a:pt x="1180349" y="1134221"/>
                  </a:cubicBezTo>
                  <a:cubicBezTo>
                    <a:pt x="1167313" y="1131471"/>
                    <a:pt x="1154387" y="1128501"/>
                    <a:pt x="1141680" y="1125200"/>
                  </a:cubicBezTo>
                  <a:cubicBezTo>
                    <a:pt x="1136641" y="1123880"/>
                    <a:pt x="1131711" y="1122560"/>
                    <a:pt x="1126672" y="1121130"/>
                  </a:cubicBezTo>
                  <a:cubicBezTo>
                    <a:pt x="1118128" y="1118820"/>
                    <a:pt x="1109693" y="1116399"/>
                    <a:pt x="1101367" y="1113869"/>
                  </a:cubicBezTo>
                  <a:cubicBezTo>
                    <a:pt x="1095890" y="1112219"/>
                    <a:pt x="1090303" y="1110459"/>
                    <a:pt x="1084826" y="1108699"/>
                  </a:cubicBezTo>
                  <a:cubicBezTo>
                    <a:pt x="1076939" y="1106168"/>
                    <a:pt x="1069051" y="1103418"/>
                    <a:pt x="1061164" y="1100668"/>
                  </a:cubicBezTo>
                  <a:cubicBezTo>
                    <a:pt x="1055796" y="1098797"/>
                    <a:pt x="1050429" y="1096927"/>
                    <a:pt x="1045171" y="1094947"/>
                  </a:cubicBezTo>
                  <a:cubicBezTo>
                    <a:pt x="1036297" y="1091647"/>
                    <a:pt x="1027534" y="1088016"/>
                    <a:pt x="1018770" y="1084496"/>
                  </a:cubicBezTo>
                  <a:cubicBezTo>
                    <a:pt x="1012745" y="1081966"/>
                    <a:pt x="1006720" y="1079545"/>
                    <a:pt x="1000805" y="1076905"/>
                  </a:cubicBezTo>
                  <a:cubicBezTo>
                    <a:pt x="991055" y="1072615"/>
                    <a:pt x="981415" y="1068324"/>
                    <a:pt x="971775" y="1063704"/>
                  </a:cubicBezTo>
                  <a:cubicBezTo>
                    <a:pt x="966079" y="1060954"/>
                    <a:pt x="960383" y="1058093"/>
                    <a:pt x="954796" y="1055233"/>
                  </a:cubicBezTo>
                  <a:cubicBezTo>
                    <a:pt x="948333" y="1052042"/>
                    <a:pt x="941979" y="1048742"/>
                    <a:pt x="935625" y="1045332"/>
                  </a:cubicBezTo>
                  <a:cubicBezTo>
                    <a:pt x="929600" y="1042141"/>
                    <a:pt x="923575" y="1038841"/>
                    <a:pt x="917660" y="1035431"/>
                  </a:cubicBezTo>
                  <a:cubicBezTo>
                    <a:pt x="911854" y="1032240"/>
                    <a:pt x="906158" y="1028830"/>
                    <a:pt x="900461" y="1025530"/>
                  </a:cubicBezTo>
                  <a:cubicBezTo>
                    <a:pt x="894327" y="1021899"/>
                    <a:pt x="888302" y="1018379"/>
                    <a:pt x="882277" y="1014639"/>
                  </a:cubicBezTo>
                  <a:cubicBezTo>
                    <a:pt x="877019" y="1011338"/>
                    <a:pt x="871870" y="1007928"/>
                    <a:pt x="866721" y="1004627"/>
                  </a:cubicBezTo>
                  <a:cubicBezTo>
                    <a:pt x="854233" y="996487"/>
                    <a:pt x="841964" y="988126"/>
                    <a:pt x="829805" y="979435"/>
                  </a:cubicBezTo>
                  <a:cubicBezTo>
                    <a:pt x="826299" y="976904"/>
                    <a:pt x="822794" y="974484"/>
                    <a:pt x="819398" y="971954"/>
                  </a:cubicBezTo>
                  <a:cubicBezTo>
                    <a:pt x="812716" y="967003"/>
                    <a:pt x="806143" y="961833"/>
                    <a:pt x="799570" y="956662"/>
                  </a:cubicBezTo>
                  <a:cubicBezTo>
                    <a:pt x="795736" y="953692"/>
                    <a:pt x="791902" y="950722"/>
                    <a:pt x="788178" y="947641"/>
                  </a:cubicBezTo>
                  <a:cubicBezTo>
                    <a:pt x="781605" y="942361"/>
                    <a:pt x="775142" y="936860"/>
                    <a:pt x="768678" y="931360"/>
                  </a:cubicBezTo>
                  <a:cubicBezTo>
                    <a:pt x="765283" y="928499"/>
                    <a:pt x="761887" y="925529"/>
                    <a:pt x="758600" y="922559"/>
                  </a:cubicBezTo>
                  <a:cubicBezTo>
                    <a:pt x="751918" y="916618"/>
                    <a:pt x="745236" y="910787"/>
                    <a:pt x="738663" y="904627"/>
                  </a:cubicBezTo>
                  <a:cubicBezTo>
                    <a:pt x="736691" y="902757"/>
                    <a:pt x="734719" y="900886"/>
                    <a:pt x="732748" y="899016"/>
                  </a:cubicBezTo>
                  <a:cubicBezTo>
                    <a:pt x="709524" y="877014"/>
                    <a:pt x="687506" y="853801"/>
                    <a:pt x="666692" y="829599"/>
                  </a:cubicBezTo>
                  <a:cubicBezTo>
                    <a:pt x="665158" y="827839"/>
                    <a:pt x="663515" y="825968"/>
                    <a:pt x="661982" y="824208"/>
                  </a:cubicBezTo>
                  <a:cubicBezTo>
                    <a:pt x="655409" y="816507"/>
                    <a:pt x="649055" y="808586"/>
                    <a:pt x="642811" y="800666"/>
                  </a:cubicBezTo>
                  <a:cubicBezTo>
                    <a:pt x="641277" y="798685"/>
                    <a:pt x="639744" y="796815"/>
                    <a:pt x="638210" y="794835"/>
                  </a:cubicBezTo>
                  <a:cubicBezTo>
                    <a:pt x="631747" y="786474"/>
                    <a:pt x="625284" y="778003"/>
                    <a:pt x="619040" y="769422"/>
                  </a:cubicBezTo>
                  <a:cubicBezTo>
                    <a:pt x="619040" y="769422"/>
                    <a:pt x="619040" y="769312"/>
                    <a:pt x="618930" y="769202"/>
                  </a:cubicBezTo>
                  <a:cubicBezTo>
                    <a:pt x="598117" y="740489"/>
                    <a:pt x="578837" y="710456"/>
                    <a:pt x="561310" y="679433"/>
                  </a:cubicBezTo>
                  <a:cubicBezTo>
                    <a:pt x="561090" y="678993"/>
                    <a:pt x="560762" y="678553"/>
                    <a:pt x="560543" y="678113"/>
                  </a:cubicBezTo>
                  <a:cubicBezTo>
                    <a:pt x="555065" y="668321"/>
                    <a:pt x="549698" y="658310"/>
                    <a:pt x="544549" y="648189"/>
                  </a:cubicBezTo>
                  <a:cubicBezTo>
                    <a:pt x="544001" y="647089"/>
                    <a:pt x="543344" y="645879"/>
                    <a:pt x="542796" y="644779"/>
                  </a:cubicBezTo>
                  <a:cubicBezTo>
                    <a:pt x="521216" y="602424"/>
                    <a:pt x="502703" y="558200"/>
                    <a:pt x="487695" y="512435"/>
                  </a:cubicBezTo>
                  <a:cubicBezTo>
                    <a:pt x="457680" y="420795"/>
                    <a:pt x="441138" y="323105"/>
                    <a:pt x="441138" y="221564"/>
                  </a:cubicBezTo>
                  <a:lnTo>
                    <a:pt x="441138" y="221564"/>
                  </a:lnTo>
                  <a:cubicBezTo>
                    <a:pt x="441138" y="221564"/>
                    <a:pt x="441138" y="221564"/>
                    <a:pt x="441138" y="221564"/>
                  </a:cubicBezTo>
                  <a:cubicBezTo>
                    <a:pt x="441138" y="99231"/>
                    <a:pt x="342438" y="0"/>
                    <a:pt x="220624" y="0"/>
                  </a:cubicBezTo>
                  <a:cubicBezTo>
                    <a:pt x="98810" y="0"/>
                    <a:pt x="0" y="99231"/>
                    <a:pt x="0" y="221564"/>
                  </a:cubicBezTo>
                  <a:cubicBezTo>
                    <a:pt x="0" y="497033"/>
                    <a:pt x="81173" y="753801"/>
                    <a:pt x="220514" y="969094"/>
                  </a:cubicBezTo>
                  <a:lnTo>
                    <a:pt x="220514" y="969094"/>
                  </a:lnTo>
                  <a:cubicBezTo>
                    <a:pt x="257650" y="1026410"/>
                    <a:pt x="298949" y="1080756"/>
                    <a:pt x="343972" y="1131801"/>
                  </a:cubicBezTo>
                  <a:cubicBezTo>
                    <a:pt x="344410" y="1132241"/>
                    <a:pt x="344739" y="1132681"/>
                    <a:pt x="345177" y="1133121"/>
                  </a:cubicBezTo>
                  <a:cubicBezTo>
                    <a:pt x="358322" y="1147973"/>
                    <a:pt x="371687" y="1162494"/>
                    <a:pt x="385380" y="1176686"/>
                  </a:cubicBezTo>
                  <a:cubicBezTo>
                    <a:pt x="386366" y="1177676"/>
                    <a:pt x="387352" y="1178666"/>
                    <a:pt x="388338" y="1179766"/>
                  </a:cubicBezTo>
                  <a:cubicBezTo>
                    <a:pt x="402140" y="1193958"/>
                    <a:pt x="416162" y="1208039"/>
                    <a:pt x="430622" y="1221571"/>
                  </a:cubicBezTo>
                  <a:cubicBezTo>
                    <a:pt x="430622" y="1221571"/>
                    <a:pt x="430732" y="1221571"/>
                    <a:pt x="430841" y="1221681"/>
                  </a:cubicBezTo>
                  <a:cubicBezTo>
                    <a:pt x="445301" y="1235322"/>
                    <a:pt x="460090" y="1248744"/>
                    <a:pt x="475097" y="1261725"/>
                  </a:cubicBezTo>
                  <a:cubicBezTo>
                    <a:pt x="475864" y="1262385"/>
                    <a:pt x="476522" y="1263045"/>
                    <a:pt x="477288" y="1263595"/>
                  </a:cubicBezTo>
                  <a:cubicBezTo>
                    <a:pt x="491529" y="1275916"/>
                    <a:pt x="506099" y="1287908"/>
                    <a:pt x="520778" y="1299569"/>
                  </a:cubicBezTo>
                  <a:cubicBezTo>
                    <a:pt x="522969" y="1301329"/>
                    <a:pt x="525269" y="1303089"/>
                    <a:pt x="527460" y="1304850"/>
                  </a:cubicBezTo>
                  <a:cubicBezTo>
                    <a:pt x="541920" y="1316181"/>
                    <a:pt x="556489" y="1327182"/>
                    <a:pt x="571388" y="1337963"/>
                  </a:cubicBezTo>
                  <a:cubicBezTo>
                    <a:pt x="573579" y="1339503"/>
                    <a:pt x="575769" y="1341043"/>
                    <a:pt x="577960" y="1342584"/>
                  </a:cubicBezTo>
                  <a:cubicBezTo>
                    <a:pt x="593406" y="1353585"/>
                    <a:pt x="609071" y="1364476"/>
                    <a:pt x="624955" y="1374817"/>
                  </a:cubicBezTo>
                  <a:cubicBezTo>
                    <a:pt x="609071" y="1385268"/>
                    <a:pt x="593406" y="1396049"/>
                    <a:pt x="577960" y="1407050"/>
                  </a:cubicBezTo>
                  <a:cubicBezTo>
                    <a:pt x="575769" y="1408591"/>
                    <a:pt x="573579" y="1410131"/>
                    <a:pt x="571388" y="1411671"/>
                  </a:cubicBezTo>
                  <a:cubicBezTo>
                    <a:pt x="556489" y="1422452"/>
                    <a:pt x="541920" y="1433453"/>
                    <a:pt x="527460" y="1444785"/>
                  </a:cubicBezTo>
                  <a:cubicBezTo>
                    <a:pt x="525160" y="1446545"/>
                    <a:pt x="522969" y="1448305"/>
                    <a:pt x="520778" y="1450065"/>
                  </a:cubicBezTo>
                  <a:cubicBezTo>
                    <a:pt x="505989" y="1461836"/>
                    <a:pt x="491529" y="1473718"/>
                    <a:pt x="477288" y="1486039"/>
                  </a:cubicBezTo>
                  <a:cubicBezTo>
                    <a:pt x="476522" y="1486699"/>
                    <a:pt x="475864" y="1487359"/>
                    <a:pt x="475097" y="1487909"/>
                  </a:cubicBezTo>
                  <a:cubicBezTo>
                    <a:pt x="460090" y="1501001"/>
                    <a:pt x="445301" y="1514312"/>
                    <a:pt x="430841" y="1527953"/>
                  </a:cubicBezTo>
                  <a:cubicBezTo>
                    <a:pt x="430841" y="1527953"/>
                    <a:pt x="430732" y="1527953"/>
                    <a:pt x="430622" y="1528063"/>
                  </a:cubicBezTo>
                  <a:cubicBezTo>
                    <a:pt x="416272" y="1541705"/>
                    <a:pt x="402140" y="1555676"/>
                    <a:pt x="388338" y="1569868"/>
                  </a:cubicBezTo>
                  <a:cubicBezTo>
                    <a:pt x="387352" y="1570858"/>
                    <a:pt x="386366" y="1571848"/>
                    <a:pt x="385380" y="1572948"/>
                  </a:cubicBezTo>
                  <a:cubicBezTo>
                    <a:pt x="371687" y="1587140"/>
                    <a:pt x="358213" y="1601771"/>
                    <a:pt x="345177" y="1616513"/>
                  </a:cubicBezTo>
                  <a:cubicBezTo>
                    <a:pt x="344739" y="1616953"/>
                    <a:pt x="344410" y="1617393"/>
                    <a:pt x="343972" y="1617833"/>
                  </a:cubicBezTo>
                  <a:cubicBezTo>
                    <a:pt x="298949" y="1668878"/>
                    <a:pt x="257650" y="1723224"/>
                    <a:pt x="220514" y="1780540"/>
                  </a:cubicBezTo>
                  <a:lnTo>
                    <a:pt x="220514" y="1780540"/>
                  </a:lnTo>
                  <a:cubicBezTo>
                    <a:pt x="81173" y="1996604"/>
                    <a:pt x="0" y="2253371"/>
                    <a:pt x="0" y="2528840"/>
                  </a:cubicBezTo>
                  <a:cubicBezTo>
                    <a:pt x="0" y="2651174"/>
                    <a:pt x="98700" y="2750404"/>
                    <a:pt x="220624" y="2750404"/>
                  </a:cubicBezTo>
                  <a:cubicBezTo>
                    <a:pt x="342548" y="2750404"/>
                    <a:pt x="441138" y="2651174"/>
                    <a:pt x="441138" y="2528840"/>
                  </a:cubicBezTo>
                  <a:cubicBezTo>
                    <a:pt x="441138" y="2528840"/>
                    <a:pt x="441138" y="2528840"/>
                    <a:pt x="441138" y="2528840"/>
                  </a:cubicBezTo>
                  <a:lnTo>
                    <a:pt x="441138" y="2528840"/>
                  </a:lnTo>
                  <a:cubicBezTo>
                    <a:pt x="441138" y="2427300"/>
                    <a:pt x="457570" y="2329609"/>
                    <a:pt x="487695" y="2237969"/>
                  </a:cubicBezTo>
                  <a:cubicBezTo>
                    <a:pt x="502703" y="2192205"/>
                    <a:pt x="521216" y="2147980"/>
                    <a:pt x="542796" y="2105625"/>
                  </a:cubicBezTo>
                  <a:cubicBezTo>
                    <a:pt x="543344" y="2104525"/>
                    <a:pt x="544001" y="2103315"/>
                    <a:pt x="544549" y="2102215"/>
                  </a:cubicBezTo>
                  <a:cubicBezTo>
                    <a:pt x="549698" y="2092204"/>
                    <a:pt x="555065" y="2082193"/>
                    <a:pt x="560543" y="2072292"/>
                  </a:cubicBezTo>
                  <a:cubicBezTo>
                    <a:pt x="560762" y="2071852"/>
                    <a:pt x="561090" y="2071411"/>
                    <a:pt x="561310" y="2070971"/>
                  </a:cubicBezTo>
                  <a:cubicBezTo>
                    <a:pt x="578837" y="2039838"/>
                    <a:pt x="598117" y="2009915"/>
                    <a:pt x="618930" y="1981202"/>
                  </a:cubicBezTo>
                  <a:cubicBezTo>
                    <a:pt x="618930" y="1981202"/>
                    <a:pt x="618930" y="1981092"/>
                    <a:pt x="619040" y="1980982"/>
                  </a:cubicBezTo>
                  <a:cubicBezTo>
                    <a:pt x="625284" y="1972401"/>
                    <a:pt x="631747" y="1963930"/>
                    <a:pt x="638210" y="1955569"/>
                  </a:cubicBezTo>
                  <a:cubicBezTo>
                    <a:pt x="639744" y="1953589"/>
                    <a:pt x="641277" y="1951609"/>
                    <a:pt x="642811" y="1949738"/>
                  </a:cubicBezTo>
                  <a:cubicBezTo>
                    <a:pt x="649055" y="1941818"/>
                    <a:pt x="655518" y="1934007"/>
                    <a:pt x="661982" y="1926196"/>
                  </a:cubicBezTo>
                  <a:cubicBezTo>
                    <a:pt x="663515" y="1924326"/>
                    <a:pt x="665158" y="1922566"/>
                    <a:pt x="666692" y="1920805"/>
                  </a:cubicBezTo>
                  <a:cubicBezTo>
                    <a:pt x="687506" y="1896493"/>
                    <a:pt x="709634" y="1873390"/>
                    <a:pt x="732748" y="1851388"/>
                  </a:cubicBezTo>
                  <a:cubicBezTo>
                    <a:pt x="734719" y="1849518"/>
                    <a:pt x="736691" y="1847648"/>
                    <a:pt x="738663" y="1845777"/>
                  </a:cubicBezTo>
                  <a:cubicBezTo>
                    <a:pt x="745236" y="1839727"/>
                    <a:pt x="751809" y="1833786"/>
                    <a:pt x="758600" y="1827845"/>
                  </a:cubicBezTo>
                  <a:cubicBezTo>
                    <a:pt x="761996" y="1824875"/>
                    <a:pt x="765283" y="1822015"/>
                    <a:pt x="768678" y="1819045"/>
                  </a:cubicBezTo>
                  <a:cubicBezTo>
                    <a:pt x="775142" y="1813544"/>
                    <a:pt x="781605" y="1808153"/>
                    <a:pt x="788178" y="1802763"/>
                  </a:cubicBezTo>
                  <a:cubicBezTo>
                    <a:pt x="791902" y="1799682"/>
                    <a:pt x="795736" y="1796712"/>
                    <a:pt x="799570" y="1793742"/>
                  </a:cubicBezTo>
                  <a:cubicBezTo>
                    <a:pt x="806143" y="1788571"/>
                    <a:pt x="812716" y="1783401"/>
                    <a:pt x="819398" y="1778450"/>
                  </a:cubicBezTo>
                  <a:cubicBezTo>
                    <a:pt x="822794" y="1775920"/>
                    <a:pt x="826409" y="1773500"/>
                    <a:pt x="829805" y="1770969"/>
                  </a:cubicBezTo>
                  <a:cubicBezTo>
                    <a:pt x="841855" y="1762278"/>
                    <a:pt x="854124" y="1753917"/>
                    <a:pt x="866721" y="1745777"/>
                  </a:cubicBezTo>
                  <a:cubicBezTo>
                    <a:pt x="871870" y="1742366"/>
                    <a:pt x="877019" y="1739066"/>
                    <a:pt x="882277" y="1735766"/>
                  </a:cubicBezTo>
                  <a:cubicBezTo>
                    <a:pt x="888302" y="1732025"/>
                    <a:pt x="894436" y="1728395"/>
                    <a:pt x="900461" y="1724874"/>
                  </a:cubicBezTo>
                  <a:cubicBezTo>
                    <a:pt x="906158" y="1721464"/>
                    <a:pt x="911854" y="1718164"/>
                    <a:pt x="917660" y="1714973"/>
                  </a:cubicBezTo>
                  <a:cubicBezTo>
                    <a:pt x="923575" y="1711673"/>
                    <a:pt x="929600" y="1708373"/>
                    <a:pt x="935625" y="1705072"/>
                  </a:cubicBezTo>
                  <a:cubicBezTo>
                    <a:pt x="941979" y="1701662"/>
                    <a:pt x="948333" y="1698472"/>
                    <a:pt x="954796" y="1695171"/>
                  </a:cubicBezTo>
                  <a:cubicBezTo>
                    <a:pt x="960492" y="1692311"/>
                    <a:pt x="966079" y="1689451"/>
                    <a:pt x="971775" y="1686700"/>
                  </a:cubicBezTo>
                  <a:cubicBezTo>
                    <a:pt x="981306" y="1682080"/>
                    <a:pt x="991055" y="1677789"/>
                    <a:pt x="1000805" y="1673499"/>
                  </a:cubicBezTo>
                  <a:cubicBezTo>
                    <a:pt x="1006720" y="1670859"/>
                    <a:pt x="1012745" y="1668438"/>
                    <a:pt x="1018770" y="1665908"/>
                  </a:cubicBezTo>
                  <a:cubicBezTo>
                    <a:pt x="1027534" y="1662278"/>
                    <a:pt x="1036297" y="1658757"/>
                    <a:pt x="1045171" y="1655457"/>
                  </a:cubicBezTo>
                  <a:cubicBezTo>
                    <a:pt x="1050429" y="1653477"/>
                    <a:pt x="1055906" y="1651607"/>
                    <a:pt x="1061164" y="1649736"/>
                  </a:cubicBezTo>
                  <a:cubicBezTo>
                    <a:pt x="1069051" y="1646986"/>
                    <a:pt x="1076829" y="1644236"/>
                    <a:pt x="1084826" y="1641706"/>
                  </a:cubicBezTo>
                  <a:cubicBezTo>
                    <a:pt x="1090303" y="1639945"/>
                    <a:pt x="1095780" y="1638185"/>
                    <a:pt x="1101367" y="1636535"/>
                  </a:cubicBezTo>
                  <a:cubicBezTo>
                    <a:pt x="1109802" y="1634005"/>
                    <a:pt x="1118237" y="1631584"/>
                    <a:pt x="1126672" y="1629274"/>
                  </a:cubicBezTo>
                  <a:cubicBezTo>
                    <a:pt x="1131711" y="1627954"/>
                    <a:pt x="1136641" y="1626524"/>
                    <a:pt x="1141680" y="1625204"/>
                  </a:cubicBezTo>
                  <a:cubicBezTo>
                    <a:pt x="1154497" y="1621903"/>
                    <a:pt x="1167423" y="1618933"/>
                    <a:pt x="1180349" y="1616183"/>
                  </a:cubicBezTo>
                  <a:cubicBezTo>
                    <a:pt x="1182759" y="1615633"/>
                    <a:pt x="1185279" y="1615303"/>
                    <a:pt x="1187689" y="1614753"/>
                  </a:cubicBezTo>
                  <a:cubicBezTo>
                    <a:pt x="1199520" y="1612443"/>
                    <a:pt x="1211351" y="1610242"/>
                    <a:pt x="1223401" y="1608372"/>
                  </a:cubicBezTo>
                  <a:cubicBezTo>
                    <a:pt x="1228330" y="1607602"/>
                    <a:pt x="1233260" y="1606942"/>
                    <a:pt x="1238299" y="1606282"/>
                  </a:cubicBezTo>
                  <a:cubicBezTo>
                    <a:pt x="1247610" y="1604962"/>
                    <a:pt x="1256921" y="1603751"/>
                    <a:pt x="1266342" y="1602651"/>
                  </a:cubicBezTo>
                  <a:cubicBezTo>
                    <a:pt x="1271710" y="1602101"/>
                    <a:pt x="1277078" y="1601551"/>
                    <a:pt x="1282445" y="1601001"/>
                  </a:cubicBezTo>
                  <a:cubicBezTo>
                    <a:pt x="1291976" y="1600121"/>
                    <a:pt x="1301616" y="1599351"/>
                    <a:pt x="1311256" y="1598801"/>
                  </a:cubicBezTo>
                  <a:cubicBezTo>
                    <a:pt x="1316185" y="1598471"/>
                    <a:pt x="1321005" y="1598141"/>
                    <a:pt x="1325935" y="1597921"/>
                  </a:cubicBezTo>
                  <a:cubicBezTo>
                    <a:pt x="1339518" y="1597261"/>
                    <a:pt x="1353212" y="1596931"/>
                    <a:pt x="1367014" y="1596821"/>
                  </a:cubicBezTo>
                  <a:cubicBezTo>
                    <a:pt x="1367781" y="1596821"/>
                    <a:pt x="1368548" y="1596821"/>
                    <a:pt x="1369315" y="1596821"/>
                  </a:cubicBezTo>
                  <a:cubicBezTo>
                    <a:pt x="1369315" y="1596821"/>
                    <a:pt x="1369315" y="1596821"/>
                    <a:pt x="1369315" y="1596821"/>
                  </a:cubicBezTo>
                  <a:lnTo>
                    <a:pt x="1369315" y="1596821"/>
                  </a:lnTo>
                  <a:cubicBezTo>
                    <a:pt x="1491129" y="1596821"/>
                    <a:pt x="1589939" y="1497700"/>
                    <a:pt x="1589939" y="1375257"/>
                  </a:cubicBezTo>
                  <a:close/>
                </a:path>
              </a:pathLst>
            </a:custGeom>
            <a:solidFill>
              <a:srgbClr val="FF6529"/>
            </a:solidFill>
            <a:ln>
              <a:noFill/>
            </a:ln>
          </p:spPr>
          <p:txBody>
            <a:bodyPr anchorCtr="0" anchor="ctr" bIns="34275" lIns="68575" spcFirstLastPara="1" rIns="68575" wrap="square" tIns="3427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1B3E51"/>
                </a:solidFill>
                <a:latin typeface="Arial"/>
                <a:ea typeface="Arial"/>
                <a:cs typeface="Arial"/>
                <a:sym typeface="Arial"/>
              </a:endParaRPr>
            </a:p>
          </p:txBody>
        </p:sp>
      </p:grpSp>
      <p:sp>
        <p:nvSpPr>
          <p:cNvPr id="1652" name="Google Shape;1652;p115"/>
          <p:cNvSpPr txBox="1"/>
          <p:nvPr>
            <p:ph type="title"/>
          </p:nvPr>
        </p:nvSpPr>
        <p:spPr>
          <a:xfrm>
            <a:off x="365700" y="274350"/>
            <a:ext cx="7470600" cy="679800"/>
          </a:xfrm>
          <a:prstGeom prst="rect">
            <a:avLst/>
          </a:prstGeom>
          <a:noFill/>
          <a:ln>
            <a:noFill/>
          </a:ln>
        </p:spPr>
        <p:txBody>
          <a:bodyPr anchorCtr="0" anchor="t" bIns="0" lIns="0" spcFirstLastPara="1" rIns="0" wrap="square" tIns="0">
            <a:normAutofit/>
          </a:bodyPr>
          <a:lstStyle/>
          <a:p>
            <a:pPr indent="0" lvl="0" marL="0" rtl="0" algn="l">
              <a:lnSpc>
                <a:spcPct val="100000"/>
              </a:lnSpc>
              <a:spcBef>
                <a:spcPts val="0"/>
              </a:spcBef>
              <a:spcAft>
                <a:spcPts val="0"/>
              </a:spcAft>
              <a:buSzPts val="2222"/>
              <a:buNone/>
            </a:pPr>
            <a:r>
              <a:rPr lang="en"/>
              <a:t>Entendendo os Agentes de IA</a:t>
            </a:r>
            <a:endParaRPr/>
          </a:p>
        </p:txBody>
      </p:sp>
      <p:sp>
        <p:nvSpPr>
          <p:cNvPr id="1653" name="Google Shape;1653;p115"/>
          <p:cNvSpPr txBox="1"/>
          <p:nvPr>
            <p:ph idx="12" type="sldNum"/>
          </p:nvPr>
        </p:nvSpPr>
        <p:spPr>
          <a:xfrm>
            <a:off x="4297650" y="4778850"/>
            <a:ext cx="548700" cy="364500"/>
          </a:xfrm>
          <a:prstGeom prst="rect">
            <a:avLst/>
          </a:prstGeom>
          <a:noFill/>
          <a:ln>
            <a:noFill/>
          </a:ln>
        </p:spPr>
        <p:txBody>
          <a:bodyPr anchorCtr="0" anchor="ctr" bIns="91425" lIns="91425" spcFirstLastPara="1" rIns="91425" wrap="square" tIns="91425">
            <a:normAutofit/>
          </a:bodyPr>
          <a:lstStyle/>
          <a:p>
            <a:pPr indent="0" lvl="0" marL="0" rtl="0" algn="ctr">
              <a:spcBef>
                <a:spcPts val="0"/>
              </a:spcBef>
              <a:spcAft>
                <a:spcPts val="0"/>
              </a:spcAft>
              <a:buNone/>
            </a:pPr>
            <a:fld id="{00000000-1234-1234-1234-123412341234}" type="slidenum">
              <a:rPr lang="en"/>
              <a:t>‹#›</a:t>
            </a:fld>
            <a:endParaRPr/>
          </a:p>
        </p:txBody>
      </p:sp>
      <p:sp>
        <p:nvSpPr>
          <p:cNvPr id="1654" name="Google Shape;1654;p115"/>
          <p:cNvSpPr/>
          <p:nvPr/>
        </p:nvSpPr>
        <p:spPr>
          <a:xfrm>
            <a:off x="5526100" y="1773950"/>
            <a:ext cx="2153400" cy="2153400"/>
          </a:xfrm>
          <a:prstGeom prst="ellipse">
            <a:avLst/>
          </a:prstGeom>
          <a:noFill/>
          <a:ln cap="flat" cmpd="sng" w="38100">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55" name="Google Shape;1655;p115"/>
          <p:cNvSpPr/>
          <p:nvPr/>
        </p:nvSpPr>
        <p:spPr>
          <a:xfrm>
            <a:off x="5817425" y="1438775"/>
            <a:ext cx="1038600" cy="10386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56" name="Google Shape;1656;p115"/>
          <p:cNvSpPr/>
          <p:nvPr/>
        </p:nvSpPr>
        <p:spPr>
          <a:xfrm>
            <a:off x="7049850" y="2672650"/>
            <a:ext cx="1038600" cy="10386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57" name="Google Shape;1657;p115"/>
          <p:cNvSpPr/>
          <p:nvPr/>
        </p:nvSpPr>
        <p:spPr>
          <a:xfrm>
            <a:off x="5489425" y="3101625"/>
            <a:ext cx="1038600" cy="10386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58" name="Google Shape;1658;p115"/>
          <p:cNvSpPr txBox="1"/>
          <p:nvPr/>
        </p:nvSpPr>
        <p:spPr>
          <a:xfrm>
            <a:off x="5546500" y="4140063"/>
            <a:ext cx="8871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lang="en" sz="1200">
                <a:solidFill>
                  <a:srgbClr val="063849"/>
                </a:solidFill>
                <a:latin typeface="Roboto"/>
                <a:ea typeface="Roboto"/>
                <a:cs typeface="Roboto"/>
                <a:sym typeface="Roboto"/>
              </a:rPr>
              <a:t>Dados</a:t>
            </a:r>
            <a:endParaRPr b="0" i="0" sz="1200" u="none" cap="none" strike="noStrike">
              <a:solidFill>
                <a:srgbClr val="063849"/>
              </a:solidFill>
              <a:latin typeface="Roboto"/>
              <a:ea typeface="Roboto"/>
              <a:cs typeface="Roboto"/>
              <a:sym typeface="Roboto"/>
            </a:endParaRPr>
          </a:p>
        </p:txBody>
      </p:sp>
      <p:sp>
        <p:nvSpPr>
          <p:cNvPr id="1659" name="Google Shape;1659;p115"/>
          <p:cNvSpPr txBox="1"/>
          <p:nvPr/>
        </p:nvSpPr>
        <p:spPr>
          <a:xfrm>
            <a:off x="4773125" y="917075"/>
            <a:ext cx="3071400" cy="5541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lang="en" sz="1200">
                <a:solidFill>
                  <a:srgbClr val="063849"/>
                </a:solidFill>
                <a:latin typeface="Roboto"/>
                <a:ea typeface="Roboto"/>
                <a:cs typeface="Roboto"/>
                <a:sym typeface="Roboto"/>
              </a:rPr>
              <a:t>Razão e Planejamento: </a:t>
            </a:r>
            <a:br>
              <a:rPr lang="en" sz="1200">
                <a:solidFill>
                  <a:srgbClr val="063849"/>
                </a:solidFill>
                <a:latin typeface="Roboto"/>
                <a:ea typeface="Roboto"/>
                <a:cs typeface="Roboto"/>
                <a:sym typeface="Roboto"/>
              </a:rPr>
            </a:br>
            <a:r>
              <a:rPr b="0" i="0" lang="en" sz="1200" u="none" cap="none" strike="noStrike">
                <a:solidFill>
                  <a:srgbClr val="063849"/>
                </a:solidFill>
                <a:latin typeface="Roboto"/>
                <a:ea typeface="Roboto"/>
                <a:cs typeface="Roboto"/>
                <a:sym typeface="Roboto"/>
              </a:rPr>
              <a:t>LLM </a:t>
            </a:r>
            <a:r>
              <a:rPr lang="en" sz="1200">
                <a:solidFill>
                  <a:srgbClr val="063849"/>
                </a:solidFill>
                <a:latin typeface="Roboto"/>
                <a:ea typeface="Roboto"/>
                <a:cs typeface="Roboto"/>
                <a:sym typeface="Roboto"/>
              </a:rPr>
              <a:t>com Cadeia de Pensamento (CoT)</a:t>
            </a:r>
            <a:r>
              <a:rPr b="0" i="0" lang="en" sz="1200" u="none" cap="none" strike="noStrike">
                <a:solidFill>
                  <a:srgbClr val="063849"/>
                </a:solidFill>
                <a:latin typeface="Roboto"/>
                <a:ea typeface="Roboto"/>
                <a:cs typeface="Roboto"/>
                <a:sym typeface="Roboto"/>
              </a:rPr>
              <a:t> </a:t>
            </a:r>
            <a:endParaRPr b="0" i="0" sz="1200" u="none" cap="none" strike="noStrike">
              <a:solidFill>
                <a:srgbClr val="063849"/>
              </a:solidFill>
              <a:latin typeface="Roboto"/>
              <a:ea typeface="Roboto"/>
              <a:cs typeface="Roboto"/>
              <a:sym typeface="Roboto"/>
            </a:endParaRPr>
          </a:p>
        </p:txBody>
      </p:sp>
      <p:sp>
        <p:nvSpPr>
          <p:cNvPr id="1660" name="Google Shape;1660;p115"/>
          <p:cNvSpPr txBox="1"/>
          <p:nvPr/>
        </p:nvSpPr>
        <p:spPr>
          <a:xfrm>
            <a:off x="7102225" y="3747850"/>
            <a:ext cx="10842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lang="en" sz="1200">
                <a:solidFill>
                  <a:srgbClr val="063849"/>
                </a:solidFill>
                <a:latin typeface="Roboto"/>
                <a:ea typeface="Roboto"/>
                <a:cs typeface="Roboto"/>
                <a:sym typeface="Roboto"/>
              </a:rPr>
              <a:t>Ferramentas</a:t>
            </a:r>
            <a:endParaRPr b="0" i="0" sz="1200" u="none" cap="none" strike="noStrike">
              <a:solidFill>
                <a:srgbClr val="063849"/>
              </a:solidFill>
              <a:latin typeface="Roboto"/>
              <a:ea typeface="Roboto"/>
              <a:cs typeface="Roboto"/>
              <a:sym typeface="Roboto"/>
            </a:endParaRPr>
          </a:p>
        </p:txBody>
      </p:sp>
      <p:pic>
        <p:nvPicPr>
          <p:cNvPr id="1661" name="Google Shape;1661;p115"/>
          <p:cNvPicPr preferRelativeResize="0"/>
          <p:nvPr/>
        </p:nvPicPr>
        <p:blipFill rotWithShape="1">
          <a:blip r:embed="rId3">
            <a:alphaModFix/>
          </a:blip>
          <a:srcRect b="0" l="0" r="0" t="0"/>
          <a:stretch/>
        </p:blipFill>
        <p:spPr>
          <a:xfrm>
            <a:off x="5728818" y="3317123"/>
            <a:ext cx="548700" cy="631003"/>
          </a:xfrm>
          <a:prstGeom prst="rect">
            <a:avLst/>
          </a:prstGeom>
          <a:noFill/>
          <a:ln>
            <a:noFill/>
          </a:ln>
        </p:spPr>
      </p:pic>
      <p:pic>
        <p:nvPicPr>
          <p:cNvPr id="1662" name="Google Shape;1662;p115"/>
          <p:cNvPicPr preferRelativeResize="0"/>
          <p:nvPr/>
        </p:nvPicPr>
        <p:blipFill rotWithShape="1">
          <a:blip r:embed="rId4">
            <a:alphaModFix/>
          </a:blip>
          <a:srcRect b="0" l="0" r="0" t="0"/>
          <a:stretch/>
        </p:blipFill>
        <p:spPr>
          <a:xfrm>
            <a:off x="5903559" y="1539857"/>
            <a:ext cx="785750" cy="785750"/>
          </a:xfrm>
          <a:prstGeom prst="rect">
            <a:avLst/>
          </a:prstGeom>
          <a:noFill/>
          <a:ln>
            <a:noFill/>
          </a:ln>
        </p:spPr>
      </p:pic>
      <p:sp>
        <p:nvSpPr>
          <p:cNvPr id="1663" name="Google Shape;1663;p115"/>
          <p:cNvSpPr txBox="1"/>
          <p:nvPr>
            <p:ph idx="1" type="body"/>
          </p:nvPr>
        </p:nvSpPr>
        <p:spPr>
          <a:xfrm>
            <a:off x="5204250" y="591838"/>
            <a:ext cx="3668700" cy="307800"/>
          </a:xfrm>
          <a:prstGeom prst="rect">
            <a:avLst/>
          </a:prstGeom>
          <a:noFill/>
          <a:ln>
            <a:noFill/>
          </a:ln>
        </p:spPr>
        <p:txBody>
          <a:bodyPr anchorCtr="0" anchor="t" bIns="0" lIns="0" spcFirstLastPara="1" rIns="0" wrap="square" tIns="0">
            <a:spAutoFit/>
          </a:bodyPr>
          <a:lstStyle/>
          <a:p>
            <a:pPr indent="0" lvl="0" marL="0" marR="0" rtl="0" algn="l">
              <a:lnSpc>
                <a:spcPct val="115000"/>
              </a:lnSpc>
              <a:spcBef>
                <a:spcPts val="0"/>
              </a:spcBef>
              <a:spcAft>
                <a:spcPts val="600"/>
              </a:spcAft>
              <a:buClr>
                <a:srgbClr val="063849"/>
              </a:buClr>
              <a:buSzPts val="1400"/>
              <a:buFont typeface="Roboto Light"/>
              <a:buNone/>
            </a:pPr>
            <a:r>
              <a:rPr b="1" lang="en" sz="2000">
                <a:solidFill>
                  <a:srgbClr val="063849"/>
                </a:solidFill>
                <a:latin typeface="Roboto"/>
                <a:ea typeface="Roboto"/>
                <a:cs typeface="Roboto"/>
                <a:sym typeface="Roboto"/>
              </a:rPr>
              <a:t>Agente de IA</a:t>
            </a:r>
            <a:endParaRPr b="1" i="0" sz="2000" u="none" cap="none" strike="noStrike">
              <a:solidFill>
                <a:srgbClr val="063849"/>
              </a:solidFill>
              <a:latin typeface="Roboto"/>
              <a:ea typeface="Roboto"/>
              <a:cs typeface="Roboto"/>
              <a:sym typeface="Roboto"/>
            </a:endParaRPr>
          </a:p>
        </p:txBody>
      </p:sp>
      <p:pic>
        <p:nvPicPr>
          <p:cNvPr id="1664" name="Google Shape;1664;p115"/>
          <p:cNvPicPr preferRelativeResize="0"/>
          <p:nvPr/>
        </p:nvPicPr>
        <p:blipFill rotWithShape="1">
          <a:blip r:embed="rId5">
            <a:alphaModFix/>
          </a:blip>
          <a:srcRect b="0" l="0" r="0" t="0"/>
          <a:stretch/>
        </p:blipFill>
        <p:spPr>
          <a:xfrm>
            <a:off x="7270675" y="2901400"/>
            <a:ext cx="596950" cy="581100"/>
          </a:xfrm>
          <a:prstGeom prst="rect">
            <a:avLst/>
          </a:prstGeom>
          <a:noFill/>
          <a:ln>
            <a:noFill/>
          </a:ln>
        </p:spPr>
      </p:pic>
    </p:spTree>
  </p:cSld>
  <p:clrMapOvr>
    <a:masterClrMapping/>
  </p:clrMapOvr>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69" name="Shape 1669"/>
        <p:cNvGrpSpPr/>
        <p:nvPr/>
      </p:nvGrpSpPr>
      <p:grpSpPr>
        <a:xfrm>
          <a:off x="0" y="0"/>
          <a:ext cx="0" cy="0"/>
          <a:chOff x="0" y="0"/>
          <a:chExt cx="0" cy="0"/>
        </a:xfrm>
      </p:grpSpPr>
      <p:sp>
        <p:nvSpPr>
          <p:cNvPr id="1670" name="Google Shape;1670;p116"/>
          <p:cNvSpPr txBox="1"/>
          <p:nvPr>
            <p:ph type="title"/>
          </p:nvPr>
        </p:nvSpPr>
        <p:spPr>
          <a:xfrm>
            <a:off x="365700" y="274350"/>
            <a:ext cx="7470600" cy="679800"/>
          </a:xfrm>
          <a:prstGeom prst="rect">
            <a:avLst/>
          </a:prstGeom>
          <a:noFill/>
          <a:ln>
            <a:noFill/>
          </a:ln>
        </p:spPr>
        <p:txBody>
          <a:bodyPr anchorCtr="0" anchor="t" bIns="0" lIns="0" spcFirstLastPara="1" rIns="0" wrap="square" tIns="0">
            <a:normAutofit/>
          </a:bodyPr>
          <a:lstStyle/>
          <a:p>
            <a:pPr indent="0" lvl="0" marL="0" rtl="0" algn="l">
              <a:lnSpc>
                <a:spcPct val="100000"/>
              </a:lnSpc>
              <a:spcBef>
                <a:spcPts val="0"/>
              </a:spcBef>
              <a:spcAft>
                <a:spcPts val="0"/>
              </a:spcAft>
              <a:buSzPts val="2222"/>
              <a:buNone/>
            </a:pPr>
            <a:r>
              <a:rPr lang="en" sz="1850"/>
              <a:t>Automação: Fluxo de Trabalho Tradicional vs. Agente de IA</a:t>
            </a:r>
            <a:endParaRPr sz="1850"/>
          </a:p>
          <a:p>
            <a:pPr indent="0" lvl="0" marL="0" rtl="0" algn="l">
              <a:lnSpc>
                <a:spcPct val="100000"/>
              </a:lnSpc>
              <a:spcBef>
                <a:spcPts val="0"/>
              </a:spcBef>
              <a:spcAft>
                <a:spcPts val="0"/>
              </a:spcAft>
              <a:buSzPts val="2222"/>
              <a:buNone/>
            </a:pPr>
            <a:r>
              <a:t/>
            </a:r>
            <a:endParaRPr/>
          </a:p>
        </p:txBody>
      </p:sp>
      <p:sp>
        <p:nvSpPr>
          <p:cNvPr id="1671" name="Google Shape;1671;p116"/>
          <p:cNvSpPr txBox="1"/>
          <p:nvPr>
            <p:ph idx="12" type="sldNum"/>
          </p:nvPr>
        </p:nvSpPr>
        <p:spPr>
          <a:xfrm>
            <a:off x="4297650" y="4778850"/>
            <a:ext cx="548700" cy="364500"/>
          </a:xfrm>
          <a:prstGeom prst="rect">
            <a:avLst/>
          </a:prstGeom>
          <a:noFill/>
          <a:ln>
            <a:noFill/>
          </a:ln>
        </p:spPr>
        <p:txBody>
          <a:bodyPr anchorCtr="0" anchor="ctr" bIns="91425" lIns="91425" spcFirstLastPara="1" rIns="91425" wrap="square" tIns="91425">
            <a:normAutofit/>
          </a:bodyPr>
          <a:lstStyle/>
          <a:p>
            <a:pPr indent="0" lvl="0" marL="0" rtl="0" algn="ctr">
              <a:spcBef>
                <a:spcPts val="0"/>
              </a:spcBef>
              <a:spcAft>
                <a:spcPts val="0"/>
              </a:spcAft>
              <a:buNone/>
            </a:pPr>
            <a:fld id="{00000000-1234-1234-1234-123412341234}" type="slidenum">
              <a:rPr lang="en"/>
              <a:t>‹#›</a:t>
            </a:fld>
            <a:endParaRPr/>
          </a:p>
        </p:txBody>
      </p:sp>
      <p:sp>
        <p:nvSpPr>
          <p:cNvPr id="1672" name="Google Shape;1672;p116"/>
          <p:cNvSpPr/>
          <p:nvPr/>
        </p:nvSpPr>
        <p:spPr>
          <a:xfrm>
            <a:off x="2214425" y="1185949"/>
            <a:ext cx="1673700" cy="2973600"/>
          </a:xfrm>
          <a:prstGeom prst="rect">
            <a:avLst/>
          </a:prstGeom>
          <a:solidFill>
            <a:schemeClr val="lt2"/>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73" name="Google Shape;1673;p116"/>
          <p:cNvSpPr/>
          <p:nvPr/>
        </p:nvSpPr>
        <p:spPr>
          <a:xfrm>
            <a:off x="2503875" y="962625"/>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74" name="Google Shape;1674;p116"/>
          <p:cNvSpPr/>
          <p:nvPr/>
        </p:nvSpPr>
        <p:spPr>
          <a:xfrm>
            <a:off x="3480775" y="962625"/>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75" name="Google Shape;1675;p116"/>
          <p:cNvSpPr/>
          <p:nvPr/>
        </p:nvSpPr>
        <p:spPr>
          <a:xfrm>
            <a:off x="2503875" y="4228596"/>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76" name="Google Shape;1676;p116"/>
          <p:cNvSpPr/>
          <p:nvPr/>
        </p:nvSpPr>
        <p:spPr>
          <a:xfrm>
            <a:off x="3480775" y="4228596"/>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77" name="Google Shape;1677;p116"/>
          <p:cNvSpPr txBox="1"/>
          <p:nvPr/>
        </p:nvSpPr>
        <p:spPr>
          <a:xfrm>
            <a:off x="2570375" y="830274"/>
            <a:ext cx="9618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b="1" i="0" lang="en" sz="1200" u="none" cap="none" strike="noStrike">
                <a:solidFill>
                  <a:schemeClr val="accent4"/>
                </a:solidFill>
                <a:latin typeface="Roboto"/>
                <a:ea typeface="Roboto"/>
                <a:cs typeface="Roboto"/>
                <a:sym typeface="Roboto"/>
              </a:rPr>
              <a:t>INPUT</a:t>
            </a:r>
            <a:endParaRPr b="1" i="0" sz="1200" u="none" cap="none" strike="noStrike">
              <a:solidFill>
                <a:schemeClr val="accent4"/>
              </a:solidFill>
              <a:latin typeface="Roboto"/>
              <a:ea typeface="Roboto"/>
              <a:cs typeface="Roboto"/>
              <a:sym typeface="Roboto"/>
            </a:endParaRPr>
          </a:p>
        </p:txBody>
      </p:sp>
      <p:sp>
        <p:nvSpPr>
          <p:cNvPr id="1678" name="Google Shape;1678;p116"/>
          <p:cNvSpPr txBox="1"/>
          <p:nvPr/>
        </p:nvSpPr>
        <p:spPr>
          <a:xfrm>
            <a:off x="2570375" y="4096296"/>
            <a:ext cx="9618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b="1" i="0" lang="en" sz="1200" u="none" cap="none" strike="noStrike">
                <a:solidFill>
                  <a:schemeClr val="accent4"/>
                </a:solidFill>
                <a:latin typeface="Roboto"/>
                <a:ea typeface="Roboto"/>
                <a:cs typeface="Roboto"/>
                <a:sym typeface="Roboto"/>
              </a:rPr>
              <a:t>OUTPUT</a:t>
            </a:r>
            <a:endParaRPr b="1" i="0" sz="1200" u="none" cap="none" strike="noStrike">
              <a:solidFill>
                <a:schemeClr val="accent4"/>
              </a:solidFill>
              <a:latin typeface="Roboto"/>
              <a:ea typeface="Roboto"/>
              <a:cs typeface="Roboto"/>
              <a:sym typeface="Roboto"/>
            </a:endParaRPr>
          </a:p>
        </p:txBody>
      </p:sp>
      <p:sp>
        <p:nvSpPr>
          <p:cNvPr id="1679" name="Google Shape;1679;p116"/>
          <p:cNvSpPr txBox="1"/>
          <p:nvPr/>
        </p:nvSpPr>
        <p:spPr>
          <a:xfrm>
            <a:off x="2214425" y="1744650"/>
            <a:ext cx="1673700" cy="4311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Processamento Baseado</a:t>
            </a:r>
            <a:endParaRPr sz="800">
              <a:solidFill>
                <a:srgbClr val="063849"/>
              </a:solidFill>
              <a:latin typeface="Roboto Medium"/>
              <a:ea typeface="Roboto Medium"/>
              <a:cs typeface="Roboto Medium"/>
              <a:sym typeface="Roboto Medium"/>
            </a:endParaRPr>
          </a:p>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em Regras/Código</a:t>
            </a:r>
            <a:endParaRPr sz="800">
              <a:solidFill>
                <a:srgbClr val="063849"/>
              </a:solidFill>
              <a:latin typeface="Roboto Medium"/>
              <a:ea typeface="Roboto Medium"/>
              <a:cs typeface="Roboto Medium"/>
              <a:sym typeface="Roboto Medium"/>
            </a:endParaRPr>
          </a:p>
        </p:txBody>
      </p:sp>
      <p:sp>
        <p:nvSpPr>
          <p:cNvPr id="1680" name="Google Shape;1680;p116"/>
          <p:cNvSpPr txBox="1"/>
          <p:nvPr/>
        </p:nvSpPr>
        <p:spPr>
          <a:xfrm>
            <a:off x="2214425" y="2771327"/>
            <a:ext cx="1673700" cy="4311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Tomada de Decisão Baseada</a:t>
            </a:r>
            <a:endParaRPr sz="800">
              <a:solidFill>
                <a:srgbClr val="063849"/>
              </a:solidFill>
              <a:latin typeface="Roboto Medium"/>
              <a:ea typeface="Roboto Medium"/>
              <a:cs typeface="Roboto Medium"/>
              <a:sym typeface="Roboto Medium"/>
            </a:endParaRPr>
          </a:p>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em Regras/Código</a:t>
            </a:r>
            <a:endParaRPr b="0" i="0" sz="800" u="none" cap="none" strike="noStrike">
              <a:solidFill>
                <a:srgbClr val="063849"/>
              </a:solidFill>
              <a:latin typeface="Roboto Medium"/>
              <a:ea typeface="Roboto Medium"/>
              <a:cs typeface="Roboto Medium"/>
              <a:sym typeface="Roboto Medium"/>
            </a:endParaRPr>
          </a:p>
        </p:txBody>
      </p:sp>
      <p:sp>
        <p:nvSpPr>
          <p:cNvPr id="1681" name="Google Shape;1681;p116"/>
          <p:cNvSpPr txBox="1"/>
          <p:nvPr/>
        </p:nvSpPr>
        <p:spPr>
          <a:xfrm>
            <a:off x="2550725" y="3779437"/>
            <a:ext cx="1001100" cy="3078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Ação</a:t>
            </a:r>
            <a:endParaRPr b="0" i="0" sz="800" u="none" cap="none" strike="noStrike">
              <a:solidFill>
                <a:srgbClr val="063849"/>
              </a:solidFill>
              <a:latin typeface="Roboto Medium"/>
              <a:ea typeface="Roboto Medium"/>
              <a:cs typeface="Roboto Medium"/>
              <a:sym typeface="Roboto Medium"/>
            </a:endParaRPr>
          </a:p>
        </p:txBody>
      </p:sp>
      <p:pic>
        <p:nvPicPr>
          <p:cNvPr id="1682" name="Google Shape;1682;p116"/>
          <p:cNvPicPr preferRelativeResize="0"/>
          <p:nvPr/>
        </p:nvPicPr>
        <p:blipFill rotWithShape="1">
          <a:blip r:embed="rId3">
            <a:alphaModFix/>
          </a:blip>
          <a:srcRect b="0" l="0" r="0" t="0"/>
          <a:stretch/>
        </p:blipFill>
        <p:spPr>
          <a:xfrm>
            <a:off x="2814394" y="1306075"/>
            <a:ext cx="472937" cy="487714"/>
          </a:xfrm>
          <a:prstGeom prst="rect">
            <a:avLst/>
          </a:prstGeom>
          <a:noFill/>
          <a:ln>
            <a:noFill/>
          </a:ln>
        </p:spPr>
      </p:pic>
      <p:pic>
        <p:nvPicPr>
          <p:cNvPr id="1683" name="Google Shape;1683;p116"/>
          <p:cNvPicPr preferRelativeResize="0"/>
          <p:nvPr/>
        </p:nvPicPr>
        <p:blipFill rotWithShape="1">
          <a:blip r:embed="rId4">
            <a:alphaModFix/>
          </a:blip>
          <a:srcRect b="0" l="0" r="0" t="0"/>
          <a:stretch/>
        </p:blipFill>
        <p:spPr>
          <a:xfrm>
            <a:off x="2814394" y="2283436"/>
            <a:ext cx="472937" cy="487714"/>
          </a:xfrm>
          <a:prstGeom prst="rect">
            <a:avLst/>
          </a:prstGeom>
          <a:noFill/>
          <a:ln>
            <a:noFill/>
          </a:ln>
        </p:spPr>
      </p:pic>
      <p:pic>
        <p:nvPicPr>
          <p:cNvPr id="1684" name="Google Shape;1684;p116"/>
          <p:cNvPicPr preferRelativeResize="0"/>
          <p:nvPr/>
        </p:nvPicPr>
        <p:blipFill rotWithShape="1">
          <a:blip r:embed="rId5">
            <a:alphaModFix/>
          </a:blip>
          <a:srcRect b="0" l="0" r="0" t="0"/>
          <a:stretch/>
        </p:blipFill>
        <p:spPr>
          <a:xfrm>
            <a:off x="2814394" y="3334143"/>
            <a:ext cx="472937" cy="487714"/>
          </a:xfrm>
          <a:prstGeom prst="rect">
            <a:avLst/>
          </a:prstGeom>
          <a:noFill/>
          <a:ln>
            <a:noFill/>
          </a:ln>
        </p:spPr>
      </p:pic>
      <p:pic>
        <p:nvPicPr>
          <p:cNvPr id="1685" name="Google Shape;1685;p116"/>
          <p:cNvPicPr preferRelativeResize="0"/>
          <p:nvPr/>
        </p:nvPicPr>
        <p:blipFill rotWithShape="1">
          <a:blip r:embed="rId6">
            <a:alphaModFix/>
          </a:blip>
          <a:srcRect b="0" l="0" r="0" t="0"/>
          <a:stretch/>
        </p:blipFill>
        <p:spPr>
          <a:xfrm>
            <a:off x="1405971" y="793716"/>
            <a:ext cx="2577875" cy="3708475"/>
          </a:xfrm>
          <a:prstGeom prst="rect">
            <a:avLst/>
          </a:prstGeom>
          <a:noFill/>
          <a:ln>
            <a:noFill/>
          </a:ln>
        </p:spPr>
      </p:pic>
      <p:sp>
        <p:nvSpPr>
          <p:cNvPr id="1686" name="Google Shape;1686;p116"/>
          <p:cNvSpPr txBox="1"/>
          <p:nvPr/>
        </p:nvSpPr>
        <p:spPr>
          <a:xfrm>
            <a:off x="246250" y="2483501"/>
            <a:ext cx="1251000" cy="4770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900"/>
              <a:buFont typeface="Arial"/>
              <a:buNone/>
            </a:pPr>
            <a:r>
              <a:rPr b="1" i="0" lang="en" sz="1900" u="none" cap="none" strike="noStrike">
                <a:solidFill>
                  <a:srgbClr val="212121"/>
                </a:solidFill>
                <a:latin typeface="Roboto"/>
                <a:ea typeface="Roboto"/>
                <a:cs typeface="Roboto"/>
                <a:sym typeface="Roboto"/>
              </a:rPr>
              <a:t>Workflow</a:t>
            </a:r>
            <a:endParaRPr b="1" i="0" sz="1300" u="none" cap="none" strike="noStrike">
              <a:solidFill>
                <a:srgbClr val="212121"/>
              </a:solidFill>
              <a:latin typeface="Roboto"/>
              <a:ea typeface="Roboto"/>
              <a:cs typeface="Roboto"/>
              <a:sym typeface="Roboto"/>
            </a:endParaRPr>
          </a:p>
        </p:txBody>
      </p:sp>
      <p:sp>
        <p:nvSpPr>
          <p:cNvPr id="1687" name="Google Shape;1687;p116"/>
          <p:cNvSpPr txBox="1"/>
          <p:nvPr/>
        </p:nvSpPr>
        <p:spPr>
          <a:xfrm>
            <a:off x="7613375" y="2483501"/>
            <a:ext cx="1165500" cy="769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900"/>
              <a:buFont typeface="Arial"/>
              <a:buNone/>
            </a:pPr>
            <a:r>
              <a:rPr b="1" lang="en" sz="1900">
                <a:solidFill>
                  <a:srgbClr val="212121"/>
                </a:solidFill>
                <a:latin typeface="Roboto"/>
                <a:ea typeface="Roboto"/>
                <a:cs typeface="Roboto"/>
                <a:sym typeface="Roboto"/>
              </a:rPr>
              <a:t>Agente de IA</a:t>
            </a:r>
            <a:endParaRPr b="1" i="0" sz="1300" u="none" cap="none" strike="noStrike">
              <a:solidFill>
                <a:srgbClr val="212121"/>
              </a:solidFill>
              <a:latin typeface="Roboto"/>
              <a:ea typeface="Roboto"/>
              <a:cs typeface="Roboto"/>
              <a:sym typeface="Roboto"/>
            </a:endParaRPr>
          </a:p>
        </p:txBody>
      </p:sp>
      <p:sp>
        <p:nvSpPr>
          <p:cNvPr id="1688" name="Google Shape;1688;p116"/>
          <p:cNvSpPr/>
          <p:nvPr/>
        </p:nvSpPr>
        <p:spPr>
          <a:xfrm>
            <a:off x="5178025" y="1185950"/>
            <a:ext cx="1673700" cy="2973600"/>
          </a:xfrm>
          <a:prstGeom prst="rect">
            <a:avLst/>
          </a:prstGeom>
          <a:solidFill>
            <a:schemeClr val="lt2"/>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89" name="Google Shape;1689;p116"/>
          <p:cNvSpPr/>
          <p:nvPr/>
        </p:nvSpPr>
        <p:spPr>
          <a:xfrm>
            <a:off x="5467475" y="962575"/>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90" name="Google Shape;1690;p116"/>
          <p:cNvSpPr/>
          <p:nvPr/>
        </p:nvSpPr>
        <p:spPr>
          <a:xfrm>
            <a:off x="6444375" y="962575"/>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91" name="Google Shape;1691;p116"/>
          <p:cNvSpPr/>
          <p:nvPr/>
        </p:nvSpPr>
        <p:spPr>
          <a:xfrm>
            <a:off x="5467475" y="4228596"/>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92" name="Google Shape;1692;p116"/>
          <p:cNvSpPr/>
          <p:nvPr/>
        </p:nvSpPr>
        <p:spPr>
          <a:xfrm>
            <a:off x="6444375" y="4228596"/>
            <a:ext cx="117900" cy="170100"/>
          </a:xfrm>
          <a:prstGeom prst="downArrow">
            <a:avLst>
              <a:gd fmla="val 50000" name="adj1"/>
              <a:gd fmla="val 50000" name="adj2"/>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Roboto Light"/>
              <a:ea typeface="Roboto Light"/>
              <a:cs typeface="Roboto Light"/>
              <a:sym typeface="Roboto Light"/>
            </a:endParaRPr>
          </a:p>
        </p:txBody>
      </p:sp>
      <p:sp>
        <p:nvSpPr>
          <p:cNvPr id="1693" name="Google Shape;1693;p116"/>
          <p:cNvSpPr txBox="1"/>
          <p:nvPr/>
        </p:nvSpPr>
        <p:spPr>
          <a:xfrm>
            <a:off x="5533975" y="830274"/>
            <a:ext cx="9618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b="1" i="0" lang="en" sz="1200" u="none" cap="none" strike="noStrike">
                <a:solidFill>
                  <a:schemeClr val="accent4"/>
                </a:solidFill>
                <a:latin typeface="Roboto"/>
                <a:ea typeface="Roboto"/>
                <a:cs typeface="Roboto"/>
                <a:sym typeface="Roboto"/>
              </a:rPr>
              <a:t>INPUT</a:t>
            </a:r>
            <a:endParaRPr b="1" i="0" sz="1200" u="none" cap="none" strike="noStrike">
              <a:solidFill>
                <a:schemeClr val="accent4"/>
              </a:solidFill>
              <a:latin typeface="Roboto"/>
              <a:ea typeface="Roboto"/>
              <a:cs typeface="Roboto"/>
              <a:sym typeface="Roboto"/>
            </a:endParaRPr>
          </a:p>
        </p:txBody>
      </p:sp>
      <p:sp>
        <p:nvSpPr>
          <p:cNvPr id="1694" name="Google Shape;1694;p116"/>
          <p:cNvSpPr txBox="1"/>
          <p:nvPr/>
        </p:nvSpPr>
        <p:spPr>
          <a:xfrm>
            <a:off x="5533975" y="4096296"/>
            <a:ext cx="961800" cy="369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200"/>
              <a:buFont typeface="Arial"/>
              <a:buNone/>
            </a:pPr>
            <a:r>
              <a:rPr b="1" i="0" lang="en" sz="1200" u="none" cap="none" strike="noStrike">
                <a:solidFill>
                  <a:schemeClr val="accent4"/>
                </a:solidFill>
                <a:latin typeface="Roboto"/>
                <a:ea typeface="Roboto"/>
                <a:cs typeface="Roboto"/>
                <a:sym typeface="Roboto"/>
              </a:rPr>
              <a:t>OUTPUT</a:t>
            </a:r>
            <a:endParaRPr b="1" i="0" sz="1200" u="none" cap="none" strike="noStrike">
              <a:solidFill>
                <a:schemeClr val="accent4"/>
              </a:solidFill>
              <a:latin typeface="Roboto"/>
              <a:ea typeface="Roboto"/>
              <a:cs typeface="Roboto"/>
              <a:sym typeface="Roboto"/>
            </a:endParaRPr>
          </a:p>
        </p:txBody>
      </p:sp>
      <p:sp>
        <p:nvSpPr>
          <p:cNvPr id="1695" name="Google Shape;1695;p116"/>
          <p:cNvSpPr txBox="1"/>
          <p:nvPr/>
        </p:nvSpPr>
        <p:spPr>
          <a:xfrm>
            <a:off x="5178025" y="1744650"/>
            <a:ext cx="1673700" cy="3078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Processamento da IA</a:t>
            </a:r>
            <a:endParaRPr b="0" i="0" sz="800" u="none" cap="none" strike="noStrike">
              <a:solidFill>
                <a:srgbClr val="063849"/>
              </a:solidFill>
              <a:latin typeface="Roboto Medium"/>
              <a:ea typeface="Roboto Medium"/>
              <a:cs typeface="Roboto Medium"/>
              <a:sym typeface="Roboto Medium"/>
            </a:endParaRPr>
          </a:p>
        </p:txBody>
      </p:sp>
      <p:sp>
        <p:nvSpPr>
          <p:cNvPr id="1696" name="Google Shape;1696;p116"/>
          <p:cNvSpPr txBox="1"/>
          <p:nvPr/>
        </p:nvSpPr>
        <p:spPr>
          <a:xfrm>
            <a:off x="5177975" y="2771327"/>
            <a:ext cx="1673700" cy="3078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Decisão da IA</a:t>
            </a:r>
            <a:endParaRPr b="0" i="0" sz="800" u="none" cap="none" strike="noStrike">
              <a:solidFill>
                <a:srgbClr val="063849"/>
              </a:solidFill>
              <a:latin typeface="Roboto Medium"/>
              <a:ea typeface="Roboto Medium"/>
              <a:cs typeface="Roboto Medium"/>
              <a:sym typeface="Roboto Medium"/>
            </a:endParaRPr>
          </a:p>
        </p:txBody>
      </p:sp>
      <p:sp>
        <p:nvSpPr>
          <p:cNvPr id="1697" name="Google Shape;1697;p116"/>
          <p:cNvSpPr txBox="1"/>
          <p:nvPr/>
        </p:nvSpPr>
        <p:spPr>
          <a:xfrm>
            <a:off x="5514325" y="3779437"/>
            <a:ext cx="1001100" cy="3078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lang="en" sz="800">
                <a:solidFill>
                  <a:srgbClr val="063849"/>
                </a:solidFill>
                <a:latin typeface="Roboto Medium"/>
                <a:ea typeface="Roboto Medium"/>
                <a:cs typeface="Roboto Medium"/>
                <a:sym typeface="Roboto Medium"/>
              </a:rPr>
              <a:t>Ação</a:t>
            </a:r>
            <a:endParaRPr b="0" i="0" sz="800" u="none" cap="none" strike="noStrike">
              <a:solidFill>
                <a:srgbClr val="063849"/>
              </a:solidFill>
              <a:latin typeface="Roboto Medium"/>
              <a:ea typeface="Roboto Medium"/>
              <a:cs typeface="Roboto Medium"/>
              <a:sym typeface="Roboto Medium"/>
            </a:endParaRPr>
          </a:p>
        </p:txBody>
      </p:sp>
      <p:pic>
        <p:nvPicPr>
          <p:cNvPr id="1698" name="Google Shape;1698;p116"/>
          <p:cNvPicPr preferRelativeResize="0"/>
          <p:nvPr/>
        </p:nvPicPr>
        <p:blipFill rotWithShape="1">
          <a:blip r:embed="rId7">
            <a:alphaModFix/>
          </a:blip>
          <a:srcRect b="0" l="0" r="0" t="0"/>
          <a:stretch/>
        </p:blipFill>
        <p:spPr>
          <a:xfrm>
            <a:off x="5756800" y="1306075"/>
            <a:ext cx="472937" cy="487714"/>
          </a:xfrm>
          <a:prstGeom prst="rect">
            <a:avLst/>
          </a:prstGeom>
          <a:noFill/>
          <a:ln>
            <a:noFill/>
          </a:ln>
        </p:spPr>
      </p:pic>
      <p:pic>
        <p:nvPicPr>
          <p:cNvPr id="1699" name="Google Shape;1699;p116"/>
          <p:cNvPicPr preferRelativeResize="0"/>
          <p:nvPr/>
        </p:nvPicPr>
        <p:blipFill rotWithShape="1">
          <a:blip r:embed="rId5">
            <a:alphaModFix/>
          </a:blip>
          <a:srcRect b="0" l="0" r="0" t="0"/>
          <a:stretch/>
        </p:blipFill>
        <p:spPr>
          <a:xfrm>
            <a:off x="5756800" y="3334143"/>
            <a:ext cx="472937" cy="487714"/>
          </a:xfrm>
          <a:prstGeom prst="rect">
            <a:avLst/>
          </a:prstGeom>
          <a:noFill/>
          <a:ln>
            <a:noFill/>
          </a:ln>
        </p:spPr>
      </p:pic>
      <p:pic>
        <p:nvPicPr>
          <p:cNvPr id="1700" name="Google Shape;1700;p116"/>
          <p:cNvPicPr preferRelativeResize="0"/>
          <p:nvPr/>
        </p:nvPicPr>
        <p:blipFill rotWithShape="1">
          <a:blip r:embed="rId8">
            <a:alphaModFix/>
          </a:blip>
          <a:srcRect b="0" l="0" r="0" t="0"/>
          <a:stretch/>
        </p:blipFill>
        <p:spPr>
          <a:xfrm>
            <a:off x="5756800" y="2283436"/>
            <a:ext cx="472937" cy="487714"/>
          </a:xfrm>
          <a:prstGeom prst="rect">
            <a:avLst/>
          </a:prstGeom>
          <a:noFill/>
          <a:ln>
            <a:noFill/>
          </a:ln>
        </p:spPr>
      </p:pic>
      <p:pic>
        <p:nvPicPr>
          <p:cNvPr id="1701" name="Google Shape;1701;p116"/>
          <p:cNvPicPr preferRelativeResize="0"/>
          <p:nvPr/>
        </p:nvPicPr>
        <p:blipFill rotWithShape="1">
          <a:blip r:embed="rId6">
            <a:alphaModFix/>
          </a:blip>
          <a:srcRect b="0" l="0" r="0" t="0"/>
          <a:stretch/>
        </p:blipFill>
        <p:spPr>
          <a:xfrm flipH="1">
            <a:off x="5035488" y="757129"/>
            <a:ext cx="2577875" cy="3708475"/>
          </a:xfrm>
          <a:prstGeom prst="rect">
            <a:avLst/>
          </a:prstGeom>
          <a:noFill/>
          <a:ln>
            <a:noFill/>
          </a:ln>
        </p:spPr>
      </p:pic>
      <p:cxnSp>
        <p:nvCxnSpPr>
          <p:cNvPr id="1702" name="Google Shape;1702;p116"/>
          <p:cNvCxnSpPr/>
          <p:nvPr/>
        </p:nvCxnSpPr>
        <p:spPr>
          <a:xfrm>
            <a:off x="4553575" y="823450"/>
            <a:ext cx="0" cy="3674700"/>
          </a:xfrm>
          <a:prstGeom prst="straightConnector1">
            <a:avLst/>
          </a:prstGeom>
          <a:noFill/>
          <a:ln cap="flat" cmpd="sng" w="9525">
            <a:solidFill>
              <a:schemeClr val="accent4"/>
            </a:solidFill>
            <a:prstDash val="solid"/>
            <a:round/>
            <a:headEnd len="sm" w="sm" type="none"/>
            <a:tailEnd len="sm" w="sm" type="none"/>
          </a:ln>
        </p:spPr>
      </p:cxnSp>
    </p:spTree>
  </p:cSld>
  <p:clrMapOvr>
    <a:masterClrMapping/>
  </p:clrMapOvr>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Jitterbit Theme ***">
  <a:themeElements>
    <a:clrScheme name="Simple Light">
      <a:dk1>
        <a:srgbClr val="1B3E51"/>
      </a:dk1>
      <a:lt1>
        <a:srgbClr val="FFFFFF"/>
      </a:lt1>
      <a:dk2>
        <a:srgbClr val="CFDDE5"/>
      </a:dk2>
      <a:lt2>
        <a:srgbClr val="EBF1F3"/>
      </a:lt2>
      <a:accent1>
        <a:srgbClr val="FF6529"/>
      </a:accent1>
      <a:accent2>
        <a:srgbClr val="7C97A2"/>
      </a:accent2>
      <a:accent3>
        <a:srgbClr val="F44414"/>
      </a:accent3>
      <a:accent4>
        <a:srgbClr val="8A8D8F"/>
      </a:accent4>
      <a:accent5>
        <a:srgbClr val="2B1B42"/>
      </a:accent5>
      <a:accent6>
        <a:srgbClr val="1D5066"/>
      </a:accent6>
      <a:hlink>
        <a:srgbClr val="F44414"/>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Jitterbit Theme ***">
  <a:themeElements>
    <a:clrScheme name="Simple Light">
      <a:dk1>
        <a:srgbClr val="1B3E51"/>
      </a:dk1>
      <a:lt1>
        <a:srgbClr val="FFFFFF"/>
      </a:lt1>
      <a:dk2>
        <a:srgbClr val="CFDDE5"/>
      </a:dk2>
      <a:lt2>
        <a:srgbClr val="EBF1F3"/>
      </a:lt2>
      <a:accent1>
        <a:srgbClr val="FF6529"/>
      </a:accent1>
      <a:accent2>
        <a:srgbClr val="7C97A2"/>
      </a:accent2>
      <a:accent3>
        <a:srgbClr val="F44414"/>
      </a:accent3>
      <a:accent4>
        <a:srgbClr val="8A8D8F"/>
      </a:accent4>
      <a:accent5>
        <a:srgbClr val="2B1B42"/>
      </a:accent5>
      <a:accent6>
        <a:srgbClr val="1D5066"/>
      </a:accent6>
      <a:hlink>
        <a:srgbClr val="F44414"/>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