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Roboto Slab"/>
      <p:regular r:id="rId39"/>
      <p:bold r:id="rId40"/>
    </p:embeddedFont>
    <p:embeddedFont>
      <p:font typeface="Roboto Slab Light"/>
      <p:regular r:id="rId41"/>
      <p:bold r:id="rId42"/>
    </p:embeddedFont>
    <p:embeddedFont>
      <p:font typeface="Roboto"/>
      <p:regular r:id="rId43"/>
      <p:bold r:id="rId44"/>
      <p:italic r:id="rId45"/>
      <p:boldItalic r:id="rId46"/>
    </p:embeddedFont>
    <p:embeddedFont>
      <p:font typeface="Roboto Medium"/>
      <p:regular r:id="rId47"/>
      <p:bold r:id="rId48"/>
      <p:italic r:id="rId49"/>
      <p:boldItalic r:id="rId50"/>
    </p:embeddedFont>
    <p:embeddedFont>
      <p:font typeface="Roboto Slab Black"/>
      <p:bold r:id="rId51"/>
    </p:embeddedFont>
    <p:embeddedFont>
      <p:font typeface="Roboto Light"/>
      <p:regular r:id="rId52"/>
      <p:bold r:id="rId53"/>
      <p:italic r:id="rId54"/>
      <p:boldItalic r:id="rId55"/>
    </p:embeddedFont>
    <p:embeddedFont>
      <p:font typeface="Roboto Slab Medium"/>
      <p:regular r:id="rId56"/>
      <p:bold r:id="rId57"/>
    </p:embeddedFont>
    <p:embeddedFont>
      <p:font typeface="Roboto Slab ExtraBold"/>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8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Slab-bold.fntdata"/><Relationship Id="rId42" Type="http://schemas.openxmlformats.org/officeDocument/2006/relationships/font" Target="fonts/RobotoSlabLight-bold.fntdata"/><Relationship Id="rId41" Type="http://schemas.openxmlformats.org/officeDocument/2006/relationships/font" Target="fonts/RobotoSlabLight-regular.fntdata"/><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Medium-bold.fntdata"/><Relationship Id="rId47" Type="http://schemas.openxmlformats.org/officeDocument/2006/relationships/font" Target="fonts/RobotoMedium-regular.fntdata"/><Relationship Id="rId49" Type="http://schemas.openxmlformats.org/officeDocument/2006/relationships/font" Target="fonts/RobotoMedium-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obotoSlab-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SlabBlack-bold.fntdata"/><Relationship Id="rId50" Type="http://schemas.openxmlformats.org/officeDocument/2006/relationships/font" Target="fonts/RobotoMedium-boldItalic.fntdata"/><Relationship Id="rId53" Type="http://schemas.openxmlformats.org/officeDocument/2006/relationships/font" Target="fonts/RobotoLight-bold.fntdata"/><Relationship Id="rId52" Type="http://schemas.openxmlformats.org/officeDocument/2006/relationships/font" Target="fonts/RobotoLight-regular.fntdata"/><Relationship Id="rId11" Type="http://schemas.openxmlformats.org/officeDocument/2006/relationships/slide" Target="slides/slide6.xml"/><Relationship Id="rId55" Type="http://schemas.openxmlformats.org/officeDocument/2006/relationships/font" Target="fonts/RobotoLight-boldItalic.fntdata"/><Relationship Id="rId10" Type="http://schemas.openxmlformats.org/officeDocument/2006/relationships/slide" Target="slides/slide5.xml"/><Relationship Id="rId54" Type="http://schemas.openxmlformats.org/officeDocument/2006/relationships/font" Target="fonts/RobotoLight-italic.fntdata"/><Relationship Id="rId13" Type="http://schemas.openxmlformats.org/officeDocument/2006/relationships/slide" Target="slides/slide8.xml"/><Relationship Id="rId57" Type="http://schemas.openxmlformats.org/officeDocument/2006/relationships/font" Target="fonts/RobotoSlabMedium-bold.fntdata"/><Relationship Id="rId12" Type="http://schemas.openxmlformats.org/officeDocument/2006/relationships/slide" Target="slides/slide7.xml"/><Relationship Id="rId56" Type="http://schemas.openxmlformats.org/officeDocument/2006/relationships/font" Target="fonts/RobotoSlabMedium-regular.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RobotoSlabExtraBol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organmckinley.com/uk/article/skill-shortage-impacts-technology-growth-in-uk" TargetMode="External"/><Relationship Id="rId3" Type="http://schemas.openxmlformats.org/officeDocument/2006/relationships/hyperlink" Target="https://www.bcg.com/publications/2023/addressing-the-engineering-talent-shortag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kNnTYXDj3bSmwwhth5Q0UZeJkRFa0oD9?usp=drive_link"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itterbit.com/partners/marketplace/#marketplace"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lastic.io/enterprise-application-integration/application-integration-statistic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bm.com/think/topics/data-silo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itterbit.com/press-release/jitterbit-study-shows-growing-appetite-for-ai-automation-to-solve-data-divide/" TargetMode="External"/><Relationship Id="rId3" Type="http://schemas.openxmlformats.org/officeDocument/2006/relationships/hyperlink" Target="https://venturebeat.com/ai/why-most-ai-implementations-fail-and-what-enterprises-can-do-to-beat-the-odds/" TargetMode="External"/><Relationship Id="rId4" Type="http://schemas.openxmlformats.org/officeDocument/2006/relationships/hyperlink" Target="https://www.jitterbit.com/press-release/jitterbit-study-shows-growing-appetite-for-ai-automation-to-solve-data-divid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f6a63ae53d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f6a63ae53d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f6a63ae53d_0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f6a63ae53d_0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Unfortunately, there are not enough technical resources to do the job.</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This is not a US issue, or a UK issue, or Europe, South American or Asia issue. It’s a </a:t>
            </a:r>
            <a:r>
              <a:rPr i="1" lang="en" sz="1200">
                <a:solidFill>
                  <a:srgbClr val="0E0F23"/>
                </a:solidFill>
                <a:latin typeface="Roboto"/>
                <a:ea typeface="Roboto"/>
                <a:cs typeface="Roboto"/>
                <a:sym typeface="Roboto"/>
              </a:rPr>
              <a:t>global</a:t>
            </a:r>
            <a:r>
              <a:rPr lang="en" sz="1200">
                <a:solidFill>
                  <a:srgbClr val="0E0F23"/>
                </a:solidFill>
                <a:latin typeface="Roboto"/>
                <a:ea typeface="Roboto"/>
                <a:cs typeface="Roboto"/>
                <a:sym typeface="Roboto"/>
              </a:rPr>
              <a:t> issue.</a:t>
            </a:r>
            <a:endParaRPr sz="1200">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t/>
            </a:r>
            <a:endParaRPr sz="1200">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rPr lang="en" sz="1200">
                <a:latin typeface="Roboto"/>
                <a:ea typeface="Roboto"/>
                <a:cs typeface="Roboto"/>
                <a:sym typeface="Roboto"/>
              </a:rPr>
              <a:t>Sources:</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u="sng">
                <a:solidFill>
                  <a:schemeClr val="hlink"/>
                </a:solidFill>
                <a:latin typeface="Roboto"/>
                <a:ea typeface="Roboto"/>
                <a:cs typeface="Roboto"/>
                <a:sym typeface="Roboto"/>
                <a:hlinkClick r:id="rId2"/>
              </a:rPr>
              <a:t>https://www.morganmckinley.com/uk/article/skill-shortage-impacts-technology-growth-in-uk</a:t>
            </a:r>
            <a:endParaRPr sz="1200" u="sng">
              <a:solidFill>
                <a:schemeClr val="hlink"/>
              </a:solidFill>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u="sng">
                <a:solidFill>
                  <a:srgbClr val="0000FF"/>
                </a:solidFill>
                <a:latin typeface="Roboto"/>
                <a:ea typeface="Roboto"/>
                <a:cs typeface="Roboto"/>
                <a:sym typeface="Roboto"/>
                <a:hlinkClick r:id="rId3">
                  <a:extLst>
                    <a:ext uri="{A12FA001-AC4F-418D-AE19-62706E023703}">
                      <ahyp:hlinkClr val="tx"/>
                    </a:ext>
                  </a:extLst>
                </a:hlinkClick>
              </a:rPr>
              <a:t>https://www.bcg.com/publications/2023/addressing-the-engineering-talent-shortage</a:t>
            </a:r>
            <a:r>
              <a:rPr lang="en" sz="1200">
                <a:solidFill>
                  <a:srgbClr val="002738"/>
                </a:solidFill>
                <a:latin typeface="Roboto"/>
                <a:ea typeface="Roboto"/>
                <a:cs typeface="Roboto"/>
                <a:sym typeface="Roboto"/>
              </a:rPr>
              <a:t> </a:t>
            </a:r>
            <a:endParaRPr sz="1200">
              <a:solidFill>
                <a:srgbClr val="002738"/>
              </a:solidFill>
              <a:latin typeface="Roboto"/>
              <a:ea typeface="Roboto"/>
              <a:cs typeface="Roboto"/>
              <a:sym typeface="Roboto"/>
            </a:endParaRPr>
          </a:p>
          <a:p>
            <a:pPr indent="0" lvl="0" marL="0" rtl="0" algn="l">
              <a:lnSpc>
                <a:spcPct val="150000"/>
              </a:lnSpc>
              <a:spcBef>
                <a:spcPts val="0"/>
              </a:spcBef>
              <a:spcAft>
                <a:spcPts val="0"/>
              </a:spcAft>
              <a:buNone/>
            </a:pPr>
            <a:r>
              <a:t/>
            </a:r>
            <a:endParaRPr sz="1200">
              <a:solidFill>
                <a:srgbClr val="7E3FBE"/>
              </a:solidFill>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54e4cf6def_0_1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54e4cf6def_0_1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br>
              <a:rPr lang="en" sz="1200">
                <a:solidFill>
                  <a:srgbClr val="0E0F23"/>
                </a:solidFill>
                <a:latin typeface="Roboto"/>
                <a:ea typeface="Roboto"/>
                <a:cs typeface="Roboto"/>
                <a:sym typeface="Roboto"/>
              </a:rPr>
            </a:br>
            <a:endParaRPr sz="1400">
              <a:solidFill>
                <a:schemeClr val="dk1"/>
              </a:solidFill>
              <a:latin typeface="Roboto Light"/>
              <a:ea typeface="Roboto Light"/>
              <a:cs typeface="Roboto Light"/>
              <a:sym typeface="Roboto 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f6a63ae53d_0_7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f6a63ae53d_0_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That's why we believe we need a new approach. The one that's been working doesn't work anymore. </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We created a new one - the future state we envision is one where the data has to come together. It has to flow together, seamlessly, perfectly orchestrated. </a:t>
            </a:r>
            <a:endParaRPr sz="1200">
              <a:solidFill>
                <a:srgbClr val="0E0F23"/>
              </a:solidFill>
              <a:latin typeface="Roboto"/>
              <a:ea typeface="Roboto"/>
              <a:cs typeface="Roboto"/>
              <a:sym typeface="Roboto"/>
            </a:endParaRPr>
          </a:p>
          <a:p>
            <a:pPr indent="0" lvl="0" marL="0" rtl="0" algn="l">
              <a:lnSpc>
                <a:spcPct val="150000"/>
              </a:lnSpc>
              <a:spcBef>
                <a:spcPts val="0"/>
              </a:spcBef>
              <a:spcAft>
                <a:spcPts val="0"/>
              </a:spcAft>
              <a:buNone/>
            </a:pPr>
            <a:r>
              <a:t/>
            </a:r>
            <a:endParaRPr sz="1200">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f6a63ae53d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f6a63ae53d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That's why we created Harmony - our unified low-code AI-infused platform.</a:t>
            </a:r>
            <a:endParaRPr sz="1200">
              <a:solidFill>
                <a:srgbClr val="0E0F23"/>
              </a:solidFill>
              <a:latin typeface="Roboto"/>
              <a:ea typeface="Roboto"/>
              <a:cs typeface="Roboto"/>
              <a:sym typeface="Roboto"/>
            </a:endParaRPr>
          </a:p>
          <a:p>
            <a:pPr indent="0" lvl="0" marL="0" rtl="0" algn="l">
              <a:lnSpc>
                <a:spcPct val="150000"/>
              </a:lnSpc>
              <a:spcBef>
                <a:spcPts val="0"/>
              </a:spcBef>
              <a:spcAft>
                <a:spcPts val="0"/>
              </a:spcAft>
              <a:buNone/>
            </a:pPr>
            <a:r>
              <a:t/>
            </a:r>
            <a:endParaRPr sz="1200">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54e4cf6def_0_1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54e4cf6def_0_1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lang="en" sz="1200">
                <a:solidFill>
                  <a:schemeClr val="dk1"/>
                </a:solidFill>
                <a:latin typeface="Roboto"/>
                <a:ea typeface="Roboto"/>
                <a:cs typeface="Roboto"/>
                <a:sym typeface="Roboto"/>
              </a:rPr>
              <a:t>Harmony is a modern automation platform with five key differentiators:</a:t>
            </a:r>
            <a:endParaRPr sz="1200">
              <a:solidFill>
                <a:schemeClr val="dk1"/>
              </a:solidFill>
              <a:latin typeface="Roboto"/>
              <a:ea typeface="Roboto"/>
              <a:cs typeface="Roboto"/>
              <a:sym typeface="Roboto"/>
            </a:endParaRPr>
          </a:p>
          <a:p>
            <a:pPr indent="-304800" lvl="0" marL="457200" rtl="0" algn="l">
              <a:lnSpc>
                <a:spcPct val="150000"/>
              </a:lnSpc>
              <a:spcBef>
                <a:spcPts val="1200"/>
              </a:spcBef>
              <a:spcAft>
                <a:spcPts val="0"/>
              </a:spcAft>
              <a:buClr>
                <a:schemeClr val="dk1"/>
              </a:buClr>
              <a:buSzPts val="1200"/>
              <a:buFont typeface="Roboto Slab"/>
              <a:buChar char="●"/>
            </a:pPr>
            <a:r>
              <a:rPr b="1" lang="en" sz="1200">
                <a:solidFill>
                  <a:schemeClr val="dk1"/>
                </a:solidFill>
                <a:latin typeface="Roboto"/>
                <a:ea typeface="Roboto"/>
                <a:cs typeface="Roboto"/>
                <a:sym typeface="Roboto"/>
              </a:rPr>
              <a:t>Unified platform:</a:t>
            </a:r>
            <a:r>
              <a:rPr lang="en" sz="1200">
                <a:solidFill>
                  <a:schemeClr val="dk1"/>
                </a:solidFill>
                <a:latin typeface="Roboto"/>
                <a:ea typeface="Roboto"/>
                <a:cs typeface="Roboto"/>
                <a:sym typeface="Roboto"/>
              </a:rPr>
              <a:t> All components work seamlessly together in a single, integrated platform.</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b="1" lang="en" sz="1200">
                <a:solidFill>
                  <a:schemeClr val="dk1"/>
                </a:solidFill>
                <a:latin typeface="Roboto"/>
                <a:ea typeface="Roboto"/>
                <a:cs typeface="Roboto"/>
                <a:sym typeface="Roboto"/>
              </a:rPr>
              <a:t>Infused with AI: </a:t>
            </a:r>
            <a:r>
              <a:rPr lang="en" sz="1200">
                <a:solidFill>
                  <a:schemeClr val="dk1"/>
                </a:solidFill>
                <a:latin typeface="Roboto"/>
                <a:ea typeface="Roboto"/>
                <a:cs typeface="Roboto"/>
                <a:sym typeface="Roboto"/>
              </a:rPr>
              <a:t>We believe low-code with AI infusion is the future. It's not AI by itself in an infrastructure product. As Harmony integrates AI, it will further enhance ease of use and speed, creating even more value. This also deliver choice to customers. They can use low-code or AI-infused capabilities for a range of different users and personas.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b="1" lang="en" sz="1200">
                <a:solidFill>
                  <a:schemeClr val="dk1"/>
                </a:solidFill>
                <a:latin typeface="Roboto"/>
                <a:ea typeface="Roboto"/>
                <a:cs typeface="Roboto"/>
                <a:sym typeface="Roboto"/>
              </a:rPr>
              <a:t>Security First: </a:t>
            </a:r>
            <a:r>
              <a:rPr lang="en" sz="1200">
                <a:solidFill>
                  <a:schemeClr val="dk1"/>
                </a:solidFill>
                <a:latin typeface="Roboto"/>
                <a:ea typeface="Roboto"/>
                <a:cs typeface="Roboto"/>
                <a:sym typeface="Roboto"/>
              </a:rPr>
              <a:t>Jitterbit manages the security of the Harmony platform by applying a hybrid framework based on NIST, CISA, CSA, and CERT recommendations.</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Slab"/>
              <a:buChar char="●"/>
            </a:pPr>
            <a:r>
              <a:rPr b="1" lang="en" sz="1200">
                <a:solidFill>
                  <a:schemeClr val="dk1"/>
                </a:solidFill>
                <a:latin typeface="Roboto"/>
                <a:ea typeface="Roboto"/>
                <a:cs typeface="Roboto"/>
                <a:sym typeface="Roboto"/>
              </a:rPr>
              <a:t>Ease of use: </a:t>
            </a:r>
            <a:r>
              <a:rPr lang="en" sz="1200">
                <a:solidFill>
                  <a:schemeClr val="dk1"/>
                </a:solidFill>
                <a:latin typeface="Roboto"/>
                <a:ea typeface="Roboto"/>
                <a:cs typeface="Roboto"/>
                <a:sym typeface="Roboto"/>
              </a:rPr>
              <a:t>Jitterbit surveyed real customers who said they found Harmony easier and faster to use compared to competitors. This includes both IT and line-of-business users. That's why ‘ease of use’ is becoming more and more important as the experience of the end user evolves.</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Slab"/>
              <a:buChar char="●"/>
            </a:pPr>
            <a:r>
              <a:rPr b="1" lang="en" sz="1200">
                <a:solidFill>
                  <a:schemeClr val="dk1"/>
                </a:solidFill>
                <a:latin typeface="Roboto"/>
                <a:ea typeface="Roboto"/>
                <a:cs typeface="Roboto"/>
                <a:sym typeface="Roboto"/>
              </a:rPr>
              <a:t>Faster time to value: </a:t>
            </a:r>
            <a:r>
              <a:rPr lang="en" sz="1200">
                <a:solidFill>
                  <a:schemeClr val="dk1"/>
                </a:solidFill>
                <a:latin typeface="Roboto"/>
                <a:ea typeface="Roboto"/>
                <a:cs typeface="Roboto"/>
                <a:sym typeface="Roboto"/>
              </a:rPr>
              <a:t>Harmony accelerates the process of automating complex, error-prone manual processes. Businesses have to invest resources and services … it’s a significant investment and we can help them scale and see a return faster.</a:t>
            </a:r>
            <a:endParaRPr sz="1200">
              <a:solidFill>
                <a:schemeClr val="dk1"/>
              </a:solidFill>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f6a63ae53d_0_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f6a63ae53d_0_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0E0F23"/>
                </a:solidFill>
                <a:latin typeface="Roboto"/>
                <a:ea typeface="Roboto"/>
                <a:cs typeface="Roboto"/>
                <a:sym typeface="Roboto"/>
              </a:rPr>
              <a:t>Harmony is an AI-infused low code integration, orchestration, automation and app development platform.</a:t>
            </a:r>
            <a:endParaRPr sz="1200">
              <a:solidFill>
                <a:srgbClr val="0E0F23"/>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 sz="1200">
                <a:solidFill>
                  <a:srgbClr val="0E0F23"/>
                </a:solidFill>
                <a:latin typeface="Roboto"/>
                <a:ea typeface="Roboto"/>
                <a:cs typeface="Roboto"/>
                <a:sym typeface="Roboto"/>
              </a:rPr>
              <a:t>iPaaS</a:t>
            </a:r>
            <a:r>
              <a:rPr lang="en" sz="1200">
                <a:solidFill>
                  <a:srgbClr val="0E0F23"/>
                </a:solidFill>
                <a:latin typeface="Roboto"/>
                <a:ea typeface="Roboto"/>
                <a:cs typeface="Roboto"/>
                <a:sym typeface="Roboto"/>
              </a:rPr>
              <a:t> solution that's AI-infused, where you build and maintain the integrations for your entire environment. Orchestrate workflows that trigger real-time integrations based on external events.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 sz="1200">
                <a:solidFill>
                  <a:srgbClr val="0E0F23"/>
                </a:solidFill>
                <a:latin typeface="Roboto"/>
                <a:ea typeface="Roboto"/>
                <a:cs typeface="Roboto"/>
                <a:sym typeface="Roboto"/>
              </a:rPr>
              <a:t>API Manager</a:t>
            </a:r>
            <a:r>
              <a:rPr lang="en" sz="1200">
                <a:solidFill>
                  <a:srgbClr val="0E0F23"/>
                </a:solidFill>
                <a:latin typeface="Roboto"/>
                <a:ea typeface="Roboto"/>
                <a:cs typeface="Roboto"/>
                <a:sym typeface="Roboto"/>
              </a:rPr>
              <a:t> allows you to create, control and consume that data in the information in those integrations - all in the same platform. Expose and manage APIs using API Manager for real-time integrations.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b="1" lang="en" sz="1200">
                <a:solidFill>
                  <a:srgbClr val="0E0F23"/>
                </a:solidFill>
                <a:latin typeface="Roboto"/>
                <a:ea typeface="Roboto"/>
                <a:cs typeface="Roboto"/>
                <a:sym typeface="Roboto"/>
              </a:rPr>
              <a:t>App Builder </a:t>
            </a:r>
            <a:r>
              <a:rPr lang="en" sz="1200">
                <a:solidFill>
                  <a:srgbClr val="0E0F23"/>
                </a:solidFill>
                <a:latin typeface="Roboto"/>
                <a:ea typeface="Roboto"/>
                <a:cs typeface="Roboto"/>
                <a:sym typeface="Roboto"/>
              </a:rPr>
              <a:t>(previously known as Vinyl) helps build enterprise applications via low-code or AI-infused approaches. Those 72% of applications that aren't all written for web and mobile - that may need to be rewritten for the current day or new ones. I</a:t>
            </a:r>
            <a:r>
              <a:rPr lang="en" sz="1200">
                <a:solidFill>
                  <a:srgbClr val="0E0F23"/>
                </a:solidFill>
                <a:latin typeface="Roboto"/>
                <a:ea typeface="Roboto"/>
                <a:cs typeface="Roboto"/>
                <a:sym typeface="Roboto"/>
              </a:rPr>
              <a:t>deal for internal or customer-facing applications.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Poppins"/>
              <a:buChar char="●"/>
            </a:pPr>
            <a:r>
              <a:rPr lang="en" sz="1200">
                <a:solidFill>
                  <a:srgbClr val="0E0F23"/>
                </a:solidFill>
                <a:latin typeface="Roboto"/>
                <a:ea typeface="Roboto"/>
                <a:cs typeface="Roboto"/>
                <a:sym typeface="Roboto"/>
              </a:rPr>
              <a:t>Then </a:t>
            </a:r>
            <a:r>
              <a:rPr b="1" lang="en" sz="1200">
                <a:solidFill>
                  <a:srgbClr val="0E0F23"/>
                </a:solidFill>
                <a:latin typeface="Roboto"/>
                <a:ea typeface="Roboto"/>
                <a:cs typeface="Roboto"/>
                <a:sym typeface="Roboto"/>
              </a:rPr>
              <a:t>Jitterbit EDI. </a:t>
            </a:r>
            <a:r>
              <a:rPr lang="en" sz="1200">
                <a:solidFill>
                  <a:srgbClr val="0E0F23"/>
                </a:solidFill>
                <a:latin typeface="Roboto"/>
                <a:ea typeface="Roboto"/>
                <a:cs typeface="Roboto"/>
                <a:sym typeface="Roboto"/>
              </a:rPr>
              <a:t>Now that you have your applications, you may want to turn to the B2B or commercial landscape. </a:t>
            </a:r>
            <a:r>
              <a:rPr b="1" lang="en" sz="1200">
                <a:solidFill>
                  <a:srgbClr val="0E0F23"/>
                </a:solidFill>
                <a:latin typeface="Roboto"/>
                <a:ea typeface="Roboto"/>
                <a:cs typeface="Roboto"/>
                <a:sym typeface="Roboto"/>
              </a:rPr>
              <a:t>EDI </a:t>
            </a:r>
            <a:r>
              <a:rPr lang="en" sz="1200">
                <a:solidFill>
                  <a:srgbClr val="0E0F23"/>
                </a:solidFill>
                <a:latin typeface="Roboto"/>
                <a:ea typeface="Roboto"/>
                <a:cs typeface="Roboto"/>
                <a:sym typeface="Roboto"/>
              </a:rPr>
              <a:t>connects you to the long-trusted integration standard. And we have more than 1,000 trading partners built in. And all off the same platform.</a:t>
            </a:r>
            <a:br>
              <a:rPr lang="en" sz="1200">
                <a:solidFill>
                  <a:srgbClr val="0E0F23"/>
                </a:solidFill>
                <a:latin typeface="Roboto"/>
                <a:ea typeface="Roboto"/>
                <a:cs typeface="Roboto"/>
                <a:sym typeface="Roboto"/>
              </a:rPr>
            </a:b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Supporting the four cornerstone products we have a </a:t>
            </a:r>
            <a:r>
              <a:rPr b="1" lang="en" sz="1200">
                <a:solidFill>
                  <a:srgbClr val="0E0F23"/>
                </a:solidFill>
                <a:latin typeface="Roboto"/>
                <a:ea typeface="Roboto"/>
                <a:cs typeface="Roboto"/>
                <a:sym typeface="Roboto"/>
              </a:rPr>
              <a:t>Marketplace</a:t>
            </a:r>
            <a:r>
              <a:rPr lang="en" sz="1200">
                <a:solidFill>
                  <a:srgbClr val="0E0F23"/>
                </a:solidFill>
                <a:latin typeface="Roboto"/>
                <a:ea typeface="Roboto"/>
                <a:cs typeface="Roboto"/>
                <a:sym typeface="Roboto"/>
              </a:rPr>
              <a:t>, where we have over 400 pre-built integrations for the most popular systems, services and use cases.</a:t>
            </a:r>
            <a:endParaRPr sz="1200">
              <a:solidFill>
                <a:srgbClr val="0E0F23"/>
              </a:solidFill>
              <a:latin typeface="Roboto"/>
              <a:ea typeface="Roboto"/>
              <a:cs typeface="Roboto"/>
              <a:sym typeface="Roboto"/>
            </a:endParaRPr>
          </a:p>
          <a:p>
            <a:pPr indent="0" lvl="0" marL="457200" rtl="0" algn="l">
              <a:lnSpc>
                <a:spcPct val="115000"/>
              </a:lnSpc>
              <a:spcBef>
                <a:spcPts val="0"/>
              </a:spcBef>
              <a:spcAft>
                <a:spcPts val="0"/>
              </a:spcAft>
              <a:buClr>
                <a:schemeClr val="dk1"/>
              </a:buClr>
              <a:buSzPts val="1100"/>
              <a:buFont typeface="Arial"/>
              <a:buNone/>
            </a:pPr>
            <a:r>
              <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FInally, the </a:t>
            </a:r>
            <a:r>
              <a:rPr b="1" lang="en" sz="1200">
                <a:solidFill>
                  <a:srgbClr val="0E0F23"/>
                </a:solidFill>
                <a:latin typeface="Roboto"/>
                <a:ea typeface="Roboto"/>
                <a:cs typeface="Roboto"/>
                <a:sym typeface="Roboto"/>
              </a:rPr>
              <a:t>Management Console</a:t>
            </a:r>
            <a:r>
              <a:rPr lang="en" sz="1200">
                <a:solidFill>
                  <a:srgbClr val="0E0F23"/>
                </a:solidFill>
                <a:latin typeface="Roboto"/>
                <a:ea typeface="Roboto"/>
                <a:cs typeface="Roboto"/>
                <a:sym typeface="Roboto"/>
              </a:rPr>
              <a:t> where you can manage the entire Harmony platform seamlessly in a single console.</a:t>
            </a:r>
            <a:br>
              <a:rPr lang="en" sz="1200">
                <a:solidFill>
                  <a:srgbClr val="0E0F23"/>
                </a:solidFill>
                <a:latin typeface="Roboto"/>
                <a:ea typeface="Roboto"/>
                <a:cs typeface="Roboto"/>
                <a:sym typeface="Roboto"/>
              </a:rPr>
            </a:br>
            <a:endParaRPr sz="1400">
              <a:solidFill>
                <a:schemeClr val="dk1"/>
              </a:solidFill>
              <a:latin typeface="Roboto Light"/>
              <a:ea typeface="Roboto Light"/>
              <a:cs typeface="Roboto Light"/>
              <a:sym typeface="Roboto 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f6a63ae53d_0_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f6a63ae53d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Note: </a:t>
            </a:r>
            <a:r>
              <a:rPr lang="en" sz="1200">
                <a:latin typeface="Roboto"/>
                <a:ea typeface="Roboto"/>
                <a:cs typeface="Roboto"/>
                <a:sym typeface="Roboto"/>
              </a:rPr>
              <a:t>For a detailed breakdown of the this slide, please review Elevate Session 167: </a:t>
            </a:r>
            <a:r>
              <a:rPr lang="en" sz="1200" u="sng">
                <a:solidFill>
                  <a:schemeClr val="hlink"/>
                </a:solidFill>
                <a:latin typeface="Roboto"/>
                <a:ea typeface="Roboto"/>
                <a:cs typeface="Roboto"/>
                <a:sym typeface="Roboto"/>
                <a:hlinkClick r:id="rId2"/>
              </a:rPr>
              <a:t>https://drive.google.com/drive/folders/1kNnTYXDj3bSmwwhth5Q0UZeJkRFa0oD9?usp=drive_link</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dk1"/>
              </a:solidFill>
              <a:latin typeface="Roboto"/>
              <a:ea typeface="Roboto"/>
              <a:cs typeface="Roboto"/>
              <a:sym typeface="Roboto"/>
            </a:endParaRPr>
          </a:p>
          <a:p>
            <a:pPr indent="0" lvl="0" marL="0" rtl="0" algn="l">
              <a:lnSpc>
                <a:spcPct val="115000"/>
              </a:lnSpc>
              <a:spcBef>
                <a:spcPts val="200"/>
              </a:spcBef>
              <a:spcAft>
                <a:spcPts val="0"/>
              </a:spcAft>
              <a:buClr>
                <a:schemeClr val="dk1"/>
              </a:buClr>
              <a:buSzPts val="1100"/>
              <a:buFont typeface="Arial"/>
              <a:buNone/>
            </a:pPr>
            <a:r>
              <a:rPr b="1" lang="en" sz="1200">
                <a:solidFill>
                  <a:schemeClr val="dk1"/>
                </a:solidFill>
                <a:latin typeface="Roboto"/>
                <a:ea typeface="Roboto"/>
                <a:cs typeface="Roboto"/>
                <a:sym typeface="Roboto"/>
              </a:rPr>
              <a:t>Platform Capabilities</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 sz="1200">
                <a:solidFill>
                  <a:schemeClr val="dk1"/>
                </a:solidFill>
                <a:latin typeface="Roboto"/>
                <a:ea typeface="Roboto"/>
                <a:cs typeface="Roboto"/>
                <a:sym typeface="Roboto"/>
              </a:rPr>
              <a:t>Low-Code Designers:</a:t>
            </a:r>
            <a:endParaRPr b="1" sz="1200">
              <a:solidFill>
                <a:schemeClr val="dk1"/>
              </a:solidFill>
              <a:latin typeface="Roboto"/>
              <a:ea typeface="Roboto"/>
              <a:cs typeface="Roboto"/>
              <a:sym typeface="Roboto"/>
            </a:endParaRPr>
          </a:p>
          <a:p>
            <a:pPr indent="-304800" lvl="0" marL="457200" rtl="0" algn="l">
              <a:lnSpc>
                <a:spcPct val="115000"/>
              </a:lnSpc>
              <a:spcBef>
                <a:spcPts val="1200"/>
              </a:spcBef>
              <a:spcAft>
                <a:spcPts val="0"/>
              </a:spcAft>
              <a:buClr>
                <a:schemeClr val="dk1"/>
              </a:buClr>
              <a:buSzPts val="1200"/>
              <a:buFont typeface="Roboto"/>
              <a:buChar char="●"/>
            </a:pPr>
            <a:r>
              <a:rPr lang="en" sz="1200">
                <a:solidFill>
                  <a:schemeClr val="dk1"/>
                </a:solidFill>
                <a:latin typeface="Roboto"/>
                <a:ea typeface="Roboto"/>
                <a:cs typeface="Roboto"/>
                <a:sym typeface="Roboto"/>
              </a:rPr>
              <a:t>Across the top you have six boxes; they are the core UI components tied to the main products covered in the previous slide.</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Our low-code designers are built using intuitive and responsive user interface principles, so we think of the user first, even though our audience is technical. </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i="1" lang="en" sz="1200">
                <a:solidFill>
                  <a:schemeClr val="dk1"/>
                </a:solidFill>
                <a:latin typeface="Roboto"/>
                <a:ea typeface="Roboto"/>
                <a:cs typeface="Roboto"/>
                <a:sym typeface="Roboto"/>
              </a:rPr>
              <a:t>Note:</a:t>
            </a:r>
            <a:r>
              <a:rPr lang="en" sz="1200">
                <a:solidFill>
                  <a:schemeClr val="dk1"/>
                </a:solidFill>
                <a:latin typeface="Roboto"/>
                <a:ea typeface="Roboto"/>
                <a:cs typeface="Roboto"/>
                <a:sym typeface="Roboto"/>
              </a:rPr>
              <a:t> the first box is labeled Integration Studio. It’s the new name for Cloud Studio. Integration Studio is more descriptive and relevant name than Cloud Studio </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(Background: Cloud Studio made sense five years ago to distinguish it from our on-prem Design Studio; it’s a downloadable Java Integration Designer that many customers still use, and it's still very capable, but that made sense then when cloud interfaces were novelty.)</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 sz="1200">
                <a:solidFill>
                  <a:schemeClr val="dk1"/>
                </a:solidFill>
                <a:latin typeface="Roboto"/>
                <a:ea typeface="Roboto"/>
                <a:cs typeface="Roboto"/>
                <a:sym typeface="Roboto"/>
              </a:rPr>
              <a:t>Reusable Assets:</a:t>
            </a:r>
            <a:endParaRPr b="1" sz="1200">
              <a:solidFill>
                <a:schemeClr val="dk1"/>
              </a:solidFill>
              <a:latin typeface="Roboto"/>
              <a:ea typeface="Roboto"/>
              <a:cs typeface="Roboto"/>
              <a:sym typeface="Roboto"/>
            </a:endParaRPr>
          </a:p>
          <a:p>
            <a:pPr indent="-304800" lvl="0" marL="457200" rtl="0" algn="l">
              <a:lnSpc>
                <a:spcPct val="115000"/>
              </a:lnSpc>
              <a:spcBef>
                <a:spcPts val="1200"/>
              </a:spcBef>
              <a:spcAft>
                <a:spcPts val="0"/>
              </a:spcAft>
              <a:buClr>
                <a:schemeClr val="dk1"/>
              </a:buClr>
              <a:buSzPts val="1200"/>
              <a:buFont typeface="Roboto Slab"/>
              <a:buChar char="●"/>
            </a:pPr>
            <a:r>
              <a:rPr b="1" lang="en" sz="1200">
                <a:solidFill>
                  <a:schemeClr val="dk1"/>
                </a:solidFill>
                <a:latin typeface="Roboto"/>
                <a:ea typeface="Roboto"/>
                <a:cs typeface="Roboto"/>
                <a:sym typeface="Roboto"/>
              </a:rPr>
              <a:t>Connectors SDK: </a:t>
            </a:r>
            <a:r>
              <a:rPr lang="en" sz="1200">
                <a:solidFill>
                  <a:schemeClr val="dk1"/>
                </a:solidFill>
                <a:latin typeface="Roboto"/>
                <a:ea typeface="Roboto"/>
                <a:cs typeface="Roboto"/>
                <a:sym typeface="Roboto"/>
              </a:rPr>
              <a:t>Used by engineers and partners to build connectors. The connector SDK (software development kit), is used by our own engineers and our customers and partners like BMC to build connectors and make them available in the iPaaS Integration Studio. The SDK is targeted at more technical users.</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Slab"/>
              <a:buChar char="●"/>
            </a:pPr>
            <a:r>
              <a:rPr b="1" lang="en" sz="1200">
                <a:solidFill>
                  <a:schemeClr val="dk1"/>
                </a:solidFill>
                <a:latin typeface="Roboto"/>
                <a:ea typeface="Roboto"/>
                <a:cs typeface="Roboto"/>
                <a:sym typeface="Roboto"/>
              </a:rPr>
              <a:t>Low-Code Connector Builder: </a:t>
            </a:r>
            <a:r>
              <a:rPr lang="en" sz="1200">
                <a:solidFill>
                  <a:schemeClr val="dk1"/>
                </a:solidFill>
                <a:latin typeface="Roboto"/>
                <a:ea typeface="Roboto"/>
                <a:cs typeface="Roboto"/>
                <a:sym typeface="Roboto"/>
              </a:rPr>
              <a:t>Wizard-driven experience that any customer can use to create connectors with public REST APIs</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Slab"/>
              <a:buChar char="●"/>
            </a:pPr>
            <a:r>
              <a:rPr b="1" lang="en" sz="1200">
                <a:solidFill>
                  <a:schemeClr val="dk1"/>
                </a:solidFill>
                <a:latin typeface="Roboto"/>
                <a:ea typeface="Roboto"/>
                <a:cs typeface="Roboto"/>
                <a:sym typeface="Roboto"/>
              </a:rPr>
              <a:t>Pre-Build Connectors &amp; Applications: </a:t>
            </a:r>
            <a:r>
              <a:rPr lang="en" sz="1200">
                <a:solidFill>
                  <a:schemeClr val="dk1"/>
                </a:solidFill>
                <a:latin typeface="Roboto"/>
                <a:ea typeface="Roboto"/>
                <a:cs typeface="Roboto"/>
                <a:sym typeface="Roboto"/>
              </a:rPr>
              <a:t>Jitterbit and our partners have built and made available today about 250 pre-built connectors, and that number continues to grow. </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Slab"/>
              <a:buChar char="●"/>
            </a:pPr>
            <a:r>
              <a:rPr b="1" lang="en" sz="1200">
                <a:solidFill>
                  <a:schemeClr val="dk1"/>
                </a:solidFill>
                <a:latin typeface="Roboto"/>
                <a:ea typeface="Roboto"/>
                <a:cs typeface="Roboto"/>
                <a:sym typeface="Roboto"/>
              </a:rPr>
              <a:t>Recipes:</a:t>
            </a:r>
            <a:r>
              <a:rPr lang="en" sz="1200">
                <a:solidFill>
                  <a:schemeClr val="dk1"/>
                </a:solidFill>
                <a:latin typeface="Roboto"/>
                <a:ea typeface="Roboto"/>
                <a:cs typeface="Roboto"/>
                <a:sym typeface="Roboto"/>
              </a:rPr>
              <a:t> </a:t>
            </a:r>
            <a:r>
              <a:rPr lang="en" sz="1200">
                <a:solidFill>
                  <a:schemeClr val="dk1"/>
                </a:solidFill>
                <a:latin typeface="Roboto"/>
                <a:ea typeface="Roboto"/>
                <a:cs typeface="Roboto"/>
                <a:sym typeface="Roboto"/>
              </a:rPr>
              <a:t>Recipes are simple, unidirectional integrations between two endpoints, like syncing items from NetSuite to products like Salesforce. It's simple. It solves a simple integration use case that's easy for anyone to explain. Our Marketplace includes over 400 recipes and templates today.</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Slab"/>
              <a:buChar char="●"/>
            </a:pPr>
            <a:r>
              <a:rPr b="1" lang="en" sz="1200">
                <a:solidFill>
                  <a:schemeClr val="dk1"/>
                </a:solidFill>
                <a:latin typeface="Roboto"/>
                <a:ea typeface="Roboto"/>
                <a:cs typeface="Roboto"/>
                <a:sym typeface="Roboto"/>
              </a:rPr>
              <a:t>Templates: </a:t>
            </a:r>
            <a:r>
              <a:rPr lang="en" sz="1200">
                <a:solidFill>
                  <a:schemeClr val="dk1"/>
                </a:solidFill>
                <a:latin typeface="Roboto"/>
                <a:ea typeface="Roboto"/>
                <a:cs typeface="Roboto"/>
                <a:sym typeface="Roboto"/>
              </a:rPr>
              <a:t>Templates, on the other hand, are bi-directional integrations, so the syncing can go both ways that solve richer and more comprehensive use cases, like opportunity to order between a CRM like Salesforce and an ERP like NetSuite. They might include multiple projects within one template.</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 sz="1200">
                <a:solidFill>
                  <a:schemeClr val="dk1"/>
                </a:solidFill>
                <a:latin typeface="Roboto"/>
                <a:ea typeface="Roboto"/>
                <a:cs typeface="Roboto"/>
                <a:sym typeface="Roboto"/>
              </a:rPr>
              <a:t>Platform Engines:</a:t>
            </a:r>
            <a:r>
              <a:rPr lang="en" sz="1200">
                <a:solidFill>
                  <a:schemeClr val="dk1"/>
                </a:solidFill>
                <a:latin typeface="Roboto"/>
                <a:ea typeface="Roboto"/>
                <a:cs typeface="Roboto"/>
                <a:sym typeface="Roboto"/>
              </a:rPr>
              <a:t> This is where the actual work of running, monitoring and reporting — the integrations, applications, APIs, the B2B transactions — takes place as you would expect.</a:t>
            </a:r>
            <a:endParaRPr sz="1200">
              <a:solidFill>
                <a:schemeClr val="dk1"/>
              </a:solidFill>
              <a:latin typeface="Roboto"/>
              <a:ea typeface="Roboto"/>
              <a:cs typeface="Roboto"/>
              <a:sym typeface="Roboto"/>
            </a:endParaRPr>
          </a:p>
          <a:p>
            <a:pPr indent="-304800" lvl="0" marL="457200" rtl="0" algn="l">
              <a:lnSpc>
                <a:spcPct val="115000"/>
              </a:lnSpc>
              <a:spcBef>
                <a:spcPts val="1200"/>
              </a:spcBef>
              <a:spcAft>
                <a:spcPts val="0"/>
              </a:spcAft>
              <a:buClr>
                <a:schemeClr val="dk1"/>
              </a:buClr>
              <a:buSzPts val="1200"/>
              <a:buChar char="●"/>
            </a:pPr>
            <a:r>
              <a:rPr b="1" lang="en" sz="1200">
                <a:solidFill>
                  <a:schemeClr val="dk1"/>
                </a:solidFill>
                <a:latin typeface="Roboto"/>
                <a:ea typeface="Roboto"/>
                <a:cs typeface="Roboto"/>
                <a:sym typeface="Roboto"/>
              </a:rPr>
              <a:t>Integration engines:</a:t>
            </a:r>
            <a:r>
              <a:rPr lang="en" sz="1200">
                <a:solidFill>
                  <a:schemeClr val="dk1"/>
                </a:solidFill>
                <a:latin typeface="Roboto"/>
                <a:ea typeface="Roboto"/>
                <a:cs typeface="Roboto"/>
                <a:sym typeface="Roboto"/>
              </a:rPr>
              <a:t> Run-time engines that run integrations in the cloud, on-premises, or hybrid environments. It’s the customers’ choice.</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latin typeface="Roboto"/>
                <a:ea typeface="Roboto"/>
                <a:cs typeface="Roboto"/>
                <a:sym typeface="Roboto"/>
              </a:rPr>
              <a:t>API Gateway: </a:t>
            </a:r>
            <a:r>
              <a:rPr lang="en" sz="1200">
                <a:solidFill>
                  <a:schemeClr val="dk1"/>
                </a:solidFill>
                <a:latin typeface="Roboto"/>
                <a:ea typeface="Roboto"/>
                <a:cs typeface="Roboto"/>
                <a:sym typeface="Roboto"/>
              </a:rPr>
              <a:t>Manages API requests with options for cloud or on-premises deployment.</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latin typeface="Roboto"/>
                <a:ea typeface="Roboto"/>
                <a:cs typeface="Roboto"/>
                <a:sym typeface="Roboto"/>
              </a:rPr>
              <a:t>App Builder runtime:</a:t>
            </a:r>
            <a:r>
              <a:rPr lang="en" sz="1200">
                <a:solidFill>
                  <a:schemeClr val="dk1"/>
                </a:solidFill>
                <a:latin typeface="Roboto"/>
                <a:ea typeface="Roboto"/>
                <a:cs typeface="Roboto"/>
                <a:sym typeface="Roboto"/>
              </a:rPr>
              <a:t> Manages run-time for thousands of applications customers using today. Entirely cloud-based.</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Char char="●"/>
            </a:pPr>
            <a:r>
              <a:rPr b="1" lang="en" sz="1200">
                <a:solidFill>
                  <a:schemeClr val="dk1"/>
                </a:solidFill>
                <a:latin typeface="Roboto"/>
                <a:ea typeface="Roboto"/>
                <a:cs typeface="Roboto"/>
                <a:sym typeface="Roboto"/>
              </a:rPr>
              <a:t>B2B Engine:</a:t>
            </a:r>
            <a:r>
              <a:rPr lang="en" sz="1200">
                <a:solidFill>
                  <a:schemeClr val="dk1"/>
                </a:solidFill>
                <a:latin typeface="Roboto"/>
                <a:ea typeface="Roboto"/>
                <a:cs typeface="Roboto"/>
                <a:sym typeface="Roboto"/>
              </a:rPr>
              <a:t> Handles EDI transactions, also cloud-based (no on-prem option)</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Slab"/>
              <a:buChar char="●"/>
            </a:pPr>
            <a:r>
              <a:rPr b="1" lang="en" sz="1200">
                <a:solidFill>
                  <a:schemeClr val="dk1"/>
                </a:solidFill>
                <a:latin typeface="Roboto"/>
                <a:ea typeface="Roboto"/>
                <a:cs typeface="Roboto"/>
                <a:sym typeface="Roboto"/>
              </a:rPr>
              <a:t>Messaging System: </a:t>
            </a:r>
            <a:r>
              <a:rPr lang="en" sz="1200">
                <a:solidFill>
                  <a:schemeClr val="dk1"/>
                </a:solidFill>
                <a:latin typeface="Roboto"/>
                <a:ea typeface="Roboto"/>
                <a:cs typeface="Roboto"/>
                <a:sym typeface="Roboto"/>
              </a:rPr>
              <a:t>Provides users with vital information, particularly if errors occur.</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Slab"/>
              <a:buChar char="●"/>
            </a:pPr>
            <a:r>
              <a:rPr b="1" lang="en" sz="1200">
                <a:solidFill>
                  <a:schemeClr val="dk1"/>
                </a:solidFill>
                <a:latin typeface="Roboto"/>
                <a:ea typeface="Roboto"/>
                <a:cs typeface="Roboto"/>
                <a:sym typeface="Roboto"/>
              </a:rPr>
              <a:t>Analytics &amp; </a:t>
            </a:r>
            <a:r>
              <a:rPr b="1" lang="en" sz="1200">
                <a:solidFill>
                  <a:schemeClr val="dk1"/>
                </a:solidFill>
                <a:latin typeface="Roboto"/>
                <a:ea typeface="Roboto"/>
                <a:cs typeface="Roboto"/>
                <a:sym typeface="Roboto"/>
              </a:rPr>
              <a:t>Logging:</a:t>
            </a:r>
            <a:r>
              <a:rPr lang="en" sz="1200">
                <a:solidFill>
                  <a:schemeClr val="dk1"/>
                </a:solidFill>
                <a:latin typeface="Roboto"/>
                <a:ea typeface="Roboto"/>
                <a:cs typeface="Roboto"/>
                <a:sym typeface="Roboto"/>
              </a:rPr>
              <a:t> Provides critical diagnostic information on usage and system performance, activity charts, etc.</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 sz="1200">
                <a:solidFill>
                  <a:schemeClr val="dk1"/>
                </a:solidFill>
                <a:latin typeface="Roboto"/>
                <a:ea typeface="Roboto"/>
                <a:cs typeface="Roboto"/>
                <a:sym typeface="Roboto"/>
              </a:rPr>
              <a:t>AI-Infused Services:</a:t>
            </a:r>
            <a:endParaRPr b="1" sz="1200">
              <a:solidFill>
                <a:schemeClr val="dk1"/>
              </a:solidFill>
              <a:latin typeface="Roboto"/>
              <a:ea typeface="Roboto"/>
              <a:cs typeface="Roboto"/>
              <a:sym typeface="Roboto"/>
            </a:endParaRPr>
          </a:p>
          <a:p>
            <a:pPr indent="-304800" lvl="0" marL="457200" rtl="0" algn="l">
              <a:lnSpc>
                <a:spcPct val="115000"/>
              </a:lnSpc>
              <a:spcBef>
                <a:spcPts val="1200"/>
              </a:spcBef>
              <a:spcAft>
                <a:spcPts val="0"/>
              </a:spcAft>
              <a:buClr>
                <a:schemeClr val="dk1"/>
              </a:buClr>
              <a:buSzPts val="1200"/>
              <a:buFont typeface="Roboto"/>
              <a:buChar char="●"/>
            </a:pPr>
            <a:r>
              <a:rPr lang="en" sz="1200">
                <a:solidFill>
                  <a:schemeClr val="dk1"/>
                </a:solidFill>
                <a:latin typeface="Roboto"/>
                <a:ea typeface="Roboto"/>
                <a:cs typeface="Roboto"/>
                <a:sym typeface="Roboto"/>
              </a:rPr>
              <a:t>AI-infused evolution started years ago.</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Enhances ease of use and accelerates time to value.</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Infuses AI capabilities into all core components like Integration Studio, API Manager, App Builder, and EDI.</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Includes AI-powered assistants (currently in beta) for app and connector building, bringing conversational interfaces for fast and intuitive development.</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 sz="1200">
                <a:solidFill>
                  <a:schemeClr val="dk1"/>
                </a:solidFill>
                <a:latin typeface="Roboto"/>
                <a:ea typeface="Roboto"/>
                <a:cs typeface="Roboto"/>
                <a:sym typeface="Roboto"/>
              </a:rPr>
              <a:t>AI Assistants:</a:t>
            </a:r>
            <a:endParaRPr b="1" sz="1200">
              <a:solidFill>
                <a:schemeClr val="dk1"/>
              </a:solidFill>
              <a:latin typeface="Roboto"/>
              <a:ea typeface="Roboto"/>
              <a:cs typeface="Roboto"/>
              <a:sym typeface="Roboto"/>
            </a:endParaRPr>
          </a:p>
          <a:p>
            <a:pPr indent="-304800" lvl="0" marL="457200" rtl="0" algn="l">
              <a:lnSpc>
                <a:spcPct val="115000"/>
              </a:lnSpc>
              <a:spcBef>
                <a:spcPts val="1200"/>
              </a:spcBef>
              <a:spcAft>
                <a:spcPts val="0"/>
              </a:spcAft>
              <a:buClr>
                <a:schemeClr val="dk1"/>
              </a:buClr>
              <a:buSzPts val="1200"/>
              <a:buFont typeface="Roboto"/>
              <a:buChar char="●"/>
            </a:pPr>
            <a:r>
              <a:rPr i="1" lang="en" sz="1200">
                <a:solidFill>
                  <a:schemeClr val="dk1"/>
                </a:solidFill>
                <a:latin typeface="Roboto"/>
                <a:ea typeface="Roboto"/>
                <a:cs typeface="Roboto"/>
                <a:sym typeface="Roboto"/>
              </a:rPr>
              <a:t>App Builder AI Assistant:</a:t>
            </a:r>
            <a:r>
              <a:rPr lang="en" sz="1200">
                <a:solidFill>
                  <a:schemeClr val="dk1"/>
                </a:solidFill>
                <a:latin typeface="Roboto"/>
                <a:ea typeface="Roboto"/>
                <a:cs typeface="Roboto"/>
                <a:sym typeface="Roboto"/>
              </a:rPr>
              <a:t> Build applications in minutes with a chatbot interface.</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i="1" lang="en" sz="1200">
                <a:solidFill>
                  <a:schemeClr val="dk1"/>
                </a:solidFill>
                <a:latin typeface="Roboto"/>
                <a:ea typeface="Roboto"/>
                <a:cs typeface="Roboto"/>
                <a:sym typeface="Roboto"/>
              </a:rPr>
              <a:t>Connector Builder AI Assistant:</a:t>
            </a:r>
            <a:r>
              <a:rPr lang="en" sz="1200">
                <a:solidFill>
                  <a:schemeClr val="dk1"/>
                </a:solidFill>
                <a:latin typeface="Roboto"/>
                <a:ea typeface="Roboto"/>
                <a:cs typeface="Roboto"/>
                <a:sym typeface="Roboto"/>
              </a:rPr>
              <a:t> Quickly create connectors for long-tail integrations.</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i="1" lang="en" sz="1200">
                <a:solidFill>
                  <a:schemeClr val="dk1"/>
                </a:solidFill>
                <a:latin typeface="Roboto"/>
                <a:ea typeface="Roboto"/>
                <a:cs typeface="Roboto"/>
                <a:sym typeface="Roboto"/>
              </a:rPr>
              <a:t>Future AI capabilities:</a:t>
            </a:r>
            <a:r>
              <a:rPr lang="en" sz="1200">
                <a:solidFill>
                  <a:schemeClr val="dk1"/>
                </a:solidFill>
                <a:latin typeface="Roboto"/>
                <a:ea typeface="Roboto"/>
                <a:cs typeface="Roboto"/>
                <a:sym typeface="Roboto"/>
              </a:rPr>
              <a:t> Ongoing development for all components, including real-time guidance through the JBAI chatbot.</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latin typeface="Roboto"/>
                <a:ea typeface="Roboto"/>
                <a:cs typeface="Roboto"/>
                <a:sym typeface="Roboto"/>
              </a:rPr>
              <a:t>Enterprise-Grade Security, Governance, and Scalability</a:t>
            </a:r>
            <a:endParaRPr b="1"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 sz="1200">
                <a:solidFill>
                  <a:schemeClr val="dk1"/>
                </a:solidFill>
                <a:latin typeface="Roboto"/>
                <a:ea typeface="Roboto"/>
                <a:cs typeface="Roboto"/>
                <a:sym typeface="Roboto"/>
              </a:rPr>
              <a:t>Security and Compliance:</a:t>
            </a:r>
            <a:endParaRPr b="1" sz="1200">
              <a:solidFill>
                <a:schemeClr val="dk1"/>
              </a:solidFill>
              <a:latin typeface="Roboto"/>
              <a:ea typeface="Roboto"/>
              <a:cs typeface="Roboto"/>
              <a:sym typeface="Roboto"/>
            </a:endParaRPr>
          </a:p>
          <a:p>
            <a:pPr indent="-304800" lvl="0" marL="457200" rtl="0" algn="l">
              <a:lnSpc>
                <a:spcPct val="115000"/>
              </a:lnSpc>
              <a:spcBef>
                <a:spcPts val="1200"/>
              </a:spcBef>
              <a:spcAft>
                <a:spcPts val="0"/>
              </a:spcAft>
              <a:buClr>
                <a:schemeClr val="dk1"/>
              </a:buClr>
              <a:buSzPts val="1200"/>
              <a:buFont typeface="Roboto"/>
              <a:buChar char="●"/>
            </a:pPr>
            <a:r>
              <a:rPr lang="en" sz="1200">
                <a:solidFill>
                  <a:schemeClr val="dk1"/>
                </a:solidFill>
                <a:latin typeface="Roboto"/>
                <a:ea typeface="Roboto"/>
                <a:cs typeface="Roboto"/>
                <a:sym typeface="Roboto"/>
              </a:rPr>
              <a:t>Multi-Factor Authentication (MFA) and Single Sign-On (SSO) for secure access.</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End-to-end encryption ensures data security.</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Compliance with standards like SOC 1/2, ISO 27001, GDPR, CCPA, and HIPAA.</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 sz="1200">
                <a:solidFill>
                  <a:schemeClr val="dk1"/>
                </a:solidFill>
                <a:latin typeface="Roboto"/>
                <a:ea typeface="Roboto"/>
                <a:cs typeface="Roboto"/>
                <a:sym typeface="Roboto"/>
              </a:rPr>
              <a:t>Governance:</a:t>
            </a:r>
            <a:endParaRPr b="1" sz="1200">
              <a:solidFill>
                <a:schemeClr val="dk1"/>
              </a:solidFill>
              <a:latin typeface="Roboto"/>
              <a:ea typeface="Roboto"/>
              <a:cs typeface="Roboto"/>
              <a:sym typeface="Roboto"/>
            </a:endParaRPr>
          </a:p>
          <a:p>
            <a:pPr indent="-304800" lvl="0" marL="457200" rtl="0" algn="l">
              <a:lnSpc>
                <a:spcPct val="115000"/>
              </a:lnSpc>
              <a:spcBef>
                <a:spcPts val="1200"/>
              </a:spcBef>
              <a:spcAft>
                <a:spcPts val="0"/>
              </a:spcAft>
              <a:buClr>
                <a:schemeClr val="dk1"/>
              </a:buClr>
              <a:buSzPts val="1200"/>
              <a:buFont typeface="Roboto"/>
              <a:buChar char="●"/>
            </a:pPr>
            <a:r>
              <a:rPr lang="en" sz="1200">
                <a:solidFill>
                  <a:schemeClr val="dk1"/>
                </a:solidFill>
                <a:latin typeface="Roboto"/>
                <a:ea typeface="Roboto"/>
                <a:cs typeface="Roboto"/>
                <a:sym typeface="Roboto"/>
              </a:rPr>
              <a:t>Role-based access control to manage user permissions.</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Environment isolation ensures data protection in multi-tenant systems.</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Audit history for detailed tracking, essential for industries like banking.</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b="1" lang="en" sz="1200">
                <a:solidFill>
                  <a:schemeClr val="dk1"/>
                </a:solidFill>
                <a:latin typeface="Roboto"/>
                <a:ea typeface="Roboto"/>
                <a:cs typeface="Roboto"/>
                <a:sym typeface="Roboto"/>
              </a:rPr>
              <a:t>Scalability and Reliability:</a:t>
            </a:r>
            <a:endParaRPr b="1" sz="1200">
              <a:solidFill>
                <a:schemeClr val="dk1"/>
              </a:solidFill>
              <a:latin typeface="Roboto"/>
              <a:ea typeface="Roboto"/>
              <a:cs typeface="Roboto"/>
              <a:sym typeface="Roboto"/>
            </a:endParaRPr>
          </a:p>
          <a:p>
            <a:pPr indent="-304800" lvl="0" marL="457200" rtl="0" algn="l">
              <a:lnSpc>
                <a:spcPct val="115000"/>
              </a:lnSpc>
              <a:spcBef>
                <a:spcPts val="1200"/>
              </a:spcBef>
              <a:spcAft>
                <a:spcPts val="0"/>
              </a:spcAft>
              <a:buClr>
                <a:schemeClr val="dk1"/>
              </a:buClr>
              <a:buSzPts val="1200"/>
              <a:buFont typeface="Roboto"/>
              <a:buChar char="●"/>
            </a:pPr>
            <a:r>
              <a:rPr lang="en" sz="1200">
                <a:solidFill>
                  <a:schemeClr val="dk1"/>
                </a:solidFill>
                <a:latin typeface="Roboto"/>
                <a:ea typeface="Roboto"/>
                <a:cs typeface="Roboto"/>
                <a:sym typeface="Roboto"/>
              </a:rPr>
              <a:t>High availability (HA) with redundancy and failover mechanisms.</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Global data centers ensure consistent service with intelligent routing and load balancing.</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Automatic backups and scalable infrastructure allow vertical and horizontal scaling.</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Flexibility for deployment: Choose between cloud, on-premises, or hybrid models.</a:t>
            </a:r>
            <a:endParaRPr sz="1200">
              <a:latin typeface="Roboto"/>
              <a:ea typeface="Roboto"/>
              <a:cs typeface="Roboto"/>
              <a:sym typeface="Roboto"/>
            </a:endParaRPr>
          </a:p>
          <a:p>
            <a:pPr indent="0" lvl="0" marL="0" rtl="0" algn="l">
              <a:spcBef>
                <a:spcPts val="1200"/>
              </a:spcBef>
              <a:spcAft>
                <a:spcPts val="0"/>
              </a:spcAft>
              <a:buNone/>
            </a:pPr>
            <a:r>
              <a:t/>
            </a:r>
            <a:endParaRPr sz="1200">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1d5ddb4d3b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1d5ddb4d3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000"/>
              <a:t>Jitterbit manages the security of the Harmony platform by applying a hybrid framework based on NIST, CISA, CSA, and CERT recommendations. This framework is categorized into three key layers.</a:t>
            </a:r>
            <a:endParaRPr b="1" sz="1000"/>
          </a:p>
          <a:p>
            <a:pPr indent="-292100" lvl="0" marL="736600" rtl="0" algn="l">
              <a:lnSpc>
                <a:spcPct val="115000"/>
              </a:lnSpc>
              <a:spcBef>
                <a:spcPts val="1800"/>
              </a:spcBef>
              <a:spcAft>
                <a:spcPts val="0"/>
              </a:spcAft>
              <a:buClr>
                <a:schemeClr val="dk1"/>
              </a:buClr>
              <a:buSzPts val="1000"/>
              <a:buFont typeface="Poppins"/>
              <a:buChar char="●"/>
            </a:pPr>
            <a:r>
              <a:rPr b="1" lang="en" sz="1000"/>
              <a:t>Logical Security</a:t>
            </a:r>
            <a:br>
              <a:rPr lang="en" sz="1000"/>
            </a:br>
            <a:r>
              <a:rPr lang="en" sz="1000">
                <a:solidFill>
                  <a:schemeClr val="dk1"/>
                </a:solidFill>
              </a:rPr>
              <a:t>Logical security is comprised of all the security measures taken within the Harmony platform. These include the system architecture; major components; Harmony users, organizations, and roles; Harmony environments and access control; Harmony data storage; and Harmony security topologies.</a:t>
            </a:r>
            <a:br>
              <a:rPr lang="en" sz="1000">
                <a:solidFill>
                  <a:schemeClr val="dk1"/>
                </a:solidFill>
              </a:rPr>
            </a:br>
            <a:endParaRPr sz="1000">
              <a:solidFill>
                <a:schemeClr val="dk1"/>
              </a:solidFill>
            </a:endParaRPr>
          </a:p>
          <a:p>
            <a:pPr indent="-292100" lvl="0" marL="736600" rtl="0" algn="l">
              <a:lnSpc>
                <a:spcPct val="115000"/>
              </a:lnSpc>
              <a:spcBef>
                <a:spcPts val="0"/>
              </a:spcBef>
              <a:spcAft>
                <a:spcPts val="0"/>
              </a:spcAft>
              <a:buClr>
                <a:schemeClr val="dk1"/>
              </a:buClr>
              <a:buSzPts val="1000"/>
              <a:buFont typeface="Poppins"/>
              <a:buChar char="●"/>
            </a:pPr>
            <a:r>
              <a:rPr b="1" lang="en" sz="1000">
                <a:solidFill>
                  <a:schemeClr val="dk1"/>
                </a:solidFill>
              </a:rPr>
              <a:t>Physical Security</a:t>
            </a:r>
            <a:br>
              <a:rPr lang="en" sz="1000">
                <a:solidFill>
                  <a:schemeClr val="dk1"/>
                </a:solidFill>
              </a:rPr>
            </a:br>
            <a:r>
              <a:rPr lang="en" sz="1000">
                <a:solidFill>
                  <a:schemeClr val="dk1"/>
                </a:solidFill>
              </a:rPr>
              <a:t>Physical security involves the hosting of Harmony on cloud infrastructure. This section describes infrastructure compliance; physical and environmental security; high availability and fault tolerance; network security; secure design principles; change management; load balancing security; data storage; and data durability and reliability.</a:t>
            </a:r>
            <a:br>
              <a:rPr lang="en" sz="1000">
                <a:solidFill>
                  <a:schemeClr val="dk1"/>
                </a:solidFill>
              </a:rPr>
            </a:br>
            <a:endParaRPr sz="1000">
              <a:solidFill>
                <a:schemeClr val="dk1"/>
              </a:solidFill>
            </a:endParaRPr>
          </a:p>
          <a:p>
            <a:pPr indent="-292100" lvl="0" marL="736600" rtl="0" algn="l">
              <a:lnSpc>
                <a:spcPct val="115000"/>
              </a:lnSpc>
              <a:spcBef>
                <a:spcPts val="0"/>
              </a:spcBef>
              <a:spcAft>
                <a:spcPts val="0"/>
              </a:spcAft>
              <a:buClr>
                <a:schemeClr val="dk1"/>
              </a:buClr>
              <a:buSzPts val="1000"/>
              <a:buFont typeface="Poppins"/>
              <a:buChar char="●"/>
            </a:pPr>
            <a:r>
              <a:rPr b="1" lang="en" sz="1000">
                <a:solidFill>
                  <a:schemeClr val="dk1"/>
                </a:solidFill>
              </a:rPr>
              <a:t>Organizational Security</a:t>
            </a:r>
            <a:br>
              <a:rPr lang="en" sz="1000">
                <a:solidFill>
                  <a:schemeClr val="dk1"/>
                </a:solidFill>
              </a:rPr>
            </a:br>
            <a:r>
              <a:rPr lang="en" sz="1000">
                <a:solidFill>
                  <a:schemeClr val="dk1"/>
                </a:solidFill>
              </a:rPr>
              <a:t>Organizational security covers operational best practices of leading cloud-computing providers around the world. This includes confidentiality; the personnel policy; internal team-specific operating procedures and policies; reporting of system status; identity and access management; patch management and high availability; and capacity management.</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000">
                <a:solidFill>
                  <a:schemeClr val="dk1"/>
                </a:solidFill>
              </a:rPr>
              <a:t>In addition, Jitterbit develops and improves its applications by using sound software-development lifecycle (SDLC) practices, including, but not limited to, :</a:t>
            </a:r>
            <a:endParaRPr sz="1000">
              <a:solidFill>
                <a:schemeClr val="dk1"/>
              </a:solidFill>
            </a:endParaRPr>
          </a:p>
          <a:p>
            <a:pPr indent="-292100" lvl="0" marL="736600" rtl="0" algn="l">
              <a:lnSpc>
                <a:spcPct val="115000"/>
              </a:lnSpc>
              <a:spcBef>
                <a:spcPts val="1200"/>
              </a:spcBef>
              <a:spcAft>
                <a:spcPts val="0"/>
              </a:spcAft>
              <a:buClr>
                <a:schemeClr val="dk1"/>
              </a:buClr>
              <a:buSzPts val="1000"/>
              <a:buChar char="●"/>
            </a:pPr>
            <a:r>
              <a:rPr lang="en" sz="1000">
                <a:solidFill>
                  <a:schemeClr val="dk1"/>
                </a:solidFill>
              </a:rPr>
              <a:t>Identifying vulnerabilities from outside sources to drive change and code improvement.</a:t>
            </a:r>
            <a:endParaRPr sz="1000">
              <a:solidFill>
                <a:schemeClr val="dk1"/>
              </a:solidFill>
            </a:endParaRPr>
          </a:p>
          <a:p>
            <a:pPr indent="-292100" lvl="0" marL="736600" rtl="0" algn="l">
              <a:lnSpc>
                <a:spcPct val="115000"/>
              </a:lnSpc>
              <a:spcBef>
                <a:spcPts val="0"/>
              </a:spcBef>
              <a:spcAft>
                <a:spcPts val="0"/>
              </a:spcAft>
              <a:buClr>
                <a:schemeClr val="dk1"/>
              </a:buClr>
              <a:buSzPts val="1000"/>
              <a:buChar char="●"/>
            </a:pPr>
            <a:r>
              <a:rPr lang="en" sz="1000">
                <a:solidFill>
                  <a:schemeClr val="dk1"/>
                </a:solidFill>
              </a:rPr>
              <a:t>Applying hardware and software patches. Jitterbit is responsible for code changes and Amazon Web Services (AWS) is responsible for providing hardware patches; our virtual environment allows us to apply code changes and hardware patches without any downtime.</a:t>
            </a:r>
            <a:endParaRPr sz="1000">
              <a:solidFill>
                <a:schemeClr val="dk1"/>
              </a:solidFill>
            </a:endParaRPr>
          </a:p>
          <a:p>
            <a:pPr indent="-292100" lvl="0" marL="736600" rtl="0" algn="l">
              <a:lnSpc>
                <a:spcPct val="115000"/>
              </a:lnSpc>
              <a:spcBef>
                <a:spcPts val="0"/>
              </a:spcBef>
              <a:spcAft>
                <a:spcPts val="0"/>
              </a:spcAft>
              <a:buClr>
                <a:schemeClr val="dk1"/>
              </a:buClr>
              <a:buSzPts val="1000"/>
              <a:buChar char="●"/>
            </a:pPr>
            <a:r>
              <a:rPr lang="en" sz="1000">
                <a:solidFill>
                  <a:schemeClr val="dk1"/>
                </a:solidFill>
              </a:rPr>
              <a:t>Providing secure authentication and logging capabilities.</a:t>
            </a:r>
            <a:endParaRPr sz="1000">
              <a:solidFill>
                <a:schemeClr val="dk1"/>
              </a:solidFill>
            </a:endParaRPr>
          </a:p>
          <a:p>
            <a:pPr indent="-292100" lvl="0" marL="736600" rtl="0" algn="l">
              <a:lnSpc>
                <a:spcPct val="115000"/>
              </a:lnSpc>
              <a:spcBef>
                <a:spcPts val="0"/>
              </a:spcBef>
              <a:spcAft>
                <a:spcPts val="0"/>
              </a:spcAft>
              <a:buClr>
                <a:schemeClr val="dk1"/>
              </a:buClr>
              <a:buSzPts val="1000"/>
              <a:buChar char="●"/>
            </a:pPr>
            <a:r>
              <a:rPr lang="en" sz="1000">
                <a:solidFill>
                  <a:schemeClr val="dk1"/>
                </a:solidFill>
              </a:rPr>
              <a:t>Ensuring that Personal Identifiable Information (PII) is not used in test environments.</a:t>
            </a:r>
            <a:endParaRPr sz="1000">
              <a:solidFill>
                <a:schemeClr val="dk1"/>
              </a:solidFill>
            </a:endParaRPr>
          </a:p>
          <a:p>
            <a:pPr indent="-292100" lvl="0" marL="736600" rtl="0" algn="l">
              <a:lnSpc>
                <a:spcPct val="115000"/>
              </a:lnSpc>
              <a:spcBef>
                <a:spcPts val="0"/>
              </a:spcBef>
              <a:spcAft>
                <a:spcPts val="0"/>
              </a:spcAft>
              <a:buClr>
                <a:schemeClr val="dk1"/>
              </a:buClr>
              <a:buSzPts val="1000"/>
              <a:buChar char="●"/>
            </a:pPr>
            <a:r>
              <a:rPr lang="en" sz="1000">
                <a:solidFill>
                  <a:schemeClr val="dk1"/>
                </a:solidFill>
              </a:rPr>
              <a:t>Following secure coding practices according to an SDLC policy and addressing the security training needs for the development team.</a:t>
            </a:r>
            <a:endParaRPr sz="1000">
              <a:solidFill>
                <a:schemeClr val="dk1"/>
              </a:solidFill>
            </a:endParaRPr>
          </a:p>
          <a:p>
            <a:pPr indent="-292100" lvl="0" marL="736600" rtl="0" algn="l">
              <a:lnSpc>
                <a:spcPct val="115000"/>
              </a:lnSpc>
              <a:spcBef>
                <a:spcPts val="0"/>
              </a:spcBef>
              <a:spcAft>
                <a:spcPts val="0"/>
              </a:spcAft>
              <a:buClr>
                <a:schemeClr val="dk1"/>
              </a:buClr>
              <a:buSzPts val="1000"/>
              <a:buChar char="●"/>
            </a:pPr>
            <a:r>
              <a:rPr lang="en" sz="1000">
                <a:solidFill>
                  <a:schemeClr val="dk1"/>
                </a:solidFill>
              </a:rPr>
              <a:t>Checking for security flaws as prescribed by the Open Web Application Security Project (OWASP), such as injection flaws, buffer overflows, cryptographic errors, error handling, etc.</a:t>
            </a:r>
            <a:endParaRPr sz="1000">
              <a:solidFill>
                <a:schemeClr val="dk1"/>
              </a:solidFill>
            </a:endParaRPr>
          </a:p>
          <a:p>
            <a:pPr indent="-292100" lvl="0" marL="736600" rtl="0" algn="l">
              <a:lnSpc>
                <a:spcPct val="115000"/>
              </a:lnSpc>
              <a:spcBef>
                <a:spcPts val="0"/>
              </a:spcBef>
              <a:spcAft>
                <a:spcPts val="0"/>
              </a:spcAft>
              <a:buClr>
                <a:schemeClr val="dk1"/>
              </a:buClr>
              <a:buSzPts val="1000"/>
              <a:buChar char="●"/>
            </a:pPr>
            <a:r>
              <a:rPr lang="en" sz="1000">
                <a:solidFill>
                  <a:schemeClr val="dk1"/>
                </a:solidFill>
              </a:rPr>
              <a:t>Assessing for vulnerabilities on every release.</a:t>
            </a:r>
            <a:endParaRPr sz="1000">
              <a:solidFill>
                <a:schemeClr val="dk1"/>
              </a:solidFill>
            </a:endParaRPr>
          </a:p>
          <a:p>
            <a:pPr indent="-292100" lvl="0" marL="736600" rtl="0" algn="l">
              <a:lnSpc>
                <a:spcPct val="115000"/>
              </a:lnSpc>
              <a:spcBef>
                <a:spcPts val="0"/>
              </a:spcBef>
              <a:spcAft>
                <a:spcPts val="0"/>
              </a:spcAft>
              <a:buClr>
                <a:schemeClr val="dk1"/>
              </a:buClr>
              <a:buSzPts val="1000"/>
              <a:buChar char="●"/>
            </a:pPr>
            <a:r>
              <a:rPr lang="en" sz="1000">
                <a:solidFill>
                  <a:schemeClr val="dk1"/>
                </a:solidFill>
              </a:rPr>
              <a:t>Conducting annual penetration testing.</a:t>
            </a:r>
            <a:endParaRPr sz="1000">
              <a:solidFill>
                <a:schemeClr val="dk1"/>
              </a:solidFill>
            </a:endParaRPr>
          </a:p>
          <a:p>
            <a:pPr indent="0" lvl="0" marL="0" rtl="0" algn="l">
              <a:spcBef>
                <a:spcPts val="1200"/>
              </a:spcBef>
              <a:spcAft>
                <a:spcPts val="0"/>
              </a:spcAft>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54e4cf6def_0_1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Important notes:</a:t>
            </a:r>
            <a:br>
              <a:rPr lang="en" sz="1200">
                <a:latin typeface="Roboto"/>
                <a:ea typeface="Roboto"/>
                <a:cs typeface="Roboto"/>
                <a:sym typeface="Roboto"/>
              </a:rPr>
            </a:br>
            <a:br>
              <a:rPr lang="en" sz="1200">
                <a:latin typeface="Roboto"/>
                <a:ea typeface="Roboto"/>
                <a:cs typeface="Roboto"/>
                <a:sym typeface="Roboto"/>
              </a:rPr>
            </a:br>
            <a:r>
              <a:rPr b="1" lang="en" sz="1200">
                <a:solidFill>
                  <a:srgbClr val="434343"/>
                </a:solidFill>
                <a:latin typeface="Roboto"/>
                <a:ea typeface="Roboto"/>
                <a:cs typeface="Roboto"/>
                <a:sym typeface="Roboto"/>
              </a:rPr>
              <a:t>Is ‘AI Studio’ different from Integration Studio?</a:t>
            </a:r>
            <a:br>
              <a:rPr lang="en" sz="1200">
                <a:solidFill>
                  <a:srgbClr val="434343"/>
                </a:solidFill>
                <a:latin typeface="Roboto"/>
                <a:ea typeface="Roboto"/>
                <a:cs typeface="Roboto"/>
                <a:sym typeface="Roboto"/>
              </a:rPr>
            </a:br>
            <a:r>
              <a:rPr lang="en" sz="1200">
                <a:solidFill>
                  <a:srgbClr val="434343"/>
                </a:solidFill>
                <a:latin typeface="Roboto"/>
                <a:ea typeface="Roboto"/>
                <a:cs typeface="Roboto"/>
                <a:sym typeface="Roboto"/>
              </a:rPr>
              <a:t>No. It’s the same product feature. The use of ‘AI Studio’ is forward-looking to help communicate where AI agents will be designed and built within the Harmony platform. </a:t>
            </a:r>
            <a:endParaRPr sz="1200">
              <a:solidFill>
                <a:srgbClr val="434343"/>
              </a:solidFill>
              <a:latin typeface="Roboto"/>
              <a:ea typeface="Roboto"/>
              <a:cs typeface="Roboto"/>
              <a:sym typeface="Roboto"/>
            </a:endParaRPr>
          </a:p>
          <a:p>
            <a:pPr indent="0" lvl="0" marL="0" rtl="0" algn="l">
              <a:lnSpc>
                <a:spcPct val="115000"/>
              </a:lnSpc>
              <a:spcBef>
                <a:spcPts val="1600"/>
              </a:spcBef>
              <a:spcAft>
                <a:spcPts val="0"/>
              </a:spcAft>
              <a:buClr>
                <a:schemeClr val="dk1"/>
              </a:buClr>
              <a:buSzPts val="1100"/>
              <a:buFont typeface="Arial"/>
              <a:buNone/>
            </a:pPr>
            <a:r>
              <a:rPr b="1" lang="en" sz="1200">
                <a:solidFill>
                  <a:srgbClr val="434343"/>
                </a:solidFill>
                <a:latin typeface="Roboto"/>
                <a:ea typeface="Roboto"/>
                <a:cs typeface="Roboto"/>
                <a:sym typeface="Roboto"/>
              </a:rPr>
              <a:t>Is ‘AI Marketplace’ different from Jitterbit Marketplace?</a:t>
            </a:r>
            <a:br>
              <a:rPr lang="en" sz="1200">
                <a:solidFill>
                  <a:srgbClr val="434343"/>
                </a:solidFill>
                <a:latin typeface="Roboto"/>
                <a:ea typeface="Roboto"/>
                <a:cs typeface="Roboto"/>
                <a:sym typeface="Roboto"/>
              </a:rPr>
            </a:br>
            <a:r>
              <a:rPr lang="en" sz="1200">
                <a:solidFill>
                  <a:srgbClr val="434343"/>
                </a:solidFill>
                <a:latin typeface="Roboto"/>
                <a:ea typeface="Roboto"/>
                <a:cs typeface="Roboto"/>
                <a:sym typeface="Roboto"/>
              </a:rPr>
              <a:t>No. It’s the same product feature. The use of ‘AI Marketplace’ is forward-looking to help communicate where AI agents and related services can be sourced from Jitterbit and other vetted third parties.</a:t>
            </a:r>
            <a:endParaRPr sz="1200">
              <a:solidFill>
                <a:srgbClr val="434343"/>
              </a:solidFill>
              <a:latin typeface="Roboto"/>
              <a:ea typeface="Roboto"/>
              <a:cs typeface="Roboto"/>
              <a:sym typeface="Roboto"/>
            </a:endParaRPr>
          </a:p>
          <a:p>
            <a:pPr indent="0" lvl="0" marL="0" rtl="0" algn="l">
              <a:spcBef>
                <a:spcPts val="40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Please reference this FAQ for additional details: https://docs.google.com/document/d/1V1InybpUctqxaRIJtAfA1nui8Rytf2p95OsVUrIVUKo/edit?usp=sharing</a:t>
            </a:r>
            <a:endParaRPr sz="1200">
              <a:latin typeface="Roboto"/>
              <a:ea typeface="Roboto"/>
              <a:cs typeface="Roboto"/>
              <a:sym typeface="Roboto"/>
            </a:endParaRPr>
          </a:p>
        </p:txBody>
      </p:sp>
      <p:sp>
        <p:nvSpPr>
          <p:cNvPr id="743" name="Google Shape;743;g354e4cf6def_0_16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66f56968ba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600"/>
              </a:spcBef>
              <a:spcAft>
                <a:spcPts val="400"/>
              </a:spcAft>
              <a:buClr>
                <a:schemeClr val="dk1"/>
              </a:buClr>
              <a:buSzPts val="1100"/>
              <a:buFont typeface="Arial"/>
              <a:buNone/>
            </a:pPr>
            <a:r>
              <a:rPr lang="en" sz="1200">
                <a:solidFill>
                  <a:schemeClr val="dk1"/>
                </a:solidFill>
                <a:latin typeface="Roboto"/>
                <a:ea typeface="Roboto"/>
                <a:cs typeface="Roboto"/>
                <a:sym typeface="Roboto"/>
              </a:rPr>
              <a:t>AI accountability ensures that AI applications or agents operate as intended by verifying that their decisions are correct, appropriate, transparent, and ethical. This process can involve human oversight (human-in-the-loop) or be automated.</a:t>
            </a:r>
            <a:endParaRPr sz="1200"/>
          </a:p>
        </p:txBody>
      </p:sp>
      <p:sp>
        <p:nvSpPr>
          <p:cNvPr id="778" name="Google Shape;778;g366f56968ba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fb9fca4567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fb9fca4567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66f56968ba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Jitterbit's layered AI architecture strategically integrates complementary layers — including intuitive AI assistants, autonomous AI agents, and user-friendly low-code/no-code automation tools — to empower businesses to effortlessly create, deploy, and manage seamless, intelligent automations. This modular approach enables users of all technical backgrounds to rapidly build, maintain, and govern secure end-to-end automations, from standard business workflows to advanced AI agents.</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sp>
        <p:nvSpPr>
          <p:cNvPr id="811" name="Google Shape;811;g366f56968ba_0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54e4cf6def_0_27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g354e4cf6def_0_27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O</a:t>
            </a:r>
            <a:r>
              <a:rPr lang="en" sz="1200">
                <a:solidFill>
                  <a:schemeClr val="dk1"/>
                </a:solidFill>
                <a:latin typeface="Roboto"/>
                <a:ea typeface="Roboto"/>
                <a:cs typeface="Roboto"/>
                <a:sym typeface="Roboto"/>
              </a:rPr>
              <a:t>rganizations can leverage Harmony to deploy AI agents via three distinct methods:</a:t>
            </a:r>
            <a:endParaRPr sz="1200">
              <a:solidFill>
                <a:schemeClr val="dk1"/>
              </a:solidFill>
              <a:latin typeface="Roboto"/>
              <a:ea typeface="Roboto"/>
              <a:cs typeface="Roboto"/>
              <a:sym typeface="Roboto"/>
            </a:endParaRPr>
          </a:p>
          <a:p>
            <a:pPr indent="-304800" lvl="0" marL="457200" rtl="0" algn="l">
              <a:lnSpc>
                <a:spcPct val="115000"/>
              </a:lnSpc>
              <a:spcBef>
                <a:spcPts val="1000"/>
              </a:spcBef>
              <a:spcAft>
                <a:spcPts val="0"/>
              </a:spcAft>
              <a:buClr>
                <a:schemeClr val="dk1"/>
              </a:buClr>
              <a:buSzPts val="1200"/>
              <a:buChar char="●"/>
            </a:pPr>
            <a:r>
              <a:rPr b="1" lang="en" sz="1200">
                <a:solidFill>
                  <a:schemeClr val="dk1"/>
                </a:solidFill>
                <a:latin typeface="Roboto"/>
                <a:ea typeface="Roboto"/>
                <a:cs typeface="Roboto"/>
                <a:sym typeface="Roboto"/>
              </a:rPr>
              <a:t>Build new AI agents with ease.</a:t>
            </a:r>
            <a:r>
              <a:rPr lang="en" sz="1200">
                <a:solidFill>
                  <a:schemeClr val="dk1"/>
                </a:solidFill>
                <a:latin typeface="Roboto"/>
                <a:ea typeface="Roboto"/>
                <a:cs typeface="Roboto"/>
                <a:sym typeface="Roboto"/>
              </a:rPr>
              <a:t> Design AI agents with natural language or low-code in the Harmony platform with the same easy-to-use studio where organizations orchestrate powerful system integrations and automations today.</a:t>
            </a:r>
            <a:endParaRPr sz="1200">
              <a:solidFill>
                <a:schemeClr val="dk1"/>
              </a:solidFill>
              <a:latin typeface="Roboto"/>
              <a:ea typeface="Roboto"/>
              <a:cs typeface="Roboto"/>
              <a:sym typeface="Roboto"/>
            </a:endParaRPr>
          </a:p>
          <a:p>
            <a:pPr indent="-304800" lvl="0" marL="457200" rtl="0" algn="l">
              <a:lnSpc>
                <a:spcPct val="115000"/>
              </a:lnSpc>
              <a:spcBef>
                <a:spcPts val="1000"/>
              </a:spcBef>
              <a:spcAft>
                <a:spcPts val="0"/>
              </a:spcAft>
              <a:buClr>
                <a:schemeClr val="dk1"/>
              </a:buClr>
              <a:buSzPts val="1200"/>
              <a:buChar char="●"/>
            </a:pPr>
            <a:r>
              <a:rPr b="1" lang="en" sz="1200">
                <a:solidFill>
                  <a:schemeClr val="dk1"/>
                </a:solidFill>
                <a:latin typeface="Roboto"/>
                <a:ea typeface="Roboto"/>
                <a:cs typeface="Roboto"/>
                <a:sym typeface="Roboto"/>
              </a:rPr>
              <a:t>Leverage trusted AI agents</a:t>
            </a:r>
            <a:r>
              <a:rPr lang="en" sz="1200">
                <a:solidFill>
                  <a:schemeClr val="dk1"/>
                </a:solidFill>
                <a:latin typeface="Roboto"/>
                <a:ea typeface="Roboto"/>
                <a:cs typeface="Roboto"/>
                <a:sym typeface="Roboto"/>
              </a:rPr>
              <a:t>. Source AI agents in the expanded </a:t>
            </a:r>
            <a:r>
              <a:rPr lang="en" sz="1200">
                <a:solidFill>
                  <a:schemeClr val="dk1"/>
                </a:solidFill>
                <a:uFill>
                  <a:noFill/>
                </a:uFill>
                <a:latin typeface="Roboto"/>
                <a:ea typeface="Roboto"/>
                <a:cs typeface="Roboto"/>
                <a:sym typeface="Roboto"/>
                <a:hlinkClick r:id="rId2">
                  <a:extLst>
                    <a:ext uri="{A12FA001-AC4F-418D-AE19-62706E023703}">
                      <ahyp:hlinkClr val="tx"/>
                    </a:ext>
                  </a:extLst>
                </a:hlinkClick>
              </a:rPr>
              <a:t>Jitterbit Marketplace</a:t>
            </a:r>
            <a:r>
              <a:rPr lang="en" sz="1200">
                <a:solidFill>
                  <a:schemeClr val="dk1"/>
                </a:solidFill>
                <a:latin typeface="Roboto"/>
                <a:ea typeface="Roboto"/>
                <a:cs typeface="Roboto"/>
                <a:sym typeface="Roboto"/>
              </a:rPr>
              <a:t>. This allows organizations to leverage agents created by Jitterbit, as well as third-party AI agents already vetted by Jitterbit.</a:t>
            </a:r>
            <a:endParaRPr sz="1200">
              <a:solidFill>
                <a:schemeClr val="dk1"/>
              </a:solidFill>
              <a:latin typeface="Roboto"/>
              <a:ea typeface="Roboto"/>
              <a:cs typeface="Roboto"/>
              <a:sym typeface="Roboto"/>
            </a:endParaRPr>
          </a:p>
          <a:p>
            <a:pPr indent="-304800" lvl="0" marL="457200" rtl="0" algn="l">
              <a:lnSpc>
                <a:spcPct val="115000"/>
              </a:lnSpc>
              <a:spcBef>
                <a:spcPts val="1000"/>
              </a:spcBef>
              <a:spcAft>
                <a:spcPts val="0"/>
              </a:spcAft>
              <a:buClr>
                <a:schemeClr val="dk1"/>
              </a:buClr>
              <a:buSzPts val="1200"/>
              <a:buChar char="●"/>
            </a:pPr>
            <a:r>
              <a:rPr b="1" lang="en" sz="1200">
                <a:solidFill>
                  <a:schemeClr val="dk1"/>
                </a:solidFill>
                <a:latin typeface="Roboto"/>
                <a:ea typeface="Roboto"/>
                <a:cs typeface="Roboto"/>
                <a:sym typeface="Roboto"/>
              </a:rPr>
              <a:t>Outsource AI agent development.</a:t>
            </a:r>
            <a:r>
              <a:rPr lang="en" sz="1200">
                <a:solidFill>
                  <a:schemeClr val="dk1"/>
                </a:solidFill>
                <a:latin typeface="Roboto"/>
                <a:ea typeface="Roboto"/>
                <a:cs typeface="Roboto"/>
                <a:sym typeface="Roboto"/>
              </a:rPr>
              <a:t> Jitterbit will design, test and deploy custom, purpose-built and accountable AI agents for organizations. Jitterbit Agentic AI Professional Services offering will allow businesses to outsource the development of custom agents specifically designed to solve their core automation and orchestration needs. Jitterbit’s agentic AI professional services offering is available to customers beginning in May 2025.</a:t>
            </a:r>
            <a:endParaRPr sz="1200">
              <a:solidFill>
                <a:schemeClr val="dk1"/>
              </a:solidFill>
              <a:latin typeface="Roboto"/>
              <a:ea typeface="Roboto"/>
              <a:cs typeface="Roboto"/>
              <a:sym typeface="Roboto"/>
            </a:endParaRPr>
          </a:p>
          <a:p>
            <a:pPr indent="0" lvl="0" marL="0" rtl="0" algn="l">
              <a:lnSpc>
                <a:spcPct val="100000"/>
              </a:lnSpc>
              <a:spcBef>
                <a:spcPts val="1000"/>
              </a:spcBef>
              <a:spcAft>
                <a:spcPts val="0"/>
              </a:spcAft>
              <a:buSzPts val="1100"/>
              <a:buNone/>
            </a:pPr>
            <a:r>
              <a:t/>
            </a:r>
            <a:endParaRPr sz="1200">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f6a63ae53d_0_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2f6a63ae53d_0_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E0F23"/>
                </a:solidFill>
                <a:latin typeface="Roboto"/>
                <a:ea typeface="Roboto"/>
                <a:cs typeface="Roboto"/>
                <a:sym typeface="Roboto"/>
              </a:rPr>
              <a:t>Accelerate digital transformation with an enterprise iPaaS that delivers secure, scalable, and AI-driven integrations, enabling seamless connectivity across your organization.</a:t>
            </a:r>
            <a:br>
              <a:rPr lang="en" sz="1200">
                <a:solidFill>
                  <a:srgbClr val="0E0F23"/>
                </a:solidFill>
                <a:latin typeface="Roboto"/>
                <a:ea typeface="Roboto"/>
                <a:cs typeface="Roboto"/>
                <a:sym typeface="Roboto"/>
              </a:rPr>
            </a:b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We start with integration and Jitterbit iPaaS. You can’t orchestrate or automate if you can’t integrate.</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If you don’t have one of the 250 connectors, you can use SDK and soon with our AI-infused capabilities, customers can let AI build it for them.</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Why is that important? You have to connect the 72% of systems and applications that aren’t integrated.</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Values for integration - you can seamlessly work across it, drag and drop, go hybrid, AI, low-code. Whatever the customer needs.</a:t>
            </a:r>
            <a:endParaRPr sz="1200">
              <a:solidFill>
                <a:srgbClr val="0E0F23"/>
              </a:solidFill>
              <a:latin typeface="Roboto"/>
              <a:ea typeface="Roboto"/>
              <a:cs typeface="Roboto"/>
              <a:sym typeface="Roboto"/>
            </a:endParaRPr>
          </a:p>
          <a:p>
            <a:pPr indent="-304800" lvl="0" marL="457200" rtl="0" algn="l">
              <a:lnSpc>
                <a:spcPct val="115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Jitterbit delivers incredible time to value and future-proofs your business simultaneously.</a:t>
            </a:r>
            <a:endParaRPr sz="1200">
              <a:solidFill>
                <a:srgbClr val="0E0F23"/>
              </a:solidFill>
              <a:latin typeface="Roboto"/>
              <a:ea typeface="Roboto"/>
              <a:cs typeface="Roboto"/>
              <a:sym typeface="Roboto"/>
            </a:endParaRPr>
          </a:p>
          <a:p>
            <a:pPr indent="0" lvl="0" marL="0" rtl="0" algn="l">
              <a:lnSpc>
                <a:spcPct val="115000"/>
              </a:lnSpc>
              <a:spcBef>
                <a:spcPts val="0"/>
              </a:spcBef>
              <a:spcAft>
                <a:spcPts val="0"/>
              </a:spcAft>
              <a:buNone/>
            </a:pPr>
            <a:r>
              <a:t/>
            </a:r>
            <a:endParaRPr i="1"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200">
                <a:solidFill>
                  <a:srgbClr val="0E0F23"/>
                </a:solidFill>
                <a:latin typeface="Roboto"/>
                <a:ea typeface="Roboto"/>
                <a:cs typeface="Roboto"/>
                <a:sym typeface="Roboto"/>
              </a:rPr>
              <a:t>Note:</a:t>
            </a:r>
            <a:r>
              <a:rPr lang="en" sz="1200">
                <a:solidFill>
                  <a:srgbClr val="0E0F23"/>
                </a:solidFill>
                <a:latin typeface="Roboto"/>
                <a:ea typeface="Roboto"/>
                <a:cs typeface="Roboto"/>
                <a:sym typeface="Roboto"/>
              </a:rPr>
              <a:t> The corporate deck has an additional hidden slide for each product that aligns across the four differentiators. You may use these optional four slides as you see fit. </a:t>
            </a:r>
            <a:endParaRPr sz="1200">
              <a:solidFill>
                <a:srgbClr val="0E0F23"/>
              </a:solidFill>
              <a:latin typeface="Roboto"/>
              <a:ea typeface="Roboto"/>
              <a:cs typeface="Roboto"/>
              <a:sym typeface="Roboto"/>
            </a:endParaRPr>
          </a:p>
          <a:p>
            <a:pPr indent="0" lvl="0" marL="0" rtl="0" algn="l">
              <a:lnSpc>
                <a:spcPct val="115000"/>
              </a:lnSpc>
              <a:spcBef>
                <a:spcPts val="0"/>
              </a:spcBef>
              <a:spcAft>
                <a:spcPts val="0"/>
              </a:spcAft>
              <a:buNone/>
            </a:pPr>
            <a:r>
              <a:t/>
            </a:r>
            <a:endParaRPr i="1" sz="1150">
              <a:solidFill>
                <a:schemeClr val="dk1"/>
              </a:solidFill>
            </a:endParaRPr>
          </a:p>
          <a:p>
            <a:pPr indent="0" lvl="0" marL="0" rtl="0" algn="l">
              <a:spcBef>
                <a:spcPts val="0"/>
              </a:spcBef>
              <a:spcAft>
                <a:spcPts val="1200"/>
              </a:spcAft>
              <a:buNone/>
            </a:pPr>
            <a:r>
              <a:t/>
            </a:r>
            <a:endParaRPr sz="10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f6a63ae53d_0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f6a63ae53d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Empower real-time workflows with an API manager that delivers comprehensive control, visibility, and security over the entire API lifecycle.</a:t>
            </a:r>
            <a:endParaRPr sz="1200">
              <a:solidFill>
                <a:schemeClr val="dk1"/>
              </a:solidFill>
              <a:latin typeface="Roboto"/>
              <a:ea typeface="Roboto"/>
              <a:cs typeface="Roboto"/>
              <a:sym typeface="Roboto"/>
            </a:endParaRPr>
          </a:p>
          <a:p>
            <a:pPr indent="-304800" lvl="0" marL="457200" rtl="0" algn="l">
              <a:lnSpc>
                <a:spcPct val="150000"/>
              </a:lnSpc>
              <a:spcBef>
                <a:spcPts val="120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Now that you’ve got your systems integrated, you can use API Manager to expose the APIs easily and quickly. </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That’s what APIM allows you to do in an automated way. </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Sold almost exclusively to iPaaS customers; tight integration with iPaaS</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It’s the next step to workflow automation and true digital transformation. Faster with APIs and easier to do (we have the awards and use cases to prove it). Time to value.</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It’s future proof - you don’t have to purchase something else. Just turn it on. Click the build. It helps you scale your business. </a:t>
            </a:r>
            <a:endParaRPr sz="1200">
              <a:solidFill>
                <a:srgbClr val="0E0F23"/>
              </a:solidFill>
              <a:latin typeface="Roboto"/>
              <a:ea typeface="Roboto"/>
              <a:cs typeface="Roboto"/>
              <a:sym typeface="Roboto"/>
            </a:endParaRPr>
          </a:p>
          <a:p>
            <a:pPr indent="0" lvl="0" marL="0" rtl="0" algn="l">
              <a:lnSpc>
                <a:spcPct val="150000"/>
              </a:lnSpc>
              <a:spcBef>
                <a:spcPts val="0"/>
              </a:spcBef>
              <a:spcAft>
                <a:spcPts val="1200"/>
              </a:spcAft>
              <a:buClr>
                <a:schemeClr val="dk1"/>
              </a:buClr>
              <a:buSzPts val="1100"/>
              <a:buFont typeface="Arial"/>
              <a:buNone/>
            </a:pPr>
            <a:r>
              <a:t/>
            </a:r>
            <a:endParaRPr sz="1200">
              <a:solidFill>
                <a:schemeClr val="dk1"/>
              </a:solidFill>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f6a63ae53d_0_9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f6a63ae53d_0_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Roboto"/>
                <a:ea typeface="Roboto"/>
                <a:cs typeface="Roboto"/>
                <a:sym typeface="Roboto"/>
              </a:rPr>
              <a:t>Jitterbit App Builder empowers teams to easily create and deploy secure custom web and mobile applications that integrate data and functionality from multiple disparate systems. Organizations can build user interfaces, portals, workflows, and map out decision-making processes quickly though a low-code interface, enabling both citizens and developers to deliver custom solutions at velocity.</a:t>
            </a:r>
            <a:endParaRPr i="1" sz="1200">
              <a:solidFill>
                <a:schemeClr val="dk1"/>
              </a:solidFill>
              <a:latin typeface="Roboto"/>
              <a:ea typeface="Roboto"/>
              <a:cs typeface="Roboto"/>
              <a:sym typeface="Roboto"/>
            </a:endParaRPr>
          </a:p>
          <a:p>
            <a:pPr indent="-133350" lvl="0" marL="114300" rtl="0" algn="l">
              <a:lnSpc>
                <a:spcPct val="115000"/>
              </a:lnSpc>
              <a:spcBef>
                <a:spcPts val="1000"/>
              </a:spcBef>
              <a:spcAft>
                <a:spcPts val="0"/>
              </a:spcAft>
              <a:buClr>
                <a:schemeClr val="dk1"/>
              </a:buClr>
              <a:buSzPts val="1200"/>
              <a:buFont typeface="Roboto"/>
              <a:buChar char="●"/>
            </a:pPr>
            <a:r>
              <a:rPr lang="en" sz="1200">
                <a:solidFill>
                  <a:schemeClr val="dk1"/>
                </a:solidFill>
                <a:latin typeface="Roboto"/>
                <a:ea typeface="Roboto"/>
                <a:cs typeface="Roboto"/>
                <a:sym typeface="Roboto"/>
              </a:rPr>
              <a:t>Solve complex business problems at scale simply and quickly with web, mobile and offline applications that run on any device</a:t>
            </a:r>
            <a:endParaRPr sz="1200">
              <a:solidFill>
                <a:schemeClr val="dk1"/>
              </a:solidFill>
              <a:latin typeface="Roboto"/>
              <a:ea typeface="Roboto"/>
              <a:cs typeface="Roboto"/>
              <a:sym typeface="Roboto"/>
            </a:endParaRPr>
          </a:p>
          <a:p>
            <a:pPr indent="-133350" lvl="0" marL="114300" rtl="0" algn="l">
              <a:lnSpc>
                <a:spcPct val="115000"/>
              </a:lnSpc>
              <a:spcBef>
                <a:spcPts val="1000"/>
              </a:spcBef>
              <a:spcAft>
                <a:spcPts val="0"/>
              </a:spcAft>
              <a:buClr>
                <a:schemeClr val="dk1"/>
              </a:buClr>
              <a:buSzPts val="1200"/>
              <a:buFont typeface="Roboto"/>
              <a:buChar char="●"/>
            </a:pPr>
            <a:r>
              <a:rPr lang="en" sz="1200">
                <a:solidFill>
                  <a:schemeClr val="dk1"/>
                </a:solidFill>
                <a:latin typeface="Roboto"/>
                <a:ea typeface="Roboto"/>
                <a:cs typeface="Roboto"/>
                <a:sym typeface="Roboto"/>
              </a:rPr>
              <a:t>Operate as a system for your business processes</a:t>
            </a:r>
            <a:endParaRPr sz="1200">
              <a:solidFill>
                <a:schemeClr val="dk1"/>
              </a:solidFill>
              <a:latin typeface="Roboto"/>
              <a:ea typeface="Roboto"/>
              <a:cs typeface="Roboto"/>
              <a:sym typeface="Roboto"/>
            </a:endParaRPr>
          </a:p>
          <a:p>
            <a:pPr indent="-133350" lvl="0" marL="114300" rtl="0" algn="l">
              <a:lnSpc>
                <a:spcPct val="115000"/>
              </a:lnSpc>
              <a:spcBef>
                <a:spcPts val="1000"/>
              </a:spcBef>
              <a:spcAft>
                <a:spcPts val="0"/>
              </a:spcAft>
              <a:buClr>
                <a:schemeClr val="dk1"/>
              </a:buClr>
              <a:buSzPts val="1200"/>
              <a:buFont typeface="Roboto"/>
              <a:buChar char="●"/>
            </a:pPr>
            <a:r>
              <a:rPr lang="en" sz="1200">
                <a:solidFill>
                  <a:schemeClr val="dk1"/>
                </a:solidFill>
                <a:latin typeface="Roboto"/>
                <a:ea typeface="Roboto"/>
                <a:cs typeface="Roboto"/>
                <a:sym typeface="Roboto"/>
              </a:rPr>
              <a:t>Resource constraints - if you’re a line of business owner who has the expertise, go to IS/IT department with an idea - mobile app, web app, etc. What do you think you’re going to hear?</a:t>
            </a:r>
            <a:endParaRPr sz="1200">
              <a:solidFill>
                <a:schemeClr val="dk1"/>
              </a:solidFill>
              <a:latin typeface="Roboto"/>
              <a:ea typeface="Roboto"/>
              <a:cs typeface="Roboto"/>
              <a:sym typeface="Roboto"/>
            </a:endParaRPr>
          </a:p>
          <a:p>
            <a:pPr indent="-133350" lvl="0" marL="114300" rtl="0" algn="l">
              <a:lnSpc>
                <a:spcPct val="115000"/>
              </a:lnSpc>
              <a:spcBef>
                <a:spcPts val="1000"/>
              </a:spcBef>
              <a:spcAft>
                <a:spcPts val="0"/>
              </a:spcAft>
              <a:buClr>
                <a:schemeClr val="dk1"/>
              </a:buClr>
              <a:buSzPts val="1200"/>
              <a:buFont typeface="Roboto"/>
              <a:buChar char="●"/>
            </a:pPr>
            <a:r>
              <a:rPr lang="en" sz="1200">
                <a:solidFill>
                  <a:schemeClr val="dk1"/>
                </a:solidFill>
                <a:latin typeface="Roboto"/>
                <a:ea typeface="Roboto"/>
                <a:cs typeface="Roboto"/>
                <a:sym typeface="Roboto"/>
              </a:rPr>
              <a:t>Here’s what is unique about our AI-infusion on App Builder - you have three levels: </a:t>
            </a:r>
            <a:endParaRPr sz="1200">
              <a:solidFill>
                <a:schemeClr val="dk1"/>
              </a:solidFill>
              <a:latin typeface="Roboto"/>
              <a:ea typeface="Roboto"/>
              <a:cs typeface="Roboto"/>
              <a:sym typeface="Roboto"/>
            </a:endParaRPr>
          </a:p>
          <a:p>
            <a:pPr indent="-304800" lvl="1" marL="914400" rtl="0" algn="l">
              <a:lnSpc>
                <a:spcPct val="115000"/>
              </a:lnSpc>
              <a:spcBef>
                <a:spcPts val="1000"/>
              </a:spcBef>
              <a:spcAft>
                <a:spcPts val="0"/>
              </a:spcAft>
              <a:buClr>
                <a:schemeClr val="dk1"/>
              </a:buClr>
              <a:buSzPts val="1200"/>
              <a:buFont typeface="Roboto"/>
              <a:buChar char="○"/>
            </a:pPr>
            <a:r>
              <a:rPr i="1" lang="en" sz="1200">
                <a:solidFill>
                  <a:schemeClr val="dk1"/>
                </a:solidFill>
                <a:latin typeface="Roboto"/>
                <a:ea typeface="Roboto"/>
                <a:cs typeface="Roboto"/>
                <a:sym typeface="Roboto"/>
              </a:rPr>
              <a:t>Express level:</a:t>
            </a:r>
            <a:r>
              <a:rPr lang="en" sz="1200">
                <a:solidFill>
                  <a:schemeClr val="dk1"/>
                </a:solidFill>
                <a:latin typeface="Roboto"/>
                <a:ea typeface="Roboto"/>
                <a:cs typeface="Roboto"/>
                <a:sym typeface="Roboto"/>
              </a:rPr>
              <a:t> Fast track </a:t>
            </a:r>
            <a:endParaRPr sz="1200">
              <a:solidFill>
                <a:schemeClr val="dk1"/>
              </a:solidFill>
              <a:latin typeface="Roboto"/>
              <a:ea typeface="Roboto"/>
              <a:cs typeface="Roboto"/>
              <a:sym typeface="Roboto"/>
            </a:endParaRPr>
          </a:p>
          <a:p>
            <a:pPr indent="-304800" lvl="1" marL="914400" rtl="0" algn="l">
              <a:lnSpc>
                <a:spcPct val="115000"/>
              </a:lnSpc>
              <a:spcBef>
                <a:spcPts val="1000"/>
              </a:spcBef>
              <a:spcAft>
                <a:spcPts val="0"/>
              </a:spcAft>
              <a:buClr>
                <a:schemeClr val="dk1"/>
              </a:buClr>
              <a:buSzPts val="1200"/>
              <a:buFont typeface="Roboto"/>
              <a:buChar char="○"/>
            </a:pPr>
            <a:r>
              <a:rPr i="1" lang="en" sz="1200">
                <a:solidFill>
                  <a:schemeClr val="dk1"/>
                </a:solidFill>
                <a:latin typeface="Roboto"/>
                <a:ea typeface="Roboto"/>
                <a:cs typeface="Roboto"/>
                <a:sym typeface="Roboto"/>
              </a:rPr>
              <a:t>Novice: </a:t>
            </a:r>
            <a:r>
              <a:rPr lang="en" sz="1200">
                <a:solidFill>
                  <a:schemeClr val="dk1"/>
                </a:solidFill>
                <a:latin typeface="Roboto"/>
                <a:ea typeface="Roboto"/>
                <a:cs typeface="Roboto"/>
                <a:sym typeface="Roboto"/>
              </a:rPr>
              <a:t>Guides you through the databases and asks you about your business</a:t>
            </a:r>
            <a:endParaRPr sz="1200">
              <a:solidFill>
                <a:schemeClr val="dk1"/>
              </a:solidFill>
              <a:latin typeface="Roboto"/>
              <a:ea typeface="Roboto"/>
              <a:cs typeface="Roboto"/>
              <a:sym typeface="Roboto"/>
            </a:endParaRPr>
          </a:p>
          <a:p>
            <a:pPr indent="-304800" lvl="1" marL="914400" rtl="0" algn="l">
              <a:lnSpc>
                <a:spcPct val="115000"/>
              </a:lnSpc>
              <a:spcBef>
                <a:spcPts val="1000"/>
              </a:spcBef>
              <a:spcAft>
                <a:spcPts val="0"/>
              </a:spcAft>
              <a:buClr>
                <a:schemeClr val="dk1"/>
              </a:buClr>
              <a:buSzPts val="1200"/>
              <a:buFont typeface="Roboto"/>
              <a:buChar char="○"/>
            </a:pPr>
            <a:r>
              <a:rPr i="1" lang="en" sz="1200">
                <a:solidFill>
                  <a:schemeClr val="dk1"/>
                </a:solidFill>
                <a:latin typeface="Roboto"/>
                <a:ea typeface="Roboto"/>
                <a:cs typeface="Roboto"/>
                <a:sym typeface="Roboto"/>
              </a:rPr>
              <a:t>Expert:</a:t>
            </a:r>
            <a:r>
              <a:rPr lang="en" sz="1200">
                <a:solidFill>
                  <a:schemeClr val="dk1"/>
                </a:solidFill>
                <a:latin typeface="Roboto"/>
                <a:ea typeface="Roboto"/>
                <a:cs typeface="Roboto"/>
                <a:sym typeface="Roboto"/>
              </a:rPr>
              <a:t> For the savvy user or dev</a:t>
            </a:r>
            <a:endParaRPr sz="1200">
              <a:solidFill>
                <a:schemeClr val="dk1"/>
              </a:solidFill>
              <a:latin typeface="Roboto"/>
              <a:ea typeface="Roboto"/>
              <a:cs typeface="Roboto"/>
              <a:sym typeface="Roboto"/>
            </a:endParaRPr>
          </a:p>
          <a:p>
            <a:pPr indent="-133350" lvl="0" marL="114300" rtl="0" algn="l">
              <a:lnSpc>
                <a:spcPct val="115000"/>
              </a:lnSpc>
              <a:spcBef>
                <a:spcPts val="1000"/>
              </a:spcBef>
              <a:spcAft>
                <a:spcPts val="0"/>
              </a:spcAft>
              <a:buClr>
                <a:schemeClr val="dk1"/>
              </a:buClr>
              <a:buSzPts val="1200"/>
              <a:buFont typeface="Roboto"/>
              <a:buChar char="●"/>
            </a:pPr>
            <a:r>
              <a:rPr lang="en" sz="1200">
                <a:solidFill>
                  <a:schemeClr val="dk1"/>
                </a:solidFill>
                <a:latin typeface="Roboto"/>
                <a:ea typeface="Roboto"/>
                <a:cs typeface="Roboto"/>
                <a:sym typeface="Roboto"/>
              </a:rPr>
              <a:t>It's a time-saver that cuts down tasks by a factor of 1,000 — what would normally take months or weeks is now days. Think of the training requirement.</a:t>
            </a:r>
            <a:endParaRPr sz="1200">
              <a:solidFill>
                <a:schemeClr val="dk1"/>
              </a:solidFill>
              <a:latin typeface="Roboto"/>
              <a:ea typeface="Roboto"/>
              <a:cs typeface="Roboto"/>
              <a:sym typeface="Roboto"/>
            </a:endParaRPr>
          </a:p>
          <a:p>
            <a:pPr indent="0" lvl="0" marL="0" rtl="0" algn="l">
              <a:lnSpc>
                <a:spcPct val="115000"/>
              </a:lnSpc>
              <a:spcBef>
                <a:spcPts val="1000"/>
              </a:spcBef>
              <a:spcAft>
                <a:spcPts val="0"/>
              </a:spcAft>
              <a:buNone/>
            </a:pPr>
            <a:r>
              <a:t/>
            </a:r>
            <a:endParaRPr sz="1200">
              <a:solidFill>
                <a:schemeClr val="dk1"/>
              </a:solidFill>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f6a63ae53d_0_9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2f6a63ae53d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Roboto"/>
                <a:ea typeface="Roboto"/>
                <a:cs typeface="Roboto"/>
                <a:sym typeface="Roboto"/>
              </a:rPr>
              <a:t>Harness EDI integration to connect backend transactions, automate end-to-end workflows and connect new trading partners in minutes.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Streamlines the entire EDI lifecycle; manage trading partners, documents, and transactions</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Manage B2B transactions in a single, seamlessly integrated platform</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Add trading partners from our list of more than 1,000 … the biggest brands in B2B business</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Effortlessly connect EDI with ERP systems, automate end-to-end workflows,</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Leverage AI-driven insights to optimize workflows, reduce errors, and improve supply chain visibility</a:t>
            </a:r>
            <a:endParaRPr sz="1200">
              <a:solidFill>
                <a:srgbClr val="0F0224"/>
              </a:solidFill>
              <a:latin typeface="Roboto"/>
              <a:ea typeface="Roboto"/>
              <a:cs typeface="Roboto"/>
              <a:sym typeface="Robo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f6a63ae53d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2f6a63ae53d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The platform’s core technology is phenomenal</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But we’re also making an impact in support and service.</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Service matters. We’re infrastructure software. Service choices matter, too.</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Now they have a choice of service levels that match their business needs.</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And our support agents have a 90+% rating. </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Our passionate technologists are available to guide you through every step of the integration process across our platform.</a:t>
            </a:r>
            <a:endParaRPr sz="1200">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f6a63ae53d_0_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2f6a63ae53d_0_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2400"/>
              </a:spcBef>
              <a:spcAft>
                <a:spcPts val="0"/>
              </a:spcAft>
              <a:buClr>
                <a:schemeClr val="dk1"/>
              </a:buClr>
              <a:buSzPts val="1200"/>
              <a:buFont typeface="Roboto"/>
              <a:buChar char="●"/>
            </a:pPr>
            <a:r>
              <a:rPr lang="en" sz="1200">
                <a:solidFill>
                  <a:schemeClr val="dk1"/>
                </a:solidFill>
                <a:latin typeface="Roboto"/>
                <a:ea typeface="Roboto"/>
                <a:cs typeface="Roboto"/>
                <a:sym typeface="Roboto"/>
              </a:rPr>
              <a:t>We have the accolades, too</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With Gartner, 11 consecutive years in the top right or visionary quadrant. This is invite-only. Jitterbit is a respected name in this space.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The Harmony platform takes us to that next level.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Great reports on G2 … 4.6 out of 5 Stars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Won two consecutive CODiE awards for iPaaS.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Also won a Silver Stevie for best platform as a service in May 2025</a:t>
            </a:r>
            <a:endParaRPr sz="1200">
              <a:solidFill>
                <a:schemeClr val="dk1"/>
              </a:solidFill>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354e4cf6def_0_2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354e4cf6def_0_2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We have a vision and we’re recognized for it. We have 20 years of experience and great technology. </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Over 2,000 customers in 60+ countries.</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More than 600 technology and channel partnerships.</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99.99% product uptime.</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We have 10M+ lines of code in the platform. </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We have enterprise customers and small business customers. </a:t>
            </a:r>
            <a:endParaRPr sz="1200">
              <a:latin typeface="Roboto"/>
              <a:ea typeface="Roboto"/>
              <a:cs typeface="Roboto"/>
              <a:sym typeface="Roboto"/>
            </a:endParaRPr>
          </a:p>
          <a:p>
            <a:pPr indent="-304800" lvl="0" marL="457200" rtl="0" algn="l">
              <a:lnSpc>
                <a:spcPct val="150000"/>
              </a:lnSpc>
              <a:spcBef>
                <a:spcPts val="0"/>
              </a:spcBef>
              <a:spcAft>
                <a:spcPts val="0"/>
              </a:spcAft>
              <a:buSzPts val="1200"/>
              <a:buFont typeface="Roboto"/>
              <a:buChar char="●"/>
            </a:pPr>
            <a:r>
              <a:rPr lang="en" sz="1200">
                <a:latin typeface="Roboto"/>
                <a:ea typeface="Roboto"/>
                <a:cs typeface="Roboto"/>
                <a:sym typeface="Roboto"/>
              </a:rPr>
              <a:t>The platform delivers for all. It scales with the biggest and services the smallest. </a:t>
            </a:r>
            <a:endParaRPr sz="1200">
              <a:latin typeface="Roboto"/>
              <a:ea typeface="Roboto"/>
              <a:cs typeface="Roboto"/>
              <a:sym typeface="Robo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f6a63ae53d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2f6a63ae53d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f6a63ae53d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f6a63ae53d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Business transformation is happening across all sectors. Companies are talking about their business transformation in retail, tech, etc.</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Regardless of what industry you’re in, you’re transforming it with AI to personalize, globalize, simplify and become more profitable — and it’s happening faster than ever.</a:t>
            </a:r>
            <a:endParaRPr sz="1200">
              <a:solidFill>
                <a:schemeClr val="dk1"/>
              </a:solidFill>
              <a:latin typeface="Roboto Slab Light"/>
              <a:ea typeface="Roboto Slab Light"/>
              <a:cs typeface="Roboto Slab Light"/>
              <a:sym typeface="Roboto Slab 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55050c5a0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55050c5a0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Imagine a team of seasoned experts laser-focused on crafting </a:t>
            </a:r>
            <a:r>
              <a:rPr b="1" lang="en">
                <a:solidFill>
                  <a:schemeClr val="dk1"/>
                </a:solidFill>
              </a:rPr>
              <a:t>custom AI agents</a:t>
            </a:r>
            <a:r>
              <a:rPr lang="en">
                <a:solidFill>
                  <a:schemeClr val="dk1"/>
                </a:solidFill>
              </a:rPr>
              <a:t> – not just any AI, but intelligent agents meticulously designed, rigorously tested, and seamlessly deployed to conquer your organization's unique challenges and fuel your specific goals.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55050c5a05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8" name="Google Shape;978;g355050c5a05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063849"/>
                </a:solidFill>
                <a:latin typeface="Roboto Light"/>
                <a:ea typeface="Roboto Light"/>
                <a:cs typeface="Roboto Light"/>
                <a:sym typeface="Roboto Light"/>
              </a:rPr>
              <a:t>Autonomously streamlines the employee onboarding journey with a comprehensive agent that manages pre-boarding, first-day experience, first-month training, and continuous engagement.</a:t>
            </a:r>
            <a:endParaRPr sz="1000">
              <a:solidFill>
                <a:srgbClr val="063849"/>
              </a:solidFill>
              <a:latin typeface="Roboto Light"/>
              <a:ea typeface="Roboto Light"/>
              <a:cs typeface="Roboto Light"/>
              <a:sym typeface="Roboto Light"/>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SzPts val="1100"/>
              <a:buNone/>
            </a:pPr>
            <a:r>
              <a:rPr lang="en" sz="1000">
                <a:solidFill>
                  <a:srgbClr val="063849"/>
                </a:solidFill>
                <a:latin typeface="Roboto Light"/>
                <a:ea typeface="Roboto Light"/>
                <a:cs typeface="Roboto Light"/>
                <a:sym typeface="Roboto Light"/>
              </a:rPr>
              <a:t>Leveraging an organization's own secure LLM, AskJB empowers both technical and non-technical users to find answers quicker and solve problems faster, reducing reliance on IT teams, support, etc.</a:t>
            </a:r>
            <a:endParaRPr sz="1000">
              <a:solidFill>
                <a:srgbClr val="063849"/>
              </a:solidFill>
              <a:latin typeface="Roboto Light"/>
              <a:ea typeface="Roboto Light"/>
              <a:cs typeface="Roboto Light"/>
              <a:sym typeface="Roboto Light"/>
            </a:endParaRPr>
          </a:p>
          <a:p>
            <a:pPr indent="0" lvl="0" marL="0" rtl="0" algn="l">
              <a:spcBef>
                <a:spcPts val="0"/>
              </a:spcBef>
              <a:spcAft>
                <a:spcPts val="0"/>
              </a:spcAft>
              <a:buSzPts val="1100"/>
              <a:buNone/>
            </a:pPr>
            <a:r>
              <a:t/>
            </a:r>
            <a:endParaRPr sz="1000">
              <a:solidFill>
                <a:srgbClr val="063849"/>
              </a:solidFill>
              <a:latin typeface="Roboto Light"/>
              <a:ea typeface="Roboto Light"/>
              <a:cs typeface="Roboto Light"/>
              <a:sym typeface="Roboto Light"/>
            </a:endParaRPr>
          </a:p>
          <a:p>
            <a:pPr indent="0" lvl="0" marL="0" rtl="0" algn="l">
              <a:spcBef>
                <a:spcPts val="0"/>
              </a:spcBef>
              <a:spcAft>
                <a:spcPts val="0"/>
              </a:spcAft>
              <a:buSzPts val="1100"/>
              <a:buNone/>
            </a:pPr>
            <a:r>
              <a:rPr lang="en" sz="1000">
                <a:solidFill>
                  <a:srgbClr val="063849"/>
                </a:solidFill>
                <a:latin typeface="Roboto Light"/>
                <a:ea typeface="Roboto Light"/>
                <a:cs typeface="Roboto Light"/>
                <a:sym typeface="Roboto Light"/>
              </a:rPr>
              <a:t>Automate key sales operations by building account plans, predicting churn, managing renewals, and providing instant access to and analysis of contract details.</a:t>
            </a:r>
            <a:endParaRPr sz="1000">
              <a:solidFill>
                <a:srgbClr val="063849"/>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t/>
            </a:r>
            <a:endParaRPr sz="1000">
              <a:solidFill>
                <a:srgbClr val="063849"/>
              </a:solidFill>
              <a:latin typeface="Roboto Light"/>
              <a:ea typeface="Roboto Light"/>
              <a:cs typeface="Roboto Light"/>
              <a:sym typeface="Roboto L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355050c5a05_0_0:notes"/>
          <p:cNvSpPr/>
          <p:nvPr>
            <p:ph idx="2" type="sldImg"/>
          </p:nvPr>
        </p:nvSpPr>
        <p:spPr>
          <a:xfrm>
            <a:off x="2271740" y="1143642"/>
            <a:ext cx="2314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g355050c5a05_0_0:notes"/>
          <p:cNvSpPr txBox="1"/>
          <p:nvPr>
            <p:ph idx="1" type="body"/>
          </p:nvPr>
        </p:nvSpPr>
        <p:spPr>
          <a:xfrm>
            <a:off x="685583" y="4400004"/>
            <a:ext cx="5486700" cy="3601500"/>
          </a:xfrm>
          <a:prstGeom prst="rect">
            <a:avLst/>
          </a:prstGeom>
          <a:noFill/>
          <a:ln>
            <a:noFill/>
          </a:ln>
        </p:spPr>
        <p:txBody>
          <a:bodyPr anchorCtr="0" anchor="t" bIns="22700" lIns="45425" spcFirstLastPara="1" rIns="45425" wrap="square" tIns="22700">
            <a:noAutofit/>
          </a:bodyPr>
          <a:lstStyle/>
          <a:p>
            <a:pPr indent="0" lvl="0" marL="0" rtl="0" algn="l">
              <a:lnSpc>
                <a:spcPct val="100000"/>
              </a:lnSpc>
              <a:spcBef>
                <a:spcPts val="0"/>
              </a:spcBef>
              <a:spcAft>
                <a:spcPts val="0"/>
              </a:spcAft>
              <a:buSzPts val="700"/>
              <a:buNone/>
            </a:pPr>
            <a:r>
              <a:rPr lang="en"/>
              <a:t>AI Agent as discussed is Autonomou AI Application but lets look at right which give the key components that AI Agent consist of LLM → Tools → Data. Going back to example Input</a:t>
            </a:r>
            <a:endParaRPr/>
          </a:p>
        </p:txBody>
      </p:sp>
      <p:sp>
        <p:nvSpPr>
          <p:cNvPr id="1000" name="Google Shape;1000;g355050c5a05_0_0:notes"/>
          <p:cNvSpPr txBox="1"/>
          <p:nvPr>
            <p:ph idx="12" type="sldNum"/>
          </p:nvPr>
        </p:nvSpPr>
        <p:spPr>
          <a:xfrm>
            <a:off x="3884431" y="8685774"/>
            <a:ext cx="2972100" cy="458100"/>
          </a:xfrm>
          <a:prstGeom prst="rect">
            <a:avLst/>
          </a:prstGeom>
          <a:noFill/>
          <a:ln>
            <a:noFill/>
          </a:ln>
        </p:spPr>
        <p:txBody>
          <a:bodyPr anchorCtr="0" anchor="b" bIns="22700" lIns="45425" spcFirstLastPara="1" rIns="45425" wrap="square" tIns="2270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700"/>
              <a:t>‹#›</a:t>
            </a:fld>
            <a:endParaRPr sz="7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55050c5a05_0_23:notes"/>
          <p:cNvSpPr/>
          <p:nvPr>
            <p:ph idx="2" type="sldImg"/>
          </p:nvPr>
        </p:nvSpPr>
        <p:spPr>
          <a:xfrm>
            <a:off x="2271740" y="1143642"/>
            <a:ext cx="2314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g355050c5a05_0_23:notes"/>
          <p:cNvSpPr txBox="1"/>
          <p:nvPr>
            <p:ph idx="1" type="body"/>
          </p:nvPr>
        </p:nvSpPr>
        <p:spPr>
          <a:xfrm>
            <a:off x="685583" y="4400004"/>
            <a:ext cx="5486700" cy="3601500"/>
          </a:xfrm>
          <a:prstGeom prst="rect">
            <a:avLst/>
          </a:prstGeom>
          <a:noFill/>
          <a:ln>
            <a:noFill/>
          </a:ln>
        </p:spPr>
        <p:txBody>
          <a:bodyPr anchorCtr="0" anchor="t" bIns="22700" lIns="45425" spcFirstLastPara="1" rIns="45425" wrap="square" tIns="22700">
            <a:noAutofit/>
          </a:bodyPr>
          <a:lstStyle/>
          <a:p>
            <a:pPr indent="0" lvl="0" marL="0" rtl="0" algn="l">
              <a:lnSpc>
                <a:spcPct val="100000"/>
              </a:lnSpc>
              <a:spcBef>
                <a:spcPts val="0"/>
              </a:spcBef>
              <a:spcAft>
                <a:spcPts val="0"/>
              </a:spcAft>
              <a:buSzPts val="700"/>
              <a:buNone/>
            </a:pPr>
            <a:r>
              <a:t/>
            </a:r>
            <a:endParaRPr/>
          </a:p>
        </p:txBody>
      </p:sp>
      <p:sp>
        <p:nvSpPr>
          <p:cNvPr id="1024" name="Google Shape;1024;g355050c5a05_0_23:notes"/>
          <p:cNvSpPr txBox="1"/>
          <p:nvPr>
            <p:ph idx="12" type="sldNum"/>
          </p:nvPr>
        </p:nvSpPr>
        <p:spPr>
          <a:xfrm>
            <a:off x="3884431" y="8685774"/>
            <a:ext cx="2972100" cy="458100"/>
          </a:xfrm>
          <a:prstGeom prst="rect">
            <a:avLst/>
          </a:prstGeom>
          <a:noFill/>
          <a:ln>
            <a:noFill/>
          </a:ln>
        </p:spPr>
        <p:txBody>
          <a:bodyPr anchorCtr="0" anchor="b" bIns="22700" lIns="45425" spcFirstLastPara="1" rIns="45425" wrap="square" tIns="22700">
            <a:no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700"/>
              <a:t>‹#›</a:t>
            </a:fld>
            <a:endParaRPr sz="7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f6a63ae53d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f6a63ae53d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Everything is truly global today. COVID had a significant impact on retail and our supply chain and other industries worldwide.</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Today, IT environments are experiencing profound changes with transformation.</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From supply chain to the consumer to employees - what was complex became even more difficult to manage and streamline.</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That’s where the need for automation and orchestration arrived.</a:t>
            </a:r>
            <a:endParaRPr sz="1200">
              <a:solidFill>
                <a:schemeClr val="dk1"/>
              </a:solidFill>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f6a63ae53d_0_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f6a63ae53d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We live in an age of unprecedented digital transformation. </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Businesses are awash in data, with countless applications, systems, and platforms vying for attention.</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This complexity has created a tangled web of interconnectedness, where information is often siloed, leading to inefficient workflows and workforce. The result is a business landscape characterized by friction, delay, and missed opportunities.</a:t>
            </a:r>
            <a:endParaRPr i="1"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The ability to synchronize distributed technology systems, applications, and data sources — seamlessly and securely while maintaining compliance — is the key to improving workflows and operational performance.</a:t>
            </a:r>
            <a:endParaRPr sz="1200">
              <a:solidFill>
                <a:schemeClr val="dk1"/>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On average, an enterprise has about 1,000 applications. </a:t>
            </a:r>
            <a:endParaRPr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And only about 28% of those are integrated. </a:t>
            </a:r>
            <a:endParaRPr sz="1200">
              <a:solidFill>
                <a:srgbClr val="0E0F23"/>
              </a:solidFill>
              <a:latin typeface="Roboto"/>
              <a:ea typeface="Roboto"/>
              <a:cs typeface="Roboto"/>
              <a:sym typeface="Roboto"/>
            </a:endParaRPr>
          </a:p>
          <a:p>
            <a:pPr indent="0" lvl="0" marL="0" rtl="0" algn="l">
              <a:lnSpc>
                <a:spcPct val="150000"/>
              </a:lnSpc>
              <a:spcBef>
                <a:spcPts val="0"/>
              </a:spcBef>
              <a:spcAft>
                <a:spcPts val="0"/>
              </a:spcAft>
              <a:buNone/>
            </a:pPr>
            <a:r>
              <a:t/>
            </a:r>
            <a:endParaRPr sz="1200">
              <a:solidFill>
                <a:srgbClr val="0E0F23"/>
              </a:solidFill>
              <a:latin typeface="Roboto"/>
              <a:ea typeface="Roboto"/>
              <a:cs typeface="Roboto"/>
              <a:sym typeface="Roboto"/>
            </a:endParaRPr>
          </a:p>
          <a:p>
            <a:pPr indent="0" lvl="0" marL="0" rtl="0" algn="l">
              <a:lnSpc>
                <a:spcPct val="150000"/>
              </a:lnSpc>
              <a:spcBef>
                <a:spcPts val="0"/>
              </a:spcBef>
              <a:spcAft>
                <a:spcPts val="0"/>
              </a:spcAft>
              <a:buNone/>
            </a:pPr>
            <a:r>
              <a:rPr lang="en" sz="1200">
                <a:solidFill>
                  <a:srgbClr val="0E0F23"/>
                </a:solidFill>
                <a:latin typeface="Roboto"/>
                <a:ea typeface="Roboto"/>
                <a:cs typeface="Roboto"/>
                <a:sym typeface="Roboto"/>
              </a:rPr>
              <a:t>Source: </a:t>
            </a:r>
            <a:r>
              <a:rPr lang="en" sz="1200" u="sng">
                <a:solidFill>
                  <a:srgbClr val="0078D7"/>
                </a:solidFill>
                <a:latin typeface="Roboto"/>
                <a:ea typeface="Roboto"/>
                <a:cs typeface="Roboto"/>
                <a:sym typeface="Roboto"/>
                <a:hlinkClick r:id="rId2">
                  <a:extLst>
                    <a:ext uri="{A12FA001-AC4F-418D-AE19-62706E023703}">
                      <ahyp:hlinkClr val="tx"/>
                    </a:ext>
                  </a:extLst>
                </a:hlinkClick>
              </a:rPr>
              <a:t>https://www.elastic.io/enterprise-application-integration/application-integration-statistics/</a:t>
            </a:r>
            <a:endParaRPr sz="1200">
              <a:solidFill>
                <a:srgbClr val="0E0F23"/>
              </a:solidFill>
              <a:latin typeface="Roboto"/>
              <a:ea typeface="Roboto"/>
              <a:cs typeface="Roboto"/>
              <a:sym typeface="Roboto"/>
            </a:endParaRPr>
          </a:p>
          <a:p>
            <a:pPr indent="0" lvl="0" marL="0" rtl="0" algn="l">
              <a:lnSpc>
                <a:spcPct val="150000"/>
              </a:lnSpc>
              <a:spcBef>
                <a:spcPts val="0"/>
              </a:spcBef>
              <a:spcAft>
                <a:spcPts val="0"/>
              </a:spcAft>
              <a:buNone/>
            </a:pPr>
            <a:r>
              <a:t/>
            </a:r>
            <a:endParaRPr i="1" sz="1200">
              <a:solidFill>
                <a:schemeClr val="dk1"/>
              </a:solidFill>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54e4cf6de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354e4cf6def_0_0:notes"/>
          <p:cNvSpPr txBox="1"/>
          <p:nvPr>
            <p:ph idx="1" type="body"/>
          </p:nvPr>
        </p:nvSpPr>
        <p:spPr>
          <a:xfrm>
            <a:off x="685800" y="4400550"/>
            <a:ext cx="5486400" cy="3600600"/>
          </a:xfrm>
          <a:prstGeom prst="rect">
            <a:avLst/>
          </a:prstGeom>
          <a:noFill/>
          <a:ln>
            <a:noFill/>
          </a:ln>
        </p:spPr>
        <p:txBody>
          <a:bodyPr anchorCtr="0" anchor="t" bIns="53750" lIns="107525" spcFirstLastPara="1" rIns="107525" wrap="square" tIns="53750">
            <a:noAutofit/>
          </a:bodyPr>
          <a:lstStyle/>
          <a:p>
            <a:pPr indent="0" lvl="0" marL="0" rtl="0" algn="l">
              <a:lnSpc>
                <a:spcPct val="100000"/>
              </a:lnSpc>
              <a:spcBef>
                <a:spcPts val="0"/>
              </a:spcBef>
              <a:spcAft>
                <a:spcPts val="0"/>
              </a:spcAft>
              <a:buSzPts val="500"/>
              <a:buNone/>
            </a:pPr>
            <a:r>
              <a:rPr lang="en" sz="1000"/>
              <a:t>Sources:</a:t>
            </a:r>
            <a:endParaRPr sz="1000"/>
          </a:p>
          <a:p>
            <a:pPr indent="0" lvl="0" marL="0" rtl="0" algn="l">
              <a:lnSpc>
                <a:spcPct val="100000"/>
              </a:lnSpc>
              <a:spcBef>
                <a:spcPts val="0"/>
              </a:spcBef>
              <a:spcAft>
                <a:spcPts val="0"/>
              </a:spcAft>
              <a:buSzPts val="500"/>
              <a:buNone/>
            </a:pPr>
            <a:r>
              <a:t/>
            </a:r>
            <a:endParaRPr sz="1000"/>
          </a:p>
          <a:p>
            <a:pPr indent="-292100" lvl="0" marL="457200" rtl="0" algn="l">
              <a:lnSpc>
                <a:spcPct val="100000"/>
              </a:lnSpc>
              <a:spcBef>
                <a:spcPts val="0"/>
              </a:spcBef>
              <a:spcAft>
                <a:spcPts val="0"/>
              </a:spcAft>
              <a:buSzPts val="1000"/>
              <a:buChar char="●"/>
            </a:pPr>
            <a:r>
              <a:rPr lang="en" sz="1000"/>
              <a:t>500M - IDC: </a:t>
            </a:r>
            <a:endParaRPr sz="1000"/>
          </a:p>
          <a:p>
            <a:pPr indent="-292100" lvl="0" marL="457200" rtl="0" algn="l">
              <a:lnSpc>
                <a:spcPct val="100000"/>
              </a:lnSpc>
              <a:spcBef>
                <a:spcPts val="0"/>
              </a:spcBef>
              <a:spcAft>
                <a:spcPts val="0"/>
              </a:spcAft>
              <a:buSzPts val="1000"/>
              <a:buChar char="●"/>
            </a:pPr>
            <a:r>
              <a:rPr lang="en" sz="1000"/>
              <a:t>82% - IBM: </a:t>
            </a:r>
            <a:r>
              <a:rPr lang="en" sz="1000" u="sng">
                <a:solidFill>
                  <a:schemeClr val="hlink"/>
                </a:solidFill>
                <a:hlinkClick r:id="rId2"/>
              </a:rPr>
              <a:t>https://www.ibm.com/think/topics/data-silos</a:t>
            </a:r>
            <a:endParaRPr sz="1000"/>
          </a:p>
          <a:p>
            <a:pPr indent="-292100" lvl="0" marL="457200" rtl="0" algn="l">
              <a:lnSpc>
                <a:spcPct val="100000"/>
              </a:lnSpc>
              <a:spcBef>
                <a:spcPts val="0"/>
              </a:spcBef>
              <a:spcAft>
                <a:spcPts val="0"/>
              </a:spcAft>
              <a:buSzPts val="1000"/>
              <a:buChar char="●"/>
            </a:pPr>
            <a:r>
              <a:rPr lang="en" sz="1000"/>
              <a:t>64% - Gartner - Percentage of tech execs report that talent shortages are the most significant barrier to the adoption of emerging technologies. Gartner Survey Shows Talent Shortages Are the Biggest Barrier to Emerging-Technology Adoption https://www.gartner.com/document-reader/document/4004264</a:t>
            </a:r>
            <a:endParaRPr sz="1000"/>
          </a:p>
          <a:p>
            <a:pPr indent="0" lvl="0" marL="457200" rtl="0" algn="l">
              <a:lnSpc>
                <a:spcPct val="100000"/>
              </a:lnSpc>
              <a:spcBef>
                <a:spcPts val="0"/>
              </a:spcBef>
              <a:spcAft>
                <a:spcPts val="0"/>
              </a:spcAft>
              <a:buNone/>
            </a:pPr>
            <a:r>
              <a:t/>
            </a:r>
            <a:endParaRPr sz="1000"/>
          </a:p>
        </p:txBody>
      </p:sp>
      <p:sp>
        <p:nvSpPr>
          <p:cNvPr id="397" name="Google Shape;397;g354e4cf6def_0_0:notes"/>
          <p:cNvSpPr txBox="1"/>
          <p:nvPr>
            <p:ph idx="12" type="sldNum"/>
          </p:nvPr>
        </p:nvSpPr>
        <p:spPr>
          <a:xfrm>
            <a:off x="3884613" y="8685213"/>
            <a:ext cx="2971800" cy="458700"/>
          </a:xfrm>
          <a:prstGeom prst="rect">
            <a:avLst/>
          </a:prstGeom>
          <a:noFill/>
          <a:ln>
            <a:noFill/>
          </a:ln>
        </p:spPr>
        <p:txBody>
          <a:bodyPr anchorCtr="0" anchor="b" bIns="53750" lIns="107525" spcFirstLastPara="1" rIns="107525" wrap="square" tIns="53750">
            <a:noAutofit/>
          </a:bodyPr>
          <a:lstStyle/>
          <a:p>
            <a:pPr indent="0" lvl="0" marL="0" marR="0" rtl="0" algn="r">
              <a:lnSpc>
                <a:spcPct val="100000"/>
              </a:lnSpc>
              <a:spcBef>
                <a:spcPts val="0"/>
              </a:spcBef>
              <a:spcAft>
                <a:spcPts val="0"/>
              </a:spcAft>
              <a:buSzPts val="1400"/>
              <a:buNone/>
            </a:pPr>
            <a:fld id="{00000000-1234-1234-1234-123412341234}" type="slidenum">
              <a:rPr lang="en"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54e4cf6def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354e4cf6def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54e4cf6def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54e4cf6def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Roboto"/>
                <a:ea typeface="Roboto"/>
                <a:cs typeface="Roboto"/>
                <a:sym typeface="Roboto"/>
              </a:rPr>
              <a:t>Sources:</a:t>
            </a:r>
            <a:br>
              <a:rPr lang="en" sz="1200">
                <a:solidFill>
                  <a:schemeClr val="dk1"/>
                </a:solidFill>
                <a:latin typeface="Roboto"/>
                <a:ea typeface="Roboto"/>
                <a:cs typeface="Roboto"/>
                <a:sym typeface="Roboto"/>
              </a:rPr>
            </a:b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99% - Jitterbit: </a:t>
            </a:r>
            <a:r>
              <a:rPr lang="en" sz="1200" u="sng">
                <a:solidFill>
                  <a:schemeClr val="hlink"/>
                </a:solidFill>
                <a:latin typeface="Roboto"/>
                <a:ea typeface="Roboto"/>
                <a:cs typeface="Roboto"/>
                <a:sym typeface="Roboto"/>
                <a:hlinkClick r:id="rId2"/>
              </a:rPr>
              <a:t>https://www.jitterbit.com/press-release/jitterbit-study-shows-growing-appetite-for-ai-automation-to-solve-data-divide/</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85% - Gartner: </a:t>
            </a:r>
            <a:r>
              <a:rPr lang="en" sz="1200" u="sng">
                <a:solidFill>
                  <a:schemeClr val="hlink"/>
                </a:solidFill>
                <a:latin typeface="Roboto"/>
                <a:ea typeface="Roboto"/>
                <a:cs typeface="Roboto"/>
                <a:sym typeface="Roboto"/>
                <a:hlinkClick r:id="rId3"/>
              </a:rPr>
              <a:t>https://venturebeat.com/ai/why-most-ai-implementations-fail-and-what-enterprises-can-do-to-beat-the-odds/</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31% - Jitterbit: </a:t>
            </a:r>
            <a:r>
              <a:rPr lang="en" sz="1200" u="sng">
                <a:solidFill>
                  <a:schemeClr val="hlink"/>
                </a:solidFill>
                <a:latin typeface="Roboto"/>
                <a:ea typeface="Roboto"/>
                <a:cs typeface="Roboto"/>
                <a:sym typeface="Roboto"/>
                <a:hlinkClick r:id="rId4"/>
              </a:rPr>
              <a:t>https://www.jitterbit.com/press-release/jitterbit-study-shows-growing-appetite-for-ai-automation-to-solve-data-divide/</a:t>
            </a:r>
            <a:endParaRPr sz="1200">
              <a:solidFill>
                <a:schemeClr val="dk1"/>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t/>
            </a:r>
            <a:endParaRPr sz="1200">
              <a:solidFill>
                <a:schemeClr val="dk1"/>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f6a63ae53d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f6a63ae53d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It’s a true </a:t>
            </a:r>
            <a:r>
              <a:rPr i="1" lang="en" sz="1200">
                <a:solidFill>
                  <a:srgbClr val="0E0F23"/>
                </a:solidFill>
                <a:latin typeface="Roboto"/>
                <a:ea typeface="Roboto"/>
                <a:cs typeface="Roboto"/>
                <a:sym typeface="Roboto"/>
              </a:rPr>
              <a:t>data divide.</a:t>
            </a:r>
            <a:endParaRPr i="1" sz="1200">
              <a:solidFill>
                <a:srgbClr val="0E0F23"/>
              </a:solidFill>
              <a:latin typeface="Roboto"/>
              <a:ea typeface="Roboto"/>
              <a:cs typeface="Roboto"/>
              <a:sym typeface="Roboto"/>
            </a:endParaRPr>
          </a:p>
          <a:p>
            <a:pPr indent="-304800" lvl="0" marL="457200" rtl="0" algn="l">
              <a:lnSpc>
                <a:spcPct val="150000"/>
              </a:lnSpc>
              <a:spcBef>
                <a:spcPts val="0"/>
              </a:spcBef>
              <a:spcAft>
                <a:spcPts val="0"/>
              </a:spcAft>
              <a:buClr>
                <a:srgbClr val="0E0F23"/>
              </a:buClr>
              <a:buSzPts val="1200"/>
              <a:buFont typeface="Roboto"/>
              <a:buChar char="●"/>
            </a:pPr>
            <a:r>
              <a:rPr lang="en" sz="1200">
                <a:solidFill>
                  <a:srgbClr val="0E0F23"/>
                </a:solidFill>
                <a:latin typeface="Roboto"/>
                <a:ea typeface="Roboto"/>
                <a:cs typeface="Roboto"/>
                <a:sym typeface="Roboto"/>
              </a:rPr>
              <a:t>How you bridge the data divide becomes important.</a:t>
            </a:r>
            <a:endParaRPr sz="1200">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1.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cSld name="CUSTOM">
    <p:bg>
      <p:bgPr>
        <a:solidFill>
          <a:srgbClr val="CFDDE5"/>
        </a:solidFill>
      </p:bgPr>
    </p:bg>
    <p:spTree>
      <p:nvGrpSpPr>
        <p:cNvPr id="10" name="Shape 10"/>
        <p:cNvGrpSpPr/>
        <p:nvPr/>
      </p:nvGrpSpPr>
      <p:grpSpPr>
        <a:xfrm>
          <a:off x="0" y="0"/>
          <a:ext cx="0" cy="0"/>
          <a:chOff x="0" y="0"/>
          <a:chExt cx="0" cy="0"/>
        </a:xfrm>
      </p:grpSpPr>
      <p:sp>
        <p:nvSpPr>
          <p:cNvPr id="11" name="Google Shape;11;p2"/>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3600"/>
              <a:buNone/>
              <a:defRPr sz="3600">
                <a:solidFill>
                  <a:srgbClr val="06384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 name="Google Shape;12;p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rgbClr val="063849"/>
                </a:solidFill>
              </a:defRPr>
            </a:lvl1pPr>
            <a:lvl2pPr lvl="1" algn="ctr">
              <a:buNone/>
              <a:defRPr>
                <a:solidFill>
                  <a:srgbClr val="063849"/>
                </a:solidFill>
              </a:defRPr>
            </a:lvl2pPr>
            <a:lvl3pPr lvl="2" algn="ctr">
              <a:buNone/>
              <a:defRPr>
                <a:solidFill>
                  <a:srgbClr val="063849"/>
                </a:solidFill>
              </a:defRPr>
            </a:lvl3pPr>
            <a:lvl4pPr lvl="3" algn="ctr">
              <a:buNone/>
              <a:defRPr>
                <a:solidFill>
                  <a:srgbClr val="063849"/>
                </a:solidFill>
              </a:defRPr>
            </a:lvl4pPr>
            <a:lvl5pPr lvl="4" algn="ctr">
              <a:buNone/>
              <a:defRPr>
                <a:solidFill>
                  <a:srgbClr val="063849"/>
                </a:solidFill>
              </a:defRPr>
            </a:lvl5pPr>
            <a:lvl6pPr lvl="5" algn="ctr">
              <a:buNone/>
              <a:defRPr>
                <a:solidFill>
                  <a:srgbClr val="063849"/>
                </a:solidFill>
              </a:defRPr>
            </a:lvl6pPr>
            <a:lvl7pPr lvl="6" algn="ctr">
              <a:buNone/>
              <a:defRPr>
                <a:solidFill>
                  <a:srgbClr val="063849"/>
                </a:solidFill>
              </a:defRPr>
            </a:lvl7pPr>
            <a:lvl8pPr lvl="7" algn="ctr">
              <a:buNone/>
              <a:defRPr>
                <a:solidFill>
                  <a:srgbClr val="063849"/>
                </a:solidFill>
              </a:defRPr>
            </a:lvl8pPr>
            <a:lvl9pPr lvl="8" algn="ctr">
              <a:buNone/>
              <a:defRPr>
                <a:solidFill>
                  <a:srgbClr val="063849"/>
                </a:solidFill>
              </a:defRPr>
            </a:lvl9pPr>
          </a:lstStyle>
          <a:p>
            <a:pPr indent="0" lvl="0" marL="0" rtl="0" algn="ctr">
              <a:spcBef>
                <a:spcPts val="0"/>
              </a:spcBef>
              <a:spcAft>
                <a:spcPts val="0"/>
              </a:spcAft>
              <a:buNone/>
            </a:pPr>
            <a:fld id="{00000000-1234-1234-1234-123412341234}" type="slidenum">
              <a:rPr lang="en"/>
              <a:t>‹#›</a:t>
            </a:fld>
            <a:endParaRPr/>
          </a:p>
        </p:txBody>
      </p:sp>
      <p:sp>
        <p:nvSpPr>
          <p:cNvPr id="13" name="Google Shape;13;p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14" name="Google Shape;14;p2"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15" name="Google Shape;15;p2"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Dark Matter">
  <p:cSld name="CUSTOM_1_1_1_1_1">
    <p:bg>
      <p:bgPr>
        <a:solidFill>
          <a:srgbClr val="063849"/>
        </a:solidFill>
      </p:bgPr>
    </p:bg>
    <p:spTree>
      <p:nvGrpSpPr>
        <p:cNvPr id="76" name="Shape 76"/>
        <p:cNvGrpSpPr/>
        <p:nvPr/>
      </p:nvGrpSpPr>
      <p:grpSpPr>
        <a:xfrm>
          <a:off x="0" y="0"/>
          <a:ext cx="0" cy="0"/>
          <a:chOff x="0" y="0"/>
          <a:chExt cx="0" cy="0"/>
        </a:xfrm>
      </p:grpSpPr>
      <p:pic>
        <p:nvPicPr>
          <p:cNvPr id="77" name="Google Shape;77;p11"/>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78" name="Google Shape;78;p11"/>
          <p:cNvSpPr txBox="1"/>
          <p:nvPr>
            <p:ph type="title"/>
          </p:nvPr>
        </p:nvSpPr>
        <p:spPr>
          <a:xfrm>
            <a:off x="755075" y="524263"/>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rgbClr val="FAF8FD"/>
              </a:buClr>
              <a:buSzPts val="2800"/>
              <a:buNone/>
              <a:defRPr sz="2800">
                <a:solidFill>
                  <a:srgbClr val="FAF8FD"/>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79" name="Google Shape;79;p1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
              <a:t>‹#›</a:t>
            </a:fld>
            <a:endParaRPr/>
          </a:p>
        </p:txBody>
      </p:sp>
      <p:sp>
        <p:nvSpPr>
          <p:cNvPr id="80" name="Google Shape;80;p11"/>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81" name="Google Shape;81;p11"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82" name="Google Shape;82;p11"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p:cSld name="CUSTOM_1_1_1_1_1_2">
    <p:bg>
      <p:bgPr>
        <a:solidFill>
          <a:srgbClr val="063849"/>
        </a:solidFill>
      </p:bgPr>
    </p:bg>
    <p:spTree>
      <p:nvGrpSpPr>
        <p:cNvPr id="83" name="Shape 83"/>
        <p:cNvGrpSpPr/>
        <p:nvPr/>
      </p:nvGrpSpPr>
      <p:grpSpPr>
        <a:xfrm>
          <a:off x="0" y="0"/>
          <a:ext cx="0" cy="0"/>
          <a:chOff x="0" y="0"/>
          <a:chExt cx="0" cy="0"/>
        </a:xfrm>
      </p:grpSpPr>
      <p:pic>
        <p:nvPicPr>
          <p:cNvPr id="84" name="Google Shape;84;p12"/>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85" name="Google Shape;85;p1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
              <a:t>‹#›</a:t>
            </a:fld>
            <a:endParaRPr/>
          </a:p>
        </p:txBody>
      </p:sp>
      <p:sp>
        <p:nvSpPr>
          <p:cNvPr id="86" name="Google Shape;86;p12"/>
          <p:cNvSpPr/>
          <p:nvPr>
            <p:ph idx="2" type="pic"/>
          </p:nvPr>
        </p:nvSpPr>
        <p:spPr>
          <a:xfrm>
            <a:off x="3114475" y="1567775"/>
            <a:ext cx="1645800" cy="1645800"/>
          </a:xfrm>
          <a:prstGeom prst="ellipse">
            <a:avLst/>
          </a:prstGeom>
          <a:noFill/>
          <a:ln cap="flat" cmpd="sng" w="19050">
            <a:solidFill>
              <a:schemeClr val="dk2"/>
            </a:solidFill>
            <a:prstDash val="solid"/>
            <a:round/>
            <a:headEnd len="sm" w="sm" type="none"/>
            <a:tailEnd len="sm" w="sm" type="none"/>
          </a:ln>
        </p:spPr>
      </p:sp>
      <p:sp>
        <p:nvSpPr>
          <p:cNvPr id="87" name="Google Shape;87;p12"/>
          <p:cNvSpPr/>
          <p:nvPr>
            <p:ph idx="3" type="pic"/>
          </p:nvPr>
        </p:nvSpPr>
        <p:spPr>
          <a:xfrm>
            <a:off x="6040550" y="1567775"/>
            <a:ext cx="1645800" cy="1645800"/>
          </a:xfrm>
          <a:prstGeom prst="ellipse">
            <a:avLst/>
          </a:prstGeom>
          <a:noFill/>
          <a:ln cap="flat" cmpd="sng" w="19050">
            <a:solidFill>
              <a:schemeClr val="dk2"/>
            </a:solidFill>
            <a:prstDash val="solid"/>
            <a:round/>
            <a:headEnd len="sm" w="sm" type="none"/>
            <a:tailEnd len="sm" w="sm" type="none"/>
          </a:ln>
        </p:spPr>
      </p:sp>
      <p:sp>
        <p:nvSpPr>
          <p:cNvPr id="88" name="Google Shape;88;p12"/>
          <p:cNvSpPr txBox="1"/>
          <p:nvPr>
            <p:ph idx="1" type="subTitle"/>
          </p:nvPr>
        </p:nvSpPr>
        <p:spPr>
          <a:xfrm>
            <a:off x="2794375" y="3422110"/>
            <a:ext cx="2286000" cy="5061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spcBef>
                <a:spcPts val="0"/>
              </a:spcBef>
              <a:spcAft>
                <a:spcPts val="0"/>
              </a:spcAft>
              <a:buClr>
                <a:schemeClr val="lt2"/>
              </a:buClr>
              <a:buSzPts val="1200"/>
              <a:buNone/>
              <a:defRPr b="1" sz="1200">
                <a:solidFill>
                  <a:schemeClr val="lt2"/>
                </a:solidFill>
              </a:defRPr>
            </a:lvl3pPr>
            <a:lvl4pPr lvl="3" algn="ctr">
              <a:spcBef>
                <a:spcPts val="0"/>
              </a:spcBef>
              <a:spcAft>
                <a:spcPts val="0"/>
              </a:spcAft>
              <a:buClr>
                <a:schemeClr val="lt2"/>
              </a:buClr>
              <a:buSzPts val="1200"/>
              <a:buNone/>
              <a:defRPr b="1" sz="1200">
                <a:solidFill>
                  <a:schemeClr val="lt2"/>
                </a:solidFill>
              </a:defRPr>
            </a:lvl4pPr>
            <a:lvl5pPr lvl="4" algn="ctr">
              <a:spcBef>
                <a:spcPts val="0"/>
              </a:spcBef>
              <a:spcAft>
                <a:spcPts val="0"/>
              </a:spcAft>
              <a:buClr>
                <a:schemeClr val="lt2"/>
              </a:buClr>
              <a:buSzPts val="1200"/>
              <a:buNone/>
              <a:defRPr b="1" sz="1200">
                <a:solidFill>
                  <a:schemeClr val="lt2"/>
                </a:solidFill>
              </a:defRPr>
            </a:lvl5pPr>
            <a:lvl6pPr lvl="5" algn="ctr">
              <a:spcBef>
                <a:spcPts val="0"/>
              </a:spcBef>
              <a:spcAft>
                <a:spcPts val="0"/>
              </a:spcAft>
              <a:buClr>
                <a:schemeClr val="lt2"/>
              </a:buClr>
              <a:buSzPts val="1200"/>
              <a:buNone/>
              <a:defRPr b="1" sz="1200">
                <a:solidFill>
                  <a:schemeClr val="lt2"/>
                </a:solidFill>
              </a:defRPr>
            </a:lvl6pPr>
            <a:lvl7pPr lvl="6" algn="ctr">
              <a:spcBef>
                <a:spcPts val="0"/>
              </a:spcBef>
              <a:spcAft>
                <a:spcPts val="0"/>
              </a:spcAft>
              <a:buClr>
                <a:schemeClr val="lt2"/>
              </a:buClr>
              <a:buSzPts val="1200"/>
              <a:buNone/>
              <a:defRPr b="1" sz="1200">
                <a:solidFill>
                  <a:schemeClr val="lt2"/>
                </a:solidFill>
              </a:defRPr>
            </a:lvl7pPr>
            <a:lvl8pPr lvl="7" algn="ctr">
              <a:spcBef>
                <a:spcPts val="0"/>
              </a:spcBef>
              <a:spcAft>
                <a:spcPts val="0"/>
              </a:spcAft>
              <a:buClr>
                <a:schemeClr val="lt2"/>
              </a:buClr>
              <a:buSzPts val="1200"/>
              <a:buNone/>
              <a:defRPr b="1" sz="1200">
                <a:solidFill>
                  <a:schemeClr val="lt2"/>
                </a:solidFill>
              </a:defRPr>
            </a:lvl8pPr>
            <a:lvl9pPr lvl="8" algn="ctr">
              <a:spcBef>
                <a:spcPts val="0"/>
              </a:spcBef>
              <a:spcAft>
                <a:spcPts val="0"/>
              </a:spcAft>
              <a:buClr>
                <a:schemeClr val="lt2"/>
              </a:buClr>
              <a:buSzPts val="1200"/>
              <a:buNone/>
              <a:defRPr b="1" sz="1200">
                <a:solidFill>
                  <a:schemeClr val="lt2"/>
                </a:solidFill>
              </a:defRPr>
            </a:lvl9pPr>
          </a:lstStyle>
          <a:p/>
        </p:txBody>
      </p:sp>
      <p:sp>
        <p:nvSpPr>
          <p:cNvPr id="89" name="Google Shape;89;p12"/>
          <p:cNvSpPr txBox="1"/>
          <p:nvPr>
            <p:ph idx="4" type="subTitle"/>
          </p:nvPr>
        </p:nvSpPr>
        <p:spPr>
          <a:xfrm>
            <a:off x="2794375" y="3638729"/>
            <a:ext cx="2286000" cy="4821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90" name="Google Shape;90;p12"/>
          <p:cNvSpPr txBox="1"/>
          <p:nvPr>
            <p:ph idx="5" type="subTitle"/>
          </p:nvPr>
        </p:nvSpPr>
        <p:spPr>
          <a:xfrm>
            <a:off x="5720450" y="3422100"/>
            <a:ext cx="2286000" cy="8814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lgn="ctr">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lgn="ctr">
              <a:spcBef>
                <a:spcPts val="0"/>
              </a:spcBef>
              <a:spcAft>
                <a:spcPts val="0"/>
              </a:spcAft>
              <a:buClr>
                <a:schemeClr val="lt2"/>
              </a:buClr>
              <a:buSzPts val="1200"/>
              <a:buNone/>
              <a:defRPr b="1" sz="1200">
                <a:solidFill>
                  <a:schemeClr val="lt2"/>
                </a:solidFill>
              </a:defRPr>
            </a:lvl3pPr>
            <a:lvl4pPr lvl="3" algn="ctr">
              <a:spcBef>
                <a:spcPts val="0"/>
              </a:spcBef>
              <a:spcAft>
                <a:spcPts val="0"/>
              </a:spcAft>
              <a:buClr>
                <a:schemeClr val="lt2"/>
              </a:buClr>
              <a:buSzPts val="1200"/>
              <a:buNone/>
              <a:defRPr b="1" sz="1200">
                <a:solidFill>
                  <a:schemeClr val="lt2"/>
                </a:solidFill>
              </a:defRPr>
            </a:lvl4pPr>
            <a:lvl5pPr lvl="4" algn="ctr">
              <a:spcBef>
                <a:spcPts val="0"/>
              </a:spcBef>
              <a:spcAft>
                <a:spcPts val="0"/>
              </a:spcAft>
              <a:buClr>
                <a:schemeClr val="lt2"/>
              </a:buClr>
              <a:buSzPts val="1200"/>
              <a:buNone/>
              <a:defRPr b="1" sz="1200">
                <a:solidFill>
                  <a:schemeClr val="lt2"/>
                </a:solidFill>
              </a:defRPr>
            </a:lvl5pPr>
            <a:lvl6pPr lvl="5" algn="ctr">
              <a:spcBef>
                <a:spcPts val="0"/>
              </a:spcBef>
              <a:spcAft>
                <a:spcPts val="0"/>
              </a:spcAft>
              <a:buClr>
                <a:schemeClr val="lt2"/>
              </a:buClr>
              <a:buSzPts val="1200"/>
              <a:buNone/>
              <a:defRPr b="1" sz="1200">
                <a:solidFill>
                  <a:schemeClr val="lt2"/>
                </a:solidFill>
              </a:defRPr>
            </a:lvl6pPr>
            <a:lvl7pPr lvl="6" algn="ctr">
              <a:spcBef>
                <a:spcPts val="0"/>
              </a:spcBef>
              <a:spcAft>
                <a:spcPts val="0"/>
              </a:spcAft>
              <a:buClr>
                <a:schemeClr val="lt2"/>
              </a:buClr>
              <a:buSzPts val="1200"/>
              <a:buNone/>
              <a:defRPr b="1" sz="1200">
                <a:solidFill>
                  <a:schemeClr val="lt2"/>
                </a:solidFill>
              </a:defRPr>
            </a:lvl7pPr>
            <a:lvl8pPr lvl="7" algn="ctr">
              <a:spcBef>
                <a:spcPts val="0"/>
              </a:spcBef>
              <a:spcAft>
                <a:spcPts val="0"/>
              </a:spcAft>
              <a:buClr>
                <a:schemeClr val="lt2"/>
              </a:buClr>
              <a:buSzPts val="1200"/>
              <a:buNone/>
              <a:defRPr b="1" sz="1200">
                <a:solidFill>
                  <a:schemeClr val="lt2"/>
                </a:solidFill>
              </a:defRPr>
            </a:lvl8pPr>
            <a:lvl9pPr lvl="8" algn="ctr">
              <a:spcBef>
                <a:spcPts val="0"/>
              </a:spcBef>
              <a:spcAft>
                <a:spcPts val="0"/>
              </a:spcAft>
              <a:buClr>
                <a:schemeClr val="lt2"/>
              </a:buClr>
              <a:buSzPts val="1200"/>
              <a:buNone/>
              <a:defRPr b="1" sz="1200">
                <a:solidFill>
                  <a:schemeClr val="lt2"/>
                </a:solidFill>
              </a:defRPr>
            </a:lvl9pPr>
          </a:lstStyle>
          <a:p/>
        </p:txBody>
      </p:sp>
      <p:sp>
        <p:nvSpPr>
          <p:cNvPr id="91" name="Google Shape;91;p12"/>
          <p:cNvSpPr txBox="1"/>
          <p:nvPr>
            <p:ph idx="6" type="subTitle"/>
          </p:nvPr>
        </p:nvSpPr>
        <p:spPr>
          <a:xfrm>
            <a:off x="5720450" y="3638729"/>
            <a:ext cx="2286000" cy="8394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92" name="Google Shape;92;p12"/>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None/>
            </a:pPr>
            <a:r>
              <a:rPr lang="en" sz="2000">
                <a:solidFill>
                  <a:srgbClr val="FF6529"/>
                </a:solidFill>
                <a:latin typeface="Roboto Slab Medium"/>
                <a:ea typeface="Roboto Slab Medium"/>
                <a:cs typeface="Roboto Slab Medium"/>
                <a:sym typeface="Roboto Slab Medium"/>
              </a:rPr>
              <a:t>Meet the speakers</a:t>
            </a:r>
            <a:endParaRPr sz="2000">
              <a:solidFill>
                <a:srgbClr val="FF6529"/>
              </a:solidFill>
              <a:latin typeface="Roboto Slab Medium"/>
              <a:ea typeface="Roboto Slab Medium"/>
              <a:cs typeface="Roboto Slab Medium"/>
              <a:sym typeface="Roboto Slab Medium"/>
            </a:endParaRPr>
          </a:p>
        </p:txBody>
      </p:sp>
      <p:sp>
        <p:nvSpPr>
          <p:cNvPr id="93" name="Google Shape;93;p12"/>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94" name="Google Shape;94;p12"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95" name="Google Shape;95;p12"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 intro 1 1">
  <p:cSld name="CUSTOM_1_1_1_1_1_2_1">
    <p:bg>
      <p:bgPr>
        <a:solidFill>
          <a:srgbClr val="063849"/>
        </a:solidFill>
      </p:bgPr>
    </p:bg>
    <p:spTree>
      <p:nvGrpSpPr>
        <p:cNvPr id="96" name="Shape 96"/>
        <p:cNvGrpSpPr/>
        <p:nvPr/>
      </p:nvGrpSpPr>
      <p:grpSpPr>
        <a:xfrm>
          <a:off x="0" y="0"/>
          <a:ext cx="0" cy="0"/>
          <a:chOff x="0" y="0"/>
          <a:chExt cx="0" cy="0"/>
        </a:xfrm>
      </p:grpSpPr>
      <p:pic>
        <p:nvPicPr>
          <p:cNvPr id="97" name="Google Shape;97;p13"/>
          <p:cNvPicPr preferRelativeResize="0"/>
          <p:nvPr/>
        </p:nvPicPr>
        <p:blipFill rotWithShape="1">
          <a:blip r:embed="rId2">
            <a:alphaModFix amt="12000"/>
          </a:blip>
          <a:srcRect b="0" l="0" r="0" t="0"/>
          <a:stretch/>
        </p:blipFill>
        <p:spPr>
          <a:xfrm>
            <a:off x="3505561" y="0"/>
            <a:ext cx="5638428" cy="5143499"/>
          </a:xfrm>
          <a:prstGeom prst="rect">
            <a:avLst/>
          </a:prstGeom>
          <a:noFill/>
          <a:ln>
            <a:noFill/>
          </a:ln>
        </p:spPr>
      </p:pic>
      <p:sp>
        <p:nvSpPr>
          <p:cNvPr id="98" name="Google Shape;98;p1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
              <a:t>‹#›</a:t>
            </a:fld>
            <a:endParaRPr/>
          </a:p>
        </p:txBody>
      </p:sp>
      <p:sp>
        <p:nvSpPr>
          <p:cNvPr id="99" name="Google Shape;99;p13"/>
          <p:cNvSpPr/>
          <p:nvPr>
            <p:ph idx="2" type="pic"/>
          </p:nvPr>
        </p:nvSpPr>
        <p:spPr>
          <a:xfrm>
            <a:off x="2715882" y="1741900"/>
            <a:ext cx="1371600" cy="1371600"/>
          </a:xfrm>
          <a:prstGeom prst="ellipse">
            <a:avLst/>
          </a:prstGeom>
          <a:noFill/>
          <a:ln cap="flat" cmpd="sng" w="19050">
            <a:solidFill>
              <a:schemeClr val="dk2"/>
            </a:solidFill>
            <a:prstDash val="solid"/>
            <a:round/>
            <a:headEnd len="sm" w="sm" type="none"/>
            <a:tailEnd len="sm" w="sm" type="none"/>
          </a:ln>
        </p:spPr>
      </p:sp>
      <p:sp>
        <p:nvSpPr>
          <p:cNvPr id="100" name="Google Shape;100;p13"/>
          <p:cNvSpPr txBox="1"/>
          <p:nvPr/>
        </p:nvSpPr>
        <p:spPr>
          <a:xfrm>
            <a:off x="914400" y="2325475"/>
            <a:ext cx="1267200" cy="492600"/>
          </a:xfrm>
          <a:prstGeom prst="rect">
            <a:avLst/>
          </a:prstGeom>
          <a:noFill/>
          <a:ln>
            <a:noFill/>
          </a:ln>
        </p:spPr>
        <p:txBody>
          <a:bodyPr anchorCtr="0" anchor="ctr" bIns="0" lIns="0" spcFirstLastPara="1" rIns="0" wrap="square" tIns="0">
            <a:spAutoFit/>
          </a:bodyPr>
          <a:lstStyle/>
          <a:p>
            <a:pPr indent="0" lvl="0" marL="0" rtl="0" algn="l">
              <a:lnSpc>
                <a:spcPct val="80000"/>
              </a:lnSpc>
              <a:spcBef>
                <a:spcPts val="0"/>
              </a:spcBef>
              <a:spcAft>
                <a:spcPts val="0"/>
              </a:spcAft>
              <a:buNone/>
            </a:pPr>
            <a:r>
              <a:rPr lang="en" sz="2000">
                <a:solidFill>
                  <a:srgbClr val="FF6529"/>
                </a:solidFill>
                <a:latin typeface="Roboto Slab Medium"/>
                <a:ea typeface="Roboto Slab Medium"/>
                <a:cs typeface="Roboto Slab Medium"/>
                <a:sym typeface="Roboto Slab Medium"/>
              </a:rPr>
              <a:t>Meet the speakers</a:t>
            </a:r>
            <a:endParaRPr sz="2000">
              <a:solidFill>
                <a:srgbClr val="FF6529"/>
              </a:solidFill>
              <a:latin typeface="Roboto Slab Medium"/>
              <a:ea typeface="Roboto Slab Medium"/>
              <a:cs typeface="Roboto Slab Medium"/>
              <a:sym typeface="Roboto Slab Medium"/>
            </a:endParaRPr>
          </a:p>
        </p:txBody>
      </p:sp>
      <p:sp>
        <p:nvSpPr>
          <p:cNvPr id="101" name="Google Shape;101;p13"/>
          <p:cNvSpPr/>
          <p:nvPr>
            <p:ph idx="3" type="pic"/>
          </p:nvPr>
        </p:nvSpPr>
        <p:spPr>
          <a:xfrm>
            <a:off x="4870791" y="1741900"/>
            <a:ext cx="1371600" cy="1371600"/>
          </a:xfrm>
          <a:prstGeom prst="ellipse">
            <a:avLst/>
          </a:prstGeom>
          <a:noFill/>
          <a:ln cap="flat" cmpd="sng" w="19050">
            <a:solidFill>
              <a:schemeClr val="dk2"/>
            </a:solidFill>
            <a:prstDash val="solid"/>
            <a:round/>
            <a:headEnd len="sm" w="sm" type="none"/>
            <a:tailEnd len="sm" w="sm" type="none"/>
          </a:ln>
        </p:spPr>
      </p:sp>
      <p:sp>
        <p:nvSpPr>
          <p:cNvPr id="102" name="Google Shape;102;p13"/>
          <p:cNvSpPr txBox="1"/>
          <p:nvPr>
            <p:ph idx="1" type="subTitle"/>
          </p:nvPr>
        </p:nvSpPr>
        <p:spPr>
          <a:xfrm>
            <a:off x="2487282" y="3340210"/>
            <a:ext cx="1828800" cy="4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103" name="Google Shape;103;p13"/>
          <p:cNvSpPr txBox="1"/>
          <p:nvPr>
            <p:ph idx="4" type="subTitle"/>
          </p:nvPr>
        </p:nvSpPr>
        <p:spPr>
          <a:xfrm>
            <a:off x="2487282" y="3556829"/>
            <a:ext cx="1828800" cy="3876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104" name="Google Shape;104;p13"/>
          <p:cNvSpPr txBox="1"/>
          <p:nvPr>
            <p:ph idx="5" type="subTitle"/>
          </p:nvPr>
        </p:nvSpPr>
        <p:spPr>
          <a:xfrm>
            <a:off x="4642188" y="3340200"/>
            <a:ext cx="1828800" cy="7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105" name="Google Shape;105;p13"/>
          <p:cNvSpPr txBox="1"/>
          <p:nvPr>
            <p:ph idx="6" type="subTitle"/>
          </p:nvPr>
        </p:nvSpPr>
        <p:spPr>
          <a:xfrm>
            <a:off x="4642188" y="3556829"/>
            <a:ext cx="1828800" cy="6729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106" name="Google Shape;106;p13"/>
          <p:cNvSpPr/>
          <p:nvPr>
            <p:ph idx="7" type="pic"/>
          </p:nvPr>
        </p:nvSpPr>
        <p:spPr>
          <a:xfrm>
            <a:off x="7025700" y="1741900"/>
            <a:ext cx="1371600" cy="1371600"/>
          </a:xfrm>
          <a:prstGeom prst="ellipse">
            <a:avLst/>
          </a:prstGeom>
          <a:noFill/>
          <a:ln cap="flat" cmpd="sng" w="19050">
            <a:solidFill>
              <a:schemeClr val="dk2"/>
            </a:solidFill>
            <a:prstDash val="solid"/>
            <a:round/>
            <a:headEnd len="sm" w="sm" type="none"/>
            <a:tailEnd len="sm" w="sm" type="none"/>
          </a:ln>
        </p:spPr>
      </p:sp>
      <p:sp>
        <p:nvSpPr>
          <p:cNvPr id="107" name="Google Shape;107;p13"/>
          <p:cNvSpPr txBox="1"/>
          <p:nvPr>
            <p:ph idx="8" type="subTitle"/>
          </p:nvPr>
        </p:nvSpPr>
        <p:spPr>
          <a:xfrm>
            <a:off x="6797100" y="3340200"/>
            <a:ext cx="1828800" cy="702300"/>
          </a:xfrm>
          <a:prstGeom prst="rect">
            <a:avLst/>
          </a:prstGeom>
        </p:spPr>
        <p:txBody>
          <a:bodyPr anchorCtr="0" anchor="t" bIns="0" lIns="0" spcFirstLastPara="1" rIns="0" wrap="square" tIns="0">
            <a:spAutoFit/>
          </a:bodyPr>
          <a:lstStyle>
            <a:lvl1pPr lvl="0"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1pPr>
            <a:lvl2pPr lvl="1" algn="ctr">
              <a:spcBef>
                <a:spcPts val="0"/>
              </a:spcBef>
              <a:spcAft>
                <a:spcPts val="0"/>
              </a:spcAft>
              <a:buClr>
                <a:schemeClr val="lt2"/>
              </a:buClr>
              <a:buSzPts val="1000"/>
              <a:buFont typeface="Roboto"/>
              <a:buNone/>
              <a:defRPr b="1" sz="1000">
                <a:solidFill>
                  <a:schemeClr val="lt2"/>
                </a:solidFill>
                <a:latin typeface="Roboto"/>
                <a:ea typeface="Roboto"/>
                <a:cs typeface="Roboto"/>
                <a:sym typeface="Roboto"/>
              </a:defRPr>
            </a:lvl2pPr>
            <a:lvl3pPr lvl="2" algn="ctr">
              <a:spcBef>
                <a:spcPts val="0"/>
              </a:spcBef>
              <a:spcAft>
                <a:spcPts val="0"/>
              </a:spcAft>
              <a:buClr>
                <a:schemeClr val="lt2"/>
              </a:buClr>
              <a:buSzPts val="1000"/>
              <a:buNone/>
              <a:defRPr b="1">
                <a:solidFill>
                  <a:schemeClr val="lt2"/>
                </a:solidFill>
              </a:defRPr>
            </a:lvl3pPr>
            <a:lvl4pPr lvl="3" algn="ctr">
              <a:spcBef>
                <a:spcPts val="0"/>
              </a:spcBef>
              <a:spcAft>
                <a:spcPts val="0"/>
              </a:spcAft>
              <a:buClr>
                <a:schemeClr val="lt2"/>
              </a:buClr>
              <a:buSzPts val="1000"/>
              <a:buNone/>
              <a:defRPr b="1">
                <a:solidFill>
                  <a:schemeClr val="lt2"/>
                </a:solidFill>
              </a:defRPr>
            </a:lvl4pPr>
            <a:lvl5pPr lvl="4" algn="ctr">
              <a:spcBef>
                <a:spcPts val="0"/>
              </a:spcBef>
              <a:spcAft>
                <a:spcPts val="0"/>
              </a:spcAft>
              <a:buClr>
                <a:schemeClr val="lt2"/>
              </a:buClr>
              <a:buSzPts val="1000"/>
              <a:buNone/>
              <a:defRPr b="1">
                <a:solidFill>
                  <a:schemeClr val="lt2"/>
                </a:solidFill>
              </a:defRPr>
            </a:lvl5pPr>
            <a:lvl6pPr lvl="5" algn="ctr">
              <a:spcBef>
                <a:spcPts val="0"/>
              </a:spcBef>
              <a:spcAft>
                <a:spcPts val="0"/>
              </a:spcAft>
              <a:buClr>
                <a:schemeClr val="lt2"/>
              </a:buClr>
              <a:buSzPts val="1000"/>
              <a:buNone/>
              <a:defRPr b="1">
                <a:solidFill>
                  <a:schemeClr val="lt2"/>
                </a:solidFill>
              </a:defRPr>
            </a:lvl6pPr>
            <a:lvl7pPr lvl="6" algn="ctr">
              <a:spcBef>
                <a:spcPts val="0"/>
              </a:spcBef>
              <a:spcAft>
                <a:spcPts val="0"/>
              </a:spcAft>
              <a:buClr>
                <a:schemeClr val="lt2"/>
              </a:buClr>
              <a:buSzPts val="1000"/>
              <a:buNone/>
              <a:defRPr b="1">
                <a:solidFill>
                  <a:schemeClr val="lt2"/>
                </a:solidFill>
              </a:defRPr>
            </a:lvl7pPr>
            <a:lvl8pPr lvl="7" algn="ctr">
              <a:spcBef>
                <a:spcPts val="0"/>
              </a:spcBef>
              <a:spcAft>
                <a:spcPts val="0"/>
              </a:spcAft>
              <a:buClr>
                <a:schemeClr val="lt2"/>
              </a:buClr>
              <a:buSzPts val="1000"/>
              <a:buNone/>
              <a:defRPr b="1">
                <a:solidFill>
                  <a:schemeClr val="lt2"/>
                </a:solidFill>
              </a:defRPr>
            </a:lvl8pPr>
            <a:lvl9pPr lvl="8" algn="ctr">
              <a:spcBef>
                <a:spcPts val="0"/>
              </a:spcBef>
              <a:spcAft>
                <a:spcPts val="0"/>
              </a:spcAft>
              <a:buClr>
                <a:schemeClr val="lt2"/>
              </a:buClr>
              <a:buSzPts val="1000"/>
              <a:buNone/>
              <a:defRPr b="1">
                <a:solidFill>
                  <a:schemeClr val="lt2"/>
                </a:solidFill>
              </a:defRPr>
            </a:lvl9pPr>
          </a:lstStyle>
          <a:p/>
        </p:txBody>
      </p:sp>
      <p:sp>
        <p:nvSpPr>
          <p:cNvPr id="108" name="Google Shape;108;p13"/>
          <p:cNvSpPr txBox="1"/>
          <p:nvPr>
            <p:ph idx="9" type="subTitle"/>
          </p:nvPr>
        </p:nvSpPr>
        <p:spPr>
          <a:xfrm>
            <a:off x="6797100" y="3556829"/>
            <a:ext cx="1828800" cy="672900"/>
          </a:xfrm>
          <a:prstGeom prst="rect">
            <a:avLst/>
          </a:prstGeom>
        </p:spPr>
        <p:txBody>
          <a:bodyPr anchorCtr="0" anchor="t" bIns="0" lIns="0" spcFirstLastPara="1" rIns="0" wrap="square" tIns="0">
            <a:spAutoFit/>
          </a:bodyPr>
          <a:lstStyle>
            <a:lvl1pPr lvl="0" algn="ctr">
              <a:lnSpc>
                <a:spcPct val="100000"/>
              </a:lnSpc>
              <a:spcBef>
                <a:spcPts val="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1pPr>
            <a:lvl2pPr lvl="1"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2pPr>
            <a:lvl3pPr lvl="2"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3pPr>
            <a:lvl4pPr lvl="3"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4pPr>
            <a:lvl5pPr lvl="4"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5pPr>
            <a:lvl6pPr lvl="5"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6pPr>
            <a:lvl7pPr lvl="6"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7pPr>
            <a:lvl8pPr lvl="7" algn="ctr">
              <a:lnSpc>
                <a:spcPct val="100000"/>
              </a:lnSpc>
              <a:spcBef>
                <a:spcPts val="300"/>
              </a:spcBef>
              <a:spcAft>
                <a:spcPts val="0"/>
              </a:spcAft>
              <a:buClr>
                <a:schemeClr val="accent1"/>
              </a:buClr>
              <a:buSzPts val="800"/>
              <a:buFont typeface="Roboto Slab"/>
              <a:buNone/>
              <a:defRPr sz="800">
                <a:solidFill>
                  <a:schemeClr val="accent1"/>
                </a:solidFill>
                <a:latin typeface="Roboto Slab"/>
                <a:ea typeface="Roboto Slab"/>
                <a:cs typeface="Roboto Slab"/>
                <a:sym typeface="Roboto Slab"/>
              </a:defRPr>
            </a:lvl8pPr>
            <a:lvl9pPr lvl="8" algn="ctr">
              <a:lnSpc>
                <a:spcPct val="100000"/>
              </a:lnSpc>
              <a:spcBef>
                <a:spcPts val="300"/>
              </a:spcBef>
              <a:spcAft>
                <a:spcPts val="300"/>
              </a:spcAft>
              <a:buClr>
                <a:schemeClr val="accent1"/>
              </a:buClr>
              <a:buSzPts val="800"/>
              <a:buFont typeface="Roboto Slab"/>
              <a:buNone/>
              <a:defRPr sz="800">
                <a:solidFill>
                  <a:schemeClr val="accent1"/>
                </a:solidFill>
                <a:latin typeface="Roboto Slab"/>
                <a:ea typeface="Roboto Slab"/>
                <a:cs typeface="Roboto Slab"/>
                <a:sym typeface="Roboto Slab"/>
              </a:defRPr>
            </a:lvl9pPr>
          </a:lstStyle>
          <a:p/>
        </p:txBody>
      </p:sp>
      <p:sp>
        <p:nvSpPr>
          <p:cNvPr id="109" name="Google Shape;109;p13"/>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110" name="Google Shape;110;p13"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111" name="Google Shape;111;p13"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olar Flare">
  <p:cSld name="CUSTOM_1_1_1_1_1_1">
    <p:bg>
      <p:bgPr>
        <a:solidFill>
          <a:srgbClr val="FF6529"/>
        </a:solidFill>
      </p:bgPr>
    </p:bg>
    <p:spTree>
      <p:nvGrpSpPr>
        <p:cNvPr id="112" name="Shape 112"/>
        <p:cNvGrpSpPr/>
        <p:nvPr/>
      </p:nvGrpSpPr>
      <p:grpSpPr>
        <a:xfrm>
          <a:off x="0" y="0"/>
          <a:ext cx="0" cy="0"/>
          <a:chOff x="0" y="0"/>
          <a:chExt cx="0" cy="0"/>
        </a:xfrm>
      </p:grpSpPr>
      <p:pic>
        <p:nvPicPr>
          <p:cNvPr id="113" name="Google Shape;113;p14"/>
          <p:cNvPicPr preferRelativeResize="0"/>
          <p:nvPr/>
        </p:nvPicPr>
        <p:blipFill rotWithShape="1">
          <a:blip r:embed="rId2">
            <a:alphaModFix/>
          </a:blip>
          <a:srcRect b="0" l="0" r="0" t="0"/>
          <a:stretch/>
        </p:blipFill>
        <p:spPr>
          <a:xfrm>
            <a:off x="3487911" y="0"/>
            <a:ext cx="5638428" cy="5143499"/>
          </a:xfrm>
          <a:prstGeom prst="rect">
            <a:avLst/>
          </a:prstGeom>
          <a:noFill/>
          <a:ln>
            <a:noFill/>
          </a:ln>
        </p:spPr>
      </p:pic>
      <p:sp>
        <p:nvSpPr>
          <p:cNvPr id="114" name="Google Shape;114;p14"/>
          <p:cNvSpPr/>
          <p:nvPr/>
        </p:nvSpPr>
        <p:spPr>
          <a:xfrm>
            <a:off x="258425" y="4821575"/>
            <a:ext cx="2687700" cy="321900"/>
          </a:xfrm>
          <a:prstGeom prst="rect">
            <a:avLst/>
          </a:prstGeom>
          <a:solidFill>
            <a:srgbClr val="FF652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15" name="Google Shape;115;p14"/>
          <p:cNvSpPr txBox="1"/>
          <p:nvPr>
            <p:ph type="title"/>
          </p:nvPr>
        </p:nvSpPr>
        <p:spPr>
          <a:xfrm>
            <a:off x="755075" y="524263"/>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116" name="Google Shape;116;p1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
              <a:t>‹#›</a:t>
            </a:fld>
            <a:endParaRPr/>
          </a:p>
        </p:txBody>
      </p:sp>
      <p:sp>
        <p:nvSpPr>
          <p:cNvPr id="117" name="Google Shape;117;p14"/>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sp>
        <p:nvSpPr>
          <p:cNvPr id="118" name="Google Shape;118;p14"/>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119" name="Google Shape;119;p14" title="JB Light with Bar.png"/>
          <p:cNvPicPr preferRelativeResize="0"/>
          <p:nvPr/>
        </p:nvPicPr>
        <p:blipFill rotWithShape="1">
          <a:blip r:embed="rId3">
            <a:alphaModFix/>
          </a:blip>
          <a:srcRect b="0" l="94638" r="0" t="0"/>
          <a:stretch/>
        </p:blipFill>
        <p:spPr>
          <a:xfrm>
            <a:off x="7773476" y="4887350"/>
            <a:ext cx="44651" cy="155500"/>
          </a:xfrm>
          <a:prstGeom prst="rect">
            <a:avLst/>
          </a:prstGeom>
          <a:noFill/>
          <a:ln>
            <a:noFill/>
          </a:ln>
        </p:spPr>
      </p:pic>
      <p:pic>
        <p:nvPicPr>
          <p:cNvPr id="120" name="Google Shape;120;p14"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grpSp>
        <p:nvGrpSpPr>
          <p:cNvPr id="121" name="Google Shape;121;p14"/>
          <p:cNvGrpSpPr/>
          <p:nvPr/>
        </p:nvGrpSpPr>
        <p:grpSpPr>
          <a:xfrm>
            <a:off x="6988250" y="4891138"/>
            <a:ext cx="742747" cy="148544"/>
            <a:chOff x="3424807" y="1107551"/>
            <a:chExt cx="4067616" cy="826163"/>
          </a:xfrm>
        </p:grpSpPr>
        <p:sp>
          <p:nvSpPr>
            <p:cNvPr id="122" name="Google Shape;122;p14"/>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3" name="Google Shape;123;p14"/>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4" name="Google Shape;124;p14"/>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5" name="Google Shape;125;p14"/>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6" name="Google Shape;126;p14"/>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chemeClr val="l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7" name="Google Shape;127;p14"/>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8" name="Google Shape;128;p14"/>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29" name="Google Shape;129;p14"/>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0" name="Google Shape;130;p14"/>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efault" type="secHead">
  <p:cSld name="SECTION_HEADER">
    <p:bg>
      <p:bgPr>
        <a:solidFill>
          <a:srgbClr val="063849"/>
        </a:solidFill>
      </p:bgPr>
    </p:bg>
    <p:spTree>
      <p:nvGrpSpPr>
        <p:cNvPr id="131" name="Shape 131"/>
        <p:cNvGrpSpPr/>
        <p:nvPr/>
      </p:nvGrpSpPr>
      <p:grpSpPr>
        <a:xfrm>
          <a:off x="0" y="0"/>
          <a:ext cx="0" cy="0"/>
          <a:chOff x="0" y="0"/>
          <a:chExt cx="0" cy="0"/>
        </a:xfrm>
      </p:grpSpPr>
      <p:pic>
        <p:nvPicPr>
          <p:cNvPr id="132" name="Google Shape;132;p15"/>
          <p:cNvPicPr preferRelativeResize="0"/>
          <p:nvPr/>
        </p:nvPicPr>
        <p:blipFill rotWithShape="1">
          <a:blip r:embed="rId2">
            <a:alphaModFix/>
          </a:blip>
          <a:srcRect b="6524" l="0" r="0" t="0"/>
          <a:stretch/>
        </p:blipFill>
        <p:spPr>
          <a:xfrm>
            <a:off x="3585225" y="335450"/>
            <a:ext cx="5558774" cy="4808051"/>
          </a:xfrm>
          <a:prstGeom prst="rect">
            <a:avLst/>
          </a:prstGeom>
          <a:noFill/>
          <a:ln>
            <a:noFill/>
          </a:ln>
        </p:spPr>
      </p:pic>
      <p:sp>
        <p:nvSpPr>
          <p:cNvPr id="133" name="Google Shape;133;p15"/>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34" name="Google Shape;134;p15"/>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1400"/>
              <a:buFont typeface="Roboto"/>
              <a:buNone/>
              <a:defRPr>
                <a:solidFill>
                  <a:srgbClr val="FF6529"/>
                </a:solidFill>
                <a:latin typeface="Roboto"/>
                <a:ea typeface="Roboto"/>
                <a:cs typeface="Roboto"/>
                <a:sym typeface="Roboto"/>
              </a:defRPr>
            </a:lvl1pPr>
            <a:lvl2pPr lvl="1">
              <a:spcBef>
                <a:spcPts val="0"/>
              </a:spcBef>
              <a:spcAft>
                <a:spcPts val="0"/>
              </a:spcAft>
              <a:buClr>
                <a:srgbClr val="FF6529"/>
              </a:buClr>
              <a:buSzPts val="1200"/>
              <a:buNone/>
              <a:defRPr>
                <a:solidFill>
                  <a:srgbClr val="FF6529"/>
                </a:solidFill>
              </a:defRPr>
            </a:lvl2pPr>
            <a:lvl3pPr lvl="2">
              <a:spcBef>
                <a:spcPts val="0"/>
              </a:spcBef>
              <a:spcAft>
                <a:spcPts val="0"/>
              </a:spcAft>
              <a:buClr>
                <a:srgbClr val="FF6529"/>
              </a:buClr>
              <a:buSzPts val="1000"/>
              <a:buNone/>
              <a:defRPr>
                <a:solidFill>
                  <a:srgbClr val="FF6529"/>
                </a:solidFill>
              </a:defRPr>
            </a:lvl3pPr>
            <a:lvl4pPr lvl="3">
              <a:spcBef>
                <a:spcPts val="0"/>
              </a:spcBef>
              <a:spcAft>
                <a:spcPts val="0"/>
              </a:spcAft>
              <a:buClr>
                <a:srgbClr val="FF6529"/>
              </a:buClr>
              <a:buSzPts val="1000"/>
              <a:buNone/>
              <a:defRPr>
                <a:solidFill>
                  <a:srgbClr val="FF6529"/>
                </a:solidFill>
              </a:defRPr>
            </a:lvl4pPr>
            <a:lvl5pPr lvl="4">
              <a:spcBef>
                <a:spcPts val="0"/>
              </a:spcBef>
              <a:spcAft>
                <a:spcPts val="0"/>
              </a:spcAft>
              <a:buClr>
                <a:srgbClr val="FF6529"/>
              </a:buClr>
              <a:buSzPts val="1000"/>
              <a:buNone/>
              <a:defRPr>
                <a:solidFill>
                  <a:srgbClr val="FF6529"/>
                </a:solidFill>
              </a:defRPr>
            </a:lvl5pPr>
            <a:lvl6pPr lvl="5">
              <a:spcBef>
                <a:spcPts val="0"/>
              </a:spcBef>
              <a:spcAft>
                <a:spcPts val="0"/>
              </a:spcAft>
              <a:buClr>
                <a:srgbClr val="FF6529"/>
              </a:buClr>
              <a:buSzPts val="1000"/>
              <a:buNone/>
              <a:defRPr>
                <a:solidFill>
                  <a:srgbClr val="FF6529"/>
                </a:solidFill>
              </a:defRPr>
            </a:lvl6pPr>
            <a:lvl7pPr lvl="6">
              <a:spcBef>
                <a:spcPts val="0"/>
              </a:spcBef>
              <a:spcAft>
                <a:spcPts val="0"/>
              </a:spcAft>
              <a:buClr>
                <a:srgbClr val="FF6529"/>
              </a:buClr>
              <a:buSzPts val="1000"/>
              <a:buNone/>
              <a:defRPr>
                <a:solidFill>
                  <a:srgbClr val="FF6529"/>
                </a:solidFill>
              </a:defRPr>
            </a:lvl7pPr>
            <a:lvl8pPr lvl="7">
              <a:spcBef>
                <a:spcPts val="0"/>
              </a:spcBef>
              <a:spcAft>
                <a:spcPts val="0"/>
              </a:spcAft>
              <a:buClr>
                <a:srgbClr val="FF6529"/>
              </a:buClr>
              <a:buSzPts val="1000"/>
              <a:buNone/>
              <a:defRPr>
                <a:solidFill>
                  <a:srgbClr val="FF6529"/>
                </a:solidFill>
              </a:defRPr>
            </a:lvl8pPr>
            <a:lvl9pPr lvl="8">
              <a:spcBef>
                <a:spcPts val="0"/>
              </a:spcBef>
              <a:spcAft>
                <a:spcPts val="0"/>
              </a:spcAft>
              <a:buClr>
                <a:srgbClr val="FF6529"/>
              </a:buClr>
              <a:buSzPts val="1000"/>
              <a:buNone/>
              <a:defRPr>
                <a:solidFill>
                  <a:srgbClr val="FF6529"/>
                </a:solidFill>
              </a:defRPr>
            </a:lvl9pPr>
          </a:lstStyle>
          <a:p/>
        </p:txBody>
      </p:sp>
      <p:sp>
        <p:nvSpPr>
          <p:cNvPr id="135" name="Google Shape;135;p15"/>
          <p:cNvSpPr txBox="1"/>
          <p:nvPr/>
        </p:nvSpPr>
        <p:spPr>
          <a:xfrm>
            <a:off x="1959975" y="3821375"/>
            <a:ext cx="33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063849"/>
              </a:solidFill>
              <a:latin typeface="Roboto Light"/>
              <a:ea typeface="Roboto Light"/>
              <a:cs typeface="Roboto Light"/>
              <a:sym typeface="Roboto Light"/>
            </a:endParaRPr>
          </a:p>
        </p:txBody>
      </p:sp>
      <p:sp>
        <p:nvSpPr>
          <p:cNvPr id="136" name="Google Shape;136;p15"/>
          <p:cNvSpPr/>
          <p:nvPr/>
        </p:nvSpPr>
        <p:spPr>
          <a:xfrm>
            <a:off x="0" y="150"/>
            <a:ext cx="9144000" cy="365700"/>
          </a:xfrm>
          <a:prstGeom prst="rect">
            <a:avLst/>
          </a:prstGeom>
          <a:solidFill>
            <a:schemeClr val="lt1"/>
          </a:solidFill>
          <a:ln>
            <a:noFill/>
          </a:ln>
        </p:spPr>
        <p:txBody>
          <a:bodyPr anchorCtr="0" anchor="ctr" bIns="91425" lIns="91425" spcFirstLastPara="1" rIns="91425" wrap="square" tIns="91425">
            <a:noAutofit/>
          </a:bodyPr>
          <a:lstStyle/>
          <a:p>
            <a:pPr indent="0" lvl="0" marL="1371600" rtl="0" algn="ctr">
              <a:spcBef>
                <a:spcPts val="0"/>
              </a:spcBef>
              <a:spcAft>
                <a:spcPts val="0"/>
              </a:spcAft>
              <a:buNone/>
            </a:pPr>
            <a:r>
              <a:t/>
            </a:r>
            <a:endParaRPr>
              <a:latin typeface="Roboto Light"/>
              <a:ea typeface="Roboto Light"/>
              <a:cs typeface="Roboto Light"/>
              <a:sym typeface="Roboto Light"/>
            </a:endParaRPr>
          </a:p>
        </p:txBody>
      </p:sp>
      <p:pic>
        <p:nvPicPr>
          <p:cNvPr id="137" name="Google Shape;137;p15" title="JB Dark with Bar.png"/>
          <p:cNvPicPr preferRelativeResize="0"/>
          <p:nvPr/>
        </p:nvPicPr>
        <p:blipFill>
          <a:blip r:embed="rId3">
            <a:alphaModFix/>
          </a:blip>
          <a:stretch>
            <a:fillRect/>
          </a:stretch>
        </p:blipFill>
        <p:spPr>
          <a:xfrm>
            <a:off x="365700" y="91574"/>
            <a:ext cx="1080052" cy="198536"/>
          </a:xfrm>
          <a:prstGeom prst="rect">
            <a:avLst/>
          </a:prstGeom>
          <a:noFill/>
          <a:ln>
            <a:noFill/>
          </a:ln>
        </p:spPr>
      </p:pic>
      <p:pic>
        <p:nvPicPr>
          <p:cNvPr id="138" name="Google Shape;138;p15" title="Placeholder Box.png"/>
          <p:cNvPicPr preferRelativeResize="0"/>
          <p:nvPr/>
        </p:nvPicPr>
        <p:blipFill>
          <a:blip r:embed="rId4">
            <a:alphaModFix/>
          </a:blip>
          <a:stretch>
            <a:fillRect/>
          </a:stretch>
        </p:blipFill>
        <p:spPr>
          <a:xfrm>
            <a:off x="1552964" y="92213"/>
            <a:ext cx="1109986" cy="198537"/>
          </a:xfrm>
          <a:prstGeom prst="rect">
            <a:avLst/>
          </a:prstGeom>
          <a:noFill/>
          <a:ln>
            <a:noFill/>
          </a:ln>
        </p:spPr>
      </p:pic>
      <p:pic>
        <p:nvPicPr>
          <p:cNvPr id="139" name="Google Shape;139;p15"/>
          <p:cNvPicPr preferRelativeResize="0"/>
          <p:nvPr/>
        </p:nvPicPr>
        <p:blipFill>
          <a:blip r:embed="rId5">
            <a:alphaModFix/>
          </a:blip>
          <a:stretch>
            <a:fillRect/>
          </a:stretch>
        </p:blipFill>
        <p:spPr>
          <a:xfrm>
            <a:off x="365698" y="4539876"/>
            <a:ext cx="1558043" cy="4206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
  <p:cSld name="SECTION_HEADER_2">
    <p:bg>
      <p:bgPr>
        <a:solidFill>
          <a:srgbClr val="063849"/>
        </a:solidFill>
      </p:bgPr>
    </p:bg>
    <p:spTree>
      <p:nvGrpSpPr>
        <p:cNvPr id="140" name="Shape 140"/>
        <p:cNvGrpSpPr/>
        <p:nvPr/>
      </p:nvGrpSpPr>
      <p:grpSpPr>
        <a:xfrm>
          <a:off x="0" y="0"/>
          <a:ext cx="0" cy="0"/>
          <a:chOff x="0" y="0"/>
          <a:chExt cx="0" cy="0"/>
        </a:xfrm>
      </p:grpSpPr>
      <p:pic>
        <p:nvPicPr>
          <p:cNvPr id="141" name="Google Shape;141;p16"/>
          <p:cNvPicPr preferRelativeResize="0"/>
          <p:nvPr/>
        </p:nvPicPr>
        <p:blipFill>
          <a:blip r:embed="rId2">
            <a:alphaModFix/>
          </a:blip>
          <a:stretch>
            <a:fillRect/>
          </a:stretch>
        </p:blipFill>
        <p:spPr>
          <a:xfrm>
            <a:off x="3585225" y="0"/>
            <a:ext cx="5558779" cy="5143499"/>
          </a:xfrm>
          <a:prstGeom prst="rect">
            <a:avLst/>
          </a:prstGeom>
          <a:noFill/>
          <a:ln>
            <a:noFill/>
          </a:ln>
        </p:spPr>
      </p:pic>
      <p:sp>
        <p:nvSpPr>
          <p:cNvPr id="142" name="Google Shape;142;p16"/>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3" name="Google Shape;143;p16"/>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44" name="Google Shape;144;p16"/>
          <p:cNvSpPr txBox="1"/>
          <p:nvPr>
            <p:ph idx="1" type="subTitle"/>
          </p:nvPr>
        </p:nvSpPr>
        <p:spPr>
          <a:xfrm>
            <a:off x="365700"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400"/>
              <a:buFont typeface="Roboto"/>
              <a:buNone/>
              <a:defRPr b="1">
                <a:solidFill>
                  <a:schemeClr val="lt2"/>
                </a:solidFill>
                <a:latin typeface="Roboto"/>
                <a:ea typeface="Roboto"/>
                <a:cs typeface="Roboto"/>
                <a:sym typeface="Roboto"/>
              </a:defRPr>
            </a:lvl1pPr>
            <a:lvl2pPr lvl="1">
              <a:spcBef>
                <a:spcPts val="0"/>
              </a:spcBef>
              <a:spcAft>
                <a:spcPts val="0"/>
              </a:spcAft>
              <a:buClr>
                <a:schemeClr val="lt2"/>
              </a:buClr>
              <a:buSzPts val="1400"/>
              <a:buFont typeface="Roboto"/>
              <a:buNone/>
              <a:defRPr b="1" sz="1400">
                <a:solidFill>
                  <a:schemeClr val="lt2"/>
                </a:solidFill>
                <a:latin typeface="Roboto"/>
                <a:ea typeface="Roboto"/>
                <a:cs typeface="Roboto"/>
                <a:sym typeface="Roboto"/>
              </a:defRPr>
            </a:lvl2pPr>
            <a:lvl3pPr lvl="2">
              <a:spcBef>
                <a:spcPts val="0"/>
              </a:spcBef>
              <a:spcAft>
                <a:spcPts val="0"/>
              </a:spcAft>
              <a:buClr>
                <a:schemeClr val="lt2"/>
              </a:buClr>
              <a:buSzPts val="1400"/>
              <a:buNone/>
              <a:defRPr b="1" sz="1400">
                <a:solidFill>
                  <a:schemeClr val="lt2"/>
                </a:solidFill>
              </a:defRPr>
            </a:lvl3pPr>
            <a:lvl4pPr lvl="3">
              <a:spcBef>
                <a:spcPts val="0"/>
              </a:spcBef>
              <a:spcAft>
                <a:spcPts val="0"/>
              </a:spcAft>
              <a:buClr>
                <a:schemeClr val="lt2"/>
              </a:buClr>
              <a:buSzPts val="1400"/>
              <a:buNone/>
              <a:defRPr b="1" sz="1400">
                <a:solidFill>
                  <a:schemeClr val="lt2"/>
                </a:solidFill>
              </a:defRPr>
            </a:lvl4pPr>
            <a:lvl5pPr lvl="4">
              <a:spcBef>
                <a:spcPts val="0"/>
              </a:spcBef>
              <a:spcAft>
                <a:spcPts val="0"/>
              </a:spcAft>
              <a:buClr>
                <a:schemeClr val="lt2"/>
              </a:buClr>
              <a:buSzPts val="1400"/>
              <a:buNone/>
              <a:defRPr b="1" sz="1400">
                <a:solidFill>
                  <a:schemeClr val="lt2"/>
                </a:solidFill>
              </a:defRPr>
            </a:lvl5pPr>
            <a:lvl6pPr lvl="5">
              <a:spcBef>
                <a:spcPts val="0"/>
              </a:spcBef>
              <a:spcAft>
                <a:spcPts val="0"/>
              </a:spcAft>
              <a:buClr>
                <a:schemeClr val="lt2"/>
              </a:buClr>
              <a:buSzPts val="1400"/>
              <a:buNone/>
              <a:defRPr b="1" sz="1400">
                <a:solidFill>
                  <a:schemeClr val="lt2"/>
                </a:solidFill>
              </a:defRPr>
            </a:lvl6pPr>
            <a:lvl7pPr lvl="6">
              <a:spcBef>
                <a:spcPts val="0"/>
              </a:spcBef>
              <a:spcAft>
                <a:spcPts val="0"/>
              </a:spcAft>
              <a:buClr>
                <a:schemeClr val="lt2"/>
              </a:buClr>
              <a:buSzPts val="1400"/>
              <a:buNone/>
              <a:defRPr b="1" sz="1400">
                <a:solidFill>
                  <a:schemeClr val="lt2"/>
                </a:solidFill>
              </a:defRPr>
            </a:lvl7pPr>
            <a:lvl8pPr lvl="7">
              <a:spcBef>
                <a:spcPts val="0"/>
              </a:spcBef>
              <a:spcAft>
                <a:spcPts val="0"/>
              </a:spcAft>
              <a:buClr>
                <a:schemeClr val="lt2"/>
              </a:buClr>
              <a:buSzPts val="1400"/>
              <a:buNone/>
              <a:defRPr b="1" sz="1400">
                <a:solidFill>
                  <a:schemeClr val="lt2"/>
                </a:solidFill>
              </a:defRPr>
            </a:lvl8pPr>
            <a:lvl9pPr lvl="8">
              <a:spcBef>
                <a:spcPts val="0"/>
              </a:spcBef>
              <a:spcAft>
                <a:spcPts val="0"/>
              </a:spcAft>
              <a:buClr>
                <a:schemeClr val="lt2"/>
              </a:buClr>
              <a:buSzPts val="1400"/>
              <a:buNone/>
              <a:defRPr b="1" sz="1400">
                <a:solidFill>
                  <a:schemeClr val="lt2"/>
                </a:solidFill>
              </a:defRPr>
            </a:lvl9pPr>
          </a:lstStyle>
          <a:p/>
        </p:txBody>
      </p:sp>
      <p:sp>
        <p:nvSpPr>
          <p:cNvPr id="145" name="Google Shape;145;p16"/>
          <p:cNvSpPr txBox="1"/>
          <p:nvPr>
            <p:ph idx="2" type="subTitle"/>
          </p:nvPr>
        </p:nvSpPr>
        <p:spPr>
          <a:xfrm>
            <a:off x="365700" y="3813048"/>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100"/>
              <a:buFont typeface="Roboto Slab"/>
              <a:buNone/>
              <a:defRPr sz="1100">
                <a:solidFill>
                  <a:schemeClr val="accent1"/>
                </a:solidFill>
                <a:latin typeface="Roboto Slab"/>
                <a:ea typeface="Roboto Slab"/>
                <a:cs typeface="Roboto Slab"/>
                <a:sym typeface="Roboto Slab"/>
              </a:defRPr>
            </a:lvl9pPr>
          </a:lstStyle>
          <a:p/>
        </p:txBody>
      </p:sp>
      <p:pic>
        <p:nvPicPr>
          <p:cNvPr id="146" name="Google Shape;146;p16" title="JB Light with Bar.png"/>
          <p:cNvPicPr preferRelativeResize="0"/>
          <p:nvPr/>
        </p:nvPicPr>
        <p:blipFill>
          <a:blip r:embed="rId3">
            <a:alphaModFix/>
          </a:blip>
          <a:stretch>
            <a:fillRect/>
          </a:stretch>
        </p:blipFill>
        <p:spPr>
          <a:xfrm>
            <a:off x="365700" y="4626687"/>
            <a:ext cx="1806627" cy="337325"/>
          </a:xfrm>
          <a:prstGeom prst="rect">
            <a:avLst/>
          </a:prstGeom>
          <a:noFill/>
          <a:ln>
            <a:noFill/>
          </a:ln>
        </p:spPr>
      </p:pic>
      <p:pic>
        <p:nvPicPr>
          <p:cNvPr id="147" name="Google Shape;147;p16" title="Placeholder Box.png"/>
          <p:cNvPicPr preferRelativeResize="0"/>
          <p:nvPr/>
        </p:nvPicPr>
        <p:blipFill>
          <a:blip r:embed="rId4">
            <a:alphaModFix/>
          </a:blip>
          <a:stretch>
            <a:fillRect/>
          </a:stretch>
        </p:blipFill>
        <p:spPr>
          <a:xfrm>
            <a:off x="2355580" y="4629601"/>
            <a:ext cx="1853277" cy="331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peaker names 2">
  <p:cSld name="SECTION_HEADER_2_1">
    <p:bg>
      <p:bgPr>
        <a:solidFill>
          <a:srgbClr val="063849"/>
        </a:solidFill>
      </p:bgPr>
    </p:bg>
    <p:spTree>
      <p:nvGrpSpPr>
        <p:cNvPr id="148" name="Shape 148"/>
        <p:cNvGrpSpPr/>
        <p:nvPr/>
      </p:nvGrpSpPr>
      <p:grpSpPr>
        <a:xfrm>
          <a:off x="0" y="0"/>
          <a:ext cx="0" cy="0"/>
          <a:chOff x="0" y="0"/>
          <a:chExt cx="0" cy="0"/>
        </a:xfrm>
      </p:grpSpPr>
      <p:pic>
        <p:nvPicPr>
          <p:cNvPr id="149" name="Google Shape;149;p17"/>
          <p:cNvPicPr preferRelativeResize="0"/>
          <p:nvPr/>
        </p:nvPicPr>
        <p:blipFill>
          <a:blip r:embed="rId2">
            <a:alphaModFix/>
          </a:blip>
          <a:stretch>
            <a:fillRect/>
          </a:stretch>
        </p:blipFill>
        <p:spPr>
          <a:xfrm>
            <a:off x="3585225" y="0"/>
            <a:ext cx="5558779" cy="5143499"/>
          </a:xfrm>
          <a:prstGeom prst="rect">
            <a:avLst/>
          </a:prstGeom>
          <a:noFill/>
          <a:ln>
            <a:noFill/>
          </a:ln>
        </p:spPr>
      </p:pic>
      <p:sp>
        <p:nvSpPr>
          <p:cNvPr id="150" name="Google Shape;150;p17"/>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1" name="Google Shape;151;p17"/>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52" name="Google Shape;152;p17"/>
          <p:cNvSpPr txBox="1"/>
          <p:nvPr>
            <p:ph idx="1" type="subTitle"/>
          </p:nvPr>
        </p:nvSpPr>
        <p:spPr>
          <a:xfrm>
            <a:off x="365700"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spcBef>
                <a:spcPts val="0"/>
              </a:spcBef>
              <a:spcAft>
                <a:spcPts val="0"/>
              </a:spcAft>
              <a:buClr>
                <a:schemeClr val="lt2"/>
              </a:buClr>
              <a:buSzPts val="1200"/>
              <a:buNone/>
              <a:defRPr b="1" sz="1200">
                <a:solidFill>
                  <a:schemeClr val="lt2"/>
                </a:solidFill>
              </a:defRPr>
            </a:lvl3pPr>
            <a:lvl4pPr lvl="3">
              <a:spcBef>
                <a:spcPts val="0"/>
              </a:spcBef>
              <a:spcAft>
                <a:spcPts val="0"/>
              </a:spcAft>
              <a:buClr>
                <a:schemeClr val="lt2"/>
              </a:buClr>
              <a:buSzPts val="1200"/>
              <a:buNone/>
              <a:defRPr b="1" sz="1200">
                <a:solidFill>
                  <a:schemeClr val="lt2"/>
                </a:solidFill>
              </a:defRPr>
            </a:lvl4pPr>
            <a:lvl5pPr lvl="4">
              <a:spcBef>
                <a:spcPts val="0"/>
              </a:spcBef>
              <a:spcAft>
                <a:spcPts val="0"/>
              </a:spcAft>
              <a:buClr>
                <a:schemeClr val="lt2"/>
              </a:buClr>
              <a:buSzPts val="1200"/>
              <a:buNone/>
              <a:defRPr b="1" sz="1200">
                <a:solidFill>
                  <a:schemeClr val="lt2"/>
                </a:solidFill>
              </a:defRPr>
            </a:lvl5pPr>
            <a:lvl6pPr lvl="5">
              <a:spcBef>
                <a:spcPts val="0"/>
              </a:spcBef>
              <a:spcAft>
                <a:spcPts val="0"/>
              </a:spcAft>
              <a:buClr>
                <a:schemeClr val="lt2"/>
              </a:buClr>
              <a:buSzPts val="1200"/>
              <a:buNone/>
              <a:defRPr b="1" sz="1200">
                <a:solidFill>
                  <a:schemeClr val="lt2"/>
                </a:solidFill>
              </a:defRPr>
            </a:lvl6pPr>
            <a:lvl7pPr lvl="6">
              <a:spcBef>
                <a:spcPts val="0"/>
              </a:spcBef>
              <a:spcAft>
                <a:spcPts val="0"/>
              </a:spcAft>
              <a:buClr>
                <a:schemeClr val="lt2"/>
              </a:buClr>
              <a:buSzPts val="1200"/>
              <a:buNone/>
              <a:defRPr b="1" sz="1200">
                <a:solidFill>
                  <a:schemeClr val="lt2"/>
                </a:solidFill>
              </a:defRPr>
            </a:lvl7pPr>
            <a:lvl8pPr lvl="7">
              <a:spcBef>
                <a:spcPts val="0"/>
              </a:spcBef>
              <a:spcAft>
                <a:spcPts val="0"/>
              </a:spcAft>
              <a:buClr>
                <a:schemeClr val="lt2"/>
              </a:buClr>
              <a:buSzPts val="1200"/>
              <a:buNone/>
              <a:defRPr b="1" sz="1200">
                <a:solidFill>
                  <a:schemeClr val="lt2"/>
                </a:solidFill>
              </a:defRPr>
            </a:lvl8pPr>
            <a:lvl9pPr lvl="8">
              <a:spcBef>
                <a:spcPts val="0"/>
              </a:spcBef>
              <a:spcAft>
                <a:spcPts val="0"/>
              </a:spcAft>
              <a:buClr>
                <a:schemeClr val="lt2"/>
              </a:buClr>
              <a:buSzPts val="1200"/>
              <a:buNone/>
              <a:defRPr b="1" sz="1200">
                <a:solidFill>
                  <a:schemeClr val="lt2"/>
                </a:solidFill>
              </a:defRPr>
            </a:lvl9pPr>
          </a:lstStyle>
          <a:p/>
        </p:txBody>
      </p:sp>
      <p:sp>
        <p:nvSpPr>
          <p:cNvPr id="153" name="Google Shape;153;p17"/>
          <p:cNvSpPr txBox="1"/>
          <p:nvPr>
            <p:ph idx="2" type="subTitle"/>
          </p:nvPr>
        </p:nvSpPr>
        <p:spPr>
          <a:xfrm>
            <a:off x="365700" y="3794760"/>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sp>
        <p:nvSpPr>
          <p:cNvPr id="154" name="Google Shape;154;p17"/>
          <p:cNvSpPr txBox="1"/>
          <p:nvPr>
            <p:ph idx="3" type="subTitle"/>
          </p:nvPr>
        </p:nvSpPr>
        <p:spPr>
          <a:xfrm>
            <a:off x="2940125" y="3566160"/>
            <a:ext cx="2879700" cy="639900"/>
          </a:xfrm>
          <a:prstGeom prst="rect">
            <a:avLst/>
          </a:prstGeom>
        </p:spPr>
        <p:txBody>
          <a:bodyPr anchorCtr="0" anchor="t" bIns="0" lIns="0" spcFirstLastPara="1" rIns="0" wrap="square" tIns="0">
            <a:spAutoFit/>
          </a:bodyPr>
          <a:lstStyle>
            <a:lvl1pPr lvl="0">
              <a:spcBef>
                <a:spcPts val="0"/>
              </a:spcBef>
              <a:spcAft>
                <a:spcPts val="0"/>
              </a:spcAft>
              <a:buClr>
                <a:schemeClr val="lt2"/>
              </a:buClr>
              <a:buSzPts val="1200"/>
              <a:buFont typeface="Roboto"/>
              <a:buNone/>
              <a:defRPr b="1" sz="1200">
                <a:solidFill>
                  <a:schemeClr val="lt2"/>
                </a:solidFill>
                <a:latin typeface="Roboto"/>
                <a:ea typeface="Roboto"/>
                <a:cs typeface="Roboto"/>
                <a:sym typeface="Roboto"/>
              </a:defRPr>
            </a:lvl1pPr>
            <a:lvl2pPr lvl="1">
              <a:spcBef>
                <a:spcPts val="0"/>
              </a:spcBef>
              <a:spcAft>
                <a:spcPts val="0"/>
              </a:spcAft>
              <a:buClr>
                <a:schemeClr val="lt2"/>
              </a:buClr>
              <a:buSzPts val="1200"/>
              <a:buFont typeface="Roboto"/>
              <a:buNone/>
              <a:defRPr b="1">
                <a:solidFill>
                  <a:schemeClr val="lt2"/>
                </a:solidFill>
                <a:latin typeface="Roboto"/>
                <a:ea typeface="Roboto"/>
                <a:cs typeface="Roboto"/>
                <a:sym typeface="Roboto"/>
              </a:defRPr>
            </a:lvl2pPr>
            <a:lvl3pPr lvl="2">
              <a:spcBef>
                <a:spcPts val="0"/>
              </a:spcBef>
              <a:spcAft>
                <a:spcPts val="0"/>
              </a:spcAft>
              <a:buClr>
                <a:schemeClr val="lt2"/>
              </a:buClr>
              <a:buSzPts val="1200"/>
              <a:buNone/>
              <a:defRPr b="1" sz="1200">
                <a:solidFill>
                  <a:schemeClr val="lt2"/>
                </a:solidFill>
              </a:defRPr>
            </a:lvl3pPr>
            <a:lvl4pPr lvl="3">
              <a:spcBef>
                <a:spcPts val="0"/>
              </a:spcBef>
              <a:spcAft>
                <a:spcPts val="0"/>
              </a:spcAft>
              <a:buClr>
                <a:schemeClr val="lt2"/>
              </a:buClr>
              <a:buSzPts val="1200"/>
              <a:buNone/>
              <a:defRPr b="1" sz="1200">
                <a:solidFill>
                  <a:schemeClr val="lt2"/>
                </a:solidFill>
              </a:defRPr>
            </a:lvl4pPr>
            <a:lvl5pPr lvl="4">
              <a:spcBef>
                <a:spcPts val="0"/>
              </a:spcBef>
              <a:spcAft>
                <a:spcPts val="0"/>
              </a:spcAft>
              <a:buClr>
                <a:schemeClr val="lt2"/>
              </a:buClr>
              <a:buSzPts val="1200"/>
              <a:buNone/>
              <a:defRPr b="1" sz="1200">
                <a:solidFill>
                  <a:schemeClr val="lt2"/>
                </a:solidFill>
              </a:defRPr>
            </a:lvl5pPr>
            <a:lvl6pPr lvl="5">
              <a:spcBef>
                <a:spcPts val="0"/>
              </a:spcBef>
              <a:spcAft>
                <a:spcPts val="0"/>
              </a:spcAft>
              <a:buClr>
                <a:schemeClr val="lt2"/>
              </a:buClr>
              <a:buSzPts val="1200"/>
              <a:buNone/>
              <a:defRPr b="1" sz="1200">
                <a:solidFill>
                  <a:schemeClr val="lt2"/>
                </a:solidFill>
              </a:defRPr>
            </a:lvl6pPr>
            <a:lvl7pPr lvl="6">
              <a:spcBef>
                <a:spcPts val="0"/>
              </a:spcBef>
              <a:spcAft>
                <a:spcPts val="0"/>
              </a:spcAft>
              <a:buClr>
                <a:schemeClr val="lt2"/>
              </a:buClr>
              <a:buSzPts val="1200"/>
              <a:buNone/>
              <a:defRPr b="1" sz="1200">
                <a:solidFill>
                  <a:schemeClr val="lt2"/>
                </a:solidFill>
              </a:defRPr>
            </a:lvl7pPr>
            <a:lvl8pPr lvl="7">
              <a:spcBef>
                <a:spcPts val="0"/>
              </a:spcBef>
              <a:spcAft>
                <a:spcPts val="0"/>
              </a:spcAft>
              <a:buClr>
                <a:schemeClr val="lt2"/>
              </a:buClr>
              <a:buSzPts val="1200"/>
              <a:buNone/>
              <a:defRPr b="1" sz="1200">
                <a:solidFill>
                  <a:schemeClr val="lt2"/>
                </a:solidFill>
              </a:defRPr>
            </a:lvl8pPr>
            <a:lvl9pPr lvl="8">
              <a:spcBef>
                <a:spcPts val="0"/>
              </a:spcBef>
              <a:spcAft>
                <a:spcPts val="0"/>
              </a:spcAft>
              <a:buClr>
                <a:schemeClr val="lt2"/>
              </a:buClr>
              <a:buSzPts val="1200"/>
              <a:buNone/>
              <a:defRPr b="1" sz="1200">
                <a:solidFill>
                  <a:schemeClr val="lt2"/>
                </a:solidFill>
              </a:defRPr>
            </a:lvl9pPr>
          </a:lstStyle>
          <a:p/>
        </p:txBody>
      </p:sp>
      <p:sp>
        <p:nvSpPr>
          <p:cNvPr id="155" name="Google Shape;155;p17"/>
          <p:cNvSpPr txBox="1"/>
          <p:nvPr>
            <p:ph idx="4" type="subTitle"/>
          </p:nvPr>
        </p:nvSpPr>
        <p:spPr>
          <a:xfrm>
            <a:off x="2940125" y="3794760"/>
            <a:ext cx="2879700" cy="609300"/>
          </a:xfrm>
          <a:prstGeom prst="rect">
            <a:avLst/>
          </a:prstGeom>
        </p:spPr>
        <p:txBody>
          <a:bodyPr anchorCtr="0" anchor="t" bIns="0" lIns="0" spcFirstLastPara="1" rIns="0" wrap="square" tIns="0">
            <a:normAutofit/>
          </a:bodyPr>
          <a:lstStyle>
            <a:lvl1pPr lvl="0">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1000"/>
              <a:buFont typeface="Roboto Slab"/>
              <a:buNone/>
              <a:defRPr sz="1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1000"/>
              <a:buFont typeface="Roboto Slab"/>
              <a:buNone/>
              <a:defRPr>
                <a:solidFill>
                  <a:schemeClr val="accent1"/>
                </a:solidFill>
                <a:latin typeface="Roboto Slab"/>
                <a:ea typeface="Roboto Slab"/>
                <a:cs typeface="Roboto Slab"/>
                <a:sym typeface="Roboto Slab"/>
              </a:defRPr>
            </a:lvl9pPr>
          </a:lstStyle>
          <a:p/>
        </p:txBody>
      </p:sp>
      <p:pic>
        <p:nvPicPr>
          <p:cNvPr id="156" name="Google Shape;156;p17" title="JB Light with Bar.png"/>
          <p:cNvPicPr preferRelativeResize="0"/>
          <p:nvPr/>
        </p:nvPicPr>
        <p:blipFill>
          <a:blip r:embed="rId3">
            <a:alphaModFix/>
          </a:blip>
          <a:stretch>
            <a:fillRect/>
          </a:stretch>
        </p:blipFill>
        <p:spPr>
          <a:xfrm>
            <a:off x="365700" y="4626687"/>
            <a:ext cx="1806627" cy="337325"/>
          </a:xfrm>
          <a:prstGeom prst="rect">
            <a:avLst/>
          </a:prstGeom>
          <a:noFill/>
          <a:ln>
            <a:noFill/>
          </a:ln>
        </p:spPr>
      </p:pic>
      <p:pic>
        <p:nvPicPr>
          <p:cNvPr id="157" name="Google Shape;157;p17" title="Placeholder Box.png"/>
          <p:cNvPicPr preferRelativeResize="0"/>
          <p:nvPr/>
        </p:nvPicPr>
        <p:blipFill>
          <a:blip r:embed="rId4">
            <a:alphaModFix/>
          </a:blip>
          <a:stretch>
            <a:fillRect/>
          </a:stretch>
        </p:blipFill>
        <p:spPr>
          <a:xfrm>
            <a:off x="2355580" y="4629601"/>
            <a:ext cx="1853277" cy="331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Dynamic">
  <p:cSld name="SECTION_HEADER_1">
    <p:bg>
      <p:bgPr>
        <a:solidFill>
          <a:srgbClr val="063849"/>
        </a:solidFill>
      </p:bgPr>
    </p:bg>
    <p:spTree>
      <p:nvGrpSpPr>
        <p:cNvPr id="158" name="Shape 158"/>
        <p:cNvGrpSpPr/>
        <p:nvPr/>
      </p:nvGrpSpPr>
      <p:grpSpPr>
        <a:xfrm>
          <a:off x="0" y="0"/>
          <a:ext cx="0" cy="0"/>
          <a:chOff x="0" y="0"/>
          <a:chExt cx="0" cy="0"/>
        </a:xfrm>
      </p:grpSpPr>
      <p:pic>
        <p:nvPicPr>
          <p:cNvPr id="159" name="Google Shape;159;p18"/>
          <p:cNvPicPr preferRelativeResize="0"/>
          <p:nvPr/>
        </p:nvPicPr>
        <p:blipFill rotWithShape="1">
          <a:blip r:embed="rId2">
            <a:alphaModFix/>
          </a:blip>
          <a:srcRect b="9" l="0" r="0" t="9"/>
          <a:stretch/>
        </p:blipFill>
        <p:spPr>
          <a:xfrm>
            <a:off x="3585225" y="0"/>
            <a:ext cx="5558780" cy="5143500"/>
          </a:xfrm>
          <a:prstGeom prst="rect">
            <a:avLst/>
          </a:prstGeom>
          <a:noFill/>
          <a:ln>
            <a:noFill/>
          </a:ln>
        </p:spPr>
      </p:pic>
      <p:sp>
        <p:nvSpPr>
          <p:cNvPr id="160" name="Google Shape;160;p18"/>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2"/>
              </a:buClr>
              <a:buSzPts val="2600"/>
              <a:buNone/>
              <a:defRPr sz="2600">
                <a:solidFill>
                  <a:schemeClr val="lt2"/>
                </a:solidFill>
              </a:defRPr>
            </a:lvl1pPr>
            <a:lvl2pPr lvl="1">
              <a:spcBef>
                <a:spcPts val="0"/>
              </a:spcBef>
              <a:spcAft>
                <a:spcPts val="0"/>
              </a:spcAft>
              <a:buClr>
                <a:schemeClr val="lt2"/>
              </a:buClr>
              <a:buSzPts val="2800"/>
              <a:buNone/>
              <a:defRPr>
                <a:solidFill>
                  <a:schemeClr val="lt2"/>
                </a:solidFill>
              </a:defRPr>
            </a:lvl2pPr>
            <a:lvl3pPr lvl="2">
              <a:spcBef>
                <a:spcPts val="0"/>
              </a:spcBef>
              <a:spcAft>
                <a:spcPts val="0"/>
              </a:spcAft>
              <a:buClr>
                <a:schemeClr val="lt2"/>
              </a:buClr>
              <a:buSzPts val="2800"/>
              <a:buNone/>
              <a:defRPr>
                <a:solidFill>
                  <a:schemeClr val="lt2"/>
                </a:solidFill>
              </a:defRPr>
            </a:lvl3pPr>
            <a:lvl4pPr lvl="3">
              <a:spcBef>
                <a:spcPts val="0"/>
              </a:spcBef>
              <a:spcAft>
                <a:spcPts val="0"/>
              </a:spcAft>
              <a:buClr>
                <a:schemeClr val="lt2"/>
              </a:buClr>
              <a:buSzPts val="2800"/>
              <a:buNone/>
              <a:defRPr>
                <a:solidFill>
                  <a:schemeClr val="lt2"/>
                </a:solidFill>
              </a:defRPr>
            </a:lvl4pPr>
            <a:lvl5pPr lvl="4">
              <a:spcBef>
                <a:spcPts val="0"/>
              </a:spcBef>
              <a:spcAft>
                <a:spcPts val="0"/>
              </a:spcAft>
              <a:buClr>
                <a:schemeClr val="lt2"/>
              </a:buClr>
              <a:buSzPts val="2800"/>
              <a:buNone/>
              <a:defRPr>
                <a:solidFill>
                  <a:schemeClr val="lt2"/>
                </a:solidFill>
              </a:defRPr>
            </a:lvl5pPr>
            <a:lvl6pPr lvl="5">
              <a:spcBef>
                <a:spcPts val="0"/>
              </a:spcBef>
              <a:spcAft>
                <a:spcPts val="0"/>
              </a:spcAft>
              <a:buClr>
                <a:schemeClr val="lt2"/>
              </a:buClr>
              <a:buSzPts val="2800"/>
              <a:buNone/>
              <a:defRPr>
                <a:solidFill>
                  <a:schemeClr val="lt2"/>
                </a:solidFill>
              </a:defRPr>
            </a:lvl6pPr>
            <a:lvl7pPr lvl="6">
              <a:spcBef>
                <a:spcPts val="0"/>
              </a:spcBef>
              <a:spcAft>
                <a:spcPts val="0"/>
              </a:spcAft>
              <a:buClr>
                <a:schemeClr val="lt2"/>
              </a:buClr>
              <a:buSzPts val="2800"/>
              <a:buNone/>
              <a:defRPr>
                <a:solidFill>
                  <a:schemeClr val="lt2"/>
                </a:solidFill>
              </a:defRPr>
            </a:lvl7pPr>
            <a:lvl8pPr lvl="7">
              <a:spcBef>
                <a:spcPts val="0"/>
              </a:spcBef>
              <a:spcAft>
                <a:spcPts val="0"/>
              </a:spcAft>
              <a:buClr>
                <a:schemeClr val="lt2"/>
              </a:buClr>
              <a:buSzPts val="2800"/>
              <a:buNone/>
              <a:defRPr>
                <a:solidFill>
                  <a:schemeClr val="lt2"/>
                </a:solidFill>
              </a:defRPr>
            </a:lvl8pPr>
            <a:lvl9pPr lvl="8">
              <a:spcBef>
                <a:spcPts val="0"/>
              </a:spcBef>
              <a:spcAft>
                <a:spcPts val="0"/>
              </a:spcAft>
              <a:buClr>
                <a:schemeClr val="lt2"/>
              </a:buClr>
              <a:buSzPts val="2800"/>
              <a:buNone/>
              <a:defRPr>
                <a:solidFill>
                  <a:schemeClr val="lt2"/>
                </a:solidFill>
              </a:defRPr>
            </a:lvl9pPr>
          </a:lstStyle>
          <a:p/>
        </p:txBody>
      </p:sp>
      <p:sp>
        <p:nvSpPr>
          <p:cNvPr id="161" name="Google Shape;161;p18"/>
          <p:cNvSpPr/>
          <p:nvPr/>
        </p:nvSpPr>
        <p:spPr>
          <a:xfrm>
            <a:off x="288925" y="4762500"/>
            <a:ext cx="2610000" cy="304800"/>
          </a:xfrm>
          <a:prstGeom prst="rect">
            <a:avLst/>
          </a:prstGeom>
          <a:solidFill>
            <a:srgbClr val="0638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62" name="Google Shape;162;p18"/>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chemeClr val="lt2"/>
              </a:buClr>
              <a:buSzPts val="1400"/>
              <a:buFont typeface="Roboto"/>
              <a:buNone/>
              <a:defRPr>
                <a:solidFill>
                  <a:schemeClr val="lt2"/>
                </a:solidFill>
                <a:latin typeface="Roboto"/>
                <a:ea typeface="Roboto"/>
                <a:cs typeface="Roboto"/>
                <a:sym typeface="Roboto"/>
              </a:defRPr>
            </a:lvl1pPr>
            <a:lvl2pPr lvl="1">
              <a:spcBef>
                <a:spcPts val="0"/>
              </a:spcBef>
              <a:spcAft>
                <a:spcPts val="0"/>
              </a:spcAft>
              <a:buClr>
                <a:schemeClr val="lt2"/>
              </a:buClr>
              <a:buSzPts val="1200"/>
              <a:buNone/>
              <a:defRPr>
                <a:solidFill>
                  <a:schemeClr val="lt2"/>
                </a:solidFill>
              </a:defRPr>
            </a:lvl2pPr>
            <a:lvl3pPr lvl="2">
              <a:spcBef>
                <a:spcPts val="0"/>
              </a:spcBef>
              <a:spcAft>
                <a:spcPts val="0"/>
              </a:spcAft>
              <a:buClr>
                <a:schemeClr val="lt2"/>
              </a:buClr>
              <a:buSzPts val="1000"/>
              <a:buNone/>
              <a:defRPr>
                <a:solidFill>
                  <a:schemeClr val="lt2"/>
                </a:solidFill>
              </a:defRPr>
            </a:lvl3pPr>
            <a:lvl4pPr lvl="3">
              <a:spcBef>
                <a:spcPts val="0"/>
              </a:spcBef>
              <a:spcAft>
                <a:spcPts val="0"/>
              </a:spcAft>
              <a:buClr>
                <a:schemeClr val="lt2"/>
              </a:buClr>
              <a:buSzPts val="1000"/>
              <a:buNone/>
              <a:defRPr>
                <a:solidFill>
                  <a:schemeClr val="lt2"/>
                </a:solidFill>
              </a:defRPr>
            </a:lvl4pPr>
            <a:lvl5pPr lvl="4">
              <a:spcBef>
                <a:spcPts val="0"/>
              </a:spcBef>
              <a:spcAft>
                <a:spcPts val="0"/>
              </a:spcAft>
              <a:buClr>
                <a:schemeClr val="lt2"/>
              </a:buClr>
              <a:buSzPts val="1000"/>
              <a:buNone/>
              <a:defRPr>
                <a:solidFill>
                  <a:schemeClr val="lt2"/>
                </a:solidFill>
              </a:defRPr>
            </a:lvl5pPr>
            <a:lvl6pPr lvl="5">
              <a:spcBef>
                <a:spcPts val="0"/>
              </a:spcBef>
              <a:spcAft>
                <a:spcPts val="0"/>
              </a:spcAft>
              <a:buClr>
                <a:schemeClr val="lt2"/>
              </a:buClr>
              <a:buSzPts val="1000"/>
              <a:buNone/>
              <a:defRPr>
                <a:solidFill>
                  <a:schemeClr val="lt2"/>
                </a:solidFill>
              </a:defRPr>
            </a:lvl6pPr>
            <a:lvl7pPr lvl="6">
              <a:spcBef>
                <a:spcPts val="0"/>
              </a:spcBef>
              <a:spcAft>
                <a:spcPts val="0"/>
              </a:spcAft>
              <a:buClr>
                <a:schemeClr val="lt2"/>
              </a:buClr>
              <a:buSzPts val="1000"/>
              <a:buNone/>
              <a:defRPr>
                <a:solidFill>
                  <a:schemeClr val="lt2"/>
                </a:solidFill>
              </a:defRPr>
            </a:lvl7pPr>
            <a:lvl8pPr lvl="7">
              <a:spcBef>
                <a:spcPts val="0"/>
              </a:spcBef>
              <a:spcAft>
                <a:spcPts val="0"/>
              </a:spcAft>
              <a:buClr>
                <a:schemeClr val="lt2"/>
              </a:buClr>
              <a:buSzPts val="1000"/>
              <a:buNone/>
              <a:defRPr>
                <a:solidFill>
                  <a:schemeClr val="lt2"/>
                </a:solidFill>
              </a:defRPr>
            </a:lvl8pPr>
            <a:lvl9pPr lvl="8">
              <a:spcBef>
                <a:spcPts val="0"/>
              </a:spcBef>
              <a:spcAft>
                <a:spcPts val="0"/>
              </a:spcAft>
              <a:buClr>
                <a:schemeClr val="lt2"/>
              </a:buClr>
              <a:buSzPts val="1000"/>
              <a:buNone/>
              <a:defRPr>
                <a:solidFill>
                  <a:schemeClr val="lt2"/>
                </a:solidFill>
              </a:defRPr>
            </a:lvl9pPr>
          </a:lstStyle>
          <a:p/>
        </p:txBody>
      </p:sp>
      <p:pic>
        <p:nvPicPr>
          <p:cNvPr id="163" name="Google Shape;163;p18" title="JB Light with Bar.png"/>
          <p:cNvPicPr preferRelativeResize="0"/>
          <p:nvPr/>
        </p:nvPicPr>
        <p:blipFill>
          <a:blip r:embed="rId3">
            <a:alphaModFix/>
          </a:blip>
          <a:stretch>
            <a:fillRect/>
          </a:stretch>
        </p:blipFill>
        <p:spPr>
          <a:xfrm>
            <a:off x="365700" y="4626687"/>
            <a:ext cx="1806627" cy="337325"/>
          </a:xfrm>
          <a:prstGeom prst="rect">
            <a:avLst/>
          </a:prstGeom>
          <a:noFill/>
          <a:ln>
            <a:noFill/>
          </a:ln>
        </p:spPr>
      </p:pic>
      <p:pic>
        <p:nvPicPr>
          <p:cNvPr id="164" name="Google Shape;164;p18" title="Placeholder Box.png"/>
          <p:cNvPicPr preferRelativeResize="0"/>
          <p:nvPr/>
        </p:nvPicPr>
        <p:blipFill>
          <a:blip r:embed="rId4">
            <a:alphaModFix/>
          </a:blip>
          <a:stretch>
            <a:fillRect/>
          </a:stretch>
        </p:blipFill>
        <p:spPr>
          <a:xfrm>
            <a:off x="2355580" y="4629601"/>
            <a:ext cx="1853277" cy="3315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Monochrome">
  <p:cSld name="SECTION_HEADER_1_1">
    <p:bg>
      <p:bgPr>
        <a:solidFill>
          <a:srgbClr val="A5BEC4"/>
        </a:solidFill>
      </p:bgPr>
    </p:bg>
    <p:spTree>
      <p:nvGrpSpPr>
        <p:cNvPr id="165" name="Shape 165"/>
        <p:cNvGrpSpPr/>
        <p:nvPr/>
      </p:nvGrpSpPr>
      <p:grpSpPr>
        <a:xfrm>
          <a:off x="0" y="0"/>
          <a:ext cx="0" cy="0"/>
          <a:chOff x="0" y="0"/>
          <a:chExt cx="0" cy="0"/>
        </a:xfrm>
      </p:grpSpPr>
      <p:pic>
        <p:nvPicPr>
          <p:cNvPr id="166" name="Google Shape;166;p19"/>
          <p:cNvPicPr preferRelativeResize="0"/>
          <p:nvPr/>
        </p:nvPicPr>
        <p:blipFill rotWithShape="1">
          <a:blip r:embed="rId2">
            <a:alphaModFix/>
          </a:blip>
          <a:srcRect b="9" l="0" r="0" t="9"/>
          <a:stretch/>
        </p:blipFill>
        <p:spPr>
          <a:xfrm>
            <a:off x="3585225" y="0"/>
            <a:ext cx="5558780" cy="5143500"/>
          </a:xfrm>
          <a:prstGeom prst="rect">
            <a:avLst/>
          </a:prstGeom>
          <a:noFill/>
          <a:ln>
            <a:noFill/>
          </a:ln>
        </p:spPr>
      </p:pic>
      <p:sp>
        <p:nvSpPr>
          <p:cNvPr id="167" name="Google Shape;167;p19"/>
          <p:cNvSpPr txBox="1"/>
          <p:nvPr>
            <p:ph type="title"/>
          </p:nvPr>
        </p:nvSpPr>
        <p:spPr>
          <a:xfrm>
            <a:off x="365702" y="365700"/>
            <a:ext cx="4839300" cy="26958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2600"/>
              <a:buNone/>
              <a:defRPr sz="2600">
                <a:solidFill>
                  <a:srgbClr val="06384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8" name="Google Shape;168;p19"/>
          <p:cNvSpPr/>
          <p:nvPr/>
        </p:nvSpPr>
        <p:spPr>
          <a:xfrm>
            <a:off x="288925" y="4762500"/>
            <a:ext cx="2610000" cy="304800"/>
          </a:xfrm>
          <a:prstGeom prst="rect">
            <a:avLst/>
          </a:prstGeom>
          <a:solidFill>
            <a:srgbClr val="A5BEC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169" name="Google Shape;169;p19"/>
          <p:cNvSpPr txBox="1"/>
          <p:nvPr>
            <p:ph idx="1" type="subTitle"/>
          </p:nvPr>
        </p:nvSpPr>
        <p:spPr>
          <a:xfrm>
            <a:off x="365700" y="3566160"/>
            <a:ext cx="2879700" cy="6399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400"/>
              <a:buFont typeface="Roboto"/>
              <a:buNone/>
              <a:defRPr>
                <a:solidFill>
                  <a:schemeClr val="dk1"/>
                </a:solidFill>
                <a:latin typeface="Roboto"/>
                <a:ea typeface="Roboto"/>
                <a:cs typeface="Roboto"/>
                <a:sym typeface="Roboto"/>
              </a:defRPr>
            </a:lvl1pPr>
            <a:lvl2pPr lvl="1">
              <a:spcBef>
                <a:spcPts val="0"/>
              </a:spcBef>
              <a:spcAft>
                <a:spcPts val="0"/>
              </a:spcAft>
              <a:buClr>
                <a:schemeClr val="dk1"/>
              </a:buClr>
              <a:buSzPts val="1200"/>
              <a:buNone/>
              <a:defRPr>
                <a:solidFill>
                  <a:schemeClr val="dk1"/>
                </a:solidFill>
              </a:defRPr>
            </a:lvl2pPr>
            <a:lvl3pPr lvl="2">
              <a:spcBef>
                <a:spcPts val="0"/>
              </a:spcBef>
              <a:spcAft>
                <a:spcPts val="0"/>
              </a:spcAft>
              <a:buClr>
                <a:schemeClr val="dk1"/>
              </a:buClr>
              <a:buSzPts val="1000"/>
              <a:buNone/>
              <a:defRPr>
                <a:solidFill>
                  <a:schemeClr val="dk1"/>
                </a:solidFill>
              </a:defRPr>
            </a:lvl3pPr>
            <a:lvl4pPr lvl="3">
              <a:spcBef>
                <a:spcPts val="0"/>
              </a:spcBef>
              <a:spcAft>
                <a:spcPts val="0"/>
              </a:spcAft>
              <a:buClr>
                <a:schemeClr val="dk1"/>
              </a:buClr>
              <a:buSzPts val="1000"/>
              <a:buNone/>
              <a:defRPr>
                <a:solidFill>
                  <a:schemeClr val="dk1"/>
                </a:solidFill>
              </a:defRPr>
            </a:lvl4pPr>
            <a:lvl5pPr lvl="4">
              <a:spcBef>
                <a:spcPts val="0"/>
              </a:spcBef>
              <a:spcAft>
                <a:spcPts val="0"/>
              </a:spcAft>
              <a:buClr>
                <a:schemeClr val="dk1"/>
              </a:buClr>
              <a:buSzPts val="1000"/>
              <a:buNone/>
              <a:defRPr>
                <a:solidFill>
                  <a:schemeClr val="dk1"/>
                </a:solidFill>
              </a:defRPr>
            </a:lvl5pPr>
            <a:lvl6pPr lvl="5">
              <a:spcBef>
                <a:spcPts val="0"/>
              </a:spcBef>
              <a:spcAft>
                <a:spcPts val="0"/>
              </a:spcAft>
              <a:buClr>
                <a:schemeClr val="dk1"/>
              </a:buClr>
              <a:buSzPts val="1000"/>
              <a:buNone/>
              <a:defRPr>
                <a:solidFill>
                  <a:schemeClr val="dk1"/>
                </a:solidFill>
              </a:defRPr>
            </a:lvl6pPr>
            <a:lvl7pPr lvl="6">
              <a:spcBef>
                <a:spcPts val="0"/>
              </a:spcBef>
              <a:spcAft>
                <a:spcPts val="0"/>
              </a:spcAft>
              <a:buClr>
                <a:schemeClr val="dk1"/>
              </a:buClr>
              <a:buSzPts val="1000"/>
              <a:buNone/>
              <a:defRPr>
                <a:solidFill>
                  <a:schemeClr val="dk1"/>
                </a:solidFill>
              </a:defRPr>
            </a:lvl7pPr>
            <a:lvl8pPr lvl="7">
              <a:spcBef>
                <a:spcPts val="0"/>
              </a:spcBef>
              <a:spcAft>
                <a:spcPts val="0"/>
              </a:spcAft>
              <a:buClr>
                <a:schemeClr val="dk1"/>
              </a:buClr>
              <a:buSzPts val="1000"/>
              <a:buNone/>
              <a:defRPr>
                <a:solidFill>
                  <a:schemeClr val="dk1"/>
                </a:solidFill>
              </a:defRPr>
            </a:lvl8pPr>
            <a:lvl9pPr lvl="8">
              <a:spcBef>
                <a:spcPts val="0"/>
              </a:spcBef>
              <a:spcAft>
                <a:spcPts val="0"/>
              </a:spcAft>
              <a:buClr>
                <a:schemeClr val="dk1"/>
              </a:buClr>
              <a:buSzPts val="1000"/>
              <a:buNone/>
              <a:defRPr>
                <a:solidFill>
                  <a:schemeClr val="dk1"/>
                </a:solidFill>
              </a:defRPr>
            </a:lvl9pPr>
          </a:lstStyle>
          <a:p/>
        </p:txBody>
      </p:sp>
      <p:pic>
        <p:nvPicPr>
          <p:cNvPr id="170" name="Google Shape;170;p19" title="Placeholder Box.png"/>
          <p:cNvPicPr preferRelativeResize="0"/>
          <p:nvPr/>
        </p:nvPicPr>
        <p:blipFill>
          <a:blip r:embed="rId3">
            <a:alphaModFix/>
          </a:blip>
          <a:stretch>
            <a:fillRect/>
          </a:stretch>
        </p:blipFill>
        <p:spPr>
          <a:xfrm>
            <a:off x="2391523" y="4629601"/>
            <a:ext cx="1853278" cy="331500"/>
          </a:xfrm>
          <a:prstGeom prst="rect">
            <a:avLst/>
          </a:prstGeom>
          <a:noFill/>
          <a:ln>
            <a:noFill/>
          </a:ln>
        </p:spPr>
      </p:pic>
      <p:pic>
        <p:nvPicPr>
          <p:cNvPr id="171" name="Google Shape;171;p19" title="Jitterbit-White-RGB-01.png"/>
          <p:cNvPicPr preferRelativeResize="0"/>
          <p:nvPr/>
        </p:nvPicPr>
        <p:blipFill>
          <a:blip r:embed="rId4">
            <a:alphaModFix/>
          </a:blip>
          <a:stretch>
            <a:fillRect/>
          </a:stretch>
        </p:blipFill>
        <p:spPr>
          <a:xfrm>
            <a:off x="360313" y="4621662"/>
            <a:ext cx="1639926" cy="349100"/>
          </a:xfrm>
          <a:prstGeom prst="rect">
            <a:avLst/>
          </a:prstGeom>
          <a:noFill/>
          <a:ln>
            <a:noFill/>
          </a:ln>
        </p:spPr>
      </p:pic>
      <p:pic>
        <p:nvPicPr>
          <p:cNvPr id="172" name="Google Shape;172;p19" title="JB Light with Bar.png"/>
          <p:cNvPicPr preferRelativeResize="0"/>
          <p:nvPr/>
        </p:nvPicPr>
        <p:blipFill rotWithShape="1">
          <a:blip r:embed="rId5">
            <a:alphaModFix/>
          </a:blip>
          <a:srcRect b="0" l="94638" r="0" t="0"/>
          <a:stretch/>
        </p:blipFill>
        <p:spPr>
          <a:xfrm>
            <a:off x="2099811" y="4629600"/>
            <a:ext cx="95186" cy="331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efault" type="tx">
  <p:cSld name="TITLE_AND_BODY">
    <p:spTree>
      <p:nvGrpSpPr>
        <p:cNvPr id="173" name="Shape 173"/>
        <p:cNvGrpSpPr/>
        <p:nvPr/>
      </p:nvGrpSpPr>
      <p:grpSpPr>
        <a:xfrm>
          <a:off x="0" y="0"/>
          <a:ext cx="0" cy="0"/>
          <a:chOff x="0" y="0"/>
          <a:chExt cx="0" cy="0"/>
        </a:xfrm>
      </p:grpSpPr>
      <p:sp>
        <p:nvSpPr>
          <p:cNvPr id="174" name="Google Shape;174;p20"/>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20"/>
          <p:cNvSpPr txBox="1"/>
          <p:nvPr>
            <p:ph idx="1" type="body"/>
          </p:nvPr>
        </p:nvSpPr>
        <p:spPr>
          <a:xfrm>
            <a:off x="365696" y="914400"/>
            <a:ext cx="8139300" cy="3416400"/>
          </a:xfrm>
          <a:prstGeom prst="rect">
            <a:avLst/>
          </a:prstGeom>
        </p:spPr>
        <p:txBody>
          <a:bodyPr anchorCtr="0" anchor="t" bIns="0" lIns="0" spcFirstLastPara="1" rIns="0" wrap="square" tIns="0">
            <a:normAutofit/>
          </a:bodyPr>
          <a:lstStyle>
            <a:lvl1pPr indent="-317500" lvl="0" marL="457200">
              <a:spcBef>
                <a:spcPts val="0"/>
              </a:spcBef>
              <a:spcAft>
                <a:spcPts val="0"/>
              </a:spcAft>
              <a:buClr>
                <a:schemeClr val="dk1"/>
              </a:buClr>
              <a:buSzPts val="1400"/>
              <a:buChar char="●"/>
              <a:defRPr>
                <a:solidFill>
                  <a:schemeClr val="dk1"/>
                </a:solidFill>
              </a:defRPr>
            </a:lvl1pPr>
            <a:lvl2pPr indent="-304800" lvl="1" marL="914400">
              <a:spcBef>
                <a:spcPts val="600"/>
              </a:spcBef>
              <a:spcAft>
                <a:spcPts val="0"/>
              </a:spcAft>
              <a:buClr>
                <a:schemeClr val="dk1"/>
              </a:buClr>
              <a:buSzPts val="1200"/>
              <a:buChar char="○"/>
              <a:defRPr>
                <a:solidFill>
                  <a:schemeClr val="dk1"/>
                </a:solidFill>
              </a:defRPr>
            </a:lvl2pPr>
            <a:lvl3pPr indent="-292100" lvl="2" marL="1371600">
              <a:spcBef>
                <a:spcPts val="600"/>
              </a:spcBef>
              <a:spcAft>
                <a:spcPts val="0"/>
              </a:spcAft>
              <a:buClr>
                <a:schemeClr val="dk1"/>
              </a:buClr>
              <a:buSzPts val="1000"/>
              <a:buChar char="■"/>
              <a:defRPr>
                <a:solidFill>
                  <a:schemeClr val="dk1"/>
                </a:solidFill>
              </a:defRPr>
            </a:lvl3pPr>
            <a:lvl4pPr indent="-292100" lvl="3" marL="1828800">
              <a:spcBef>
                <a:spcPts val="600"/>
              </a:spcBef>
              <a:spcAft>
                <a:spcPts val="0"/>
              </a:spcAft>
              <a:buClr>
                <a:schemeClr val="dk1"/>
              </a:buClr>
              <a:buSzPts val="1000"/>
              <a:buChar char="●"/>
              <a:defRPr>
                <a:solidFill>
                  <a:schemeClr val="dk1"/>
                </a:solidFill>
              </a:defRPr>
            </a:lvl4pPr>
            <a:lvl5pPr indent="-292100" lvl="4" marL="2286000">
              <a:spcBef>
                <a:spcPts val="600"/>
              </a:spcBef>
              <a:spcAft>
                <a:spcPts val="0"/>
              </a:spcAft>
              <a:buClr>
                <a:schemeClr val="dk1"/>
              </a:buClr>
              <a:buSzPts val="1000"/>
              <a:buChar char="○"/>
              <a:defRPr>
                <a:solidFill>
                  <a:schemeClr val="dk1"/>
                </a:solidFill>
              </a:defRPr>
            </a:lvl5pPr>
            <a:lvl6pPr indent="-292100" lvl="5" marL="2743200">
              <a:spcBef>
                <a:spcPts val="600"/>
              </a:spcBef>
              <a:spcAft>
                <a:spcPts val="0"/>
              </a:spcAft>
              <a:buClr>
                <a:schemeClr val="dk1"/>
              </a:buClr>
              <a:buSzPts val="1000"/>
              <a:buChar char="■"/>
              <a:defRPr>
                <a:solidFill>
                  <a:schemeClr val="dk1"/>
                </a:solidFill>
              </a:defRPr>
            </a:lvl6pPr>
            <a:lvl7pPr indent="-292100" lvl="6" marL="3200400">
              <a:spcBef>
                <a:spcPts val="600"/>
              </a:spcBef>
              <a:spcAft>
                <a:spcPts val="0"/>
              </a:spcAft>
              <a:buClr>
                <a:schemeClr val="dk1"/>
              </a:buClr>
              <a:buSzPts val="1000"/>
              <a:buChar char="●"/>
              <a:defRPr>
                <a:solidFill>
                  <a:schemeClr val="dk1"/>
                </a:solidFill>
              </a:defRPr>
            </a:lvl7pPr>
            <a:lvl8pPr indent="-292100" lvl="7" marL="3657600">
              <a:spcBef>
                <a:spcPts val="600"/>
              </a:spcBef>
              <a:spcAft>
                <a:spcPts val="0"/>
              </a:spcAft>
              <a:buClr>
                <a:schemeClr val="dk1"/>
              </a:buClr>
              <a:buSzPts val="1000"/>
              <a:buChar char="○"/>
              <a:defRPr>
                <a:solidFill>
                  <a:schemeClr val="dk1"/>
                </a:solidFill>
              </a:defRPr>
            </a:lvl8pPr>
            <a:lvl9pPr indent="-292100" lvl="8" marL="4114800">
              <a:spcBef>
                <a:spcPts val="600"/>
              </a:spcBef>
              <a:spcAft>
                <a:spcPts val="600"/>
              </a:spcAft>
              <a:buClr>
                <a:schemeClr val="dk1"/>
              </a:buClr>
              <a:buSzPts val="1000"/>
              <a:buChar char="■"/>
              <a:defRPr>
                <a:solidFill>
                  <a:schemeClr val="dk1"/>
                </a:solidFill>
              </a:defRPr>
            </a:lvl9pPr>
          </a:lstStyle>
          <a:p/>
        </p:txBody>
      </p:sp>
      <p:sp>
        <p:nvSpPr>
          <p:cNvPr id="176" name="Google Shape;176;p2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77" name="Google Shape;177;p2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178" name="Google Shape;178;p20"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179" name="Google Shape;179;p20"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Dark Matter">
  <p:cSld name="CUSTOM_2">
    <p:bg>
      <p:bgPr>
        <a:solidFill>
          <a:srgbClr val="063849"/>
        </a:solidFill>
      </p:bgPr>
    </p:bg>
    <p:spTree>
      <p:nvGrpSpPr>
        <p:cNvPr id="16" name="Shape 16"/>
        <p:cNvGrpSpPr/>
        <p:nvPr/>
      </p:nvGrpSpPr>
      <p:grpSpPr>
        <a:xfrm>
          <a:off x="0" y="0"/>
          <a:ext cx="0" cy="0"/>
          <a:chOff x="0" y="0"/>
          <a:chExt cx="0" cy="0"/>
        </a:xfrm>
      </p:grpSpPr>
      <p:sp>
        <p:nvSpPr>
          <p:cNvPr id="17" name="Google Shape;17;p3"/>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19" name="Google Shape;19;p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0" name="Google Shape;20;p3" title="JB Light with Bar.png"/>
          <p:cNvPicPr preferRelativeResize="0"/>
          <p:nvPr/>
        </p:nvPicPr>
        <p:blipFill>
          <a:blip r:embed="rId2">
            <a:alphaModFix/>
          </a:blip>
          <a:stretch>
            <a:fillRect/>
          </a:stretch>
        </p:blipFill>
        <p:spPr>
          <a:xfrm>
            <a:off x="6985308" y="4887353"/>
            <a:ext cx="832818" cy="155500"/>
          </a:xfrm>
          <a:prstGeom prst="rect">
            <a:avLst/>
          </a:prstGeom>
          <a:noFill/>
          <a:ln>
            <a:noFill/>
          </a:ln>
        </p:spPr>
      </p:pic>
      <p:pic>
        <p:nvPicPr>
          <p:cNvPr id="21" name="Google Shape;21;p3" title="Placeholder Box.png"/>
          <p:cNvPicPr preferRelativeResize="0"/>
          <p:nvPr/>
        </p:nvPicPr>
        <p:blipFill>
          <a:blip r:embed="rId3">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p:cSld name="TITLE_AND_BODY_4">
    <p:spTree>
      <p:nvGrpSpPr>
        <p:cNvPr id="180" name="Shape 180"/>
        <p:cNvGrpSpPr/>
        <p:nvPr/>
      </p:nvGrpSpPr>
      <p:grpSpPr>
        <a:xfrm>
          <a:off x="0" y="0"/>
          <a:ext cx="0" cy="0"/>
          <a:chOff x="0" y="0"/>
          <a:chExt cx="0" cy="0"/>
        </a:xfrm>
      </p:grpSpPr>
      <p:sp>
        <p:nvSpPr>
          <p:cNvPr id="181" name="Google Shape;181;p21"/>
          <p:cNvSpPr txBox="1"/>
          <p:nvPr>
            <p:ph type="title"/>
          </p:nvPr>
        </p:nvSpPr>
        <p:spPr>
          <a:xfrm>
            <a:off x="365700" y="27630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2" name="Google Shape;182;p2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cxnSp>
        <p:nvCxnSpPr>
          <p:cNvPr id="183" name="Google Shape;183;p21"/>
          <p:cNvCxnSpPr/>
          <p:nvPr/>
        </p:nvCxnSpPr>
        <p:spPr>
          <a:xfrm>
            <a:off x="306510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84" name="Google Shape;184;p21"/>
          <p:cNvCxnSpPr/>
          <p:nvPr/>
        </p:nvCxnSpPr>
        <p:spPr>
          <a:xfrm>
            <a:off x="609845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85" name="Google Shape;185;p21"/>
          <p:cNvCxnSpPr/>
          <p:nvPr/>
        </p:nvCxnSpPr>
        <p:spPr>
          <a:xfrm>
            <a:off x="486025" y="2867475"/>
            <a:ext cx="8199000" cy="0"/>
          </a:xfrm>
          <a:prstGeom prst="straightConnector1">
            <a:avLst/>
          </a:prstGeom>
          <a:noFill/>
          <a:ln cap="flat" cmpd="sng" w="9525">
            <a:solidFill>
              <a:schemeClr val="lt2"/>
            </a:solidFill>
            <a:prstDash val="solid"/>
            <a:round/>
            <a:headEnd len="med" w="med" type="none"/>
            <a:tailEnd len="med" w="med" type="none"/>
          </a:ln>
        </p:spPr>
      </p:cxnSp>
      <p:sp>
        <p:nvSpPr>
          <p:cNvPr id="186" name="Google Shape;186;p21"/>
          <p:cNvSpPr txBox="1"/>
          <p:nvPr>
            <p:ph idx="1" type="subTitle"/>
          </p:nvPr>
        </p:nvSpPr>
        <p:spPr>
          <a:xfrm>
            <a:off x="365700" y="108045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187" name="Google Shape;187;p21"/>
          <p:cNvSpPr txBox="1"/>
          <p:nvPr>
            <p:ph idx="2" type="subTitle"/>
          </p:nvPr>
        </p:nvSpPr>
        <p:spPr>
          <a:xfrm>
            <a:off x="3291900" y="1084375"/>
            <a:ext cx="2560200" cy="17031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88" name="Google Shape;188;p21"/>
          <p:cNvSpPr txBox="1"/>
          <p:nvPr>
            <p:ph idx="3" type="subTitle"/>
          </p:nvPr>
        </p:nvSpPr>
        <p:spPr>
          <a:xfrm>
            <a:off x="6218100" y="1084350"/>
            <a:ext cx="2560200" cy="17031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89" name="Google Shape;189;p21"/>
          <p:cNvSpPr txBox="1"/>
          <p:nvPr>
            <p:ph idx="4" type="subTitle"/>
          </p:nvPr>
        </p:nvSpPr>
        <p:spPr>
          <a:xfrm>
            <a:off x="3291900" y="30123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90" name="Google Shape;190;p21"/>
          <p:cNvSpPr txBox="1"/>
          <p:nvPr>
            <p:ph idx="5" type="subTitle"/>
          </p:nvPr>
        </p:nvSpPr>
        <p:spPr>
          <a:xfrm>
            <a:off x="6218100" y="30121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91" name="Google Shape;191;p21"/>
          <p:cNvSpPr txBox="1"/>
          <p:nvPr>
            <p:ph idx="6" type="subTitle"/>
          </p:nvPr>
        </p:nvSpPr>
        <p:spPr>
          <a:xfrm>
            <a:off x="365700" y="3012100"/>
            <a:ext cx="2560200" cy="17358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192" name="Google Shape;192;p2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193" name="Google Shape;193;p21"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194" name="Google Shape;194;p21"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Grid 1">
  <p:cSld name="TITLE_AND_BODY_4_1">
    <p:spTree>
      <p:nvGrpSpPr>
        <p:cNvPr id="195" name="Shape 195"/>
        <p:cNvGrpSpPr/>
        <p:nvPr/>
      </p:nvGrpSpPr>
      <p:grpSpPr>
        <a:xfrm>
          <a:off x="0" y="0"/>
          <a:ext cx="0" cy="0"/>
          <a:chOff x="0" y="0"/>
          <a:chExt cx="0" cy="0"/>
        </a:xfrm>
      </p:grpSpPr>
      <p:sp>
        <p:nvSpPr>
          <p:cNvPr id="196" name="Google Shape;196;p22"/>
          <p:cNvSpPr txBox="1"/>
          <p:nvPr>
            <p:ph type="title"/>
          </p:nvPr>
        </p:nvSpPr>
        <p:spPr>
          <a:xfrm>
            <a:off x="365700" y="27630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7" name="Google Shape;197;p2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cxnSp>
        <p:nvCxnSpPr>
          <p:cNvPr id="198" name="Google Shape;198;p22"/>
          <p:cNvCxnSpPr/>
          <p:nvPr/>
        </p:nvCxnSpPr>
        <p:spPr>
          <a:xfrm>
            <a:off x="3081528"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199" name="Google Shape;199;p22"/>
          <p:cNvCxnSpPr/>
          <p:nvPr/>
        </p:nvCxnSpPr>
        <p:spPr>
          <a:xfrm>
            <a:off x="6035040" y="1084375"/>
            <a:ext cx="0" cy="3663600"/>
          </a:xfrm>
          <a:prstGeom prst="straightConnector1">
            <a:avLst/>
          </a:prstGeom>
          <a:noFill/>
          <a:ln cap="flat" cmpd="sng" w="9525">
            <a:solidFill>
              <a:schemeClr val="lt2"/>
            </a:solidFill>
            <a:prstDash val="solid"/>
            <a:round/>
            <a:headEnd len="med" w="med" type="none"/>
            <a:tailEnd len="med" w="med" type="none"/>
          </a:ln>
        </p:spPr>
      </p:cxnSp>
      <p:cxnSp>
        <p:nvCxnSpPr>
          <p:cNvPr id="200" name="Google Shape;200;p22"/>
          <p:cNvCxnSpPr/>
          <p:nvPr/>
        </p:nvCxnSpPr>
        <p:spPr>
          <a:xfrm>
            <a:off x="486025" y="2867475"/>
            <a:ext cx="8199000" cy="0"/>
          </a:xfrm>
          <a:prstGeom prst="straightConnector1">
            <a:avLst/>
          </a:prstGeom>
          <a:noFill/>
          <a:ln cap="flat" cmpd="sng" w="9525">
            <a:solidFill>
              <a:schemeClr val="lt2"/>
            </a:solidFill>
            <a:prstDash val="solid"/>
            <a:round/>
            <a:headEnd len="med" w="med" type="none"/>
            <a:tailEnd len="med" w="med" type="none"/>
          </a:ln>
        </p:spPr>
      </p:cxnSp>
      <p:sp>
        <p:nvSpPr>
          <p:cNvPr id="201" name="Google Shape;201;p22"/>
          <p:cNvSpPr/>
          <p:nvPr>
            <p:ph idx="2" type="pic"/>
          </p:nvPr>
        </p:nvSpPr>
        <p:spPr>
          <a:xfrm>
            <a:off x="365750" y="1094900"/>
            <a:ext cx="2514600" cy="1280100"/>
          </a:xfrm>
          <a:prstGeom prst="rect">
            <a:avLst/>
          </a:prstGeom>
          <a:noFill/>
          <a:ln>
            <a:noFill/>
          </a:ln>
        </p:spPr>
      </p:sp>
      <p:sp>
        <p:nvSpPr>
          <p:cNvPr id="202" name="Google Shape;202;p22"/>
          <p:cNvSpPr/>
          <p:nvPr>
            <p:ph idx="3" type="pic"/>
          </p:nvPr>
        </p:nvSpPr>
        <p:spPr>
          <a:xfrm>
            <a:off x="3285275" y="1094900"/>
            <a:ext cx="2514600" cy="1280100"/>
          </a:xfrm>
          <a:prstGeom prst="rect">
            <a:avLst/>
          </a:prstGeom>
          <a:noFill/>
          <a:ln>
            <a:noFill/>
          </a:ln>
        </p:spPr>
      </p:sp>
      <p:sp>
        <p:nvSpPr>
          <p:cNvPr id="203" name="Google Shape;203;p22"/>
          <p:cNvSpPr/>
          <p:nvPr>
            <p:ph idx="4" type="pic"/>
          </p:nvPr>
        </p:nvSpPr>
        <p:spPr>
          <a:xfrm>
            <a:off x="6263650" y="1094900"/>
            <a:ext cx="2514600" cy="1280100"/>
          </a:xfrm>
          <a:prstGeom prst="rect">
            <a:avLst/>
          </a:prstGeom>
          <a:noFill/>
          <a:ln>
            <a:noFill/>
          </a:ln>
        </p:spPr>
      </p:sp>
      <p:sp>
        <p:nvSpPr>
          <p:cNvPr id="204" name="Google Shape;204;p22"/>
          <p:cNvSpPr/>
          <p:nvPr>
            <p:ph idx="5" type="pic"/>
          </p:nvPr>
        </p:nvSpPr>
        <p:spPr>
          <a:xfrm>
            <a:off x="365750" y="3030450"/>
            <a:ext cx="2514600" cy="1280100"/>
          </a:xfrm>
          <a:prstGeom prst="rect">
            <a:avLst/>
          </a:prstGeom>
          <a:noFill/>
          <a:ln>
            <a:noFill/>
          </a:ln>
        </p:spPr>
      </p:sp>
      <p:sp>
        <p:nvSpPr>
          <p:cNvPr id="205" name="Google Shape;205;p22"/>
          <p:cNvSpPr/>
          <p:nvPr>
            <p:ph idx="6" type="pic"/>
          </p:nvPr>
        </p:nvSpPr>
        <p:spPr>
          <a:xfrm>
            <a:off x="3285275" y="3030450"/>
            <a:ext cx="2514600" cy="1280100"/>
          </a:xfrm>
          <a:prstGeom prst="rect">
            <a:avLst/>
          </a:prstGeom>
          <a:noFill/>
          <a:ln>
            <a:noFill/>
          </a:ln>
        </p:spPr>
      </p:sp>
      <p:sp>
        <p:nvSpPr>
          <p:cNvPr id="206" name="Google Shape;206;p22"/>
          <p:cNvSpPr/>
          <p:nvPr>
            <p:ph idx="7" type="pic"/>
          </p:nvPr>
        </p:nvSpPr>
        <p:spPr>
          <a:xfrm>
            <a:off x="6263650" y="3030450"/>
            <a:ext cx="2514600" cy="1280100"/>
          </a:xfrm>
          <a:prstGeom prst="rect">
            <a:avLst/>
          </a:prstGeom>
          <a:noFill/>
          <a:ln>
            <a:noFill/>
          </a:ln>
        </p:spPr>
      </p:sp>
      <p:sp>
        <p:nvSpPr>
          <p:cNvPr id="207" name="Google Shape;207;p22"/>
          <p:cNvSpPr txBox="1"/>
          <p:nvPr>
            <p:ph idx="1" type="subTitle"/>
          </p:nvPr>
        </p:nvSpPr>
        <p:spPr>
          <a:xfrm>
            <a:off x="365700" y="23926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08" name="Google Shape;208;p22"/>
          <p:cNvSpPr txBox="1"/>
          <p:nvPr>
            <p:ph idx="8" type="subTitle"/>
          </p:nvPr>
        </p:nvSpPr>
        <p:spPr>
          <a:xfrm>
            <a:off x="3291900" y="23926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09" name="Google Shape;209;p22"/>
          <p:cNvSpPr txBox="1"/>
          <p:nvPr>
            <p:ph idx="9" type="subTitle"/>
          </p:nvPr>
        </p:nvSpPr>
        <p:spPr>
          <a:xfrm>
            <a:off x="6218100" y="2410275"/>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10" name="Google Shape;210;p22"/>
          <p:cNvSpPr txBox="1"/>
          <p:nvPr>
            <p:ph idx="13" type="subTitle"/>
          </p:nvPr>
        </p:nvSpPr>
        <p:spPr>
          <a:xfrm>
            <a:off x="3291900" y="43499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11" name="Google Shape;211;p22"/>
          <p:cNvSpPr txBox="1"/>
          <p:nvPr>
            <p:ph idx="14" type="subTitle"/>
          </p:nvPr>
        </p:nvSpPr>
        <p:spPr>
          <a:xfrm>
            <a:off x="6218100" y="43497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12" name="Google Shape;212;p22"/>
          <p:cNvSpPr txBox="1"/>
          <p:nvPr>
            <p:ph idx="15" type="subTitle"/>
          </p:nvPr>
        </p:nvSpPr>
        <p:spPr>
          <a:xfrm>
            <a:off x="365700" y="4349738"/>
            <a:ext cx="2560200" cy="457200"/>
          </a:xfrm>
          <a:prstGeom prst="rect">
            <a:avLst/>
          </a:prstGeom>
        </p:spPr>
        <p:txBody>
          <a:bodyPr anchorCtr="0" anchor="t" bIns="0" lIns="0" spcFirstLastPara="1" rIns="0" wrap="square" tIns="0">
            <a:normAutofit/>
          </a:bodyPr>
          <a:lstStyle>
            <a:lvl1pPr lvl="0" algn="ctr">
              <a:spcBef>
                <a:spcPts val="0"/>
              </a:spcBef>
              <a:spcAft>
                <a:spcPts val="0"/>
              </a:spcAft>
              <a:buSzPts val="1400"/>
              <a:buNone/>
              <a:defRPr/>
            </a:lvl1pPr>
            <a:lvl2pPr lvl="1" algn="ctr">
              <a:spcBef>
                <a:spcPts val="0"/>
              </a:spcBef>
              <a:spcAft>
                <a:spcPts val="0"/>
              </a:spcAft>
              <a:buSzPts val="12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p:txBody>
      </p:sp>
      <p:sp>
        <p:nvSpPr>
          <p:cNvPr id="213" name="Google Shape;213;p2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14" name="Google Shape;214;p22"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15" name="Google Shape;215;p22"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Watermark">
  <p:cSld name="TITLE_AND_BODY_3">
    <p:spTree>
      <p:nvGrpSpPr>
        <p:cNvPr id="216" name="Shape 216"/>
        <p:cNvGrpSpPr/>
        <p:nvPr/>
      </p:nvGrpSpPr>
      <p:grpSpPr>
        <a:xfrm>
          <a:off x="0" y="0"/>
          <a:ext cx="0" cy="0"/>
          <a:chOff x="0" y="0"/>
          <a:chExt cx="0" cy="0"/>
        </a:xfrm>
      </p:grpSpPr>
      <p:pic>
        <p:nvPicPr>
          <p:cNvPr id="217" name="Google Shape;217;p23"/>
          <p:cNvPicPr preferRelativeResize="0"/>
          <p:nvPr/>
        </p:nvPicPr>
        <p:blipFill>
          <a:blip r:embed="rId2">
            <a:alphaModFix/>
          </a:blip>
          <a:stretch>
            <a:fillRect/>
          </a:stretch>
        </p:blipFill>
        <p:spPr>
          <a:xfrm>
            <a:off x="3505561" y="0"/>
            <a:ext cx="5638428" cy="5143499"/>
          </a:xfrm>
          <a:prstGeom prst="rect">
            <a:avLst/>
          </a:prstGeom>
          <a:noFill/>
          <a:ln>
            <a:noFill/>
          </a:ln>
        </p:spPr>
      </p:pic>
      <p:sp>
        <p:nvSpPr>
          <p:cNvPr id="218" name="Google Shape;218;p23"/>
          <p:cNvSpPr txBox="1"/>
          <p:nvPr>
            <p:ph type="title"/>
          </p:nvPr>
        </p:nvSpPr>
        <p:spPr>
          <a:xfrm>
            <a:off x="365696"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9" name="Google Shape;219;p23"/>
          <p:cNvSpPr txBox="1"/>
          <p:nvPr>
            <p:ph idx="1" type="body"/>
          </p:nvPr>
        </p:nvSpPr>
        <p:spPr>
          <a:xfrm>
            <a:off x="365696" y="914400"/>
            <a:ext cx="8139300" cy="3416400"/>
          </a:xfrm>
          <a:prstGeom prst="rect">
            <a:avLst/>
          </a:prstGeom>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04800" lvl="1" marL="914400">
              <a:spcBef>
                <a:spcPts val="600"/>
              </a:spcBef>
              <a:spcAft>
                <a:spcPts val="0"/>
              </a:spcAft>
              <a:buSzPts val="1200"/>
              <a:buChar char="○"/>
              <a:defRPr/>
            </a:lvl2pPr>
            <a:lvl3pPr indent="-292100" lvl="2" marL="1371600">
              <a:spcBef>
                <a:spcPts val="600"/>
              </a:spcBef>
              <a:spcAft>
                <a:spcPts val="0"/>
              </a:spcAft>
              <a:buSzPts val="1000"/>
              <a:buChar char="■"/>
              <a:defRPr/>
            </a:lvl3pPr>
            <a:lvl4pPr indent="-292100" lvl="3" marL="1828800">
              <a:spcBef>
                <a:spcPts val="600"/>
              </a:spcBef>
              <a:spcAft>
                <a:spcPts val="0"/>
              </a:spcAft>
              <a:buSzPts val="1000"/>
              <a:buChar char="●"/>
              <a:defRPr/>
            </a:lvl4pPr>
            <a:lvl5pPr indent="-292100" lvl="4" marL="2286000">
              <a:spcBef>
                <a:spcPts val="600"/>
              </a:spcBef>
              <a:spcAft>
                <a:spcPts val="0"/>
              </a:spcAft>
              <a:buSzPts val="1000"/>
              <a:buChar char="○"/>
              <a:defRPr/>
            </a:lvl5pPr>
            <a:lvl6pPr indent="-292100" lvl="5" marL="2743200">
              <a:spcBef>
                <a:spcPts val="600"/>
              </a:spcBef>
              <a:spcAft>
                <a:spcPts val="0"/>
              </a:spcAft>
              <a:buSzPts val="1000"/>
              <a:buChar char="■"/>
              <a:defRPr/>
            </a:lvl6pPr>
            <a:lvl7pPr indent="-292100" lvl="6" marL="3200400">
              <a:spcBef>
                <a:spcPts val="600"/>
              </a:spcBef>
              <a:spcAft>
                <a:spcPts val="0"/>
              </a:spcAft>
              <a:buSzPts val="1000"/>
              <a:buChar char="●"/>
              <a:defRPr/>
            </a:lvl7pPr>
            <a:lvl8pPr indent="-292100" lvl="7" marL="3657600">
              <a:spcBef>
                <a:spcPts val="600"/>
              </a:spcBef>
              <a:spcAft>
                <a:spcPts val="0"/>
              </a:spcAft>
              <a:buSzPts val="1000"/>
              <a:buChar char="○"/>
              <a:defRPr/>
            </a:lvl8pPr>
            <a:lvl9pPr indent="-292100" lvl="8" marL="4114800">
              <a:spcBef>
                <a:spcPts val="600"/>
              </a:spcBef>
              <a:spcAft>
                <a:spcPts val="600"/>
              </a:spcAft>
              <a:buSzPts val="1000"/>
              <a:buChar char="■"/>
              <a:defRPr/>
            </a:lvl9pPr>
          </a:lstStyle>
          <a:p/>
        </p:txBody>
      </p:sp>
      <p:sp>
        <p:nvSpPr>
          <p:cNvPr id="220" name="Google Shape;220;p2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221" name="Google Shape;221;p2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22" name="Google Shape;222;p23" title="JB Dark with Bar.png"/>
          <p:cNvPicPr preferRelativeResize="0"/>
          <p:nvPr/>
        </p:nvPicPr>
        <p:blipFill>
          <a:blip r:embed="rId3">
            <a:alphaModFix/>
          </a:blip>
          <a:stretch>
            <a:fillRect/>
          </a:stretch>
        </p:blipFill>
        <p:spPr>
          <a:xfrm>
            <a:off x="6979023" y="4887050"/>
            <a:ext cx="845927" cy="155500"/>
          </a:xfrm>
          <a:prstGeom prst="rect">
            <a:avLst/>
          </a:prstGeom>
          <a:noFill/>
          <a:ln>
            <a:noFill/>
          </a:ln>
        </p:spPr>
      </p:pic>
      <p:pic>
        <p:nvPicPr>
          <p:cNvPr id="223" name="Google Shape;223;p23" title="Placeholder Box.png"/>
          <p:cNvPicPr preferRelativeResize="0"/>
          <p:nvPr/>
        </p:nvPicPr>
        <p:blipFill>
          <a:blip r:embed="rId4">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p:cSld name="TITLE_AND_BODY_2">
    <p:bg>
      <p:bgPr>
        <a:solidFill>
          <a:srgbClr val="063849"/>
        </a:solidFill>
      </p:bgPr>
    </p:bg>
    <p:spTree>
      <p:nvGrpSpPr>
        <p:cNvPr id="224" name="Shape 224"/>
        <p:cNvGrpSpPr/>
        <p:nvPr/>
      </p:nvGrpSpPr>
      <p:grpSpPr>
        <a:xfrm>
          <a:off x="0" y="0"/>
          <a:ext cx="0" cy="0"/>
          <a:chOff x="0" y="0"/>
          <a:chExt cx="0" cy="0"/>
        </a:xfrm>
      </p:grpSpPr>
      <p:sp>
        <p:nvSpPr>
          <p:cNvPr id="225" name="Google Shape;225;p24"/>
          <p:cNvSpPr txBox="1"/>
          <p:nvPr>
            <p:ph idx="1" type="body"/>
          </p:nvPr>
        </p:nvSpPr>
        <p:spPr>
          <a:xfrm>
            <a:off x="365700" y="773038"/>
            <a:ext cx="8139300" cy="34170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EBF1F3"/>
              </a:buClr>
              <a:buSzPts val="1400"/>
              <a:buChar char="●"/>
              <a:defRPr>
                <a:solidFill>
                  <a:srgbClr val="EBF1F3"/>
                </a:solidFill>
              </a:defRPr>
            </a:lvl1pPr>
            <a:lvl2pPr indent="-304800" lvl="1" marL="914400">
              <a:spcBef>
                <a:spcPts val="600"/>
              </a:spcBef>
              <a:spcAft>
                <a:spcPts val="0"/>
              </a:spcAft>
              <a:buClr>
                <a:srgbClr val="EBF1F3"/>
              </a:buClr>
              <a:buSzPts val="1200"/>
              <a:buChar char="○"/>
              <a:defRPr>
                <a:solidFill>
                  <a:srgbClr val="EBF1F3"/>
                </a:solidFill>
              </a:defRPr>
            </a:lvl2pPr>
            <a:lvl3pPr indent="-292100" lvl="2" marL="1371600">
              <a:spcBef>
                <a:spcPts val="600"/>
              </a:spcBef>
              <a:spcAft>
                <a:spcPts val="0"/>
              </a:spcAft>
              <a:buClr>
                <a:srgbClr val="EBF1F3"/>
              </a:buClr>
              <a:buSzPts val="1000"/>
              <a:buChar char="■"/>
              <a:defRPr>
                <a:solidFill>
                  <a:srgbClr val="EBF1F3"/>
                </a:solidFill>
              </a:defRPr>
            </a:lvl3pPr>
            <a:lvl4pPr indent="-292100" lvl="3" marL="1828800">
              <a:spcBef>
                <a:spcPts val="600"/>
              </a:spcBef>
              <a:spcAft>
                <a:spcPts val="0"/>
              </a:spcAft>
              <a:buClr>
                <a:srgbClr val="EBF1F3"/>
              </a:buClr>
              <a:buSzPts val="1000"/>
              <a:buChar char="●"/>
              <a:defRPr>
                <a:solidFill>
                  <a:srgbClr val="EBF1F3"/>
                </a:solidFill>
              </a:defRPr>
            </a:lvl4pPr>
            <a:lvl5pPr indent="-292100" lvl="4" marL="2286000">
              <a:spcBef>
                <a:spcPts val="600"/>
              </a:spcBef>
              <a:spcAft>
                <a:spcPts val="0"/>
              </a:spcAft>
              <a:buClr>
                <a:srgbClr val="EBF1F3"/>
              </a:buClr>
              <a:buSzPts val="1000"/>
              <a:buChar char="○"/>
              <a:defRPr>
                <a:solidFill>
                  <a:srgbClr val="EBF1F3"/>
                </a:solidFill>
              </a:defRPr>
            </a:lvl5pPr>
            <a:lvl6pPr indent="-292100" lvl="5" marL="2743200">
              <a:spcBef>
                <a:spcPts val="600"/>
              </a:spcBef>
              <a:spcAft>
                <a:spcPts val="0"/>
              </a:spcAft>
              <a:buClr>
                <a:srgbClr val="EBF1F3"/>
              </a:buClr>
              <a:buSzPts val="1000"/>
              <a:buChar char="■"/>
              <a:defRPr>
                <a:solidFill>
                  <a:srgbClr val="EBF1F3"/>
                </a:solidFill>
              </a:defRPr>
            </a:lvl6pPr>
            <a:lvl7pPr indent="-292100" lvl="6" marL="3200400">
              <a:spcBef>
                <a:spcPts val="600"/>
              </a:spcBef>
              <a:spcAft>
                <a:spcPts val="0"/>
              </a:spcAft>
              <a:buClr>
                <a:srgbClr val="EBF1F3"/>
              </a:buClr>
              <a:buSzPts val="1000"/>
              <a:buChar char="●"/>
              <a:defRPr>
                <a:solidFill>
                  <a:srgbClr val="EBF1F3"/>
                </a:solidFill>
              </a:defRPr>
            </a:lvl7pPr>
            <a:lvl8pPr indent="-292100" lvl="7" marL="3657600">
              <a:spcBef>
                <a:spcPts val="600"/>
              </a:spcBef>
              <a:spcAft>
                <a:spcPts val="0"/>
              </a:spcAft>
              <a:buClr>
                <a:srgbClr val="EBF1F3"/>
              </a:buClr>
              <a:buSzPts val="1000"/>
              <a:buChar char="○"/>
              <a:defRPr>
                <a:solidFill>
                  <a:srgbClr val="EBF1F3"/>
                </a:solidFill>
              </a:defRPr>
            </a:lvl8pPr>
            <a:lvl9pPr indent="-292100" lvl="8" marL="4114800">
              <a:spcBef>
                <a:spcPts val="600"/>
              </a:spcBef>
              <a:spcAft>
                <a:spcPts val="600"/>
              </a:spcAft>
              <a:buClr>
                <a:srgbClr val="EBF1F3"/>
              </a:buClr>
              <a:buSzPts val="1000"/>
              <a:buChar char="■"/>
              <a:defRPr>
                <a:solidFill>
                  <a:srgbClr val="EBF1F3"/>
                </a:solidFill>
              </a:defRPr>
            </a:lvl9pPr>
          </a:lstStyle>
          <a:p/>
        </p:txBody>
      </p:sp>
      <p:sp>
        <p:nvSpPr>
          <p:cNvPr id="226" name="Google Shape;226;p2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solidFill>
                  <a:srgbClr val="A5BEC4"/>
                </a:solidFill>
              </a:defRPr>
            </a:lvl1pPr>
            <a:lvl2pPr lvl="1">
              <a:buNone/>
              <a:defRPr>
                <a:solidFill>
                  <a:srgbClr val="A5BEC4"/>
                </a:solidFill>
              </a:defRPr>
            </a:lvl2pPr>
            <a:lvl3pPr lvl="2">
              <a:buNone/>
              <a:defRPr>
                <a:solidFill>
                  <a:srgbClr val="A5BEC4"/>
                </a:solidFill>
              </a:defRPr>
            </a:lvl3pPr>
            <a:lvl4pPr lvl="3">
              <a:buNone/>
              <a:defRPr>
                <a:solidFill>
                  <a:srgbClr val="A5BEC4"/>
                </a:solidFill>
              </a:defRPr>
            </a:lvl4pPr>
            <a:lvl5pPr lvl="4">
              <a:buNone/>
              <a:defRPr>
                <a:solidFill>
                  <a:srgbClr val="A5BEC4"/>
                </a:solidFill>
              </a:defRPr>
            </a:lvl5pPr>
            <a:lvl6pPr lvl="5">
              <a:buNone/>
              <a:defRPr>
                <a:solidFill>
                  <a:srgbClr val="A5BEC4"/>
                </a:solidFill>
              </a:defRPr>
            </a:lvl6pPr>
            <a:lvl7pPr lvl="6">
              <a:buNone/>
              <a:defRPr>
                <a:solidFill>
                  <a:srgbClr val="A5BEC4"/>
                </a:solidFill>
              </a:defRPr>
            </a:lvl7pPr>
            <a:lvl8pPr lvl="7">
              <a:buNone/>
              <a:defRPr>
                <a:solidFill>
                  <a:srgbClr val="A5BEC4"/>
                </a:solidFill>
              </a:defRPr>
            </a:lvl8pPr>
            <a:lvl9pPr lvl="8">
              <a:buNone/>
              <a:defRPr>
                <a:solidFill>
                  <a:srgbClr val="A5BEC4"/>
                </a:solidFill>
              </a:defRPr>
            </a:lvl9pPr>
          </a:lstStyle>
          <a:p>
            <a:pPr indent="0" lvl="0" marL="0" rtl="0" algn="ctr">
              <a:spcBef>
                <a:spcPts val="0"/>
              </a:spcBef>
              <a:spcAft>
                <a:spcPts val="0"/>
              </a:spcAft>
              <a:buNone/>
            </a:pPr>
            <a:fld id="{00000000-1234-1234-1234-123412341234}" type="slidenum">
              <a:rPr lang="en"/>
              <a:t>‹#›</a:t>
            </a:fld>
            <a:endParaRPr/>
          </a:p>
        </p:txBody>
      </p:sp>
      <p:sp>
        <p:nvSpPr>
          <p:cNvPr id="227" name="Google Shape;227;p24"/>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8" name="Google Shape;228;p2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29" name="Google Shape;229;p24" title="JB Light with Bar.png"/>
          <p:cNvPicPr preferRelativeResize="0"/>
          <p:nvPr/>
        </p:nvPicPr>
        <p:blipFill>
          <a:blip r:embed="rId2">
            <a:alphaModFix/>
          </a:blip>
          <a:stretch>
            <a:fillRect/>
          </a:stretch>
        </p:blipFill>
        <p:spPr>
          <a:xfrm>
            <a:off x="6985308" y="4887353"/>
            <a:ext cx="832818" cy="155500"/>
          </a:xfrm>
          <a:prstGeom prst="rect">
            <a:avLst/>
          </a:prstGeom>
          <a:noFill/>
          <a:ln>
            <a:noFill/>
          </a:ln>
        </p:spPr>
      </p:pic>
      <p:pic>
        <p:nvPicPr>
          <p:cNvPr id="230" name="Google Shape;230;p24" title="Placeholder Box.png"/>
          <p:cNvPicPr preferRelativeResize="0"/>
          <p:nvPr/>
        </p:nvPicPr>
        <p:blipFill>
          <a:blip r:embed="rId3">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Dark Matter Watermark">
  <p:cSld name="TITLE_AND_BODY_2_1">
    <p:bg>
      <p:bgPr>
        <a:solidFill>
          <a:srgbClr val="063849"/>
        </a:solidFill>
      </p:bgPr>
    </p:bg>
    <p:spTree>
      <p:nvGrpSpPr>
        <p:cNvPr id="231" name="Shape 231"/>
        <p:cNvGrpSpPr/>
        <p:nvPr/>
      </p:nvGrpSpPr>
      <p:grpSpPr>
        <a:xfrm>
          <a:off x="0" y="0"/>
          <a:ext cx="0" cy="0"/>
          <a:chOff x="0" y="0"/>
          <a:chExt cx="0" cy="0"/>
        </a:xfrm>
      </p:grpSpPr>
      <p:pic>
        <p:nvPicPr>
          <p:cNvPr id="232" name="Google Shape;232;p25"/>
          <p:cNvPicPr preferRelativeResize="0"/>
          <p:nvPr/>
        </p:nvPicPr>
        <p:blipFill rotWithShape="1">
          <a:blip r:embed="rId2">
            <a:alphaModFix amt="12000"/>
          </a:blip>
          <a:srcRect b="0" l="0" r="0" t="0"/>
          <a:stretch/>
        </p:blipFill>
        <p:spPr>
          <a:xfrm>
            <a:off x="3487911" y="0"/>
            <a:ext cx="5638428" cy="5143499"/>
          </a:xfrm>
          <a:prstGeom prst="rect">
            <a:avLst/>
          </a:prstGeom>
          <a:noFill/>
          <a:ln>
            <a:noFill/>
          </a:ln>
        </p:spPr>
      </p:pic>
      <p:sp>
        <p:nvSpPr>
          <p:cNvPr id="233" name="Google Shape;233;p25"/>
          <p:cNvSpPr txBox="1"/>
          <p:nvPr>
            <p:ph idx="1" type="body"/>
          </p:nvPr>
        </p:nvSpPr>
        <p:spPr>
          <a:xfrm>
            <a:off x="365700" y="773038"/>
            <a:ext cx="8139300" cy="3417000"/>
          </a:xfrm>
          <a:prstGeom prst="rect">
            <a:avLst/>
          </a:prstGeom>
        </p:spPr>
        <p:txBody>
          <a:bodyPr anchorCtr="0" anchor="t" bIns="0" lIns="0" spcFirstLastPara="1" rIns="0" wrap="square" tIns="0">
            <a:normAutofit/>
          </a:bodyPr>
          <a:lstStyle>
            <a:lvl1pPr indent="-317500" lvl="0" marL="457200">
              <a:spcBef>
                <a:spcPts val="0"/>
              </a:spcBef>
              <a:spcAft>
                <a:spcPts val="0"/>
              </a:spcAft>
              <a:buClr>
                <a:srgbClr val="EBF1F3"/>
              </a:buClr>
              <a:buSzPts val="1400"/>
              <a:buChar char="●"/>
              <a:defRPr>
                <a:solidFill>
                  <a:srgbClr val="EBF1F3"/>
                </a:solidFill>
              </a:defRPr>
            </a:lvl1pPr>
            <a:lvl2pPr indent="-304800" lvl="1" marL="914400">
              <a:spcBef>
                <a:spcPts val="600"/>
              </a:spcBef>
              <a:spcAft>
                <a:spcPts val="0"/>
              </a:spcAft>
              <a:buClr>
                <a:srgbClr val="EBF1F3"/>
              </a:buClr>
              <a:buSzPts val="1200"/>
              <a:buChar char="○"/>
              <a:defRPr>
                <a:solidFill>
                  <a:srgbClr val="EBF1F3"/>
                </a:solidFill>
              </a:defRPr>
            </a:lvl2pPr>
            <a:lvl3pPr indent="-292100" lvl="2" marL="1371600">
              <a:spcBef>
                <a:spcPts val="600"/>
              </a:spcBef>
              <a:spcAft>
                <a:spcPts val="0"/>
              </a:spcAft>
              <a:buClr>
                <a:srgbClr val="EBF1F3"/>
              </a:buClr>
              <a:buSzPts val="1000"/>
              <a:buChar char="■"/>
              <a:defRPr>
                <a:solidFill>
                  <a:srgbClr val="EBF1F3"/>
                </a:solidFill>
              </a:defRPr>
            </a:lvl3pPr>
            <a:lvl4pPr indent="-292100" lvl="3" marL="1828800">
              <a:spcBef>
                <a:spcPts val="600"/>
              </a:spcBef>
              <a:spcAft>
                <a:spcPts val="0"/>
              </a:spcAft>
              <a:buClr>
                <a:srgbClr val="EBF1F3"/>
              </a:buClr>
              <a:buSzPts val="1000"/>
              <a:buChar char="●"/>
              <a:defRPr>
                <a:solidFill>
                  <a:srgbClr val="EBF1F3"/>
                </a:solidFill>
              </a:defRPr>
            </a:lvl4pPr>
            <a:lvl5pPr indent="-292100" lvl="4" marL="2286000">
              <a:spcBef>
                <a:spcPts val="600"/>
              </a:spcBef>
              <a:spcAft>
                <a:spcPts val="0"/>
              </a:spcAft>
              <a:buClr>
                <a:srgbClr val="EBF1F3"/>
              </a:buClr>
              <a:buSzPts val="1000"/>
              <a:buChar char="○"/>
              <a:defRPr>
                <a:solidFill>
                  <a:srgbClr val="EBF1F3"/>
                </a:solidFill>
              </a:defRPr>
            </a:lvl5pPr>
            <a:lvl6pPr indent="-292100" lvl="5" marL="2743200">
              <a:spcBef>
                <a:spcPts val="600"/>
              </a:spcBef>
              <a:spcAft>
                <a:spcPts val="0"/>
              </a:spcAft>
              <a:buClr>
                <a:srgbClr val="EBF1F3"/>
              </a:buClr>
              <a:buSzPts val="1000"/>
              <a:buChar char="■"/>
              <a:defRPr>
                <a:solidFill>
                  <a:srgbClr val="EBF1F3"/>
                </a:solidFill>
              </a:defRPr>
            </a:lvl6pPr>
            <a:lvl7pPr indent="-292100" lvl="6" marL="3200400">
              <a:spcBef>
                <a:spcPts val="600"/>
              </a:spcBef>
              <a:spcAft>
                <a:spcPts val="0"/>
              </a:spcAft>
              <a:buClr>
                <a:srgbClr val="EBF1F3"/>
              </a:buClr>
              <a:buSzPts val="1000"/>
              <a:buChar char="●"/>
              <a:defRPr>
                <a:solidFill>
                  <a:srgbClr val="EBF1F3"/>
                </a:solidFill>
              </a:defRPr>
            </a:lvl7pPr>
            <a:lvl8pPr indent="-292100" lvl="7" marL="3657600">
              <a:spcBef>
                <a:spcPts val="600"/>
              </a:spcBef>
              <a:spcAft>
                <a:spcPts val="0"/>
              </a:spcAft>
              <a:buClr>
                <a:srgbClr val="EBF1F3"/>
              </a:buClr>
              <a:buSzPts val="1000"/>
              <a:buChar char="○"/>
              <a:defRPr>
                <a:solidFill>
                  <a:srgbClr val="EBF1F3"/>
                </a:solidFill>
              </a:defRPr>
            </a:lvl8pPr>
            <a:lvl9pPr indent="-292100" lvl="8" marL="4114800">
              <a:spcBef>
                <a:spcPts val="600"/>
              </a:spcBef>
              <a:spcAft>
                <a:spcPts val="600"/>
              </a:spcAft>
              <a:buClr>
                <a:srgbClr val="EBF1F3"/>
              </a:buClr>
              <a:buSzPts val="1000"/>
              <a:buChar char="■"/>
              <a:defRPr>
                <a:solidFill>
                  <a:srgbClr val="EBF1F3"/>
                </a:solidFill>
              </a:defRPr>
            </a:lvl9pPr>
          </a:lstStyle>
          <a:p/>
        </p:txBody>
      </p:sp>
      <p:sp>
        <p:nvSpPr>
          <p:cNvPr id="234" name="Google Shape;234;p2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solidFill>
                  <a:srgbClr val="A5BEC4"/>
                </a:solidFill>
              </a:defRPr>
            </a:lvl1pPr>
            <a:lvl2pPr lvl="1">
              <a:buNone/>
              <a:defRPr>
                <a:solidFill>
                  <a:srgbClr val="A5BEC4"/>
                </a:solidFill>
              </a:defRPr>
            </a:lvl2pPr>
            <a:lvl3pPr lvl="2">
              <a:buNone/>
              <a:defRPr>
                <a:solidFill>
                  <a:srgbClr val="A5BEC4"/>
                </a:solidFill>
              </a:defRPr>
            </a:lvl3pPr>
            <a:lvl4pPr lvl="3">
              <a:buNone/>
              <a:defRPr>
                <a:solidFill>
                  <a:srgbClr val="A5BEC4"/>
                </a:solidFill>
              </a:defRPr>
            </a:lvl4pPr>
            <a:lvl5pPr lvl="4">
              <a:buNone/>
              <a:defRPr>
                <a:solidFill>
                  <a:srgbClr val="A5BEC4"/>
                </a:solidFill>
              </a:defRPr>
            </a:lvl5pPr>
            <a:lvl6pPr lvl="5">
              <a:buNone/>
              <a:defRPr>
                <a:solidFill>
                  <a:srgbClr val="A5BEC4"/>
                </a:solidFill>
              </a:defRPr>
            </a:lvl6pPr>
            <a:lvl7pPr lvl="6">
              <a:buNone/>
              <a:defRPr>
                <a:solidFill>
                  <a:srgbClr val="A5BEC4"/>
                </a:solidFill>
              </a:defRPr>
            </a:lvl7pPr>
            <a:lvl8pPr lvl="7">
              <a:buNone/>
              <a:defRPr>
                <a:solidFill>
                  <a:srgbClr val="A5BEC4"/>
                </a:solidFill>
              </a:defRPr>
            </a:lvl8pPr>
            <a:lvl9pPr lvl="8">
              <a:buNone/>
              <a:defRPr>
                <a:solidFill>
                  <a:srgbClr val="A5BEC4"/>
                </a:solidFill>
              </a:defRPr>
            </a:lvl9pPr>
          </a:lstStyle>
          <a:p>
            <a:pPr indent="0" lvl="0" marL="0" rtl="0" algn="ctr">
              <a:spcBef>
                <a:spcPts val="0"/>
              </a:spcBef>
              <a:spcAft>
                <a:spcPts val="0"/>
              </a:spcAft>
              <a:buNone/>
            </a:pPr>
            <a:fld id="{00000000-1234-1234-1234-123412341234}" type="slidenum">
              <a:rPr lang="en"/>
              <a:t>‹#›</a:t>
            </a:fld>
            <a:endParaRPr/>
          </a:p>
        </p:txBody>
      </p:sp>
      <p:sp>
        <p:nvSpPr>
          <p:cNvPr id="235" name="Google Shape;235;p25"/>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6" name="Google Shape;236;p2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37" name="Google Shape;237;p25"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238" name="Google Shape;238;p25"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Left Showcase">
  <p:cSld name="TITLE_AND_BODY_1">
    <p:spTree>
      <p:nvGrpSpPr>
        <p:cNvPr id="239" name="Shape 239"/>
        <p:cNvGrpSpPr/>
        <p:nvPr/>
      </p:nvGrpSpPr>
      <p:grpSpPr>
        <a:xfrm>
          <a:off x="0" y="0"/>
          <a:ext cx="0" cy="0"/>
          <a:chOff x="0" y="0"/>
          <a:chExt cx="0" cy="0"/>
        </a:xfrm>
      </p:grpSpPr>
      <p:sp>
        <p:nvSpPr>
          <p:cNvPr id="240" name="Google Shape;240;p26"/>
          <p:cNvSpPr/>
          <p:nvPr/>
        </p:nvSpPr>
        <p:spPr>
          <a:xfrm>
            <a:off x="381725" y="487500"/>
            <a:ext cx="5595300" cy="41730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41" name="Google Shape;241;p26"/>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242" name="Google Shape;242;p26"/>
          <p:cNvSpPr txBox="1"/>
          <p:nvPr>
            <p:ph idx="1" type="subTitle"/>
          </p:nvPr>
        </p:nvSpPr>
        <p:spPr>
          <a:xfrm>
            <a:off x="6111875" y="435425"/>
            <a:ext cx="2660100" cy="1218000"/>
          </a:xfrm>
          <a:prstGeom prst="rect">
            <a:avLst/>
          </a:prstGeom>
        </p:spPr>
        <p:txBody>
          <a:bodyPr anchorCtr="0" anchor="t" bIns="0" lIns="0" spcFirstLastPara="1" rIns="0" wrap="square" tIns="0">
            <a:normAutofit/>
          </a:bodyPr>
          <a:lstStyle>
            <a:lvl1pPr lvl="0">
              <a:lnSpc>
                <a:spcPct val="100000"/>
              </a:lnSpc>
              <a:spcBef>
                <a:spcPts val="0"/>
              </a:spcBef>
              <a:spcAft>
                <a:spcPts val="0"/>
              </a:spcAft>
              <a:buClr>
                <a:srgbClr val="FF6529"/>
              </a:buClr>
              <a:buSzPts val="1400"/>
              <a:buFont typeface="Roboto Slab Light"/>
              <a:buNone/>
              <a:defRPr>
                <a:solidFill>
                  <a:srgbClr val="FF6529"/>
                </a:solidFill>
                <a:latin typeface="Roboto Slab Light"/>
                <a:ea typeface="Roboto Slab Light"/>
                <a:cs typeface="Roboto Slab Light"/>
                <a:sym typeface="Roboto Slab Light"/>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43" name="Google Shape;243;p26"/>
          <p:cNvSpPr txBox="1"/>
          <p:nvPr>
            <p:ph idx="2" type="body"/>
          </p:nvPr>
        </p:nvSpPr>
        <p:spPr>
          <a:xfrm>
            <a:off x="6213925" y="1183825"/>
            <a:ext cx="2557800" cy="3537900"/>
          </a:xfrm>
          <a:prstGeom prst="rect">
            <a:avLst/>
          </a:prstGeom>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04800" lvl="1" marL="914400">
              <a:spcBef>
                <a:spcPts val="600"/>
              </a:spcBef>
              <a:spcAft>
                <a:spcPts val="0"/>
              </a:spcAft>
              <a:buSzPts val="1200"/>
              <a:buChar char="○"/>
              <a:defRPr/>
            </a:lvl2pPr>
            <a:lvl3pPr indent="-292100" lvl="2" marL="1371600">
              <a:spcBef>
                <a:spcPts val="600"/>
              </a:spcBef>
              <a:spcAft>
                <a:spcPts val="0"/>
              </a:spcAft>
              <a:buSzPts val="1000"/>
              <a:buChar char="■"/>
              <a:defRPr/>
            </a:lvl3pPr>
            <a:lvl4pPr indent="-292100" lvl="3" marL="1828800">
              <a:spcBef>
                <a:spcPts val="600"/>
              </a:spcBef>
              <a:spcAft>
                <a:spcPts val="0"/>
              </a:spcAft>
              <a:buSzPts val="1000"/>
              <a:buChar char="●"/>
              <a:defRPr/>
            </a:lvl4pPr>
            <a:lvl5pPr indent="-292100" lvl="4" marL="2286000">
              <a:spcBef>
                <a:spcPts val="600"/>
              </a:spcBef>
              <a:spcAft>
                <a:spcPts val="0"/>
              </a:spcAft>
              <a:buSzPts val="1000"/>
              <a:buChar char="○"/>
              <a:defRPr/>
            </a:lvl5pPr>
            <a:lvl6pPr indent="-292100" lvl="5" marL="2743200">
              <a:spcBef>
                <a:spcPts val="600"/>
              </a:spcBef>
              <a:spcAft>
                <a:spcPts val="0"/>
              </a:spcAft>
              <a:buSzPts val="1000"/>
              <a:buChar char="■"/>
              <a:defRPr/>
            </a:lvl6pPr>
            <a:lvl7pPr indent="-292100" lvl="6" marL="3200400">
              <a:spcBef>
                <a:spcPts val="600"/>
              </a:spcBef>
              <a:spcAft>
                <a:spcPts val="0"/>
              </a:spcAft>
              <a:buSzPts val="1000"/>
              <a:buChar char="●"/>
              <a:defRPr/>
            </a:lvl7pPr>
            <a:lvl8pPr indent="-292100" lvl="7" marL="3657600">
              <a:spcBef>
                <a:spcPts val="600"/>
              </a:spcBef>
              <a:spcAft>
                <a:spcPts val="0"/>
              </a:spcAft>
              <a:buSzPts val="1000"/>
              <a:buChar char="○"/>
              <a:defRPr/>
            </a:lvl8pPr>
            <a:lvl9pPr indent="-292100" lvl="8" marL="4114800">
              <a:spcBef>
                <a:spcPts val="600"/>
              </a:spcBef>
              <a:spcAft>
                <a:spcPts val="600"/>
              </a:spcAft>
              <a:buSzPts val="1000"/>
              <a:buChar char="■"/>
              <a:defRPr/>
            </a:lvl9pPr>
          </a:lstStyle>
          <a:p/>
        </p:txBody>
      </p:sp>
      <p:sp>
        <p:nvSpPr>
          <p:cNvPr id="244" name="Google Shape;244;p26"/>
          <p:cNvSpPr/>
          <p:nvPr>
            <p:ph idx="3" type="pic"/>
          </p:nvPr>
        </p:nvSpPr>
        <p:spPr>
          <a:xfrm>
            <a:off x="381725" y="487500"/>
            <a:ext cx="5595300" cy="4173000"/>
          </a:xfrm>
          <a:prstGeom prst="rect">
            <a:avLst/>
          </a:prstGeom>
          <a:solidFill>
            <a:srgbClr val="EBF1F3"/>
          </a:solidFill>
          <a:ln>
            <a:noFill/>
          </a:ln>
        </p:spPr>
      </p:sp>
      <p:sp>
        <p:nvSpPr>
          <p:cNvPr id="245" name="Google Shape;245;p2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46" name="Google Shape;246;p26"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47" name="Google Shape;247;p26"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Right Image">
  <p:cSld name="TITLE_AND_BODY_1_1">
    <p:spTree>
      <p:nvGrpSpPr>
        <p:cNvPr id="248" name="Shape 248"/>
        <p:cNvGrpSpPr/>
        <p:nvPr/>
      </p:nvGrpSpPr>
      <p:grpSpPr>
        <a:xfrm>
          <a:off x="0" y="0"/>
          <a:ext cx="0" cy="0"/>
          <a:chOff x="0" y="0"/>
          <a:chExt cx="0" cy="0"/>
        </a:xfrm>
      </p:grpSpPr>
      <p:sp>
        <p:nvSpPr>
          <p:cNvPr id="249" name="Google Shape;249;p27"/>
          <p:cNvSpPr/>
          <p:nvPr/>
        </p:nvSpPr>
        <p:spPr>
          <a:xfrm>
            <a:off x="3931100" y="710400"/>
            <a:ext cx="5213100" cy="37272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50" name="Google Shape;250;p27"/>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251" name="Google Shape;251;p27"/>
          <p:cNvSpPr txBox="1"/>
          <p:nvPr>
            <p:ph idx="1" type="subTitle"/>
          </p:nvPr>
        </p:nvSpPr>
        <p:spPr>
          <a:xfrm>
            <a:off x="769200" y="559725"/>
            <a:ext cx="2916300" cy="3877800"/>
          </a:xfrm>
          <a:prstGeom prst="rect">
            <a:avLst/>
          </a:prstGeom>
        </p:spPr>
        <p:txBody>
          <a:bodyPr anchorCtr="0" anchor="t" bIns="0" lIns="0" spcFirstLastPara="1" rIns="0" wrap="square" tIns="0">
            <a:normAutofit/>
          </a:bodyPr>
          <a:lstStyle>
            <a:lvl1pPr lvl="0">
              <a:lnSpc>
                <a:spcPct val="100000"/>
              </a:lnSpc>
              <a:spcBef>
                <a:spcPts val="0"/>
              </a:spcBef>
              <a:spcAft>
                <a:spcPts val="0"/>
              </a:spcAft>
              <a:buClr>
                <a:srgbClr val="021C23"/>
              </a:buClr>
              <a:buSzPts val="1700"/>
              <a:buFont typeface="Roboto Slab Light"/>
              <a:buNone/>
              <a:defRPr sz="1700">
                <a:solidFill>
                  <a:srgbClr val="021C23"/>
                </a:solidFill>
                <a:latin typeface="Roboto Slab Light"/>
                <a:ea typeface="Roboto Slab Light"/>
                <a:cs typeface="Roboto Slab Light"/>
                <a:sym typeface="Roboto Slab Light"/>
              </a:defRPr>
            </a:lvl1pPr>
            <a:lvl2pPr lvl="1">
              <a:spcBef>
                <a:spcPts val="0"/>
              </a:spcBef>
              <a:spcAft>
                <a:spcPts val="0"/>
              </a:spcAft>
              <a:buSzPts val="1500"/>
              <a:buNone/>
              <a:defRPr sz="1500"/>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p:txBody>
      </p:sp>
      <p:sp>
        <p:nvSpPr>
          <p:cNvPr id="252" name="Google Shape;252;p27"/>
          <p:cNvSpPr/>
          <p:nvPr>
            <p:ph idx="2" type="pic"/>
          </p:nvPr>
        </p:nvSpPr>
        <p:spPr>
          <a:xfrm>
            <a:off x="3944325" y="484632"/>
            <a:ext cx="5199600" cy="4169700"/>
          </a:xfrm>
          <a:prstGeom prst="rect">
            <a:avLst/>
          </a:prstGeom>
          <a:solidFill>
            <a:srgbClr val="EBF1F3"/>
          </a:solidFill>
          <a:ln>
            <a:noFill/>
          </a:ln>
        </p:spPr>
      </p:sp>
      <p:sp>
        <p:nvSpPr>
          <p:cNvPr id="253" name="Google Shape;253;p2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54" name="Google Shape;254;p27"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55" name="Google Shape;255;p27"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type="titleOnly">
  <p:cSld name="TITLE_ONLY">
    <p:spTree>
      <p:nvGrpSpPr>
        <p:cNvPr id="256" name="Shape 256"/>
        <p:cNvGrpSpPr/>
        <p:nvPr/>
      </p:nvGrpSpPr>
      <p:grpSpPr>
        <a:xfrm>
          <a:off x="0" y="0"/>
          <a:ext cx="0" cy="0"/>
          <a:chOff x="0" y="0"/>
          <a:chExt cx="0" cy="0"/>
        </a:xfrm>
      </p:grpSpPr>
      <p:sp>
        <p:nvSpPr>
          <p:cNvPr id="257" name="Google Shape;257;p28"/>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8" name="Google Shape;258;p28"/>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259" name="Google Shape;259;p28"/>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60" name="Google Shape;260;p28"/>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61" name="Google Shape;261;p28"/>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62" name="Google Shape;262;p28"/>
          <p:cNvSpPr txBox="1"/>
          <p:nvPr>
            <p:ph idx="1" type="subTitle"/>
          </p:nvPr>
        </p:nvSpPr>
        <p:spPr>
          <a:xfrm>
            <a:off x="458825" y="1132500"/>
            <a:ext cx="2302500" cy="2167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63" name="Google Shape;263;p28"/>
          <p:cNvSpPr txBox="1"/>
          <p:nvPr>
            <p:ph idx="2" type="subTitle"/>
          </p:nvPr>
        </p:nvSpPr>
        <p:spPr>
          <a:xfrm>
            <a:off x="3413550" y="1128750"/>
            <a:ext cx="2265000" cy="21750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64" name="Google Shape;264;p28"/>
          <p:cNvSpPr txBox="1"/>
          <p:nvPr>
            <p:ph idx="3" type="subTitle"/>
          </p:nvPr>
        </p:nvSpPr>
        <p:spPr>
          <a:xfrm>
            <a:off x="6365775" y="1128750"/>
            <a:ext cx="2265000" cy="2298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65" name="Google Shape;265;p2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66" name="Google Shape;266;p28"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67" name="Google Shape;267;p28"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Column 1">
  <p:cSld name="TITLE_ONLY_2">
    <p:spTree>
      <p:nvGrpSpPr>
        <p:cNvPr id="268" name="Shape 268"/>
        <p:cNvGrpSpPr/>
        <p:nvPr/>
      </p:nvGrpSpPr>
      <p:grpSpPr>
        <a:xfrm>
          <a:off x="0" y="0"/>
          <a:ext cx="0" cy="0"/>
          <a:chOff x="0" y="0"/>
          <a:chExt cx="0" cy="0"/>
        </a:xfrm>
      </p:grpSpPr>
      <p:sp>
        <p:nvSpPr>
          <p:cNvPr id="269" name="Google Shape;269;p29"/>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0" name="Google Shape;270;p2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271" name="Google Shape;271;p29"/>
          <p:cNvSpPr/>
          <p:nvPr/>
        </p:nvSpPr>
        <p:spPr>
          <a:xfrm>
            <a:off x="3657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72" name="Google Shape;272;p29"/>
          <p:cNvSpPr/>
          <p:nvPr/>
        </p:nvSpPr>
        <p:spPr>
          <a:xfrm>
            <a:off x="329955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73" name="Google Shape;273;p29"/>
          <p:cNvSpPr/>
          <p:nvPr/>
        </p:nvSpPr>
        <p:spPr>
          <a:xfrm>
            <a:off x="6250500" y="1012950"/>
            <a:ext cx="2527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74" name="Google Shape;274;p29"/>
          <p:cNvSpPr txBox="1"/>
          <p:nvPr>
            <p:ph idx="1" type="subTitle"/>
          </p:nvPr>
        </p:nvSpPr>
        <p:spPr>
          <a:xfrm>
            <a:off x="458825" y="2474656"/>
            <a:ext cx="2302500" cy="1939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75" name="Google Shape;275;p29"/>
          <p:cNvSpPr txBox="1"/>
          <p:nvPr>
            <p:ph idx="2" type="subTitle"/>
          </p:nvPr>
        </p:nvSpPr>
        <p:spPr>
          <a:xfrm>
            <a:off x="3413550" y="2471300"/>
            <a:ext cx="2265000" cy="19464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76" name="Google Shape;276;p29"/>
          <p:cNvSpPr txBox="1"/>
          <p:nvPr>
            <p:ph idx="3" type="subTitle"/>
          </p:nvPr>
        </p:nvSpPr>
        <p:spPr>
          <a:xfrm>
            <a:off x="6365775" y="2471300"/>
            <a:ext cx="2265000" cy="20574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77" name="Google Shape;277;p29"/>
          <p:cNvSpPr/>
          <p:nvPr>
            <p:ph idx="4" type="pic"/>
          </p:nvPr>
        </p:nvSpPr>
        <p:spPr>
          <a:xfrm>
            <a:off x="365725" y="1012950"/>
            <a:ext cx="2527800" cy="1371600"/>
          </a:xfrm>
          <a:prstGeom prst="rect">
            <a:avLst/>
          </a:prstGeom>
          <a:noFill/>
          <a:ln>
            <a:noFill/>
          </a:ln>
        </p:spPr>
      </p:sp>
      <p:sp>
        <p:nvSpPr>
          <p:cNvPr id="278" name="Google Shape;278;p29"/>
          <p:cNvSpPr/>
          <p:nvPr>
            <p:ph idx="5" type="pic"/>
          </p:nvPr>
        </p:nvSpPr>
        <p:spPr>
          <a:xfrm>
            <a:off x="3299550" y="1012950"/>
            <a:ext cx="2527800" cy="1371600"/>
          </a:xfrm>
          <a:prstGeom prst="rect">
            <a:avLst/>
          </a:prstGeom>
          <a:noFill/>
          <a:ln>
            <a:noFill/>
          </a:ln>
        </p:spPr>
      </p:sp>
      <p:sp>
        <p:nvSpPr>
          <p:cNvPr id="279" name="Google Shape;279;p29"/>
          <p:cNvSpPr/>
          <p:nvPr>
            <p:ph idx="6" type="pic"/>
          </p:nvPr>
        </p:nvSpPr>
        <p:spPr>
          <a:xfrm>
            <a:off x="6250475" y="1012950"/>
            <a:ext cx="2527800" cy="1371600"/>
          </a:xfrm>
          <a:prstGeom prst="rect">
            <a:avLst/>
          </a:prstGeom>
          <a:noFill/>
          <a:ln>
            <a:noFill/>
          </a:ln>
        </p:spPr>
      </p:sp>
      <p:sp>
        <p:nvSpPr>
          <p:cNvPr id="280" name="Google Shape;280;p2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81" name="Google Shape;281;p29"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82" name="Google Shape;282;p29"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p:cSld name="TITLE_ONLY_1">
    <p:spTree>
      <p:nvGrpSpPr>
        <p:cNvPr id="283" name="Shape 283"/>
        <p:cNvGrpSpPr/>
        <p:nvPr/>
      </p:nvGrpSpPr>
      <p:grpSpPr>
        <a:xfrm>
          <a:off x="0" y="0"/>
          <a:ext cx="0" cy="0"/>
          <a:chOff x="0" y="0"/>
          <a:chExt cx="0" cy="0"/>
        </a:xfrm>
      </p:grpSpPr>
      <p:sp>
        <p:nvSpPr>
          <p:cNvPr id="284" name="Google Shape;284;p30"/>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5" name="Google Shape;285;p3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286" name="Google Shape;286;p30"/>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87" name="Google Shape;287;p30"/>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88" name="Google Shape;288;p30"/>
          <p:cNvSpPr txBox="1"/>
          <p:nvPr>
            <p:ph idx="1" type="subTitle"/>
          </p:nvPr>
        </p:nvSpPr>
        <p:spPr>
          <a:xfrm>
            <a:off x="473825" y="1140000"/>
            <a:ext cx="3690000" cy="33525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89" name="Google Shape;289;p30"/>
          <p:cNvSpPr txBox="1"/>
          <p:nvPr>
            <p:ph idx="2" type="subTitle"/>
          </p:nvPr>
        </p:nvSpPr>
        <p:spPr>
          <a:xfrm>
            <a:off x="4955725" y="1177500"/>
            <a:ext cx="3690000" cy="33150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90" name="Google Shape;290;p30"/>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91" name="Google Shape;291;p30"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292" name="Google Shape;292;p30"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RollingSteel">
  <p:cSld name="CUSTOM_2_1">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4"/>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sp>
        <p:nvSpPr>
          <p:cNvPr id="25" name="Google Shape;25;p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26" name="Google Shape;26;p4"/>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27" name="Google Shape;27;p4"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28" name="Google Shape;28;p4"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1">
  <p:cSld name="TITLE_ONLY_1_2">
    <p:spTree>
      <p:nvGrpSpPr>
        <p:cNvPr id="293" name="Shape 293"/>
        <p:cNvGrpSpPr/>
        <p:nvPr/>
      </p:nvGrpSpPr>
      <p:grpSpPr>
        <a:xfrm>
          <a:off x="0" y="0"/>
          <a:ext cx="0" cy="0"/>
          <a:chOff x="0" y="0"/>
          <a:chExt cx="0" cy="0"/>
        </a:xfrm>
      </p:grpSpPr>
      <p:sp>
        <p:nvSpPr>
          <p:cNvPr id="294" name="Google Shape;294;p31"/>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5" name="Google Shape;295;p31"/>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296" name="Google Shape;296;p31"/>
          <p:cNvSpPr/>
          <p:nvPr/>
        </p:nvSpPr>
        <p:spPr>
          <a:xfrm>
            <a:off x="36570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97" name="Google Shape;297;p31"/>
          <p:cNvSpPr/>
          <p:nvPr/>
        </p:nvSpPr>
        <p:spPr>
          <a:xfrm>
            <a:off x="4828450" y="1012875"/>
            <a:ext cx="3949800" cy="363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98" name="Google Shape;298;p31"/>
          <p:cNvSpPr txBox="1"/>
          <p:nvPr>
            <p:ph idx="1" type="subTitle"/>
          </p:nvPr>
        </p:nvSpPr>
        <p:spPr>
          <a:xfrm>
            <a:off x="473825" y="2718000"/>
            <a:ext cx="3690000" cy="18288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299" name="Google Shape;299;p31"/>
          <p:cNvSpPr txBox="1"/>
          <p:nvPr>
            <p:ph idx="2" type="subTitle"/>
          </p:nvPr>
        </p:nvSpPr>
        <p:spPr>
          <a:xfrm>
            <a:off x="4955725" y="2718000"/>
            <a:ext cx="3690000" cy="18288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00" name="Google Shape;300;p31"/>
          <p:cNvSpPr/>
          <p:nvPr>
            <p:ph idx="3" type="pic"/>
          </p:nvPr>
        </p:nvSpPr>
        <p:spPr>
          <a:xfrm>
            <a:off x="372325" y="1012875"/>
            <a:ext cx="3949800" cy="1600200"/>
          </a:xfrm>
          <a:prstGeom prst="rect">
            <a:avLst/>
          </a:prstGeom>
          <a:noFill/>
          <a:ln>
            <a:noFill/>
          </a:ln>
        </p:spPr>
      </p:sp>
      <p:sp>
        <p:nvSpPr>
          <p:cNvPr id="301" name="Google Shape;301;p31"/>
          <p:cNvSpPr/>
          <p:nvPr>
            <p:ph idx="4" type="pic"/>
          </p:nvPr>
        </p:nvSpPr>
        <p:spPr>
          <a:xfrm>
            <a:off x="4825825" y="1012875"/>
            <a:ext cx="3949800" cy="1600200"/>
          </a:xfrm>
          <a:prstGeom prst="rect">
            <a:avLst/>
          </a:prstGeom>
          <a:noFill/>
          <a:ln>
            <a:noFill/>
          </a:ln>
        </p:spPr>
      </p:sp>
      <p:sp>
        <p:nvSpPr>
          <p:cNvPr id="302" name="Google Shape;302;p31"/>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303" name="Google Shape;303;p31"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04" name="Google Shape;304;p31"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p:cSld name="TITLE_ONLY_1_1">
    <p:spTree>
      <p:nvGrpSpPr>
        <p:cNvPr id="305" name="Shape 305"/>
        <p:cNvGrpSpPr/>
        <p:nvPr/>
      </p:nvGrpSpPr>
      <p:grpSpPr>
        <a:xfrm>
          <a:off x="0" y="0"/>
          <a:ext cx="0" cy="0"/>
          <a:chOff x="0" y="0"/>
          <a:chExt cx="0" cy="0"/>
        </a:xfrm>
      </p:grpSpPr>
      <p:sp>
        <p:nvSpPr>
          <p:cNvPr id="306" name="Google Shape;306;p32"/>
          <p:cNvSpPr txBox="1"/>
          <p:nvPr>
            <p:ph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7" name="Google Shape;307;p32"/>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308" name="Google Shape;308;p32"/>
          <p:cNvSpPr/>
          <p:nvPr/>
        </p:nvSpPr>
        <p:spPr>
          <a:xfrm>
            <a:off x="36570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309" name="Google Shape;309;p32"/>
          <p:cNvSpPr/>
          <p:nvPr/>
        </p:nvSpPr>
        <p:spPr>
          <a:xfrm>
            <a:off x="4828450" y="2092825"/>
            <a:ext cx="3949800" cy="2559600"/>
          </a:xfrm>
          <a:prstGeom prst="rect">
            <a:avLst/>
          </a:prstGeom>
          <a:solidFill>
            <a:srgbClr val="EBF1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310" name="Google Shape;310;p32"/>
          <p:cNvSpPr txBox="1"/>
          <p:nvPr>
            <p:ph idx="1" type="subTitle"/>
          </p:nvPr>
        </p:nvSpPr>
        <p:spPr>
          <a:xfrm>
            <a:off x="488825" y="2227500"/>
            <a:ext cx="3697500" cy="2424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11" name="Google Shape;311;p32"/>
          <p:cNvSpPr txBox="1"/>
          <p:nvPr>
            <p:ph idx="2" type="subTitle"/>
          </p:nvPr>
        </p:nvSpPr>
        <p:spPr>
          <a:xfrm>
            <a:off x="4947075" y="2227500"/>
            <a:ext cx="3668700" cy="2424900"/>
          </a:xfrm>
          <a:prstGeom prst="rect">
            <a:avLst/>
          </a:prstGeom>
        </p:spPr>
        <p:txBody>
          <a:bodyPr anchorCtr="0" anchor="t" bIns="0" lIns="0" spcFirstLastPara="1" rIns="0" wrap="square" tIns="0">
            <a:normAutofit/>
          </a:bodyPr>
          <a:lstStyle>
            <a:lvl1pPr lvl="0">
              <a:spcBef>
                <a:spcPts val="0"/>
              </a:spcBef>
              <a:spcAft>
                <a:spcPts val="0"/>
              </a:spcAft>
              <a:buSzPts val="1400"/>
              <a:buNone/>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p:txBody>
      </p:sp>
      <p:sp>
        <p:nvSpPr>
          <p:cNvPr id="312" name="Google Shape;312;p32"/>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313" name="Google Shape;313;p32"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14" name="Google Shape;314;p32"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 Short 1">
  <p:cSld name="TITLE_ONLY_1_1_1">
    <p:spTree>
      <p:nvGrpSpPr>
        <p:cNvPr id="315" name="Shape 315"/>
        <p:cNvGrpSpPr/>
        <p:nvPr/>
      </p:nvGrpSpPr>
      <p:grpSpPr>
        <a:xfrm>
          <a:off x="0" y="0"/>
          <a:ext cx="0" cy="0"/>
          <a:chOff x="0" y="0"/>
          <a:chExt cx="0" cy="0"/>
        </a:xfrm>
      </p:grpSpPr>
      <p:sp>
        <p:nvSpPr>
          <p:cNvPr id="316" name="Google Shape;316;p33"/>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317" name="Google Shape;317;p33"/>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318" name="Google Shape;318;p33"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19" name="Google Shape;319;p33"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Text">
  <p:cSld name="MAIN_POINT">
    <p:spTree>
      <p:nvGrpSpPr>
        <p:cNvPr id="320" name="Shape 320"/>
        <p:cNvGrpSpPr/>
        <p:nvPr/>
      </p:nvGrpSpPr>
      <p:grpSpPr>
        <a:xfrm>
          <a:off x="0" y="0"/>
          <a:ext cx="0" cy="0"/>
          <a:chOff x="0" y="0"/>
          <a:chExt cx="0" cy="0"/>
        </a:xfrm>
      </p:grpSpPr>
      <p:sp>
        <p:nvSpPr>
          <p:cNvPr id="321" name="Google Shape;321;p34"/>
          <p:cNvSpPr txBox="1"/>
          <p:nvPr>
            <p:ph type="title"/>
          </p:nvPr>
        </p:nvSpPr>
        <p:spPr>
          <a:xfrm>
            <a:off x="365700" y="450150"/>
            <a:ext cx="6492300" cy="4090800"/>
          </a:xfrm>
          <a:prstGeom prst="rect">
            <a:avLst/>
          </a:prstGeom>
        </p:spPr>
        <p:txBody>
          <a:bodyPr anchorCtr="0" anchor="ctr" bIns="0" lIns="0" spcFirstLastPara="1" rIns="0" wrap="square" tIns="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22" name="Google Shape;322;p34"/>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pic>
        <p:nvPicPr>
          <p:cNvPr id="323" name="Google Shape;323;p34"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24" name="Google Shape;324;p34"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APTION_ONLY">
    <p:spTree>
      <p:nvGrpSpPr>
        <p:cNvPr id="325" name="Shape 325"/>
        <p:cNvGrpSpPr/>
        <p:nvPr/>
      </p:nvGrpSpPr>
      <p:grpSpPr>
        <a:xfrm>
          <a:off x="0" y="0"/>
          <a:ext cx="0" cy="0"/>
          <a:chOff x="0" y="0"/>
          <a:chExt cx="0" cy="0"/>
        </a:xfrm>
      </p:grpSpPr>
      <p:sp>
        <p:nvSpPr>
          <p:cNvPr id="326" name="Google Shape;326;p3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pic>
        <p:nvPicPr>
          <p:cNvPr id="327" name="Google Shape;327;p35"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328" name="Google Shape;328;p35"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3">
    <p:bg>
      <p:bgPr>
        <a:solidFill>
          <a:srgbClr val="CFDDE5"/>
        </a:solidFill>
      </p:bgPr>
    </p:bg>
    <p:spTree>
      <p:nvGrpSpPr>
        <p:cNvPr id="329" name="Shape 329"/>
        <p:cNvGrpSpPr/>
        <p:nvPr/>
      </p:nvGrpSpPr>
      <p:grpSpPr>
        <a:xfrm>
          <a:off x="0" y="0"/>
          <a:ext cx="0" cy="0"/>
          <a:chOff x="0" y="0"/>
          <a:chExt cx="0" cy="0"/>
        </a:xfrm>
      </p:grpSpPr>
      <p:pic>
        <p:nvPicPr>
          <p:cNvPr id="330" name="Google Shape;330;p36"/>
          <p:cNvPicPr preferRelativeResize="0"/>
          <p:nvPr/>
        </p:nvPicPr>
        <p:blipFill>
          <a:blip r:embed="rId2">
            <a:alphaModFix/>
          </a:blip>
          <a:stretch>
            <a:fillRect/>
          </a:stretch>
        </p:blipFill>
        <p:spPr>
          <a:xfrm>
            <a:off x="4668614" y="2225200"/>
            <a:ext cx="3039590" cy="541725"/>
          </a:xfrm>
          <a:prstGeom prst="rect">
            <a:avLst/>
          </a:prstGeom>
          <a:noFill/>
          <a:ln>
            <a:noFill/>
          </a:ln>
        </p:spPr>
      </p:pic>
      <p:grpSp>
        <p:nvGrpSpPr>
          <p:cNvPr id="331" name="Google Shape;331;p36"/>
          <p:cNvGrpSpPr/>
          <p:nvPr/>
        </p:nvGrpSpPr>
        <p:grpSpPr>
          <a:xfrm>
            <a:off x="1435788" y="2225210"/>
            <a:ext cx="2667949" cy="541715"/>
            <a:chOff x="3424807" y="1107551"/>
            <a:chExt cx="4067616" cy="826163"/>
          </a:xfrm>
        </p:grpSpPr>
        <p:sp>
          <p:nvSpPr>
            <p:cNvPr id="332" name="Google Shape;332;p36"/>
            <p:cNvSpPr/>
            <p:nvPr/>
          </p:nvSpPr>
          <p:spPr>
            <a:xfrm>
              <a:off x="4353245" y="1168467"/>
              <a:ext cx="3139178" cy="702718"/>
            </a:xfrm>
            <a:custGeom>
              <a:rect b="b" l="l" r="r" t="t"/>
              <a:pathLst>
                <a:path extrusionOk="0" h="702718" w="3139178">
                  <a:moveTo>
                    <a:pt x="1125547" y="75623"/>
                  </a:moveTo>
                  <a:lnTo>
                    <a:pt x="1003437" y="75623"/>
                  </a:lnTo>
                  <a:lnTo>
                    <a:pt x="1003437" y="199354"/>
                  </a:lnTo>
                  <a:lnTo>
                    <a:pt x="952613" y="199354"/>
                  </a:lnTo>
                  <a:lnTo>
                    <a:pt x="952613" y="297749"/>
                  </a:lnTo>
                  <a:lnTo>
                    <a:pt x="1003437" y="297749"/>
                  </a:lnTo>
                  <a:lnTo>
                    <a:pt x="1003437" y="541794"/>
                  </a:lnTo>
                  <a:cubicBezTo>
                    <a:pt x="1003437" y="644554"/>
                    <a:pt x="1054832" y="694559"/>
                    <a:pt x="1160762" y="694559"/>
                  </a:cubicBezTo>
                  <a:lnTo>
                    <a:pt x="1237569" y="694559"/>
                  </a:lnTo>
                  <a:lnTo>
                    <a:pt x="1237569" y="593316"/>
                  </a:lnTo>
                  <a:lnTo>
                    <a:pt x="1181606" y="593316"/>
                  </a:lnTo>
                  <a:cubicBezTo>
                    <a:pt x="1161428" y="593316"/>
                    <a:pt x="1147247" y="589331"/>
                    <a:pt x="1138586" y="581266"/>
                  </a:cubicBezTo>
                  <a:cubicBezTo>
                    <a:pt x="1129925" y="573201"/>
                    <a:pt x="1125642" y="560296"/>
                    <a:pt x="1125642" y="542743"/>
                  </a:cubicBezTo>
                  <a:lnTo>
                    <a:pt x="1125642" y="297844"/>
                  </a:lnTo>
                  <a:lnTo>
                    <a:pt x="1237950" y="297844"/>
                  </a:lnTo>
                  <a:lnTo>
                    <a:pt x="1237950" y="199448"/>
                  </a:lnTo>
                  <a:lnTo>
                    <a:pt x="1125357" y="199448"/>
                  </a:lnTo>
                  <a:lnTo>
                    <a:pt x="1125642" y="75718"/>
                  </a:lnTo>
                  <a:close/>
                  <a:moveTo>
                    <a:pt x="270394" y="509248"/>
                  </a:moveTo>
                  <a:cubicBezTo>
                    <a:pt x="270394" y="535152"/>
                    <a:pt x="264017" y="555837"/>
                    <a:pt x="251644" y="570544"/>
                  </a:cubicBezTo>
                  <a:cubicBezTo>
                    <a:pt x="238986" y="585536"/>
                    <a:pt x="220807" y="593316"/>
                    <a:pt x="197109" y="593316"/>
                  </a:cubicBezTo>
                  <a:cubicBezTo>
                    <a:pt x="173410" y="593316"/>
                    <a:pt x="154089" y="585251"/>
                    <a:pt x="141145" y="569690"/>
                  </a:cubicBezTo>
                  <a:cubicBezTo>
                    <a:pt x="128773" y="554698"/>
                    <a:pt x="122110" y="533728"/>
                    <a:pt x="121254" y="507540"/>
                  </a:cubicBezTo>
                  <a:lnTo>
                    <a:pt x="0" y="507540"/>
                  </a:lnTo>
                  <a:cubicBezTo>
                    <a:pt x="571" y="567982"/>
                    <a:pt x="19035" y="615425"/>
                    <a:pt x="54821" y="649109"/>
                  </a:cubicBezTo>
                  <a:cubicBezTo>
                    <a:pt x="91178" y="683362"/>
                    <a:pt x="139718" y="700916"/>
                    <a:pt x="199107" y="700916"/>
                  </a:cubicBezTo>
                  <a:cubicBezTo>
                    <a:pt x="258497" y="700916"/>
                    <a:pt x="305323" y="683932"/>
                    <a:pt x="340253" y="650532"/>
                  </a:cubicBezTo>
                  <a:cubicBezTo>
                    <a:pt x="375182" y="617132"/>
                    <a:pt x="392790" y="569690"/>
                    <a:pt x="392790" y="509248"/>
                  </a:cubicBezTo>
                  <a:lnTo>
                    <a:pt x="392790" y="69266"/>
                  </a:lnTo>
                  <a:lnTo>
                    <a:pt x="270394" y="69266"/>
                  </a:lnTo>
                  <a:lnTo>
                    <a:pt x="270394" y="509248"/>
                  </a:lnTo>
                  <a:close/>
                  <a:moveTo>
                    <a:pt x="811372" y="75339"/>
                  </a:moveTo>
                  <a:lnTo>
                    <a:pt x="689262" y="75339"/>
                  </a:lnTo>
                  <a:lnTo>
                    <a:pt x="689262" y="199069"/>
                  </a:lnTo>
                  <a:lnTo>
                    <a:pt x="629492" y="199069"/>
                  </a:lnTo>
                  <a:lnTo>
                    <a:pt x="629492" y="297465"/>
                  </a:lnTo>
                  <a:lnTo>
                    <a:pt x="689262" y="297465"/>
                  </a:lnTo>
                  <a:lnTo>
                    <a:pt x="689262" y="541509"/>
                  </a:lnTo>
                  <a:cubicBezTo>
                    <a:pt x="689262" y="644270"/>
                    <a:pt x="740657" y="694274"/>
                    <a:pt x="846587" y="694274"/>
                  </a:cubicBezTo>
                  <a:lnTo>
                    <a:pt x="923394" y="694274"/>
                  </a:lnTo>
                  <a:lnTo>
                    <a:pt x="923394" y="593032"/>
                  </a:lnTo>
                  <a:lnTo>
                    <a:pt x="867431" y="593032"/>
                  </a:lnTo>
                  <a:cubicBezTo>
                    <a:pt x="847254" y="593032"/>
                    <a:pt x="833072" y="589046"/>
                    <a:pt x="824411" y="580981"/>
                  </a:cubicBezTo>
                  <a:cubicBezTo>
                    <a:pt x="815750" y="572916"/>
                    <a:pt x="811468" y="560012"/>
                    <a:pt x="811468" y="542458"/>
                  </a:cubicBezTo>
                  <a:lnTo>
                    <a:pt x="811468" y="297560"/>
                  </a:lnTo>
                  <a:lnTo>
                    <a:pt x="923775" y="297560"/>
                  </a:lnTo>
                  <a:lnTo>
                    <a:pt x="923775" y="199164"/>
                  </a:lnTo>
                  <a:lnTo>
                    <a:pt x="811468" y="199164"/>
                  </a:lnTo>
                  <a:lnTo>
                    <a:pt x="811468" y="75434"/>
                  </a:lnTo>
                  <a:close/>
                  <a:moveTo>
                    <a:pt x="521277" y="285"/>
                  </a:moveTo>
                  <a:cubicBezTo>
                    <a:pt x="479971" y="285"/>
                    <a:pt x="446279" y="33969"/>
                    <a:pt x="446279" y="75339"/>
                  </a:cubicBezTo>
                  <a:cubicBezTo>
                    <a:pt x="446279" y="116709"/>
                    <a:pt x="480066" y="150488"/>
                    <a:pt x="521277" y="150488"/>
                  </a:cubicBezTo>
                  <a:cubicBezTo>
                    <a:pt x="562488" y="150488"/>
                    <a:pt x="596275" y="116804"/>
                    <a:pt x="596275" y="75339"/>
                  </a:cubicBezTo>
                  <a:cubicBezTo>
                    <a:pt x="596275" y="33874"/>
                    <a:pt x="562774" y="285"/>
                    <a:pt x="521277" y="285"/>
                  </a:cubicBezTo>
                  <a:moveTo>
                    <a:pt x="459794" y="694559"/>
                  </a:moveTo>
                  <a:lnTo>
                    <a:pt x="581047" y="694559"/>
                  </a:lnTo>
                  <a:lnTo>
                    <a:pt x="581047" y="199354"/>
                  </a:lnTo>
                  <a:lnTo>
                    <a:pt x="459794" y="199354"/>
                  </a:lnTo>
                  <a:lnTo>
                    <a:pt x="459794" y="694559"/>
                  </a:lnTo>
                  <a:close/>
                  <a:moveTo>
                    <a:pt x="2673960" y="694274"/>
                  </a:moveTo>
                  <a:lnTo>
                    <a:pt x="2795213" y="694274"/>
                  </a:lnTo>
                  <a:lnTo>
                    <a:pt x="2795213" y="199069"/>
                  </a:lnTo>
                  <a:lnTo>
                    <a:pt x="2673960" y="199069"/>
                  </a:lnTo>
                  <a:lnTo>
                    <a:pt x="2673960" y="694274"/>
                  </a:lnTo>
                  <a:close/>
                  <a:moveTo>
                    <a:pt x="1628836" y="221557"/>
                  </a:moveTo>
                  <a:cubicBezTo>
                    <a:pt x="1591622" y="201441"/>
                    <a:pt x="1549174" y="191099"/>
                    <a:pt x="1502157" y="191099"/>
                  </a:cubicBezTo>
                  <a:cubicBezTo>
                    <a:pt x="1455140" y="191099"/>
                    <a:pt x="1409837" y="201726"/>
                    <a:pt x="1372242" y="222505"/>
                  </a:cubicBezTo>
                  <a:cubicBezTo>
                    <a:pt x="1335029" y="243190"/>
                    <a:pt x="1305239" y="273459"/>
                    <a:pt x="1284776" y="311697"/>
                  </a:cubicBezTo>
                  <a:cubicBezTo>
                    <a:pt x="1264028" y="350221"/>
                    <a:pt x="1253273" y="395766"/>
                    <a:pt x="1253273" y="446909"/>
                  </a:cubicBezTo>
                  <a:cubicBezTo>
                    <a:pt x="1253273" y="498052"/>
                    <a:pt x="1263933" y="542743"/>
                    <a:pt x="1285062" y="581266"/>
                  </a:cubicBezTo>
                  <a:cubicBezTo>
                    <a:pt x="1306095" y="619789"/>
                    <a:pt x="1335885" y="650058"/>
                    <a:pt x="1373670" y="671027"/>
                  </a:cubicBezTo>
                  <a:cubicBezTo>
                    <a:pt x="1411455" y="691997"/>
                    <a:pt x="1454474" y="702719"/>
                    <a:pt x="1502157" y="702719"/>
                  </a:cubicBezTo>
                  <a:cubicBezTo>
                    <a:pt x="1561071" y="702719"/>
                    <a:pt x="1611228" y="687158"/>
                    <a:pt x="1651678" y="656699"/>
                  </a:cubicBezTo>
                  <a:cubicBezTo>
                    <a:pt x="1690890" y="626811"/>
                    <a:pt x="1718396" y="588477"/>
                    <a:pt x="1732768" y="542743"/>
                  </a:cubicBezTo>
                  <a:lnTo>
                    <a:pt x="1601425" y="542743"/>
                  </a:lnTo>
                  <a:cubicBezTo>
                    <a:pt x="1580963" y="583069"/>
                    <a:pt x="1546604" y="603184"/>
                    <a:pt x="1499207" y="603184"/>
                  </a:cubicBezTo>
                  <a:cubicBezTo>
                    <a:pt x="1465990" y="603184"/>
                    <a:pt x="1437723" y="592557"/>
                    <a:pt x="1414881" y="571777"/>
                  </a:cubicBezTo>
                  <a:cubicBezTo>
                    <a:pt x="1392039" y="551092"/>
                    <a:pt x="1379095" y="521678"/>
                    <a:pt x="1375954" y="485147"/>
                  </a:cubicBezTo>
                  <a:lnTo>
                    <a:pt x="1375669" y="482301"/>
                  </a:lnTo>
                  <a:lnTo>
                    <a:pt x="1742476" y="482301"/>
                  </a:lnTo>
                  <a:cubicBezTo>
                    <a:pt x="1744474" y="468448"/>
                    <a:pt x="1745616" y="452981"/>
                    <a:pt x="1745616" y="436282"/>
                  </a:cubicBezTo>
                  <a:cubicBezTo>
                    <a:pt x="1745616" y="388270"/>
                    <a:pt x="1735242" y="345097"/>
                    <a:pt x="1714780" y="307902"/>
                  </a:cubicBezTo>
                  <a:cubicBezTo>
                    <a:pt x="1695173" y="270802"/>
                    <a:pt x="1665954" y="241672"/>
                    <a:pt x="1628741" y="221557"/>
                  </a:cubicBezTo>
                  <a:moveTo>
                    <a:pt x="1620746" y="402502"/>
                  </a:moveTo>
                  <a:lnTo>
                    <a:pt x="1377096" y="402502"/>
                  </a:lnTo>
                  <a:lnTo>
                    <a:pt x="1377668" y="399371"/>
                  </a:lnTo>
                  <a:cubicBezTo>
                    <a:pt x="1382617" y="365118"/>
                    <a:pt x="1396132" y="338075"/>
                    <a:pt x="1417832" y="318529"/>
                  </a:cubicBezTo>
                  <a:cubicBezTo>
                    <a:pt x="1439722" y="299267"/>
                    <a:pt x="1466942" y="289494"/>
                    <a:pt x="1498636" y="289494"/>
                  </a:cubicBezTo>
                  <a:cubicBezTo>
                    <a:pt x="1532423" y="289494"/>
                    <a:pt x="1561261" y="299552"/>
                    <a:pt x="1584674" y="319383"/>
                  </a:cubicBezTo>
                  <a:cubicBezTo>
                    <a:pt x="1608088" y="339499"/>
                    <a:pt x="1620175" y="366256"/>
                    <a:pt x="1620746" y="399656"/>
                  </a:cubicBezTo>
                  <a:lnTo>
                    <a:pt x="1620746" y="402502"/>
                  </a:lnTo>
                  <a:close/>
                  <a:moveTo>
                    <a:pt x="3139083" y="297465"/>
                  </a:moveTo>
                  <a:lnTo>
                    <a:pt x="3139083" y="199069"/>
                  </a:lnTo>
                  <a:lnTo>
                    <a:pt x="3026776" y="199069"/>
                  </a:lnTo>
                  <a:lnTo>
                    <a:pt x="3026776" y="75339"/>
                  </a:lnTo>
                  <a:lnTo>
                    <a:pt x="2904665" y="75339"/>
                  </a:lnTo>
                  <a:lnTo>
                    <a:pt x="2904665" y="199069"/>
                  </a:lnTo>
                  <a:lnTo>
                    <a:pt x="2844895" y="199069"/>
                  </a:lnTo>
                  <a:lnTo>
                    <a:pt x="2844895" y="297465"/>
                  </a:lnTo>
                  <a:lnTo>
                    <a:pt x="2904665" y="297465"/>
                  </a:lnTo>
                  <a:lnTo>
                    <a:pt x="2904665" y="541509"/>
                  </a:lnTo>
                  <a:cubicBezTo>
                    <a:pt x="2904665" y="644270"/>
                    <a:pt x="2956061" y="694274"/>
                    <a:pt x="3061991" y="694274"/>
                  </a:cubicBezTo>
                  <a:lnTo>
                    <a:pt x="3138798" y="694274"/>
                  </a:lnTo>
                  <a:lnTo>
                    <a:pt x="3138798" y="593032"/>
                  </a:lnTo>
                  <a:lnTo>
                    <a:pt x="3082834" y="593032"/>
                  </a:lnTo>
                  <a:cubicBezTo>
                    <a:pt x="3062657" y="593032"/>
                    <a:pt x="3048476" y="589046"/>
                    <a:pt x="3039815" y="580981"/>
                  </a:cubicBezTo>
                  <a:cubicBezTo>
                    <a:pt x="3031154" y="572916"/>
                    <a:pt x="3026871" y="560012"/>
                    <a:pt x="3026871" y="542458"/>
                  </a:cubicBezTo>
                  <a:lnTo>
                    <a:pt x="3026871" y="297560"/>
                  </a:lnTo>
                  <a:lnTo>
                    <a:pt x="3139178" y="297560"/>
                  </a:lnTo>
                  <a:close/>
                  <a:moveTo>
                    <a:pt x="2735348" y="0"/>
                  </a:moveTo>
                  <a:cubicBezTo>
                    <a:pt x="2694042" y="0"/>
                    <a:pt x="2660350" y="33684"/>
                    <a:pt x="2660350" y="75149"/>
                  </a:cubicBezTo>
                  <a:cubicBezTo>
                    <a:pt x="2660350" y="116614"/>
                    <a:pt x="2694137" y="150203"/>
                    <a:pt x="2735348" y="150203"/>
                  </a:cubicBezTo>
                  <a:cubicBezTo>
                    <a:pt x="2776559" y="150203"/>
                    <a:pt x="2810346" y="116519"/>
                    <a:pt x="2810346" y="75149"/>
                  </a:cubicBezTo>
                  <a:cubicBezTo>
                    <a:pt x="2810346" y="33779"/>
                    <a:pt x="2776559" y="0"/>
                    <a:pt x="2735348" y="0"/>
                  </a:cubicBezTo>
                  <a:moveTo>
                    <a:pt x="1917409" y="255146"/>
                  </a:moveTo>
                  <a:lnTo>
                    <a:pt x="1912459" y="262073"/>
                  </a:lnTo>
                  <a:lnTo>
                    <a:pt x="1912459" y="199354"/>
                  </a:lnTo>
                  <a:lnTo>
                    <a:pt x="1791206" y="199354"/>
                  </a:lnTo>
                  <a:lnTo>
                    <a:pt x="1791206" y="694559"/>
                  </a:lnTo>
                  <a:lnTo>
                    <a:pt x="1912459" y="694559"/>
                  </a:lnTo>
                  <a:lnTo>
                    <a:pt x="1912459" y="447952"/>
                  </a:lnTo>
                  <a:cubicBezTo>
                    <a:pt x="1912459" y="401079"/>
                    <a:pt x="1922833" y="367395"/>
                    <a:pt x="1943677" y="348418"/>
                  </a:cubicBezTo>
                  <a:cubicBezTo>
                    <a:pt x="1964425" y="329441"/>
                    <a:pt x="1995072" y="319668"/>
                    <a:pt x="2035426" y="319668"/>
                  </a:cubicBezTo>
                  <a:lnTo>
                    <a:pt x="2066263" y="319668"/>
                  </a:lnTo>
                  <a:lnTo>
                    <a:pt x="2066263" y="192237"/>
                  </a:lnTo>
                  <a:cubicBezTo>
                    <a:pt x="1975085" y="192806"/>
                    <a:pt x="1933779" y="231994"/>
                    <a:pt x="1917313" y="255241"/>
                  </a:cubicBezTo>
                  <a:moveTo>
                    <a:pt x="2516254" y="222126"/>
                  </a:moveTo>
                  <a:cubicBezTo>
                    <a:pt x="2482181" y="201441"/>
                    <a:pt x="2443540" y="191004"/>
                    <a:pt x="2401377" y="191004"/>
                  </a:cubicBezTo>
                  <a:cubicBezTo>
                    <a:pt x="2365305" y="191004"/>
                    <a:pt x="2332660" y="198500"/>
                    <a:pt x="2304393" y="213207"/>
                  </a:cubicBezTo>
                  <a:cubicBezTo>
                    <a:pt x="2276411" y="227914"/>
                    <a:pt x="2253854" y="247460"/>
                    <a:pt x="2237960" y="271087"/>
                  </a:cubicBezTo>
                  <a:lnTo>
                    <a:pt x="2233011" y="278583"/>
                  </a:lnTo>
                  <a:lnTo>
                    <a:pt x="2233011" y="31027"/>
                  </a:lnTo>
                  <a:lnTo>
                    <a:pt x="2111757" y="31027"/>
                  </a:lnTo>
                  <a:lnTo>
                    <a:pt x="2111757" y="694274"/>
                  </a:lnTo>
                  <a:lnTo>
                    <a:pt x="2233011" y="694274"/>
                  </a:lnTo>
                  <a:lnTo>
                    <a:pt x="2233011" y="617132"/>
                  </a:lnTo>
                  <a:lnTo>
                    <a:pt x="2237960" y="624059"/>
                  </a:lnTo>
                  <a:cubicBezTo>
                    <a:pt x="2254426" y="647116"/>
                    <a:pt x="2276887" y="666093"/>
                    <a:pt x="2304393" y="680705"/>
                  </a:cubicBezTo>
                  <a:cubicBezTo>
                    <a:pt x="2331803" y="695128"/>
                    <a:pt x="2364449" y="702529"/>
                    <a:pt x="2401377" y="702529"/>
                  </a:cubicBezTo>
                  <a:cubicBezTo>
                    <a:pt x="2443540" y="702529"/>
                    <a:pt x="2482181" y="691617"/>
                    <a:pt x="2516254" y="670268"/>
                  </a:cubicBezTo>
                  <a:cubicBezTo>
                    <a:pt x="2550327" y="649014"/>
                    <a:pt x="2577737" y="618461"/>
                    <a:pt x="2597629" y="579653"/>
                  </a:cubicBezTo>
                  <a:cubicBezTo>
                    <a:pt x="2617521" y="540845"/>
                    <a:pt x="2627609" y="495300"/>
                    <a:pt x="2627609" y="445011"/>
                  </a:cubicBezTo>
                  <a:cubicBezTo>
                    <a:pt x="2627609" y="394722"/>
                    <a:pt x="2617521" y="349462"/>
                    <a:pt x="2597629" y="311223"/>
                  </a:cubicBezTo>
                  <a:cubicBezTo>
                    <a:pt x="2577737" y="272700"/>
                    <a:pt x="2550612" y="243001"/>
                    <a:pt x="2516254" y="222031"/>
                  </a:cubicBezTo>
                  <a:moveTo>
                    <a:pt x="2484751" y="525663"/>
                  </a:moveTo>
                  <a:cubicBezTo>
                    <a:pt x="2472378" y="548436"/>
                    <a:pt x="2455341" y="565989"/>
                    <a:pt x="2434783" y="578324"/>
                  </a:cubicBezTo>
                  <a:cubicBezTo>
                    <a:pt x="2414321" y="590659"/>
                    <a:pt x="2391764" y="596732"/>
                    <a:pt x="2367780" y="596732"/>
                  </a:cubicBezTo>
                  <a:cubicBezTo>
                    <a:pt x="2343795" y="596732"/>
                    <a:pt x="2322191" y="590659"/>
                    <a:pt x="2301728" y="578894"/>
                  </a:cubicBezTo>
                  <a:cubicBezTo>
                    <a:pt x="2281265" y="567128"/>
                    <a:pt x="2264514" y="549574"/>
                    <a:pt x="2251761" y="526802"/>
                  </a:cubicBezTo>
                  <a:cubicBezTo>
                    <a:pt x="2239388" y="504314"/>
                    <a:pt x="2233011" y="477272"/>
                    <a:pt x="2233011" y="446814"/>
                  </a:cubicBezTo>
                  <a:cubicBezTo>
                    <a:pt x="2233011" y="416356"/>
                    <a:pt x="2239388" y="389503"/>
                    <a:pt x="2251761" y="366826"/>
                  </a:cubicBezTo>
                  <a:cubicBezTo>
                    <a:pt x="2264134" y="344053"/>
                    <a:pt x="2281170" y="326784"/>
                    <a:pt x="2301728" y="314734"/>
                  </a:cubicBezTo>
                  <a:cubicBezTo>
                    <a:pt x="2322191" y="302968"/>
                    <a:pt x="2344462" y="296895"/>
                    <a:pt x="2367780" y="296895"/>
                  </a:cubicBezTo>
                  <a:cubicBezTo>
                    <a:pt x="2391098" y="296895"/>
                    <a:pt x="2414225" y="302968"/>
                    <a:pt x="2434783" y="314449"/>
                  </a:cubicBezTo>
                  <a:cubicBezTo>
                    <a:pt x="2455246" y="326215"/>
                    <a:pt x="2471997" y="343199"/>
                    <a:pt x="2484751" y="365687"/>
                  </a:cubicBezTo>
                  <a:cubicBezTo>
                    <a:pt x="2497124" y="388175"/>
                    <a:pt x="2503500" y="414932"/>
                    <a:pt x="2503500" y="445106"/>
                  </a:cubicBezTo>
                  <a:cubicBezTo>
                    <a:pt x="2503500" y="475279"/>
                    <a:pt x="2497409" y="503270"/>
                    <a:pt x="2484751" y="525663"/>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3" name="Google Shape;333;p36"/>
            <p:cNvSpPr/>
            <p:nvPr/>
          </p:nvSpPr>
          <p:spPr>
            <a:xfrm>
              <a:off x="3839106" y="1520680"/>
              <a:ext cx="347676" cy="346520"/>
            </a:xfrm>
            <a:custGeom>
              <a:rect b="b" l="l" r="r" t="t"/>
              <a:pathLst>
                <a:path extrusionOk="0" h="346520" w="347676">
                  <a:moveTo>
                    <a:pt x="95" y="121927"/>
                  </a:moveTo>
                  <a:cubicBezTo>
                    <a:pt x="19892" y="215104"/>
                    <a:pt x="44066" y="265394"/>
                    <a:pt x="66813" y="346520"/>
                  </a:cubicBezTo>
                  <a:cubicBezTo>
                    <a:pt x="66813" y="192142"/>
                    <a:pt x="192826" y="66514"/>
                    <a:pt x="347677" y="66514"/>
                  </a:cubicBezTo>
                  <a:cubicBezTo>
                    <a:pt x="226518" y="30933"/>
                    <a:pt x="180929" y="14612"/>
                    <a:pt x="122396" y="0"/>
                  </a:cubicBezTo>
                  <a:cubicBezTo>
                    <a:pt x="73571" y="31692"/>
                    <a:pt x="31789" y="73251"/>
                    <a:pt x="0" y="122022"/>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4" name="Google Shape;334;p36"/>
            <p:cNvSpPr/>
            <p:nvPr/>
          </p:nvSpPr>
          <p:spPr>
            <a:xfrm>
              <a:off x="3491620" y="1174065"/>
              <a:ext cx="347676" cy="346520"/>
            </a:xfrm>
            <a:custGeom>
              <a:rect b="b" l="l" r="r" t="t"/>
              <a:pathLst>
                <a:path extrusionOk="0" h="346520" w="347676">
                  <a:moveTo>
                    <a:pt x="347581" y="224593"/>
                  </a:moveTo>
                  <a:cubicBezTo>
                    <a:pt x="327499" y="139102"/>
                    <a:pt x="302278" y="74580"/>
                    <a:pt x="280863" y="0"/>
                  </a:cubicBezTo>
                  <a:cubicBezTo>
                    <a:pt x="280863" y="154378"/>
                    <a:pt x="154851" y="280006"/>
                    <a:pt x="0" y="280006"/>
                  </a:cubicBezTo>
                  <a:cubicBezTo>
                    <a:pt x="76997" y="306953"/>
                    <a:pt x="151044" y="324317"/>
                    <a:pt x="225281" y="346520"/>
                  </a:cubicBezTo>
                  <a:cubicBezTo>
                    <a:pt x="274106" y="314829"/>
                    <a:pt x="315888" y="273269"/>
                    <a:pt x="347677" y="224498"/>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5" name="Google Shape;335;p36"/>
            <p:cNvSpPr/>
            <p:nvPr/>
          </p:nvSpPr>
          <p:spPr>
            <a:xfrm>
              <a:off x="3491525" y="1520680"/>
              <a:ext cx="333590" cy="259225"/>
            </a:xfrm>
            <a:custGeom>
              <a:rect b="b" l="l" r="r" t="t"/>
              <a:pathLst>
                <a:path extrusionOk="0" h="259225" w="333590">
                  <a:moveTo>
                    <a:pt x="225281" y="0"/>
                  </a:moveTo>
                  <a:cubicBezTo>
                    <a:pt x="170555" y="3226"/>
                    <a:pt x="28077" y="44881"/>
                    <a:pt x="0" y="66514"/>
                  </a:cubicBezTo>
                  <a:cubicBezTo>
                    <a:pt x="124299" y="66514"/>
                    <a:pt x="229944" y="147451"/>
                    <a:pt x="266777" y="259226"/>
                  </a:cubicBezTo>
                  <a:cubicBezTo>
                    <a:pt x="278484" y="201915"/>
                    <a:pt x="301612" y="148590"/>
                    <a:pt x="333591" y="101812"/>
                  </a:cubicBezTo>
                  <a:cubicBezTo>
                    <a:pt x="303896" y="61770"/>
                    <a:pt x="267253" y="27137"/>
                    <a:pt x="225281" y="0"/>
                  </a:cubicBezTo>
                </a:path>
              </a:pathLst>
            </a:custGeom>
            <a:solidFill>
              <a:srgbClr val="1D506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6" name="Google Shape;336;p36"/>
            <p:cNvSpPr/>
            <p:nvPr/>
          </p:nvSpPr>
          <p:spPr>
            <a:xfrm>
              <a:off x="3853287" y="1261454"/>
              <a:ext cx="333590" cy="259225"/>
            </a:xfrm>
            <a:custGeom>
              <a:rect b="b" l="l" r="r" t="t"/>
              <a:pathLst>
                <a:path extrusionOk="0" h="259225" w="333590">
                  <a:moveTo>
                    <a:pt x="66718" y="0"/>
                  </a:moveTo>
                  <a:cubicBezTo>
                    <a:pt x="55012" y="57311"/>
                    <a:pt x="31884" y="110636"/>
                    <a:pt x="0" y="157414"/>
                  </a:cubicBezTo>
                  <a:cubicBezTo>
                    <a:pt x="29695" y="197456"/>
                    <a:pt x="66337" y="232089"/>
                    <a:pt x="108310" y="259226"/>
                  </a:cubicBezTo>
                  <a:cubicBezTo>
                    <a:pt x="196062" y="237402"/>
                    <a:pt x="244697" y="225067"/>
                    <a:pt x="333591" y="192712"/>
                  </a:cubicBezTo>
                  <a:cubicBezTo>
                    <a:pt x="209291" y="192712"/>
                    <a:pt x="103646" y="111775"/>
                    <a:pt x="66813" y="0"/>
                  </a:cubicBezTo>
                </a:path>
              </a:pathLst>
            </a:custGeom>
            <a:solidFill>
              <a:srgbClr val="FF66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7" name="Google Shape;337;p36"/>
            <p:cNvSpPr/>
            <p:nvPr/>
          </p:nvSpPr>
          <p:spPr>
            <a:xfrm>
              <a:off x="3424807" y="1454071"/>
              <a:ext cx="291998" cy="133028"/>
            </a:xfrm>
            <a:custGeom>
              <a:rect b="b" l="l" r="r" t="t"/>
              <a:pathLst>
                <a:path extrusionOk="0" h="133028" w="291998">
                  <a:moveTo>
                    <a:pt x="66718" y="0"/>
                  </a:moveTo>
                  <a:cubicBezTo>
                    <a:pt x="29885" y="0"/>
                    <a:pt x="0" y="29794"/>
                    <a:pt x="0" y="66514"/>
                  </a:cubicBezTo>
                  <a:cubicBezTo>
                    <a:pt x="0" y="103235"/>
                    <a:pt x="29885" y="133029"/>
                    <a:pt x="66718" y="133029"/>
                  </a:cubicBezTo>
                  <a:cubicBezTo>
                    <a:pt x="149711" y="133029"/>
                    <a:pt x="227089" y="108548"/>
                    <a:pt x="291999" y="66514"/>
                  </a:cubicBezTo>
                  <a:cubicBezTo>
                    <a:pt x="227089" y="24480"/>
                    <a:pt x="149711" y="0"/>
                    <a:pt x="66718" y="0"/>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8" name="Google Shape;338;p36"/>
            <p:cNvSpPr/>
            <p:nvPr/>
          </p:nvSpPr>
          <p:spPr>
            <a:xfrm>
              <a:off x="3772483" y="1107551"/>
              <a:ext cx="133436" cy="291107"/>
            </a:xfrm>
            <a:custGeom>
              <a:rect b="b" l="l" r="r" t="t"/>
              <a:pathLst>
                <a:path extrusionOk="0" h="291107" w="133436">
                  <a:moveTo>
                    <a:pt x="133436" y="66514"/>
                  </a:moveTo>
                  <a:cubicBezTo>
                    <a:pt x="133436" y="29794"/>
                    <a:pt x="103551" y="0"/>
                    <a:pt x="66718" y="0"/>
                  </a:cubicBezTo>
                  <a:cubicBezTo>
                    <a:pt x="29885" y="0"/>
                    <a:pt x="0" y="29794"/>
                    <a:pt x="0" y="66514"/>
                  </a:cubicBezTo>
                  <a:cubicBezTo>
                    <a:pt x="0" y="149254"/>
                    <a:pt x="24555" y="226396"/>
                    <a:pt x="66718" y="291107"/>
                  </a:cubicBezTo>
                  <a:cubicBezTo>
                    <a:pt x="108881" y="226396"/>
                    <a:pt x="133436" y="149254"/>
                    <a:pt x="133436" y="66514"/>
                  </a:cubicBezTo>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9" name="Google Shape;339;p36"/>
            <p:cNvSpPr/>
            <p:nvPr/>
          </p:nvSpPr>
          <p:spPr>
            <a:xfrm>
              <a:off x="3961502" y="1454071"/>
              <a:ext cx="291998" cy="133028"/>
            </a:xfrm>
            <a:custGeom>
              <a:rect b="b" l="l" r="r" t="t"/>
              <a:pathLst>
                <a:path extrusionOk="0" h="133028" w="291998">
                  <a:moveTo>
                    <a:pt x="225281" y="0"/>
                  </a:moveTo>
                  <a:cubicBezTo>
                    <a:pt x="142288" y="0"/>
                    <a:pt x="64910" y="24480"/>
                    <a:pt x="0" y="66514"/>
                  </a:cubicBezTo>
                  <a:cubicBezTo>
                    <a:pt x="64910" y="108548"/>
                    <a:pt x="142288" y="133029"/>
                    <a:pt x="225281" y="133029"/>
                  </a:cubicBezTo>
                  <a:cubicBezTo>
                    <a:pt x="262114" y="133029"/>
                    <a:pt x="291999" y="103235"/>
                    <a:pt x="291999" y="66514"/>
                  </a:cubicBezTo>
                  <a:cubicBezTo>
                    <a:pt x="291999" y="29794"/>
                    <a:pt x="262114" y="0"/>
                    <a:pt x="225281" y="0"/>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0" name="Google Shape;340;p36"/>
            <p:cNvSpPr/>
            <p:nvPr/>
          </p:nvSpPr>
          <p:spPr>
            <a:xfrm>
              <a:off x="3772388" y="1642607"/>
              <a:ext cx="133436" cy="291107"/>
            </a:xfrm>
            <a:custGeom>
              <a:rect b="b" l="l" r="r" t="t"/>
              <a:pathLst>
                <a:path extrusionOk="0" h="291107" w="133436">
                  <a:moveTo>
                    <a:pt x="0" y="224593"/>
                  </a:moveTo>
                  <a:cubicBezTo>
                    <a:pt x="0" y="261313"/>
                    <a:pt x="29885" y="291107"/>
                    <a:pt x="66718" y="291107"/>
                  </a:cubicBezTo>
                  <a:cubicBezTo>
                    <a:pt x="103551" y="291107"/>
                    <a:pt x="133436" y="261313"/>
                    <a:pt x="133436" y="224593"/>
                  </a:cubicBezTo>
                  <a:cubicBezTo>
                    <a:pt x="133436" y="141853"/>
                    <a:pt x="108881" y="64712"/>
                    <a:pt x="66718" y="0"/>
                  </a:cubicBezTo>
                  <a:cubicBezTo>
                    <a:pt x="24555" y="64712"/>
                    <a:pt x="0" y="141853"/>
                    <a:pt x="0" y="224593"/>
                  </a:cubicBezTo>
                </a:path>
              </a:pathLst>
            </a:custGeom>
            <a:solidFill>
              <a:srgbClr val="F4441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cxnSp>
        <p:nvCxnSpPr>
          <p:cNvPr id="341" name="Google Shape;341;p36"/>
          <p:cNvCxnSpPr/>
          <p:nvPr/>
        </p:nvCxnSpPr>
        <p:spPr>
          <a:xfrm>
            <a:off x="4374900" y="2229063"/>
            <a:ext cx="0" cy="534000"/>
          </a:xfrm>
          <a:prstGeom prst="straightConnector1">
            <a:avLst/>
          </a:prstGeom>
          <a:noFill/>
          <a:ln cap="flat" cmpd="sng" w="9525">
            <a:solidFill>
              <a:srgbClr val="212121"/>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2" name="Shape 342"/>
        <p:cNvGrpSpPr/>
        <p:nvPr/>
      </p:nvGrpSpPr>
      <p:grpSpPr>
        <a:xfrm>
          <a:off x="0" y="0"/>
          <a:ext cx="0" cy="0"/>
          <a:chOff x="0" y="0"/>
          <a:chExt cx="0" cy="0"/>
        </a:xfrm>
      </p:grpSpPr>
      <p:sp>
        <p:nvSpPr>
          <p:cNvPr id="343" name="Google Shape;343;p37"/>
          <p:cNvSpPr txBox="1"/>
          <p:nvPr>
            <p:ph type="ctrTitle"/>
          </p:nvPr>
        </p:nvSpPr>
        <p:spPr>
          <a:xfrm>
            <a:off x="365700" y="1148250"/>
            <a:ext cx="8412900" cy="14235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4" name="Google Shape;344;p3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200"/>
              </a:spcBef>
              <a:spcAft>
                <a:spcPts val="0"/>
              </a:spcAft>
              <a:buClr>
                <a:schemeClr val="dk1"/>
              </a:buClr>
              <a:buSzPts val="1500"/>
              <a:buNone/>
              <a:defRPr sz="1500"/>
            </a:lvl2pPr>
            <a:lvl3pPr lvl="2" algn="ctr">
              <a:lnSpc>
                <a:spcPct val="90000"/>
              </a:lnSpc>
              <a:spcBef>
                <a:spcPts val="1200"/>
              </a:spcBef>
              <a:spcAft>
                <a:spcPts val="0"/>
              </a:spcAft>
              <a:buClr>
                <a:schemeClr val="dk1"/>
              </a:buClr>
              <a:buSzPts val="1400"/>
              <a:buNone/>
              <a:defRPr sz="1400"/>
            </a:lvl3pPr>
            <a:lvl4pPr lvl="3" algn="ctr">
              <a:lnSpc>
                <a:spcPct val="90000"/>
              </a:lnSpc>
              <a:spcBef>
                <a:spcPts val="1200"/>
              </a:spcBef>
              <a:spcAft>
                <a:spcPts val="0"/>
              </a:spcAft>
              <a:buClr>
                <a:schemeClr val="dk1"/>
              </a:buClr>
              <a:buSzPts val="1200"/>
              <a:buNone/>
              <a:defRPr sz="1200"/>
            </a:lvl4pPr>
            <a:lvl5pPr lvl="4" algn="ctr">
              <a:lnSpc>
                <a:spcPct val="90000"/>
              </a:lnSpc>
              <a:spcBef>
                <a:spcPts val="1200"/>
              </a:spcBef>
              <a:spcAft>
                <a:spcPts val="0"/>
              </a:spcAft>
              <a:buClr>
                <a:schemeClr val="dk1"/>
              </a:buClr>
              <a:buSzPts val="1200"/>
              <a:buNone/>
              <a:defRPr sz="1200"/>
            </a:lvl5pPr>
            <a:lvl6pPr lvl="5" algn="ctr">
              <a:lnSpc>
                <a:spcPct val="90000"/>
              </a:lnSpc>
              <a:spcBef>
                <a:spcPts val="1200"/>
              </a:spcBef>
              <a:spcAft>
                <a:spcPts val="0"/>
              </a:spcAft>
              <a:buClr>
                <a:schemeClr val="dk1"/>
              </a:buClr>
              <a:buSzPts val="1200"/>
              <a:buNone/>
              <a:defRPr sz="1200"/>
            </a:lvl6pPr>
            <a:lvl7pPr lvl="6" algn="ctr">
              <a:lnSpc>
                <a:spcPct val="90000"/>
              </a:lnSpc>
              <a:spcBef>
                <a:spcPts val="1200"/>
              </a:spcBef>
              <a:spcAft>
                <a:spcPts val="0"/>
              </a:spcAft>
              <a:buClr>
                <a:schemeClr val="dk1"/>
              </a:buClr>
              <a:buSzPts val="1200"/>
              <a:buNone/>
              <a:defRPr sz="1200"/>
            </a:lvl7pPr>
            <a:lvl8pPr lvl="7" algn="ctr">
              <a:lnSpc>
                <a:spcPct val="90000"/>
              </a:lnSpc>
              <a:spcBef>
                <a:spcPts val="1200"/>
              </a:spcBef>
              <a:spcAft>
                <a:spcPts val="0"/>
              </a:spcAft>
              <a:buClr>
                <a:schemeClr val="dk1"/>
              </a:buClr>
              <a:buSzPts val="1200"/>
              <a:buNone/>
              <a:defRPr sz="1200"/>
            </a:lvl8pPr>
            <a:lvl9pPr lvl="8" algn="ctr">
              <a:lnSpc>
                <a:spcPct val="90000"/>
              </a:lnSpc>
              <a:spcBef>
                <a:spcPts val="1200"/>
              </a:spcBef>
              <a:spcAft>
                <a:spcPts val="1200"/>
              </a:spcAft>
              <a:buClr>
                <a:schemeClr val="dk1"/>
              </a:buClr>
              <a:buSzPts val="1200"/>
              <a:buNone/>
              <a:defRPr sz="1200"/>
            </a:lvl9pPr>
          </a:lstStyle>
          <a:p/>
        </p:txBody>
      </p:sp>
      <p:sp>
        <p:nvSpPr>
          <p:cNvPr id="345" name="Google Shape;345;p37"/>
          <p:cNvSpPr txBox="1"/>
          <p:nvPr>
            <p:ph idx="12" type="sldNum"/>
          </p:nvPr>
        </p:nvSpPr>
        <p:spPr>
          <a:xfrm>
            <a:off x="6457950" y="4767275"/>
            <a:ext cx="2320500" cy="376200"/>
          </a:xfrm>
          <a:prstGeom prst="rect">
            <a:avLst/>
          </a:prstGeom>
          <a:noFill/>
          <a:ln>
            <a:noFill/>
          </a:ln>
        </p:spPr>
        <p:txBody>
          <a:bodyPr anchorCtr="0" anchor="ctr" bIns="0" lIns="0" spcFirstLastPara="1" rIns="0" wrap="square" tIns="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6" name="Shape 346"/>
        <p:cNvGrpSpPr/>
        <p:nvPr/>
      </p:nvGrpSpPr>
      <p:grpSpPr>
        <a:xfrm>
          <a:off x="0" y="0"/>
          <a:ext cx="0" cy="0"/>
          <a:chOff x="0" y="0"/>
          <a:chExt cx="0" cy="0"/>
        </a:xfrm>
      </p:grpSpPr>
      <p:sp>
        <p:nvSpPr>
          <p:cNvPr id="347" name="Google Shape;347;p38"/>
          <p:cNvSpPr txBox="1"/>
          <p:nvPr>
            <p:ph type="title"/>
          </p:nvPr>
        </p:nvSpPr>
        <p:spPr>
          <a:xfrm>
            <a:off x="365700" y="274350"/>
            <a:ext cx="8412600" cy="401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8" name="Google Shape;348;p38"/>
          <p:cNvSpPr txBox="1"/>
          <p:nvPr>
            <p:ph idx="1" type="body"/>
          </p:nvPr>
        </p:nvSpPr>
        <p:spPr>
          <a:xfrm>
            <a:off x="365700" y="940050"/>
            <a:ext cx="84126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349" name="Google Shape;349;p38"/>
          <p:cNvSpPr txBox="1"/>
          <p:nvPr>
            <p:ph idx="12" type="sldNum"/>
          </p:nvPr>
        </p:nvSpPr>
        <p:spPr>
          <a:xfrm>
            <a:off x="6457950" y="4778850"/>
            <a:ext cx="2320500" cy="36480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350" name="Google Shape;350;p3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 WarpSpeed">
  <p:cSld name="CUSTOM_2_1_1">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5"/>
          <p:cNvSpPr txBox="1"/>
          <p:nvPr>
            <p:ph type="title"/>
          </p:nvPr>
        </p:nvSpPr>
        <p:spPr>
          <a:xfrm>
            <a:off x="365700" y="274338"/>
            <a:ext cx="5935800" cy="41226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5"/>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32" name="Google Shape;32;p5"/>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sp>
        <p:nvSpPr>
          <p:cNvPr id="33" name="Google Shape;33;p5"/>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34" name="Google Shape;34;p5"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35" name="Google Shape;35;p5"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Dark Matter">
  <p:cSld name="CUSTOM_1">
    <p:bg>
      <p:bgPr>
        <a:solidFill>
          <a:srgbClr val="063849"/>
        </a:solidFill>
      </p:bgPr>
    </p:bg>
    <p:spTree>
      <p:nvGrpSpPr>
        <p:cNvPr id="36" name="Shape 36"/>
        <p:cNvGrpSpPr/>
        <p:nvPr/>
      </p:nvGrpSpPr>
      <p:grpSpPr>
        <a:xfrm>
          <a:off x="0" y="0"/>
          <a:ext cx="0" cy="0"/>
          <a:chOff x="0" y="0"/>
          <a:chExt cx="0" cy="0"/>
        </a:xfrm>
      </p:grpSpPr>
      <p:sp>
        <p:nvSpPr>
          <p:cNvPr id="37" name="Google Shape;37;p6"/>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Clr>
                <a:srgbClr val="FF6529"/>
              </a:buClr>
              <a:buSzPts val="2800"/>
              <a:buNone/>
              <a:defRPr>
                <a:solidFill>
                  <a:srgbClr val="FF6529"/>
                </a:solidFill>
              </a:defRPr>
            </a:lvl2pPr>
            <a:lvl3pPr lvl="2">
              <a:spcBef>
                <a:spcPts val="0"/>
              </a:spcBef>
              <a:spcAft>
                <a:spcPts val="0"/>
              </a:spcAft>
              <a:buClr>
                <a:srgbClr val="FF6529"/>
              </a:buClr>
              <a:buSzPts val="2800"/>
              <a:buNone/>
              <a:defRPr>
                <a:solidFill>
                  <a:srgbClr val="FF6529"/>
                </a:solidFill>
              </a:defRPr>
            </a:lvl3pPr>
            <a:lvl4pPr lvl="3">
              <a:spcBef>
                <a:spcPts val="0"/>
              </a:spcBef>
              <a:spcAft>
                <a:spcPts val="0"/>
              </a:spcAft>
              <a:buClr>
                <a:srgbClr val="FF6529"/>
              </a:buClr>
              <a:buSzPts val="2800"/>
              <a:buNone/>
              <a:defRPr>
                <a:solidFill>
                  <a:srgbClr val="FF6529"/>
                </a:solidFill>
              </a:defRPr>
            </a:lvl4pPr>
            <a:lvl5pPr lvl="4">
              <a:spcBef>
                <a:spcPts val="0"/>
              </a:spcBef>
              <a:spcAft>
                <a:spcPts val="0"/>
              </a:spcAft>
              <a:buClr>
                <a:srgbClr val="FF6529"/>
              </a:buClr>
              <a:buSzPts val="2800"/>
              <a:buNone/>
              <a:defRPr>
                <a:solidFill>
                  <a:srgbClr val="FF6529"/>
                </a:solidFill>
              </a:defRPr>
            </a:lvl5pPr>
            <a:lvl6pPr lvl="5">
              <a:spcBef>
                <a:spcPts val="0"/>
              </a:spcBef>
              <a:spcAft>
                <a:spcPts val="0"/>
              </a:spcAft>
              <a:buClr>
                <a:srgbClr val="FF6529"/>
              </a:buClr>
              <a:buSzPts val="2800"/>
              <a:buNone/>
              <a:defRPr>
                <a:solidFill>
                  <a:srgbClr val="FF6529"/>
                </a:solidFill>
              </a:defRPr>
            </a:lvl6pPr>
            <a:lvl7pPr lvl="6">
              <a:spcBef>
                <a:spcPts val="0"/>
              </a:spcBef>
              <a:spcAft>
                <a:spcPts val="0"/>
              </a:spcAft>
              <a:buClr>
                <a:srgbClr val="FF6529"/>
              </a:buClr>
              <a:buSzPts val="2800"/>
              <a:buNone/>
              <a:defRPr>
                <a:solidFill>
                  <a:srgbClr val="FF6529"/>
                </a:solidFill>
              </a:defRPr>
            </a:lvl7pPr>
            <a:lvl8pPr lvl="7">
              <a:spcBef>
                <a:spcPts val="0"/>
              </a:spcBef>
              <a:spcAft>
                <a:spcPts val="0"/>
              </a:spcAft>
              <a:buClr>
                <a:srgbClr val="FF6529"/>
              </a:buClr>
              <a:buSzPts val="2800"/>
              <a:buNone/>
              <a:defRPr>
                <a:solidFill>
                  <a:srgbClr val="FF6529"/>
                </a:solidFill>
              </a:defRPr>
            </a:lvl8pPr>
            <a:lvl9pPr lvl="8">
              <a:spcBef>
                <a:spcPts val="0"/>
              </a:spcBef>
              <a:spcAft>
                <a:spcPts val="0"/>
              </a:spcAft>
              <a:buClr>
                <a:srgbClr val="FF6529"/>
              </a:buClr>
              <a:buSzPts val="2800"/>
              <a:buNone/>
              <a:defRPr>
                <a:solidFill>
                  <a:srgbClr val="FF6529"/>
                </a:solidFill>
              </a:defRPr>
            </a:lvl9pPr>
          </a:lstStyle>
          <a:p/>
        </p:txBody>
      </p:sp>
      <p:sp>
        <p:nvSpPr>
          <p:cNvPr id="39" name="Google Shape;39;p6"/>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40" name="Google Shape;40;p6"/>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sp>
        <p:nvSpPr>
          <p:cNvPr id="41" name="Google Shape;41;p6"/>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42" name="Google Shape;42;p6" title="JB Light with Bar.png"/>
          <p:cNvPicPr preferRelativeResize="0"/>
          <p:nvPr/>
        </p:nvPicPr>
        <p:blipFill>
          <a:blip r:embed="rId2">
            <a:alphaModFix/>
          </a:blip>
          <a:stretch>
            <a:fillRect/>
          </a:stretch>
        </p:blipFill>
        <p:spPr>
          <a:xfrm>
            <a:off x="6985308" y="4887353"/>
            <a:ext cx="832818" cy="155500"/>
          </a:xfrm>
          <a:prstGeom prst="rect">
            <a:avLst/>
          </a:prstGeom>
          <a:noFill/>
          <a:ln>
            <a:noFill/>
          </a:ln>
        </p:spPr>
      </p:pic>
      <p:pic>
        <p:nvPicPr>
          <p:cNvPr id="43" name="Google Shape;43;p6" title="Placeholder Box.png"/>
          <p:cNvPicPr preferRelativeResize="0"/>
          <p:nvPr/>
        </p:nvPicPr>
        <p:blipFill>
          <a:blip r:embed="rId3">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Statement - Velvet Indigo">
  <p:cSld name="CUSTOM_1_2">
    <p:bg>
      <p:bgPr>
        <a:solidFill>
          <a:srgbClr val="191A2E"/>
        </a:solidFill>
      </p:bgPr>
    </p:bg>
    <p:spTree>
      <p:nvGrpSpPr>
        <p:cNvPr id="44" name="Shape 44"/>
        <p:cNvGrpSpPr/>
        <p:nvPr/>
      </p:nvGrpSpPr>
      <p:grpSpPr>
        <a:xfrm>
          <a:off x="0" y="0"/>
          <a:ext cx="0" cy="0"/>
          <a:chOff x="0" y="0"/>
          <a:chExt cx="0" cy="0"/>
        </a:xfrm>
      </p:grpSpPr>
      <p:sp>
        <p:nvSpPr>
          <p:cNvPr id="45" name="Google Shape;45;p7"/>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6" name="Google Shape;46;p7"/>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Clr>
                <a:srgbClr val="FF6529"/>
              </a:buClr>
              <a:buSzPts val="2800"/>
              <a:buNone/>
              <a:defRPr>
                <a:solidFill>
                  <a:srgbClr val="FF6529"/>
                </a:solidFill>
              </a:defRPr>
            </a:lvl2pPr>
            <a:lvl3pPr lvl="2">
              <a:spcBef>
                <a:spcPts val="0"/>
              </a:spcBef>
              <a:spcAft>
                <a:spcPts val="0"/>
              </a:spcAft>
              <a:buClr>
                <a:srgbClr val="FF6529"/>
              </a:buClr>
              <a:buSzPts val="2800"/>
              <a:buNone/>
              <a:defRPr>
                <a:solidFill>
                  <a:srgbClr val="FF6529"/>
                </a:solidFill>
              </a:defRPr>
            </a:lvl3pPr>
            <a:lvl4pPr lvl="3">
              <a:spcBef>
                <a:spcPts val="0"/>
              </a:spcBef>
              <a:spcAft>
                <a:spcPts val="0"/>
              </a:spcAft>
              <a:buClr>
                <a:srgbClr val="FF6529"/>
              </a:buClr>
              <a:buSzPts val="2800"/>
              <a:buNone/>
              <a:defRPr>
                <a:solidFill>
                  <a:srgbClr val="FF6529"/>
                </a:solidFill>
              </a:defRPr>
            </a:lvl4pPr>
            <a:lvl5pPr lvl="4">
              <a:spcBef>
                <a:spcPts val="0"/>
              </a:spcBef>
              <a:spcAft>
                <a:spcPts val="0"/>
              </a:spcAft>
              <a:buClr>
                <a:srgbClr val="FF6529"/>
              </a:buClr>
              <a:buSzPts val="2800"/>
              <a:buNone/>
              <a:defRPr>
                <a:solidFill>
                  <a:srgbClr val="FF6529"/>
                </a:solidFill>
              </a:defRPr>
            </a:lvl5pPr>
            <a:lvl6pPr lvl="5">
              <a:spcBef>
                <a:spcPts val="0"/>
              </a:spcBef>
              <a:spcAft>
                <a:spcPts val="0"/>
              </a:spcAft>
              <a:buClr>
                <a:srgbClr val="FF6529"/>
              </a:buClr>
              <a:buSzPts val="2800"/>
              <a:buNone/>
              <a:defRPr>
                <a:solidFill>
                  <a:srgbClr val="FF6529"/>
                </a:solidFill>
              </a:defRPr>
            </a:lvl6pPr>
            <a:lvl7pPr lvl="6">
              <a:spcBef>
                <a:spcPts val="0"/>
              </a:spcBef>
              <a:spcAft>
                <a:spcPts val="0"/>
              </a:spcAft>
              <a:buClr>
                <a:srgbClr val="FF6529"/>
              </a:buClr>
              <a:buSzPts val="2800"/>
              <a:buNone/>
              <a:defRPr>
                <a:solidFill>
                  <a:srgbClr val="FF6529"/>
                </a:solidFill>
              </a:defRPr>
            </a:lvl7pPr>
            <a:lvl8pPr lvl="7">
              <a:spcBef>
                <a:spcPts val="0"/>
              </a:spcBef>
              <a:spcAft>
                <a:spcPts val="0"/>
              </a:spcAft>
              <a:buClr>
                <a:srgbClr val="FF6529"/>
              </a:buClr>
              <a:buSzPts val="2800"/>
              <a:buNone/>
              <a:defRPr>
                <a:solidFill>
                  <a:srgbClr val="FF6529"/>
                </a:solidFill>
              </a:defRPr>
            </a:lvl8pPr>
            <a:lvl9pPr lvl="8">
              <a:spcBef>
                <a:spcPts val="0"/>
              </a:spcBef>
              <a:spcAft>
                <a:spcPts val="0"/>
              </a:spcAft>
              <a:buClr>
                <a:srgbClr val="FF6529"/>
              </a:buClr>
              <a:buSzPts val="2800"/>
              <a:buNone/>
              <a:defRPr>
                <a:solidFill>
                  <a:srgbClr val="FF6529"/>
                </a:solidFill>
              </a:defRPr>
            </a:lvl9pPr>
          </a:lstStyle>
          <a:p/>
        </p:txBody>
      </p:sp>
      <p:sp>
        <p:nvSpPr>
          <p:cNvPr id="47" name="Google Shape;47;p7"/>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a:p>
        </p:txBody>
      </p:sp>
      <p:sp>
        <p:nvSpPr>
          <p:cNvPr id="48" name="Google Shape;48;p7"/>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sp>
        <p:nvSpPr>
          <p:cNvPr id="49" name="Google Shape;49;p7"/>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50" name="Google Shape;50;p7" title="JB Light with Bar.png"/>
          <p:cNvPicPr preferRelativeResize="0"/>
          <p:nvPr/>
        </p:nvPicPr>
        <p:blipFill>
          <a:blip r:embed="rId2">
            <a:alphaModFix/>
          </a:blip>
          <a:stretch>
            <a:fillRect/>
          </a:stretch>
        </p:blipFill>
        <p:spPr>
          <a:xfrm>
            <a:off x="6985308" y="4887353"/>
            <a:ext cx="832818" cy="155500"/>
          </a:xfrm>
          <a:prstGeom prst="rect">
            <a:avLst/>
          </a:prstGeom>
          <a:noFill/>
          <a:ln>
            <a:noFill/>
          </a:ln>
        </p:spPr>
      </p:pic>
      <p:pic>
        <p:nvPicPr>
          <p:cNvPr id="51" name="Google Shape;51;p7" title="Placeholder Box.png"/>
          <p:cNvPicPr preferRelativeResize="0"/>
          <p:nvPr/>
        </p:nvPicPr>
        <p:blipFill>
          <a:blip r:embed="rId3">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ParticleAccelerator">
  <p:cSld name="CUSTOM_1_1">
    <p:bg>
      <p:bgPr>
        <a:blipFill>
          <a:blip r:embed="rId2">
            <a:alphaModFix/>
          </a:blip>
          <a:stretch>
            <a:fillRect/>
          </a:stretch>
        </a:blipFill>
      </p:bgPr>
    </p:bg>
    <p:spTree>
      <p:nvGrpSpPr>
        <p:cNvPr id="52" name="Shape 52"/>
        <p:cNvGrpSpPr/>
        <p:nvPr/>
      </p:nvGrpSpPr>
      <p:grpSpPr>
        <a:xfrm>
          <a:off x="0" y="0"/>
          <a:ext cx="0" cy="0"/>
          <a:chOff x="0" y="0"/>
          <a:chExt cx="0" cy="0"/>
        </a:xfrm>
      </p:grpSpPr>
      <p:sp>
        <p:nvSpPr>
          <p:cNvPr id="53" name="Google Shape;53;p8"/>
          <p:cNvSpPr/>
          <p:nvPr/>
        </p:nvSpPr>
        <p:spPr>
          <a:xfrm>
            <a:off x="-34350" y="-36350"/>
            <a:ext cx="9222900" cy="5223300"/>
          </a:xfrm>
          <a:prstGeom prst="rect">
            <a:avLst/>
          </a:prstGeom>
          <a:solidFill>
            <a:srgbClr val="021C23">
              <a:alpha val="710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4" name="Google Shape;54;p8"/>
          <p:cNvSpPr/>
          <p:nvPr/>
        </p:nvSpPr>
        <p:spPr>
          <a:xfrm>
            <a:off x="-50525" y="-55550"/>
            <a:ext cx="9313800" cy="5259900"/>
          </a:xfrm>
          <a:prstGeom prst="rect">
            <a:avLst/>
          </a:prstGeom>
          <a:solidFill>
            <a:srgbClr val="021C23">
              <a:alpha val="20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55" name="Google Shape;55;p8"/>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 name="Google Shape;56;p8"/>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7" name="Google Shape;57;p8"/>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chemeClr val="lt1"/>
                </a:solidFill>
                <a:latin typeface="Roboto Light"/>
                <a:ea typeface="Roboto Light"/>
                <a:cs typeface="Roboto Light"/>
                <a:sym typeface="Roboto Light"/>
              </a:defRPr>
            </a:lvl1pPr>
            <a:lvl2pPr lvl="1" algn="ctr">
              <a:buNone/>
              <a:defRPr sz="900">
                <a:solidFill>
                  <a:schemeClr val="lt1"/>
                </a:solidFill>
                <a:latin typeface="Roboto Light"/>
                <a:ea typeface="Roboto Light"/>
                <a:cs typeface="Roboto Light"/>
                <a:sym typeface="Roboto Light"/>
              </a:defRPr>
            </a:lvl2pPr>
            <a:lvl3pPr lvl="2" algn="ctr">
              <a:buNone/>
              <a:defRPr sz="900">
                <a:solidFill>
                  <a:schemeClr val="lt1"/>
                </a:solidFill>
                <a:latin typeface="Roboto Light"/>
                <a:ea typeface="Roboto Light"/>
                <a:cs typeface="Roboto Light"/>
                <a:sym typeface="Roboto Light"/>
              </a:defRPr>
            </a:lvl3pPr>
            <a:lvl4pPr lvl="3" algn="ctr">
              <a:buNone/>
              <a:defRPr sz="900">
                <a:solidFill>
                  <a:schemeClr val="lt1"/>
                </a:solidFill>
                <a:latin typeface="Roboto Light"/>
                <a:ea typeface="Roboto Light"/>
                <a:cs typeface="Roboto Light"/>
                <a:sym typeface="Roboto Light"/>
              </a:defRPr>
            </a:lvl4pPr>
            <a:lvl5pPr lvl="4" algn="ctr">
              <a:buNone/>
              <a:defRPr sz="900">
                <a:solidFill>
                  <a:schemeClr val="lt1"/>
                </a:solidFill>
                <a:latin typeface="Roboto Light"/>
                <a:ea typeface="Roboto Light"/>
                <a:cs typeface="Roboto Light"/>
                <a:sym typeface="Roboto Light"/>
              </a:defRPr>
            </a:lvl5pPr>
            <a:lvl6pPr lvl="5" algn="ctr">
              <a:buNone/>
              <a:defRPr sz="900">
                <a:solidFill>
                  <a:schemeClr val="lt1"/>
                </a:solidFill>
                <a:latin typeface="Roboto Light"/>
                <a:ea typeface="Roboto Light"/>
                <a:cs typeface="Roboto Light"/>
                <a:sym typeface="Roboto Light"/>
              </a:defRPr>
            </a:lvl6pPr>
            <a:lvl7pPr lvl="6" algn="ctr">
              <a:buNone/>
              <a:defRPr sz="900">
                <a:solidFill>
                  <a:schemeClr val="lt1"/>
                </a:solidFill>
                <a:latin typeface="Roboto Light"/>
                <a:ea typeface="Roboto Light"/>
                <a:cs typeface="Roboto Light"/>
                <a:sym typeface="Roboto Light"/>
              </a:defRPr>
            </a:lvl7pPr>
            <a:lvl8pPr lvl="7" algn="ctr">
              <a:buNone/>
              <a:defRPr sz="900">
                <a:solidFill>
                  <a:schemeClr val="lt1"/>
                </a:solidFill>
                <a:latin typeface="Roboto Light"/>
                <a:ea typeface="Roboto Light"/>
                <a:cs typeface="Roboto Light"/>
                <a:sym typeface="Roboto Light"/>
              </a:defRPr>
            </a:lvl8pPr>
            <a:lvl9pPr lvl="8" algn="ctr">
              <a:buNone/>
              <a:defRPr sz="900">
                <a:solidFill>
                  <a:schemeClr val="lt1"/>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
              <a:t>‹#›</a:t>
            </a:fld>
            <a:endParaRPr/>
          </a:p>
        </p:txBody>
      </p:sp>
      <p:sp>
        <p:nvSpPr>
          <p:cNvPr id="58" name="Google Shape;58;p8"/>
          <p:cNvSpPr txBox="1"/>
          <p:nvPr/>
        </p:nvSpPr>
        <p:spPr>
          <a:xfrm>
            <a:off x="365700" y="49225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500">
                <a:solidFill>
                  <a:srgbClr val="EBF1F3"/>
                </a:solidFill>
                <a:latin typeface="Roboto"/>
                <a:ea typeface="Roboto"/>
                <a:cs typeface="Roboto"/>
                <a:sym typeface="Roboto"/>
              </a:rPr>
              <a:t>Copyright ©2025 Jitterbit. All rights reserved. Confidential. Do not distribute externally.</a:t>
            </a:r>
            <a:endParaRPr sz="500">
              <a:solidFill>
                <a:srgbClr val="EBF1F3"/>
              </a:solidFill>
              <a:latin typeface="Roboto"/>
              <a:ea typeface="Roboto"/>
              <a:cs typeface="Roboto"/>
              <a:sym typeface="Roboto"/>
            </a:endParaRPr>
          </a:p>
        </p:txBody>
      </p:sp>
      <p:sp>
        <p:nvSpPr>
          <p:cNvPr id="59" name="Google Shape;59;p8"/>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60" name="Google Shape;60;p8" title="JB Light with Bar.png"/>
          <p:cNvPicPr preferRelativeResize="0"/>
          <p:nvPr/>
        </p:nvPicPr>
        <p:blipFill>
          <a:blip r:embed="rId3">
            <a:alphaModFix/>
          </a:blip>
          <a:stretch>
            <a:fillRect/>
          </a:stretch>
        </p:blipFill>
        <p:spPr>
          <a:xfrm>
            <a:off x="6985308" y="4887353"/>
            <a:ext cx="832818" cy="155500"/>
          </a:xfrm>
          <a:prstGeom prst="rect">
            <a:avLst/>
          </a:prstGeom>
          <a:noFill/>
          <a:ln>
            <a:noFill/>
          </a:ln>
        </p:spPr>
      </p:pic>
      <p:pic>
        <p:nvPicPr>
          <p:cNvPr id="61" name="Google Shape;61;p8" title="Placeholder Box.png"/>
          <p:cNvPicPr preferRelativeResize="0"/>
          <p:nvPr/>
        </p:nvPicPr>
        <p:blipFill>
          <a:blip r:embed="rId4">
            <a:alphaModFix/>
          </a:blip>
          <a:stretch>
            <a:fillRect/>
          </a:stretch>
        </p:blipFill>
        <p:spPr>
          <a:xfrm>
            <a:off x="7919171" y="4890038"/>
            <a:ext cx="854322" cy="15281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1_1_1">
    <p:spTree>
      <p:nvGrpSpPr>
        <p:cNvPr id="62" name="Shape 62"/>
        <p:cNvGrpSpPr/>
        <p:nvPr/>
      </p:nvGrpSpPr>
      <p:grpSpPr>
        <a:xfrm>
          <a:off x="0" y="0"/>
          <a:ext cx="0" cy="0"/>
          <a:chOff x="0" y="0"/>
          <a:chExt cx="0" cy="0"/>
        </a:xfrm>
      </p:grpSpPr>
      <p:sp>
        <p:nvSpPr>
          <p:cNvPr id="63" name="Google Shape;63;p9"/>
          <p:cNvSpPr txBox="1"/>
          <p:nvPr>
            <p:ph type="title"/>
          </p:nvPr>
        </p:nvSpPr>
        <p:spPr>
          <a:xfrm>
            <a:off x="365700" y="1030350"/>
            <a:ext cx="8283900" cy="36144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rgbClr val="063849"/>
              </a:buClr>
              <a:buSzPts val="3600"/>
              <a:buNone/>
              <a:defRPr sz="3600">
                <a:solidFill>
                  <a:srgbClr val="063849"/>
                </a:solidFill>
              </a:defRPr>
            </a:lvl1pPr>
            <a:lvl2pPr lvl="1">
              <a:spcBef>
                <a:spcPts val="0"/>
              </a:spcBef>
              <a:spcAft>
                <a:spcPts val="0"/>
              </a:spcAft>
              <a:buClr>
                <a:srgbClr val="063849"/>
              </a:buClr>
              <a:buSzPts val="2800"/>
              <a:buNone/>
              <a:defRPr>
                <a:solidFill>
                  <a:srgbClr val="063849"/>
                </a:solidFill>
              </a:defRPr>
            </a:lvl2pPr>
            <a:lvl3pPr lvl="2">
              <a:spcBef>
                <a:spcPts val="0"/>
              </a:spcBef>
              <a:spcAft>
                <a:spcPts val="0"/>
              </a:spcAft>
              <a:buClr>
                <a:srgbClr val="063849"/>
              </a:buClr>
              <a:buSzPts val="2800"/>
              <a:buNone/>
              <a:defRPr>
                <a:solidFill>
                  <a:srgbClr val="063849"/>
                </a:solidFill>
              </a:defRPr>
            </a:lvl3pPr>
            <a:lvl4pPr lvl="3">
              <a:spcBef>
                <a:spcPts val="0"/>
              </a:spcBef>
              <a:spcAft>
                <a:spcPts val="0"/>
              </a:spcAft>
              <a:buClr>
                <a:srgbClr val="063849"/>
              </a:buClr>
              <a:buSzPts val="2800"/>
              <a:buNone/>
              <a:defRPr>
                <a:solidFill>
                  <a:srgbClr val="063849"/>
                </a:solidFill>
              </a:defRPr>
            </a:lvl4pPr>
            <a:lvl5pPr lvl="4">
              <a:spcBef>
                <a:spcPts val="0"/>
              </a:spcBef>
              <a:spcAft>
                <a:spcPts val="0"/>
              </a:spcAft>
              <a:buClr>
                <a:srgbClr val="063849"/>
              </a:buClr>
              <a:buSzPts val="2800"/>
              <a:buNone/>
              <a:defRPr>
                <a:solidFill>
                  <a:srgbClr val="063849"/>
                </a:solidFill>
              </a:defRPr>
            </a:lvl5pPr>
            <a:lvl6pPr lvl="5">
              <a:spcBef>
                <a:spcPts val="0"/>
              </a:spcBef>
              <a:spcAft>
                <a:spcPts val="0"/>
              </a:spcAft>
              <a:buClr>
                <a:srgbClr val="063849"/>
              </a:buClr>
              <a:buSzPts val="2800"/>
              <a:buNone/>
              <a:defRPr>
                <a:solidFill>
                  <a:srgbClr val="063849"/>
                </a:solidFill>
              </a:defRPr>
            </a:lvl6pPr>
            <a:lvl7pPr lvl="6">
              <a:spcBef>
                <a:spcPts val="0"/>
              </a:spcBef>
              <a:spcAft>
                <a:spcPts val="0"/>
              </a:spcAft>
              <a:buClr>
                <a:srgbClr val="063849"/>
              </a:buClr>
              <a:buSzPts val="2800"/>
              <a:buNone/>
              <a:defRPr>
                <a:solidFill>
                  <a:srgbClr val="063849"/>
                </a:solidFill>
              </a:defRPr>
            </a:lvl7pPr>
            <a:lvl8pPr lvl="7">
              <a:spcBef>
                <a:spcPts val="0"/>
              </a:spcBef>
              <a:spcAft>
                <a:spcPts val="0"/>
              </a:spcAft>
              <a:buClr>
                <a:srgbClr val="063849"/>
              </a:buClr>
              <a:buSzPts val="2800"/>
              <a:buNone/>
              <a:defRPr>
                <a:solidFill>
                  <a:srgbClr val="063849"/>
                </a:solidFill>
              </a:defRPr>
            </a:lvl8pPr>
            <a:lvl9pPr lvl="8">
              <a:spcBef>
                <a:spcPts val="0"/>
              </a:spcBef>
              <a:spcAft>
                <a:spcPts val="0"/>
              </a:spcAft>
              <a:buClr>
                <a:srgbClr val="063849"/>
              </a:buClr>
              <a:buSzPts val="2800"/>
              <a:buNone/>
              <a:defRPr>
                <a:solidFill>
                  <a:srgbClr val="063849"/>
                </a:solidFill>
              </a:defRPr>
            </a:lvl9pPr>
          </a:lstStyle>
          <a:p/>
        </p:txBody>
      </p:sp>
      <p:sp>
        <p:nvSpPr>
          <p:cNvPr id="64" name="Google Shape;64;p9"/>
          <p:cNvSpPr txBox="1"/>
          <p:nvPr>
            <p:ph idx="2" type="title"/>
          </p:nvPr>
        </p:nvSpPr>
        <p:spPr>
          <a:xfrm>
            <a:off x="365700" y="274350"/>
            <a:ext cx="7470600" cy="679800"/>
          </a:xfrm>
          <a:prstGeom prst="rect">
            <a:avLst/>
          </a:prstGeom>
        </p:spPr>
        <p:txBody>
          <a:bodyPr anchorCtr="0" anchor="t" bIns="0" lIns="0" spcFirstLastPara="1" rIns="0" wrap="square" tIns="0">
            <a:normAutofit/>
          </a:bodyPr>
          <a:lstStyle>
            <a:lvl1pPr lvl="0">
              <a:spcBef>
                <a:spcPts val="0"/>
              </a:spcBef>
              <a:spcAft>
                <a:spcPts val="0"/>
              </a:spcAft>
              <a:buClr>
                <a:srgbClr val="FF6529"/>
              </a:buClr>
              <a:buSzPts val="2000"/>
              <a:buNone/>
              <a:defRPr>
                <a:solidFill>
                  <a:srgbClr val="FF6529"/>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9"/>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
              <a:t>‹#›</a:t>
            </a:fld>
            <a:endParaRPr/>
          </a:p>
        </p:txBody>
      </p:sp>
      <p:sp>
        <p:nvSpPr>
          <p:cNvPr id="66" name="Google Shape;66;p9"/>
          <p:cNvSpPr/>
          <p:nvPr/>
        </p:nvSpPr>
        <p:spPr>
          <a:xfrm>
            <a:off x="130421" y="327804"/>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67" name="Google Shape;67;p9" title="JB Dark with Bar.png"/>
          <p:cNvPicPr preferRelativeResize="0"/>
          <p:nvPr/>
        </p:nvPicPr>
        <p:blipFill>
          <a:blip r:embed="rId2">
            <a:alphaModFix/>
          </a:blip>
          <a:stretch>
            <a:fillRect/>
          </a:stretch>
        </p:blipFill>
        <p:spPr>
          <a:xfrm>
            <a:off x="6979023" y="4887050"/>
            <a:ext cx="845927" cy="155500"/>
          </a:xfrm>
          <a:prstGeom prst="rect">
            <a:avLst/>
          </a:prstGeom>
          <a:noFill/>
          <a:ln>
            <a:noFill/>
          </a:ln>
        </p:spPr>
      </p:pic>
      <p:pic>
        <p:nvPicPr>
          <p:cNvPr id="68" name="Google Shape;68;p9" title="Placeholder Box.png"/>
          <p:cNvPicPr preferRelativeResize="0"/>
          <p:nvPr/>
        </p:nvPicPr>
        <p:blipFill>
          <a:blip r:embed="rId3">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Icy Blue">
  <p:cSld name="CUSTOM_1_1_1_1">
    <p:bg>
      <p:bgPr>
        <a:solidFill>
          <a:srgbClr val="A5BEC4"/>
        </a:solidFill>
      </p:bgPr>
    </p:bg>
    <p:spTree>
      <p:nvGrpSpPr>
        <p:cNvPr id="69" name="Shape 69"/>
        <p:cNvGrpSpPr/>
        <p:nvPr/>
      </p:nvGrpSpPr>
      <p:grpSpPr>
        <a:xfrm>
          <a:off x="0" y="0"/>
          <a:ext cx="0" cy="0"/>
          <a:chOff x="0" y="0"/>
          <a:chExt cx="0" cy="0"/>
        </a:xfrm>
      </p:grpSpPr>
      <p:pic>
        <p:nvPicPr>
          <p:cNvPr id="70" name="Google Shape;70;p10"/>
          <p:cNvPicPr preferRelativeResize="0"/>
          <p:nvPr/>
        </p:nvPicPr>
        <p:blipFill rotWithShape="1">
          <a:blip r:embed="rId2">
            <a:alphaModFix amt="45000"/>
          </a:blip>
          <a:srcRect b="0" l="0" r="0" t="0"/>
          <a:stretch/>
        </p:blipFill>
        <p:spPr>
          <a:xfrm>
            <a:off x="3505561" y="0"/>
            <a:ext cx="5638428" cy="5143499"/>
          </a:xfrm>
          <a:prstGeom prst="rect">
            <a:avLst/>
          </a:prstGeom>
          <a:noFill/>
          <a:ln>
            <a:noFill/>
          </a:ln>
        </p:spPr>
      </p:pic>
      <p:sp>
        <p:nvSpPr>
          <p:cNvPr id="71" name="Google Shape;71;p10"/>
          <p:cNvSpPr txBox="1"/>
          <p:nvPr>
            <p:ph type="title"/>
          </p:nvPr>
        </p:nvSpPr>
        <p:spPr>
          <a:xfrm>
            <a:off x="755075" y="524250"/>
            <a:ext cx="8023200" cy="4095000"/>
          </a:xfrm>
          <a:prstGeom prst="rect">
            <a:avLst/>
          </a:prstGeom>
        </p:spPr>
        <p:txBody>
          <a:bodyPr anchorCtr="0" anchor="ctr" bIns="0" lIns="0" spcFirstLastPara="1" rIns="0" wrap="square" tIns="0">
            <a:normAutofit/>
          </a:bodyPr>
          <a:lstStyle>
            <a:lvl1pPr lvl="0" algn="r">
              <a:lnSpc>
                <a:spcPct val="80000"/>
              </a:lnSpc>
              <a:spcBef>
                <a:spcPts val="0"/>
              </a:spcBef>
              <a:spcAft>
                <a:spcPts val="0"/>
              </a:spcAft>
              <a:buClr>
                <a:schemeClr val="lt1"/>
              </a:buClr>
              <a:buSzPts val="2800"/>
              <a:buNone/>
              <a:defRPr sz="2800">
                <a:solidFill>
                  <a:schemeClr val="lt1"/>
                </a:solidFill>
              </a:defRPr>
            </a:lvl1pPr>
            <a:lvl2pPr lvl="1" algn="r">
              <a:spcBef>
                <a:spcPts val="0"/>
              </a:spcBef>
              <a:spcAft>
                <a:spcPts val="0"/>
              </a:spcAft>
              <a:buClr>
                <a:srgbClr val="063849"/>
              </a:buClr>
              <a:buSzPts val="2800"/>
              <a:buNone/>
              <a:defRPr>
                <a:solidFill>
                  <a:srgbClr val="063849"/>
                </a:solidFill>
              </a:defRPr>
            </a:lvl2pPr>
            <a:lvl3pPr lvl="2" algn="r">
              <a:spcBef>
                <a:spcPts val="0"/>
              </a:spcBef>
              <a:spcAft>
                <a:spcPts val="0"/>
              </a:spcAft>
              <a:buClr>
                <a:srgbClr val="063849"/>
              </a:buClr>
              <a:buSzPts val="2800"/>
              <a:buNone/>
              <a:defRPr>
                <a:solidFill>
                  <a:srgbClr val="063849"/>
                </a:solidFill>
              </a:defRPr>
            </a:lvl3pPr>
            <a:lvl4pPr lvl="3" algn="r">
              <a:spcBef>
                <a:spcPts val="0"/>
              </a:spcBef>
              <a:spcAft>
                <a:spcPts val="0"/>
              </a:spcAft>
              <a:buClr>
                <a:srgbClr val="063849"/>
              </a:buClr>
              <a:buSzPts val="2800"/>
              <a:buNone/>
              <a:defRPr>
                <a:solidFill>
                  <a:srgbClr val="063849"/>
                </a:solidFill>
              </a:defRPr>
            </a:lvl4pPr>
            <a:lvl5pPr lvl="4" algn="r">
              <a:spcBef>
                <a:spcPts val="0"/>
              </a:spcBef>
              <a:spcAft>
                <a:spcPts val="0"/>
              </a:spcAft>
              <a:buClr>
                <a:srgbClr val="063849"/>
              </a:buClr>
              <a:buSzPts val="2800"/>
              <a:buNone/>
              <a:defRPr>
                <a:solidFill>
                  <a:srgbClr val="063849"/>
                </a:solidFill>
              </a:defRPr>
            </a:lvl5pPr>
            <a:lvl6pPr lvl="5" algn="r">
              <a:spcBef>
                <a:spcPts val="0"/>
              </a:spcBef>
              <a:spcAft>
                <a:spcPts val="0"/>
              </a:spcAft>
              <a:buClr>
                <a:srgbClr val="063849"/>
              </a:buClr>
              <a:buSzPts val="2800"/>
              <a:buNone/>
              <a:defRPr>
                <a:solidFill>
                  <a:srgbClr val="063849"/>
                </a:solidFill>
              </a:defRPr>
            </a:lvl6pPr>
            <a:lvl7pPr lvl="6" algn="r">
              <a:spcBef>
                <a:spcPts val="0"/>
              </a:spcBef>
              <a:spcAft>
                <a:spcPts val="0"/>
              </a:spcAft>
              <a:buClr>
                <a:srgbClr val="063849"/>
              </a:buClr>
              <a:buSzPts val="2800"/>
              <a:buNone/>
              <a:defRPr>
                <a:solidFill>
                  <a:srgbClr val="063849"/>
                </a:solidFill>
              </a:defRPr>
            </a:lvl7pPr>
            <a:lvl8pPr lvl="7" algn="r">
              <a:spcBef>
                <a:spcPts val="0"/>
              </a:spcBef>
              <a:spcAft>
                <a:spcPts val="0"/>
              </a:spcAft>
              <a:buClr>
                <a:srgbClr val="063849"/>
              </a:buClr>
              <a:buSzPts val="2800"/>
              <a:buNone/>
              <a:defRPr>
                <a:solidFill>
                  <a:srgbClr val="063849"/>
                </a:solidFill>
              </a:defRPr>
            </a:lvl8pPr>
            <a:lvl9pPr lvl="8" algn="r">
              <a:spcBef>
                <a:spcPts val="0"/>
              </a:spcBef>
              <a:spcAft>
                <a:spcPts val="0"/>
              </a:spcAft>
              <a:buClr>
                <a:srgbClr val="063849"/>
              </a:buClr>
              <a:buSzPts val="2800"/>
              <a:buNone/>
              <a:defRPr>
                <a:solidFill>
                  <a:srgbClr val="063849"/>
                </a:solidFill>
              </a:defRPr>
            </a:lvl9pPr>
          </a:lstStyle>
          <a:p/>
        </p:txBody>
      </p:sp>
      <p:sp>
        <p:nvSpPr>
          <p:cNvPr id="72" name="Google Shape;72;p10"/>
          <p:cNvSpPr txBox="1"/>
          <p:nvPr>
            <p:ph idx="12" type="sldNum"/>
          </p:nvPr>
        </p:nvSpPr>
        <p:spPr>
          <a:xfrm>
            <a:off x="4297650" y="4778850"/>
            <a:ext cx="548700" cy="364500"/>
          </a:xfrm>
          <a:prstGeom prst="rect">
            <a:avLst/>
          </a:prstGeom>
        </p:spPr>
        <p:txBody>
          <a:bodyPr anchorCtr="0" anchor="ctr" bIns="91425" lIns="91425" spcFirstLastPara="1" rIns="91425" wrap="square" tIns="91425">
            <a:normAutofit/>
          </a:bodyPr>
          <a:lstStyle>
            <a:lvl1pPr lvl="0" algn="ctr">
              <a:buNone/>
              <a:defRPr sz="900">
                <a:solidFill>
                  <a:srgbClr val="7C97A2"/>
                </a:solidFill>
                <a:latin typeface="Roboto Light"/>
                <a:ea typeface="Roboto Light"/>
                <a:cs typeface="Roboto Light"/>
                <a:sym typeface="Roboto Light"/>
              </a:defRPr>
            </a:lvl1pPr>
            <a:lvl2pPr lvl="1" algn="ctr">
              <a:buNone/>
              <a:defRPr sz="900">
                <a:solidFill>
                  <a:srgbClr val="7C97A2"/>
                </a:solidFill>
                <a:latin typeface="Roboto Light"/>
                <a:ea typeface="Roboto Light"/>
                <a:cs typeface="Roboto Light"/>
                <a:sym typeface="Roboto Light"/>
              </a:defRPr>
            </a:lvl2pPr>
            <a:lvl3pPr lvl="2" algn="ctr">
              <a:buNone/>
              <a:defRPr sz="900">
                <a:solidFill>
                  <a:srgbClr val="7C97A2"/>
                </a:solidFill>
                <a:latin typeface="Roboto Light"/>
                <a:ea typeface="Roboto Light"/>
                <a:cs typeface="Roboto Light"/>
                <a:sym typeface="Roboto Light"/>
              </a:defRPr>
            </a:lvl3pPr>
            <a:lvl4pPr lvl="3" algn="ctr">
              <a:buNone/>
              <a:defRPr sz="900">
                <a:solidFill>
                  <a:srgbClr val="7C97A2"/>
                </a:solidFill>
                <a:latin typeface="Roboto Light"/>
                <a:ea typeface="Roboto Light"/>
                <a:cs typeface="Roboto Light"/>
                <a:sym typeface="Roboto Light"/>
              </a:defRPr>
            </a:lvl4pPr>
            <a:lvl5pPr lvl="4" algn="ctr">
              <a:buNone/>
              <a:defRPr sz="900">
                <a:solidFill>
                  <a:srgbClr val="7C97A2"/>
                </a:solidFill>
                <a:latin typeface="Roboto Light"/>
                <a:ea typeface="Roboto Light"/>
                <a:cs typeface="Roboto Light"/>
                <a:sym typeface="Roboto Light"/>
              </a:defRPr>
            </a:lvl5pPr>
            <a:lvl6pPr lvl="5" algn="ctr">
              <a:buNone/>
              <a:defRPr sz="900">
                <a:solidFill>
                  <a:srgbClr val="7C97A2"/>
                </a:solidFill>
                <a:latin typeface="Roboto Light"/>
                <a:ea typeface="Roboto Light"/>
                <a:cs typeface="Roboto Light"/>
                <a:sym typeface="Roboto Light"/>
              </a:defRPr>
            </a:lvl6pPr>
            <a:lvl7pPr lvl="6" algn="ctr">
              <a:buNone/>
              <a:defRPr sz="900">
                <a:solidFill>
                  <a:srgbClr val="7C97A2"/>
                </a:solidFill>
                <a:latin typeface="Roboto Light"/>
                <a:ea typeface="Roboto Light"/>
                <a:cs typeface="Roboto Light"/>
                <a:sym typeface="Roboto Light"/>
              </a:defRPr>
            </a:lvl7pPr>
            <a:lvl8pPr lvl="7" algn="ctr">
              <a:buNone/>
              <a:defRPr sz="900">
                <a:solidFill>
                  <a:srgbClr val="7C97A2"/>
                </a:solidFill>
                <a:latin typeface="Roboto Light"/>
                <a:ea typeface="Roboto Light"/>
                <a:cs typeface="Roboto Light"/>
                <a:sym typeface="Roboto Light"/>
              </a:defRPr>
            </a:lvl8pPr>
            <a:lvl9pPr lvl="8" algn="ctr">
              <a:buNone/>
              <a:defRPr sz="900">
                <a:solidFill>
                  <a:srgbClr val="7C97A2"/>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
              <a:t>‹#›</a:t>
            </a:fld>
            <a:endParaRPr/>
          </a:p>
        </p:txBody>
      </p:sp>
      <p:sp>
        <p:nvSpPr>
          <p:cNvPr id="73" name="Google Shape;73;p10"/>
          <p:cNvSpPr/>
          <p:nvPr/>
        </p:nvSpPr>
        <p:spPr>
          <a:xfrm>
            <a:off x="333524" y="2186700"/>
            <a:ext cx="429283" cy="770113"/>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74" name="Google Shape;74;p10" title="JB Dark with Bar.png"/>
          <p:cNvPicPr preferRelativeResize="0"/>
          <p:nvPr/>
        </p:nvPicPr>
        <p:blipFill>
          <a:blip r:embed="rId3">
            <a:alphaModFix/>
          </a:blip>
          <a:stretch>
            <a:fillRect/>
          </a:stretch>
        </p:blipFill>
        <p:spPr>
          <a:xfrm>
            <a:off x="6979023" y="4887050"/>
            <a:ext cx="845927" cy="155500"/>
          </a:xfrm>
          <a:prstGeom prst="rect">
            <a:avLst/>
          </a:prstGeom>
          <a:noFill/>
          <a:ln>
            <a:noFill/>
          </a:ln>
        </p:spPr>
      </p:pic>
      <p:pic>
        <p:nvPicPr>
          <p:cNvPr id="75" name="Google Shape;75;p10" title="Placeholder Box.png"/>
          <p:cNvPicPr preferRelativeResize="0"/>
          <p:nvPr/>
        </p:nvPicPr>
        <p:blipFill>
          <a:blip r:embed="rId4">
            <a:alphaModFix/>
          </a:blip>
          <a:stretch>
            <a:fillRect/>
          </a:stretch>
        </p:blipFill>
        <p:spPr>
          <a:xfrm>
            <a:off x="7908921" y="4887550"/>
            <a:ext cx="869370" cy="155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2.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lvl1pPr lvl="0">
              <a:spcBef>
                <a:spcPts val="0"/>
              </a:spcBef>
              <a:spcAft>
                <a:spcPts val="0"/>
              </a:spcAft>
              <a:buClr>
                <a:srgbClr val="FF6529"/>
              </a:buClr>
              <a:buSzPts val="2000"/>
              <a:buFont typeface="Roboto Slab Medium"/>
              <a:buNone/>
              <a:defRPr sz="2000">
                <a:solidFill>
                  <a:srgbClr val="FF6529"/>
                </a:solidFill>
                <a:latin typeface="Roboto Slab Medium"/>
                <a:ea typeface="Roboto Slab Medium"/>
                <a:cs typeface="Roboto Slab Medium"/>
                <a:sym typeface="Roboto Slab Medium"/>
              </a:defRPr>
            </a:lvl1pPr>
            <a:lvl2pPr lvl="1">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2pPr>
            <a:lvl3pPr lvl="2">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3pPr>
            <a:lvl4pPr lvl="3">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4pPr>
            <a:lvl5pPr lvl="4">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5pPr>
            <a:lvl6pPr lvl="5">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6pPr>
            <a:lvl7pPr lvl="6">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7pPr>
            <a:lvl8pPr lvl="7">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8pPr>
            <a:lvl9pPr lvl="8">
              <a:spcBef>
                <a:spcPts val="0"/>
              </a:spcBef>
              <a:spcAft>
                <a:spcPts val="0"/>
              </a:spcAft>
              <a:buClr>
                <a:schemeClr val="dk1"/>
              </a:buClr>
              <a:buSzPts val="2800"/>
              <a:buFont typeface="Roboto Slab Medium"/>
              <a:buNone/>
              <a:defRPr sz="2800">
                <a:solidFill>
                  <a:schemeClr val="dk1"/>
                </a:solidFill>
                <a:latin typeface="Roboto Slab Medium"/>
                <a:ea typeface="Roboto Slab Medium"/>
                <a:cs typeface="Roboto Slab Medium"/>
                <a:sym typeface="Roboto Slab Medium"/>
              </a:defRPr>
            </a:lvl9pPr>
          </a:lstStyle>
          <a:p/>
        </p:txBody>
      </p:sp>
      <p:sp>
        <p:nvSpPr>
          <p:cNvPr id="7" name="Google Shape;7;p1"/>
          <p:cNvSpPr txBox="1"/>
          <p:nvPr>
            <p:ph idx="1" type="body"/>
          </p:nvPr>
        </p:nvSpPr>
        <p:spPr>
          <a:xfrm>
            <a:off x="365700" y="1152475"/>
            <a:ext cx="8412600" cy="3416400"/>
          </a:xfrm>
          <a:prstGeom prst="rect">
            <a:avLst/>
          </a:prstGeom>
          <a:noFill/>
          <a:ln>
            <a:noFill/>
          </a:ln>
        </p:spPr>
        <p:txBody>
          <a:bodyPr anchorCtr="0" anchor="t" bIns="0" lIns="0" spcFirstLastPara="1" rIns="0" wrap="square" tIns="0">
            <a:normAutofit/>
          </a:bodyPr>
          <a:lstStyle>
            <a:lvl1pPr indent="-317500" lvl="0" marL="457200">
              <a:lnSpc>
                <a:spcPct val="115000"/>
              </a:lnSpc>
              <a:spcBef>
                <a:spcPts val="0"/>
              </a:spcBef>
              <a:spcAft>
                <a:spcPts val="0"/>
              </a:spcAft>
              <a:buClr>
                <a:srgbClr val="063849"/>
              </a:buClr>
              <a:buSzPts val="1400"/>
              <a:buFont typeface="Roboto Light"/>
              <a:buChar char="●"/>
              <a:defRPr>
                <a:solidFill>
                  <a:srgbClr val="063849"/>
                </a:solidFill>
                <a:latin typeface="Roboto Light"/>
                <a:ea typeface="Roboto Light"/>
                <a:cs typeface="Roboto Light"/>
                <a:sym typeface="Roboto Light"/>
              </a:defRPr>
            </a:lvl1pPr>
            <a:lvl2pPr indent="-304800" lvl="1" marL="914400">
              <a:lnSpc>
                <a:spcPct val="115000"/>
              </a:lnSpc>
              <a:spcBef>
                <a:spcPts val="0"/>
              </a:spcBef>
              <a:spcAft>
                <a:spcPts val="0"/>
              </a:spcAft>
              <a:buClr>
                <a:srgbClr val="063849"/>
              </a:buClr>
              <a:buSzPts val="1200"/>
              <a:buFont typeface="Roboto Light"/>
              <a:buChar char="○"/>
              <a:defRPr sz="1200">
                <a:solidFill>
                  <a:srgbClr val="063849"/>
                </a:solidFill>
                <a:latin typeface="Roboto Light"/>
                <a:ea typeface="Roboto Light"/>
                <a:cs typeface="Roboto Light"/>
                <a:sym typeface="Roboto Light"/>
              </a:defRPr>
            </a:lvl2pPr>
            <a:lvl3pPr indent="-292100" lvl="2" marL="13716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3pPr>
            <a:lvl4pPr indent="-292100" lvl="3" marL="18288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4pPr>
            <a:lvl5pPr indent="-292100" lvl="4" marL="22860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5pPr>
            <a:lvl6pPr indent="-292100" lvl="5" marL="27432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6pPr>
            <a:lvl7pPr indent="-292100" lvl="6" marL="32004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7pPr>
            <a:lvl8pPr indent="-292100" lvl="7" marL="36576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8pPr>
            <a:lvl9pPr indent="-292100" lvl="8" marL="4114800">
              <a:lnSpc>
                <a:spcPct val="115000"/>
              </a:lnSpc>
              <a:spcBef>
                <a:spcPts val="0"/>
              </a:spcBef>
              <a:spcAft>
                <a:spcPts val="0"/>
              </a:spcAft>
              <a:buClr>
                <a:srgbClr val="063849"/>
              </a:buClr>
              <a:buSzPts val="1000"/>
              <a:buFont typeface="Roboto"/>
              <a:buChar char="■"/>
              <a:defRPr sz="1000">
                <a:solidFill>
                  <a:srgbClr val="063849"/>
                </a:solidFill>
                <a:latin typeface="Roboto"/>
                <a:ea typeface="Roboto"/>
                <a:cs typeface="Roboto"/>
                <a:sym typeface="Roboto"/>
              </a:defRPr>
            </a:lvl9pPr>
          </a:lstStyle>
          <a:p/>
        </p:txBody>
      </p:sp>
      <p:sp>
        <p:nvSpPr>
          <p:cNvPr id="8" name="Google Shape;8;p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lvl1pPr lvl="0" algn="ctr">
              <a:buNone/>
              <a:defRPr sz="800">
                <a:solidFill>
                  <a:srgbClr val="7C97A2"/>
                </a:solidFill>
                <a:latin typeface="Roboto"/>
                <a:ea typeface="Roboto"/>
                <a:cs typeface="Roboto"/>
                <a:sym typeface="Roboto"/>
              </a:defRPr>
            </a:lvl1pPr>
            <a:lvl2pPr lvl="1" algn="ctr">
              <a:buNone/>
              <a:defRPr sz="800">
                <a:solidFill>
                  <a:srgbClr val="7C97A2"/>
                </a:solidFill>
                <a:latin typeface="Roboto"/>
                <a:ea typeface="Roboto"/>
                <a:cs typeface="Roboto"/>
                <a:sym typeface="Roboto"/>
              </a:defRPr>
            </a:lvl2pPr>
            <a:lvl3pPr lvl="2" algn="ctr">
              <a:buNone/>
              <a:defRPr sz="800">
                <a:solidFill>
                  <a:srgbClr val="7C97A2"/>
                </a:solidFill>
                <a:latin typeface="Roboto"/>
                <a:ea typeface="Roboto"/>
                <a:cs typeface="Roboto"/>
                <a:sym typeface="Roboto"/>
              </a:defRPr>
            </a:lvl3pPr>
            <a:lvl4pPr lvl="3" algn="ctr">
              <a:buNone/>
              <a:defRPr sz="800">
                <a:solidFill>
                  <a:srgbClr val="7C97A2"/>
                </a:solidFill>
                <a:latin typeface="Roboto"/>
                <a:ea typeface="Roboto"/>
                <a:cs typeface="Roboto"/>
                <a:sym typeface="Roboto"/>
              </a:defRPr>
            </a:lvl4pPr>
            <a:lvl5pPr lvl="4" algn="ctr">
              <a:buNone/>
              <a:defRPr sz="800">
                <a:solidFill>
                  <a:srgbClr val="7C97A2"/>
                </a:solidFill>
                <a:latin typeface="Roboto"/>
                <a:ea typeface="Roboto"/>
                <a:cs typeface="Roboto"/>
                <a:sym typeface="Roboto"/>
              </a:defRPr>
            </a:lvl5pPr>
            <a:lvl6pPr lvl="5" algn="ctr">
              <a:buNone/>
              <a:defRPr sz="800">
                <a:solidFill>
                  <a:srgbClr val="7C97A2"/>
                </a:solidFill>
                <a:latin typeface="Roboto"/>
                <a:ea typeface="Roboto"/>
                <a:cs typeface="Roboto"/>
                <a:sym typeface="Roboto"/>
              </a:defRPr>
            </a:lvl6pPr>
            <a:lvl7pPr lvl="6" algn="ctr">
              <a:buNone/>
              <a:defRPr sz="800">
                <a:solidFill>
                  <a:srgbClr val="7C97A2"/>
                </a:solidFill>
                <a:latin typeface="Roboto"/>
                <a:ea typeface="Roboto"/>
                <a:cs typeface="Roboto"/>
                <a:sym typeface="Roboto"/>
              </a:defRPr>
            </a:lvl7pPr>
            <a:lvl8pPr lvl="7" algn="ctr">
              <a:buNone/>
              <a:defRPr sz="800">
                <a:solidFill>
                  <a:srgbClr val="7C97A2"/>
                </a:solidFill>
                <a:latin typeface="Roboto"/>
                <a:ea typeface="Roboto"/>
                <a:cs typeface="Roboto"/>
                <a:sym typeface="Roboto"/>
              </a:defRPr>
            </a:lvl8pPr>
            <a:lvl9pPr lvl="8" algn="ctr">
              <a:buNone/>
              <a:defRPr sz="800">
                <a:solidFill>
                  <a:srgbClr val="7C97A2"/>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
        <p:nvSpPr>
          <p:cNvPr id="9" name="Google Shape;9;p1"/>
          <p:cNvSpPr txBox="1"/>
          <p:nvPr/>
        </p:nvSpPr>
        <p:spPr>
          <a:xfrm>
            <a:off x="365700" y="4921950"/>
            <a:ext cx="2756700" cy="77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500">
                <a:solidFill>
                  <a:srgbClr val="7C97A2"/>
                </a:solidFill>
                <a:latin typeface="Roboto"/>
                <a:ea typeface="Roboto"/>
                <a:cs typeface="Roboto"/>
                <a:sym typeface="Roboto"/>
              </a:rPr>
              <a:t>Copyright ©2025 Jitterbit. All rights reserved. Confidential. Do not distribute externally.</a:t>
            </a:r>
            <a:endParaRPr sz="500">
              <a:solidFill>
                <a:srgbClr val="7C97A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30">
          <p15:clr>
            <a:srgbClr val="E46962"/>
          </p15:clr>
        </p15:guide>
        <p15:guide id="2" orient="horz" pos="230">
          <p15:clr>
            <a:srgbClr val="E46962"/>
          </p15:clr>
        </p15:guide>
        <p15:guide id="3" pos="5530">
          <p15:clr>
            <a:srgbClr val="E46962"/>
          </p15:clr>
        </p15:guide>
        <p15:guide id="4" orient="horz" pos="3010">
          <p15:clr>
            <a:srgbClr val="E46962"/>
          </p15:clr>
        </p15:guide>
        <p15:guide id="5" pos="115">
          <p15:clr>
            <a:srgbClr val="E46962"/>
          </p15:clr>
        </p15:guide>
        <p15:guide id="6" orient="horz" pos="115">
          <p15:clr>
            <a:srgbClr val="E46962"/>
          </p15:clr>
        </p15:guide>
        <p15:guide id="7" pos="5645">
          <p15:clr>
            <a:srgbClr val="E46962"/>
          </p15:clr>
        </p15:guide>
        <p15:guide id="8" orient="horz" pos="3125">
          <p15:clr>
            <a:srgbClr val="E46962"/>
          </p15:clr>
        </p15:guide>
        <p15:guide id="9" pos="2880">
          <p15:clr>
            <a:srgbClr val="E46962"/>
          </p15:clr>
        </p15:guide>
        <p15:guide id="10" orient="horz" pos="1620">
          <p15:clr>
            <a:srgbClr val="E46962"/>
          </p15:clr>
        </p15:guide>
        <p15:guide id="11" orient="horz" pos="17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47.png"/><Relationship Id="rId5"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21.jpg"/><Relationship Id="rId4" Type="http://schemas.openxmlformats.org/officeDocument/2006/relationships/image" Target="../media/image49.png"/><Relationship Id="rId9"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55.png"/><Relationship Id="rId11" Type="http://schemas.openxmlformats.org/officeDocument/2006/relationships/image" Target="../media/image52.png"/><Relationship Id="rId10" Type="http://schemas.openxmlformats.org/officeDocument/2006/relationships/image" Target="../media/image46.png"/><Relationship Id="rId12"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84.png"/><Relationship Id="rId5" Type="http://schemas.openxmlformats.org/officeDocument/2006/relationships/image" Target="../media/image19.png"/><Relationship Id="rId6" Type="http://schemas.openxmlformats.org/officeDocument/2006/relationships/image" Target="../media/image1.png"/><Relationship Id="rId7"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jp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104.png"/><Relationship Id="rId4" Type="http://schemas.openxmlformats.org/officeDocument/2006/relationships/image" Target="../media/image70.png"/><Relationship Id="rId9" Type="http://schemas.openxmlformats.org/officeDocument/2006/relationships/image" Target="../media/image78.png"/><Relationship Id="rId5" Type="http://schemas.openxmlformats.org/officeDocument/2006/relationships/image" Target="../media/image56.png"/><Relationship Id="rId6" Type="http://schemas.openxmlformats.org/officeDocument/2006/relationships/image" Target="../media/image96.png"/><Relationship Id="rId7" Type="http://schemas.openxmlformats.org/officeDocument/2006/relationships/image" Target="../media/image77.png"/><Relationship Id="rId8" Type="http://schemas.openxmlformats.org/officeDocument/2006/relationships/image" Target="../media/image89.png"/><Relationship Id="rId11" Type="http://schemas.openxmlformats.org/officeDocument/2006/relationships/image" Target="../media/image85.png"/><Relationship Id="rId10" Type="http://schemas.openxmlformats.org/officeDocument/2006/relationships/image" Target="../media/image103.png"/><Relationship Id="rId13" Type="http://schemas.openxmlformats.org/officeDocument/2006/relationships/image" Target="../media/image93.png"/><Relationship Id="rId12" Type="http://schemas.openxmlformats.org/officeDocument/2006/relationships/image" Target="../media/image1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54.png"/><Relationship Id="rId9" Type="http://schemas.openxmlformats.org/officeDocument/2006/relationships/image" Target="../media/image62.png"/><Relationship Id="rId5" Type="http://schemas.openxmlformats.org/officeDocument/2006/relationships/image" Target="../media/image61.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1" Type="http://schemas.openxmlformats.org/officeDocument/2006/relationships/image" Target="../media/image65.png"/><Relationship Id="rId10" Type="http://schemas.openxmlformats.org/officeDocument/2006/relationships/image" Target="../media/image63.png"/><Relationship Id="rId13" Type="http://schemas.openxmlformats.org/officeDocument/2006/relationships/image" Target="../media/image67.png"/><Relationship Id="rId12" Type="http://schemas.openxmlformats.org/officeDocument/2006/relationships/image" Target="../media/image72.png"/><Relationship Id="rId15" Type="http://schemas.openxmlformats.org/officeDocument/2006/relationships/image" Target="../media/image64.png"/><Relationship Id="rId14" Type="http://schemas.openxmlformats.org/officeDocument/2006/relationships/image" Target="../media/image66.png"/><Relationship Id="rId16"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73.jpg"/><Relationship Id="rId4" Type="http://schemas.openxmlformats.org/officeDocument/2006/relationships/image" Target="../media/image69.png"/><Relationship Id="rId9" Type="http://schemas.openxmlformats.org/officeDocument/2006/relationships/image" Target="../media/image76.png"/><Relationship Id="rId5" Type="http://schemas.openxmlformats.org/officeDocument/2006/relationships/image" Target="../media/image71.png"/><Relationship Id="rId6" Type="http://schemas.openxmlformats.org/officeDocument/2006/relationships/image" Target="../media/image75.png"/><Relationship Id="rId7" Type="http://schemas.openxmlformats.org/officeDocument/2006/relationships/image" Target="../media/image81.png"/><Relationship Id="rId8" Type="http://schemas.openxmlformats.org/officeDocument/2006/relationships/image" Target="../media/image82.png"/><Relationship Id="rId11" Type="http://schemas.openxmlformats.org/officeDocument/2006/relationships/image" Target="../media/image80.png"/><Relationship Id="rId10" Type="http://schemas.openxmlformats.org/officeDocument/2006/relationships/image" Target="../media/image83.png"/><Relationship Id="rId13" Type="http://schemas.openxmlformats.org/officeDocument/2006/relationships/image" Target="../media/image100.png"/><Relationship Id="rId12" Type="http://schemas.openxmlformats.org/officeDocument/2006/relationships/image" Target="../media/image91.png"/><Relationship Id="rId15" Type="http://schemas.openxmlformats.org/officeDocument/2006/relationships/image" Target="../media/image19.png"/><Relationship Id="rId14" Type="http://schemas.openxmlformats.org/officeDocument/2006/relationships/image" Target="../media/image90.png"/><Relationship Id="rId17" Type="http://schemas.openxmlformats.org/officeDocument/2006/relationships/image" Target="../media/image92.png"/><Relationship Id="rId16" Type="http://schemas.openxmlformats.org/officeDocument/2006/relationships/image" Target="../media/image86.png"/><Relationship Id="rId18" Type="http://schemas.openxmlformats.org/officeDocument/2006/relationships/image" Target="../media/image9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73.jpg"/><Relationship Id="rId4" Type="http://schemas.openxmlformats.org/officeDocument/2006/relationships/image" Target="../media/image19.png"/><Relationship Id="rId9" Type="http://schemas.openxmlformats.org/officeDocument/2006/relationships/image" Target="../media/image124.png"/><Relationship Id="rId5" Type="http://schemas.openxmlformats.org/officeDocument/2006/relationships/image" Target="../media/image69.png"/><Relationship Id="rId6" Type="http://schemas.openxmlformats.org/officeDocument/2006/relationships/image" Target="../media/image71.png"/><Relationship Id="rId7" Type="http://schemas.openxmlformats.org/officeDocument/2006/relationships/image" Target="../media/image76.png"/><Relationship Id="rId8" Type="http://schemas.openxmlformats.org/officeDocument/2006/relationships/image" Target="../media/image152.png"/><Relationship Id="rId11" Type="http://schemas.openxmlformats.org/officeDocument/2006/relationships/image" Target="../media/image92.png"/><Relationship Id="rId10" Type="http://schemas.openxmlformats.org/officeDocument/2006/relationships/image" Target="../media/image86.png"/><Relationship Id="rId13" Type="http://schemas.openxmlformats.org/officeDocument/2006/relationships/image" Target="../media/image100.png"/><Relationship Id="rId12" Type="http://schemas.openxmlformats.org/officeDocument/2006/relationships/image" Target="../media/image95.pn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73.jpg"/><Relationship Id="rId4" Type="http://schemas.openxmlformats.org/officeDocument/2006/relationships/image" Target="../media/image19.png"/><Relationship Id="rId9" Type="http://schemas.openxmlformats.org/officeDocument/2006/relationships/image" Target="../media/image92.png"/><Relationship Id="rId5" Type="http://schemas.openxmlformats.org/officeDocument/2006/relationships/image" Target="../media/image115.png"/><Relationship Id="rId6" Type="http://schemas.openxmlformats.org/officeDocument/2006/relationships/image" Target="../media/image113.png"/><Relationship Id="rId7" Type="http://schemas.openxmlformats.org/officeDocument/2006/relationships/image" Target="../media/image111.png"/><Relationship Id="rId8" Type="http://schemas.openxmlformats.org/officeDocument/2006/relationships/image" Target="../media/image82.png"/><Relationship Id="rId11" Type="http://schemas.openxmlformats.org/officeDocument/2006/relationships/image" Target="../media/image118.png"/><Relationship Id="rId10" Type="http://schemas.openxmlformats.org/officeDocument/2006/relationships/image" Target="../media/image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147.jpg"/><Relationship Id="rId4" Type="http://schemas.openxmlformats.org/officeDocument/2006/relationships/image" Target="../media/image142.jpg"/><Relationship Id="rId5" Type="http://schemas.openxmlformats.org/officeDocument/2006/relationships/image" Target="../media/image148.jpg"/><Relationship Id="rId6" Type="http://schemas.openxmlformats.org/officeDocument/2006/relationships/image" Target="../media/image120.png"/><Relationship Id="rId7" Type="http://schemas.openxmlformats.org/officeDocument/2006/relationships/image" Target="../media/image117.png"/><Relationship Id="rId8" Type="http://schemas.openxmlformats.org/officeDocument/2006/relationships/image" Target="../media/image1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125.png"/><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1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149.png"/><Relationship Id="rId4" Type="http://schemas.openxmlformats.org/officeDocument/2006/relationships/image" Target="../media/image1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1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1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127.png"/><Relationship Id="rId4" Type="http://schemas.openxmlformats.org/officeDocument/2006/relationships/image" Target="../media/image116.png"/><Relationship Id="rId5" Type="http://schemas.openxmlformats.org/officeDocument/2006/relationships/image" Target="../media/image1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32.png"/><Relationship Id="rId5" Type="http://schemas.openxmlformats.org/officeDocument/2006/relationships/image" Target="../media/image19.png"/><Relationship Id="rId6" Type="http://schemas.openxmlformats.org/officeDocument/2006/relationships/image" Target="../media/image1.png"/><Relationship Id="rId7"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122.png"/><Relationship Id="rId4" Type="http://schemas.openxmlformats.org/officeDocument/2006/relationships/image" Target="../media/image126.png"/><Relationship Id="rId5" Type="http://schemas.openxmlformats.org/officeDocument/2006/relationships/image" Target="../media/image1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150.png"/><Relationship Id="rId4" Type="http://schemas.openxmlformats.org/officeDocument/2006/relationships/image" Target="../media/image133.png"/><Relationship Id="rId5" Type="http://schemas.openxmlformats.org/officeDocument/2006/relationships/image" Target="../media/image139.png"/><Relationship Id="rId6" Type="http://schemas.openxmlformats.org/officeDocument/2006/relationships/image" Target="../media/image132.png"/><Relationship Id="rId7" Type="http://schemas.openxmlformats.org/officeDocument/2006/relationships/image" Target="../media/image1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128.png"/><Relationship Id="rId4" Type="http://schemas.openxmlformats.org/officeDocument/2006/relationships/image" Target="../media/image137.png"/><Relationship Id="rId5" Type="http://schemas.openxmlformats.org/officeDocument/2006/relationships/image" Target="../media/image1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136.png"/><Relationship Id="rId4" Type="http://schemas.openxmlformats.org/officeDocument/2006/relationships/image" Target="../media/image138.png"/><Relationship Id="rId5" Type="http://schemas.openxmlformats.org/officeDocument/2006/relationships/image" Target="../media/image130.png"/><Relationship Id="rId6" Type="http://schemas.openxmlformats.org/officeDocument/2006/relationships/image" Target="../media/image140.png"/><Relationship Id="rId7" Type="http://schemas.openxmlformats.org/officeDocument/2006/relationships/image" Target="../media/image135.png"/><Relationship Id="rId8" Type="http://schemas.openxmlformats.org/officeDocument/2006/relationships/image" Target="../media/image1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6.png"/><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25.jpg"/><Relationship Id="rId5" Type="http://schemas.openxmlformats.org/officeDocument/2006/relationships/image" Target="../media/image24.jp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88.jp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79.jp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29.png"/><Relationship Id="rId7"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1.jp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9"/>
          <p:cNvSpPr txBox="1"/>
          <p:nvPr>
            <p:ph idx="4294967295" type="title"/>
          </p:nvPr>
        </p:nvSpPr>
        <p:spPr>
          <a:xfrm>
            <a:off x="365700" y="751200"/>
            <a:ext cx="4839300" cy="1020900"/>
          </a:xfrm>
          <a:prstGeom prst="rect">
            <a:avLst/>
          </a:prstGeom>
        </p:spPr>
        <p:txBody>
          <a:bodyPr anchorCtr="0" anchor="t" bIns="0" lIns="0" spcFirstLastPara="1" rIns="0" wrap="square" tIns="0">
            <a:normAutofit/>
          </a:bodyPr>
          <a:lstStyle/>
          <a:p>
            <a:pPr indent="0" lvl="0" marL="0" rtl="0" algn="l">
              <a:lnSpc>
                <a:spcPct val="115000"/>
              </a:lnSpc>
              <a:spcBef>
                <a:spcPts val="0"/>
              </a:spcBef>
              <a:spcAft>
                <a:spcPts val="0"/>
              </a:spcAft>
              <a:buNone/>
            </a:pPr>
            <a:r>
              <a:rPr lang="en"/>
              <a:t>Intelligent Automation.</a:t>
            </a:r>
            <a:endParaRPr/>
          </a:p>
          <a:p>
            <a:pPr indent="0" lvl="0" marL="0" rtl="0" algn="l">
              <a:lnSpc>
                <a:spcPct val="115000"/>
              </a:lnSpc>
              <a:spcBef>
                <a:spcPts val="0"/>
              </a:spcBef>
              <a:spcAft>
                <a:spcPts val="0"/>
              </a:spcAft>
              <a:buNone/>
            </a:pPr>
            <a:r>
              <a:rPr lang="en"/>
              <a:t>Accelerated Transformation.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8"/>
          <p:cNvSpPr txBox="1"/>
          <p:nvPr>
            <p:ph type="title"/>
          </p:nvPr>
        </p:nvSpPr>
        <p:spPr>
          <a:xfrm>
            <a:off x="297875" y="1966175"/>
            <a:ext cx="8562900" cy="1434300"/>
          </a:xfrm>
          <a:prstGeom prst="rect">
            <a:avLst/>
          </a:prstGeom>
        </p:spPr>
        <p:txBody>
          <a:bodyPr anchorCtr="0" anchor="t" bIns="0" lIns="0" spcFirstLastPara="1" rIns="0" wrap="square" tIns="0">
            <a:normAutofit/>
          </a:bodyPr>
          <a:lstStyle/>
          <a:p>
            <a:pPr indent="0" lvl="0" marL="0" rtl="0" algn="ctr">
              <a:spcBef>
                <a:spcPts val="0"/>
              </a:spcBef>
              <a:spcAft>
                <a:spcPts val="0"/>
              </a:spcAft>
              <a:buNone/>
            </a:pPr>
            <a:r>
              <a:rPr lang="en"/>
              <a:t>Unfulfilled business and IT requests are growing at an exponential rate</a:t>
            </a:r>
            <a:endParaRPr/>
          </a:p>
        </p:txBody>
      </p:sp>
      <p:pic>
        <p:nvPicPr>
          <p:cNvPr id="474" name="Google Shape;474;p48"/>
          <p:cNvPicPr preferRelativeResize="0"/>
          <p:nvPr/>
        </p:nvPicPr>
        <p:blipFill rotWithShape="1">
          <a:blip r:embed="rId3">
            <a:alphaModFix/>
          </a:blip>
          <a:srcRect b="0" l="0" r="0" t="0"/>
          <a:stretch/>
        </p:blipFill>
        <p:spPr>
          <a:xfrm>
            <a:off x="502225" y="3276575"/>
            <a:ext cx="8130570" cy="1349750"/>
          </a:xfrm>
          <a:prstGeom prst="rect">
            <a:avLst/>
          </a:prstGeom>
          <a:noFill/>
          <a:ln>
            <a:noFill/>
          </a:ln>
        </p:spPr>
      </p:pic>
      <p:pic>
        <p:nvPicPr>
          <p:cNvPr id="475" name="Google Shape;475;p48"/>
          <p:cNvPicPr preferRelativeResize="0"/>
          <p:nvPr/>
        </p:nvPicPr>
        <p:blipFill rotWithShape="1">
          <a:blip r:embed="rId4">
            <a:alphaModFix/>
          </a:blip>
          <a:srcRect b="9" l="0" r="0" t="19"/>
          <a:stretch/>
        </p:blipFill>
        <p:spPr>
          <a:xfrm>
            <a:off x="5595088" y="333587"/>
            <a:ext cx="3265699" cy="1565275"/>
          </a:xfrm>
          <a:prstGeom prst="rect">
            <a:avLst/>
          </a:prstGeom>
          <a:noFill/>
          <a:ln>
            <a:noFill/>
          </a:ln>
        </p:spPr>
      </p:pic>
      <p:pic>
        <p:nvPicPr>
          <p:cNvPr id="476" name="Google Shape;476;p48"/>
          <p:cNvPicPr preferRelativeResize="0"/>
          <p:nvPr/>
        </p:nvPicPr>
        <p:blipFill rotWithShape="1">
          <a:blip r:embed="rId5">
            <a:alphaModFix/>
          </a:blip>
          <a:srcRect b="0" l="49" r="39" t="0"/>
          <a:stretch/>
        </p:blipFill>
        <p:spPr>
          <a:xfrm>
            <a:off x="492350" y="503325"/>
            <a:ext cx="4887926" cy="1349750"/>
          </a:xfrm>
          <a:prstGeom prst="rect">
            <a:avLst/>
          </a:prstGeom>
          <a:noFill/>
          <a:ln>
            <a:noFill/>
          </a:ln>
        </p:spPr>
      </p:pic>
      <p:sp>
        <p:nvSpPr>
          <p:cNvPr id="477" name="Google Shape;477;p48"/>
          <p:cNvSpPr txBox="1"/>
          <p:nvPr/>
        </p:nvSpPr>
        <p:spPr>
          <a:xfrm>
            <a:off x="365705" y="4765700"/>
            <a:ext cx="7978200" cy="92400"/>
          </a:xfrm>
          <a:prstGeom prst="rect">
            <a:avLst/>
          </a:prstGeom>
          <a:noFill/>
          <a:ln>
            <a:noFill/>
          </a:ln>
        </p:spPr>
        <p:txBody>
          <a:bodyPr anchorCtr="0" anchor="t" bIns="0" lIns="0" spcFirstLastPara="1" rIns="91425" wrap="square" tIns="0">
            <a:spAutoFit/>
          </a:bodyPr>
          <a:lstStyle/>
          <a:p>
            <a:pPr indent="0" lvl="0" marL="0" rtl="0" algn="l">
              <a:lnSpc>
                <a:spcPct val="115000"/>
              </a:lnSpc>
              <a:spcBef>
                <a:spcPts val="0"/>
              </a:spcBef>
              <a:spcAft>
                <a:spcPts val="0"/>
              </a:spcAft>
              <a:buNone/>
            </a:pPr>
            <a:r>
              <a:rPr lang="en" sz="600">
                <a:solidFill>
                  <a:schemeClr val="lt2"/>
                </a:solidFill>
              </a:rPr>
              <a:t>SOURCE: bcg.com/publications/2023/addressing-the-engineering-talent-shortage &amp; morganmcjinley.com/uk/article/skill-shortage-impacts-technology-growth-in-uk </a:t>
            </a:r>
            <a:endParaRPr sz="1100">
              <a:solidFill>
                <a:schemeClr val="lt2"/>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500"/>
                                        <p:tgtEl>
                                          <p:spTgt spid="47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1500"/>
                                        <p:tgtEl>
                                          <p:spTgt spid="47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5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1" name="Shape 481"/>
        <p:cNvGrpSpPr/>
        <p:nvPr/>
      </p:nvGrpSpPr>
      <p:grpSpPr>
        <a:xfrm>
          <a:off x="0" y="0"/>
          <a:ext cx="0" cy="0"/>
          <a:chOff x="0" y="0"/>
          <a:chExt cx="0" cy="0"/>
        </a:xfrm>
      </p:grpSpPr>
      <p:pic>
        <p:nvPicPr>
          <p:cNvPr id="482" name="Google Shape;482;p49" title="BG Gradient.png"/>
          <p:cNvPicPr preferRelativeResize="0"/>
          <p:nvPr/>
        </p:nvPicPr>
        <p:blipFill>
          <a:blip r:embed="rId4">
            <a:alphaModFix/>
          </a:blip>
          <a:stretch>
            <a:fillRect/>
          </a:stretch>
        </p:blipFill>
        <p:spPr>
          <a:xfrm>
            <a:off x="1529825" y="673675"/>
            <a:ext cx="5380599" cy="3883500"/>
          </a:xfrm>
          <a:prstGeom prst="rect">
            <a:avLst/>
          </a:prstGeom>
          <a:noFill/>
          <a:ln>
            <a:noFill/>
          </a:ln>
        </p:spPr>
      </p:pic>
      <p:sp>
        <p:nvSpPr>
          <p:cNvPr id="483" name="Google Shape;483;p49"/>
          <p:cNvSpPr txBox="1"/>
          <p:nvPr>
            <p:ph type="title"/>
          </p:nvPr>
        </p:nvSpPr>
        <p:spPr>
          <a:xfrm>
            <a:off x="365700" y="274350"/>
            <a:ext cx="7470600" cy="3489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Bridging the ‘data divide’</a:t>
            </a:r>
            <a:endParaRPr/>
          </a:p>
        </p:txBody>
      </p:sp>
      <p:sp>
        <p:nvSpPr>
          <p:cNvPr id="484" name="Google Shape;484;p49"/>
          <p:cNvSpPr txBox="1"/>
          <p:nvPr/>
        </p:nvSpPr>
        <p:spPr>
          <a:xfrm rot="-5400000">
            <a:off x="388274" y="1959418"/>
            <a:ext cx="1845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latin typeface="Roboto Medium"/>
                <a:ea typeface="Roboto Medium"/>
                <a:cs typeface="Roboto Medium"/>
                <a:sym typeface="Roboto Medium"/>
              </a:rPr>
              <a:t>SPEED &amp;  INNOVATION</a:t>
            </a:r>
            <a:endParaRPr sz="1000">
              <a:solidFill>
                <a:schemeClr val="lt1"/>
              </a:solidFill>
              <a:latin typeface="Roboto Medium"/>
              <a:ea typeface="Roboto Medium"/>
              <a:cs typeface="Roboto Medium"/>
              <a:sym typeface="Roboto Medium"/>
            </a:endParaRPr>
          </a:p>
        </p:txBody>
      </p:sp>
      <p:sp>
        <p:nvSpPr>
          <p:cNvPr id="485" name="Google Shape;485;p49"/>
          <p:cNvSpPr txBox="1"/>
          <p:nvPr/>
        </p:nvSpPr>
        <p:spPr>
          <a:xfrm>
            <a:off x="4321624" y="4306320"/>
            <a:ext cx="18453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latin typeface="Roboto Medium"/>
                <a:ea typeface="Roboto Medium"/>
                <a:cs typeface="Roboto Medium"/>
                <a:sym typeface="Roboto Medium"/>
              </a:rPr>
              <a:t>END-TO-END AUTOMATION</a:t>
            </a:r>
            <a:endParaRPr sz="1000">
              <a:solidFill>
                <a:schemeClr val="lt1"/>
              </a:solidFill>
              <a:latin typeface="Roboto Medium"/>
              <a:ea typeface="Roboto Medium"/>
              <a:cs typeface="Roboto Medium"/>
              <a:sym typeface="Roboto Medium"/>
            </a:endParaRPr>
          </a:p>
        </p:txBody>
      </p:sp>
      <p:sp>
        <p:nvSpPr>
          <p:cNvPr id="486" name="Google Shape;486;p49"/>
          <p:cNvSpPr txBox="1"/>
          <p:nvPr/>
        </p:nvSpPr>
        <p:spPr>
          <a:xfrm>
            <a:off x="6248075" y="3548625"/>
            <a:ext cx="1141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lt2"/>
                </a:solidFill>
                <a:latin typeface="Roboto"/>
                <a:ea typeface="Roboto"/>
                <a:cs typeface="Roboto"/>
                <a:sym typeface="Roboto"/>
              </a:rPr>
              <a:t>IN-HOUSE SOLUTIONS</a:t>
            </a:r>
            <a:endParaRPr b="1" sz="1000">
              <a:solidFill>
                <a:schemeClr val="lt2"/>
              </a:solidFill>
              <a:latin typeface="Roboto"/>
              <a:ea typeface="Roboto"/>
              <a:cs typeface="Roboto"/>
              <a:sym typeface="Roboto"/>
            </a:endParaRPr>
          </a:p>
        </p:txBody>
      </p:sp>
      <p:sp>
        <p:nvSpPr>
          <p:cNvPr id="487" name="Google Shape;487;p49"/>
          <p:cNvSpPr txBox="1"/>
          <p:nvPr/>
        </p:nvSpPr>
        <p:spPr>
          <a:xfrm>
            <a:off x="6356176" y="2141000"/>
            <a:ext cx="1010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FF6529"/>
                </a:solidFill>
                <a:latin typeface="Roboto"/>
                <a:ea typeface="Roboto"/>
                <a:cs typeface="Roboto"/>
                <a:sym typeface="Roboto"/>
              </a:rPr>
              <a:t>FOCUSED LOW-CODE &amp;</a:t>
            </a:r>
            <a:endParaRPr b="1" sz="1000">
              <a:solidFill>
                <a:srgbClr val="FF6529"/>
              </a:solidFill>
              <a:latin typeface="Roboto"/>
              <a:ea typeface="Roboto"/>
              <a:cs typeface="Roboto"/>
              <a:sym typeface="Roboto"/>
            </a:endParaRPr>
          </a:p>
          <a:p>
            <a:pPr indent="0" lvl="0" marL="0" rtl="0" algn="ctr">
              <a:spcBef>
                <a:spcPts val="0"/>
              </a:spcBef>
              <a:spcAft>
                <a:spcPts val="0"/>
              </a:spcAft>
              <a:buNone/>
            </a:pPr>
            <a:r>
              <a:rPr b="1" lang="en" sz="1000">
                <a:solidFill>
                  <a:srgbClr val="FF6529"/>
                </a:solidFill>
                <a:latin typeface="Roboto"/>
                <a:ea typeface="Roboto"/>
                <a:cs typeface="Roboto"/>
                <a:sym typeface="Roboto"/>
              </a:rPr>
              <a:t>AI-INFUSED</a:t>
            </a:r>
            <a:br>
              <a:rPr b="1" lang="en" sz="1000">
                <a:solidFill>
                  <a:srgbClr val="FF6529"/>
                </a:solidFill>
                <a:latin typeface="Roboto"/>
                <a:ea typeface="Roboto"/>
                <a:cs typeface="Roboto"/>
                <a:sym typeface="Roboto"/>
              </a:rPr>
            </a:br>
            <a:r>
              <a:rPr b="1" lang="en" sz="1000">
                <a:solidFill>
                  <a:srgbClr val="FF6529"/>
                </a:solidFill>
                <a:latin typeface="Roboto"/>
                <a:ea typeface="Roboto"/>
                <a:cs typeface="Roboto"/>
                <a:sym typeface="Roboto"/>
              </a:rPr>
              <a:t>PLATFORM</a:t>
            </a:r>
            <a:endParaRPr b="1" sz="1000">
              <a:solidFill>
                <a:srgbClr val="FF6529"/>
              </a:solidFill>
              <a:latin typeface="Roboto"/>
              <a:ea typeface="Roboto"/>
              <a:cs typeface="Roboto"/>
              <a:sym typeface="Roboto"/>
            </a:endParaRPr>
          </a:p>
        </p:txBody>
      </p:sp>
      <p:sp>
        <p:nvSpPr>
          <p:cNvPr id="488" name="Google Shape;488;p49"/>
          <p:cNvSpPr txBox="1"/>
          <p:nvPr/>
        </p:nvSpPr>
        <p:spPr>
          <a:xfrm>
            <a:off x="6297479" y="889901"/>
            <a:ext cx="1043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lt2"/>
                </a:solidFill>
                <a:latin typeface="Roboto"/>
                <a:ea typeface="Roboto"/>
                <a:cs typeface="Roboto"/>
                <a:sym typeface="Roboto"/>
              </a:rPr>
              <a:t>POINT PRODUCTS</a:t>
            </a:r>
            <a:br>
              <a:rPr b="1" lang="en" sz="1000">
                <a:solidFill>
                  <a:schemeClr val="lt2"/>
                </a:solidFill>
                <a:latin typeface="Roboto"/>
                <a:ea typeface="Roboto"/>
                <a:cs typeface="Roboto"/>
                <a:sym typeface="Roboto"/>
              </a:rPr>
            </a:br>
            <a:r>
              <a:rPr b="1" lang="en" sz="1000">
                <a:solidFill>
                  <a:schemeClr val="lt2"/>
                </a:solidFill>
                <a:latin typeface="Roboto"/>
                <a:ea typeface="Roboto"/>
                <a:cs typeface="Roboto"/>
                <a:sym typeface="Roboto"/>
              </a:rPr>
              <a:t>&amp; BLOATED PLATFORMS</a:t>
            </a:r>
            <a:endParaRPr b="1" sz="1000">
              <a:solidFill>
                <a:schemeClr val="lt2"/>
              </a:solidFill>
              <a:latin typeface="Roboto"/>
              <a:ea typeface="Roboto"/>
              <a:cs typeface="Roboto"/>
              <a:sym typeface="Roboto"/>
            </a:endParaRPr>
          </a:p>
        </p:txBody>
      </p:sp>
      <p:sp>
        <p:nvSpPr>
          <p:cNvPr id="489" name="Google Shape;489;p49"/>
          <p:cNvSpPr txBox="1"/>
          <p:nvPr/>
        </p:nvSpPr>
        <p:spPr>
          <a:xfrm>
            <a:off x="601875" y="4306325"/>
            <a:ext cx="1010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Roboto Medium"/>
                <a:ea typeface="Roboto Medium"/>
                <a:cs typeface="Roboto Medium"/>
                <a:sym typeface="Roboto Medium"/>
              </a:rPr>
              <a:t>DATA DIVIDE</a:t>
            </a:r>
            <a:endParaRPr sz="1000">
              <a:solidFill>
                <a:schemeClr val="lt1"/>
              </a:solidFill>
              <a:latin typeface="Roboto Medium"/>
              <a:ea typeface="Roboto Medium"/>
              <a:cs typeface="Roboto Medium"/>
              <a:sym typeface="Roboto Medium"/>
            </a:endParaRPr>
          </a:p>
        </p:txBody>
      </p:sp>
      <p:grpSp>
        <p:nvGrpSpPr>
          <p:cNvPr id="490" name="Google Shape;490;p49"/>
          <p:cNvGrpSpPr/>
          <p:nvPr/>
        </p:nvGrpSpPr>
        <p:grpSpPr>
          <a:xfrm>
            <a:off x="7837032" y="3304542"/>
            <a:ext cx="735914" cy="869720"/>
            <a:chOff x="7478907" y="3202105"/>
            <a:chExt cx="735914" cy="869720"/>
          </a:xfrm>
        </p:grpSpPr>
        <p:sp>
          <p:nvSpPr>
            <p:cNvPr id="491" name="Google Shape;491;p49"/>
            <p:cNvSpPr txBox="1"/>
            <p:nvPr/>
          </p:nvSpPr>
          <p:spPr>
            <a:xfrm>
              <a:off x="7513864" y="3702525"/>
              <a:ext cx="666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Roboto Medium"/>
                  <a:ea typeface="Roboto Medium"/>
                  <a:cs typeface="Roboto Medium"/>
                  <a:sym typeface="Roboto Medium"/>
                </a:rPr>
                <a:t>IT/IS </a:t>
              </a:r>
              <a:endParaRPr sz="1200">
                <a:solidFill>
                  <a:schemeClr val="lt1"/>
                </a:solidFill>
                <a:latin typeface="Roboto Medium"/>
                <a:ea typeface="Roboto Medium"/>
                <a:cs typeface="Roboto Medium"/>
                <a:sym typeface="Roboto Medium"/>
              </a:endParaRPr>
            </a:p>
          </p:txBody>
        </p:sp>
        <p:pic>
          <p:nvPicPr>
            <p:cNvPr id="492" name="Google Shape;492;p49" title="ITIS.png"/>
            <p:cNvPicPr preferRelativeResize="0"/>
            <p:nvPr/>
          </p:nvPicPr>
          <p:blipFill>
            <a:blip r:embed="rId5">
              <a:alphaModFix/>
            </a:blip>
            <a:stretch>
              <a:fillRect/>
            </a:stretch>
          </p:blipFill>
          <p:spPr>
            <a:xfrm>
              <a:off x="7478907" y="3202105"/>
              <a:ext cx="735914" cy="500420"/>
            </a:xfrm>
            <a:prstGeom prst="rect">
              <a:avLst/>
            </a:prstGeom>
            <a:noFill/>
            <a:ln>
              <a:noFill/>
            </a:ln>
          </p:spPr>
        </p:pic>
      </p:grpSp>
      <p:pic>
        <p:nvPicPr>
          <p:cNvPr id="493" name="Google Shape;493;p49" title="Data Divide.png"/>
          <p:cNvPicPr preferRelativeResize="0"/>
          <p:nvPr/>
        </p:nvPicPr>
        <p:blipFill>
          <a:blip r:embed="rId6">
            <a:alphaModFix/>
          </a:blip>
          <a:stretch>
            <a:fillRect/>
          </a:stretch>
        </p:blipFill>
        <p:spPr>
          <a:xfrm>
            <a:off x="831069" y="3668350"/>
            <a:ext cx="551720" cy="637975"/>
          </a:xfrm>
          <a:prstGeom prst="rect">
            <a:avLst/>
          </a:prstGeom>
          <a:noFill/>
          <a:ln>
            <a:noFill/>
          </a:ln>
        </p:spPr>
      </p:pic>
      <p:grpSp>
        <p:nvGrpSpPr>
          <p:cNvPr id="494" name="Google Shape;494;p49"/>
          <p:cNvGrpSpPr/>
          <p:nvPr/>
        </p:nvGrpSpPr>
        <p:grpSpPr>
          <a:xfrm>
            <a:off x="7527062" y="914175"/>
            <a:ext cx="1342500" cy="1010375"/>
            <a:chOff x="7527062" y="914175"/>
            <a:chExt cx="1342500" cy="1010375"/>
          </a:xfrm>
        </p:grpSpPr>
        <p:sp>
          <p:nvSpPr>
            <p:cNvPr id="495" name="Google Shape;495;p49"/>
            <p:cNvSpPr txBox="1"/>
            <p:nvPr/>
          </p:nvSpPr>
          <p:spPr>
            <a:xfrm>
              <a:off x="7527062" y="1555250"/>
              <a:ext cx="1342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Roboto Medium"/>
                  <a:ea typeface="Roboto Medium"/>
                  <a:cs typeface="Roboto Medium"/>
                  <a:sym typeface="Roboto Medium"/>
                </a:rPr>
                <a:t>Line-of-Business </a:t>
              </a:r>
              <a:endParaRPr sz="1200">
                <a:solidFill>
                  <a:schemeClr val="lt1"/>
                </a:solidFill>
                <a:latin typeface="Roboto Medium"/>
                <a:ea typeface="Roboto Medium"/>
                <a:cs typeface="Roboto Medium"/>
                <a:sym typeface="Roboto Medium"/>
              </a:endParaRPr>
            </a:p>
          </p:txBody>
        </p:sp>
        <p:pic>
          <p:nvPicPr>
            <p:cNvPr id="496" name="Google Shape;496;p49" title="1.png"/>
            <p:cNvPicPr preferRelativeResize="0"/>
            <p:nvPr/>
          </p:nvPicPr>
          <p:blipFill>
            <a:blip r:embed="rId7">
              <a:alphaModFix/>
            </a:blip>
            <a:stretch>
              <a:fillRect/>
            </a:stretch>
          </p:blipFill>
          <p:spPr>
            <a:xfrm>
              <a:off x="7890475" y="914175"/>
              <a:ext cx="615650" cy="642600"/>
            </a:xfrm>
            <a:prstGeom prst="rect">
              <a:avLst/>
            </a:prstGeom>
            <a:noFill/>
            <a:ln>
              <a:noFill/>
            </a:ln>
          </p:spPr>
        </p:pic>
      </p:grpSp>
      <p:pic>
        <p:nvPicPr>
          <p:cNvPr id="497" name="Google Shape;497;p49" title="Axis.png"/>
          <p:cNvPicPr preferRelativeResize="0"/>
          <p:nvPr/>
        </p:nvPicPr>
        <p:blipFill>
          <a:blip r:embed="rId8">
            <a:alphaModFix/>
          </a:blip>
          <a:stretch>
            <a:fillRect/>
          </a:stretch>
        </p:blipFill>
        <p:spPr>
          <a:xfrm>
            <a:off x="1323625" y="798025"/>
            <a:ext cx="5199601" cy="3661000"/>
          </a:xfrm>
          <a:prstGeom prst="rect">
            <a:avLst/>
          </a:prstGeom>
          <a:noFill/>
          <a:ln>
            <a:noFill/>
          </a:ln>
        </p:spPr>
      </p:pic>
      <p:pic>
        <p:nvPicPr>
          <p:cNvPr id="498" name="Google Shape;498;p49" title="1.png"/>
          <p:cNvPicPr preferRelativeResize="0"/>
          <p:nvPr/>
        </p:nvPicPr>
        <p:blipFill>
          <a:blip r:embed="rId9">
            <a:alphaModFix/>
          </a:blip>
          <a:stretch>
            <a:fillRect/>
          </a:stretch>
        </p:blipFill>
        <p:spPr>
          <a:xfrm>
            <a:off x="1892040" y="3549353"/>
            <a:ext cx="4531351" cy="853875"/>
          </a:xfrm>
          <a:prstGeom prst="rect">
            <a:avLst/>
          </a:prstGeom>
          <a:noFill/>
          <a:ln>
            <a:noFill/>
          </a:ln>
        </p:spPr>
      </p:pic>
      <p:pic>
        <p:nvPicPr>
          <p:cNvPr id="499" name="Google Shape;499;p49" title="Orange Line.png"/>
          <p:cNvPicPr preferRelativeResize="0"/>
          <p:nvPr/>
        </p:nvPicPr>
        <p:blipFill>
          <a:blip r:embed="rId10">
            <a:alphaModFix/>
          </a:blip>
          <a:stretch>
            <a:fillRect/>
          </a:stretch>
        </p:blipFill>
        <p:spPr>
          <a:xfrm>
            <a:off x="1358792" y="2281772"/>
            <a:ext cx="5015774" cy="1957621"/>
          </a:xfrm>
          <a:prstGeom prst="rect">
            <a:avLst/>
          </a:prstGeom>
          <a:noFill/>
          <a:ln>
            <a:noFill/>
          </a:ln>
        </p:spPr>
      </p:pic>
      <p:cxnSp>
        <p:nvCxnSpPr>
          <p:cNvPr id="500" name="Google Shape;500;p49"/>
          <p:cNvCxnSpPr/>
          <p:nvPr/>
        </p:nvCxnSpPr>
        <p:spPr>
          <a:xfrm>
            <a:off x="8198312" y="2033150"/>
            <a:ext cx="0" cy="1086600"/>
          </a:xfrm>
          <a:prstGeom prst="straightConnector1">
            <a:avLst/>
          </a:prstGeom>
          <a:noFill/>
          <a:ln cap="flat" cmpd="sng" w="28575">
            <a:solidFill>
              <a:schemeClr val="lt1"/>
            </a:solidFill>
            <a:prstDash val="dot"/>
            <a:round/>
            <a:headEnd len="med" w="med" type="none"/>
            <a:tailEnd len="med" w="med" type="none"/>
          </a:ln>
        </p:spPr>
      </p:cxnSp>
      <p:pic>
        <p:nvPicPr>
          <p:cNvPr id="501" name="Google Shape;501;p49" title="Top Arrow.png"/>
          <p:cNvPicPr preferRelativeResize="0"/>
          <p:nvPr/>
        </p:nvPicPr>
        <p:blipFill>
          <a:blip r:embed="rId11">
            <a:alphaModFix/>
          </a:blip>
          <a:stretch>
            <a:fillRect/>
          </a:stretch>
        </p:blipFill>
        <p:spPr>
          <a:xfrm>
            <a:off x="1574356" y="993858"/>
            <a:ext cx="4820175" cy="2848100"/>
          </a:xfrm>
          <a:prstGeom prst="rect">
            <a:avLst/>
          </a:prstGeom>
          <a:noFill/>
          <a:ln>
            <a:noFill/>
          </a:ln>
        </p:spPr>
      </p:pic>
      <p:cxnSp>
        <p:nvCxnSpPr>
          <p:cNvPr id="502" name="Google Shape;502;p49"/>
          <p:cNvCxnSpPr>
            <a:stCxn id="487" idx="3"/>
          </p:cNvCxnSpPr>
          <p:nvPr/>
        </p:nvCxnSpPr>
        <p:spPr>
          <a:xfrm>
            <a:off x="7366276" y="2541200"/>
            <a:ext cx="739500" cy="0"/>
          </a:xfrm>
          <a:prstGeom prst="straightConnector1">
            <a:avLst/>
          </a:prstGeom>
          <a:noFill/>
          <a:ln cap="flat" cmpd="sng" w="28575">
            <a:solidFill>
              <a:schemeClr val="accent1"/>
            </a:solidFill>
            <a:prstDash val="dot"/>
            <a:round/>
            <a:headEnd len="med" w="med" type="none"/>
            <a:tailEnd len="med" w="med" type="none"/>
          </a:ln>
        </p:spPr>
      </p:cxnSp>
      <p:pic>
        <p:nvPicPr>
          <p:cNvPr id="503" name="Google Shape;503;p49" title="Check.png"/>
          <p:cNvPicPr preferRelativeResize="0"/>
          <p:nvPr/>
        </p:nvPicPr>
        <p:blipFill>
          <a:blip r:embed="rId12">
            <a:alphaModFix/>
          </a:blip>
          <a:stretch>
            <a:fillRect/>
          </a:stretch>
        </p:blipFill>
        <p:spPr>
          <a:xfrm>
            <a:off x="7992768" y="2346022"/>
            <a:ext cx="424425" cy="424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par>
                                <p:cTn fill="hold" nodeType="withEffect" presetClass="entr" presetID="2" presetSubtype="2">
                                  <p:stCondLst>
                                    <p:cond delay="0"/>
                                  </p:stCondLst>
                                  <p:childTnLst>
                                    <p:set>
                                      <p:cBhvr>
                                        <p:cTn dur="1" fill="hold">
                                          <p:stCondLst>
                                            <p:cond delay="0"/>
                                          </p:stCondLst>
                                        </p:cTn>
                                        <p:tgtEl>
                                          <p:spTgt spid="500"/>
                                        </p:tgtEl>
                                        <p:attrNameLst>
                                          <p:attrName>style.visibility</p:attrName>
                                        </p:attrNameLst>
                                      </p:cBhvr>
                                      <p:to>
                                        <p:strVal val="visible"/>
                                      </p:to>
                                    </p:set>
                                    <p:anim calcmode="lin" valueType="num">
                                      <p:cBhvr additive="base">
                                        <p:cTn dur="1000"/>
                                        <p:tgtEl>
                                          <p:spTgt spid="500"/>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502"/>
                                        </p:tgtEl>
                                        <p:attrNameLst>
                                          <p:attrName>style.visibility</p:attrName>
                                        </p:attrNameLst>
                                      </p:cBhvr>
                                      <p:to>
                                        <p:strVal val="visible"/>
                                      </p:to>
                                    </p:set>
                                    <p:anim calcmode="lin" valueType="num">
                                      <p:cBhvr additive="base">
                                        <p:cTn dur="1000"/>
                                        <p:tgtEl>
                                          <p:spTgt spid="502"/>
                                        </p:tgtEl>
                                        <p:attrNameLst>
                                          <p:attrName>ppt_w</p:attrName>
                                        </p:attrNameLst>
                                      </p:cBhvr>
                                      <p:tavLst>
                                        <p:tav fmla="" tm="0">
                                          <p:val>
                                            <p:strVal val="0"/>
                                          </p:val>
                                        </p:tav>
                                        <p:tav fmla="" tm="100000">
                                          <p:val>
                                            <p:strVal val="#ppt_w"/>
                                          </p:val>
                                        </p:tav>
                                      </p:tavLst>
                                    </p:anim>
                                    <p:anim calcmode="lin" valueType="num">
                                      <p:cBhvr additive="base">
                                        <p:cTn dur="1000"/>
                                        <p:tgtEl>
                                          <p:spTgt spid="502"/>
                                        </p:tgtEl>
                                        <p:attrNameLst>
                                          <p:attrName>ppt_h</p:attrName>
                                        </p:attrNameLst>
                                      </p:cBhvr>
                                      <p:tavLst>
                                        <p:tav fmla="" tm="0">
                                          <p:val>
                                            <p:strVal val="0"/>
                                          </p:val>
                                        </p:tav>
                                        <p:tav fmla="" tm="100000">
                                          <p:val>
                                            <p:strVal val="#ppt_h"/>
                                          </p:val>
                                        </p:tav>
                                      </p:tavLst>
                                    </p:anim>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7" name="Shape 507"/>
        <p:cNvGrpSpPr/>
        <p:nvPr/>
      </p:nvGrpSpPr>
      <p:grpSpPr>
        <a:xfrm>
          <a:off x="0" y="0"/>
          <a:ext cx="0" cy="0"/>
          <a:chOff x="0" y="0"/>
          <a:chExt cx="0" cy="0"/>
        </a:xfrm>
      </p:grpSpPr>
      <p:pic>
        <p:nvPicPr>
          <p:cNvPr id="508" name="Google Shape;508;p50"/>
          <p:cNvPicPr preferRelativeResize="0"/>
          <p:nvPr/>
        </p:nvPicPr>
        <p:blipFill>
          <a:blip r:embed="rId4">
            <a:alphaModFix/>
          </a:blip>
          <a:stretch>
            <a:fillRect/>
          </a:stretch>
        </p:blipFill>
        <p:spPr>
          <a:xfrm>
            <a:off x="0" y="0"/>
            <a:ext cx="9143990" cy="5143500"/>
          </a:xfrm>
          <a:prstGeom prst="rect">
            <a:avLst/>
          </a:prstGeom>
          <a:noFill/>
          <a:ln>
            <a:noFill/>
          </a:ln>
        </p:spPr>
      </p:pic>
      <p:pic>
        <p:nvPicPr>
          <p:cNvPr id="509" name="Google Shape;509;p50"/>
          <p:cNvPicPr preferRelativeResize="0"/>
          <p:nvPr/>
        </p:nvPicPr>
        <p:blipFill>
          <a:blip r:embed="rId5">
            <a:alphaModFix/>
          </a:blip>
          <a:stretch>
            <a:fillRect/>
          </a:stretch>
        </p:blipFill>
        <p:spPr>
          <a:xfrm>
            <a:off x="126343" y="329184"/>
            <a:ext cx="109728" cy="181051"/>
          </a:xfrm>
          <a:prstGeom prst="rect">
            <a:avLst/>
          </a:prstGeom>
          <a:noFill/>
          <a:ln>
            <a:noFill/>
          </a:ln>
        </p:spPr>
      </p:pic>
      <p:pic>
        <p:nvPicPr>
          <p:cNvPr id="510" name="Google Shape;510;p50" title="JB Dark with Bar.png"/>
          <p:cNvPicPr preferRelativeResize="0"/>
          <p:nvPr/>
        </p:nvPicPr>
        <p:blipFill>
          <a:blip r:embed="rId6">
            <a:alphaModFix/>
          </a:blip>
          <a:stretch>
            <a:fillRect/>
          </a:stretch>
        </p:blipFill>
        <p:spPr>
          <a:xfrm>
            <a:off x="6979023" y="4887050"/>
            <a:ext cx="845927" cy="155500"/>
          </a:xfrm>
          <a:prstGeom prst="rect">
            <a:avLst/>
          </a:prstGeom>
          <a:noFill/>
          <a:ln>
            <a:noFill/>
          </a:ln>
        </p:spPr>
      </p:pic>
      <p:pic>
        <p:nvPicPr>
          <p:cNvPr id="511" name="Google Shape;511;p50" title="Placeholder Box.png"/>
          <p:cNvPicPr preferRelativeResize="0"/>
          <p:nvPr/>
        </p:nvPicPr>
        <p:blipFill>
          <a:blip r:embed="rId7">
            <a:alphaModFix/>
          </a:blip>
          <a:stretch>
            <a:fillRect/>
          </a:stretch>
        </p:blipFill>
        <p:spPr>
          <a:xfrm>
            <a:off x="7908921" y="4887550"/>
            <a:ext cx="869370" cy="155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5" name="Shape 515"/>
        <p:cNvGrpSpPr/>
        <p:nvPr/>
      </p:nvGrpSpPr>
      <p:grpSpPr>
        <a:xfrm>
          <a:off x="0" y="0"/>
          <a:ext cx="0" cy="0"/>
          <a:chOff x="0" y="0"/>
          <a:chExt cx="0" cy="0"/>
        </a:xfrm>
      </p:grpSpPr>
      <p:pic>
        <p:nvPicPr>
          <p:cNvPr id="516" name="Google Shape;516;p51"/>
          <p:cNvPicPr preferRelativeResize="0"/>
          <p:nvPr/>
        </p:nvPicPr>
        <p:blipFill rotWithShape="1">
          <a:blip r:embed="rId4">
            <a:alphaModFix/>
          </a:blip>
          <a:srcRect b="2189" l="0" r="0" t="2189"/>
          <a:stretch/>
        </p:blipFill>
        <p:spPr>
          <a:xfrm>
            <a:off x="636950" y="1492775"/>
            <a:ext cx="7991997" cy="2044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0" name="Shape 520"/>
        <p:cNvGrpSpPr/>
        <p:nvPr/>
      </p:nvGrpSpPr>
      <p:grpSpPr>
        <a:xfrm>
          <a:off x="0" y="0"/>
          <a:ext cx="0" cy="0"/>
          <a:chOff x="0" y="0"/>
          <a:chExt cx="0" cy="0"/>
        </a:xfrm>
      </p:grpSpPr>
      <p:sp>
        <p:nvSpPr>
          <p:cNvPr id="521" name="Google Shape;521;p52"/>
          <p:cNvSpPr txBox="1"/>
          <p:nvPr>
            <p:ph idx="1" type="body"/>
          </p:nvPr>
        </p:nvSpPr>
        <p:spPr>
          <a:xfrm>
            <a:off x="4032600" y="3050350"/>
            <a:ext cx="1078800" cy="4926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sz="1600">
                <a:solidFill>
                  <a:schemeClr val="lt1"/>
                </a:solidFill>
                <a:latin typeface="Roboto"/>
                <a:ea typeface="Roboto"/>
                <a:cs typeface="Roboto"/>
                <a:sym typeface="Roboto"/>
              </a:rPr>
              <a:t>Security First</a:t>
            </a:r>
            <a:endParaRPr sz="1600">
              <a:solidFill>
                <a:schemeClr val="lt1"/>
              </a:solidFill>
              <a:latin typeface="Roboto"/>
              <a:ea typeface="Roboto"/>
              <a:cs typeface="Roboto"/>
              <a:sym typeface="Roboto"/>
            </a:endParaRPr>
          </a:p>
        </p:txBody>
      </p:sp>
      <p:sp>
        <p:nvSpPr>
          <p:cNvPr id="522" name="Google Shape;522;p52"/>
          <p:cNvSpPr txBox="1"/>
          <p:nvPr>
            <p:ph idx="1" type="body"/>
          </p:nvPr>
        </p:nvSpPr>
        <p:spPr>
          <a:xfrm>
            <a:off x="7289850" y="3050350"/>
            <a:ext cx="1294500" cy="4926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sz="1600">
                <a:solidFill>
                  <a:schemeClr val="lt1"/>
                </a:solidFill>
                <a:latin typeface="Roboto"/>
                <a:ea typeface="Roboto"/>
                <a:cs typeface="Roboto"/>
                <a:sym typeface="Roboto"/>
              </a:rPr>
              <a:t>Faster Time to Value</a:t>
            </a:r>
            <a:endParaRPr sz="1600">
              <a:solidFill>
                <a:schemeClr val="lt1"/>
              </a:solidFill>
              <a:latin typeface="Roboto"/>
              <a:ea typeface="Roboto"/>
              <a:cs typeface="Roboto"/>
              <a:sym typeface="Roboto"/>
            </a:endParaRPr>
          </a:p>
        </p:txBody>
      </p:sp>
      <p:sp>
        <p:nvSpPr>
          <p:cNvPr id="523" name="Google Shape;523;p52"/>
          <p:cNvSpPr txBox="1"/>
          <p:nvPr>
            <p:ph idx="1" type="body"/>
          </p:nvPr>
        </p:nvSpPr>
        <p:spPr>
          <a:xfrm>
            <a:off x="2349900" y="3050350"/>
            <a:ext cx="1078800" cy="4926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sz="1600">
                <a:solidFill>
                  <a:schemeClr val="lt1"/>
                </a:solidFill>
                <a:latin typeface="Roboto"/>
                <a:ea typeface="Roboto"/>
                <a:cs typeface="Roboto"/>
                <a:sym typeface="Roboto"/>
              </a:rPr>
              <a:t>Agentic</a:t>
            </a:r>
            <a:br>
              <a:rPr lang="en" sz="1600">
                <a:solidFill>
                  <a:schemeClr val="lt1"/>
                </a:solidFill>
                <a:latin typeface="Roboto"/>
                <a:ea typeface="Roboto"/>
                <a:cs typeface="Roboto"/>
                <a:sym typeface="Roboto"/>
              </a:rPr>
            </a:br>
            <a:r>
              <a:rPr lang="en" sz="1600">
                <a:solidFill>
                  <a:schemeClr val="lt1"/>
                </a:solidFill>
                <a:latin typeface="Roboto"/>
                <a:ea typeface="Roboto"/>
                <a:cs typeface="Roboto"/>
                <a:sym typeface="Roboto"/>
              </a:rPr>
              <a:t>AI</a:t>
            </a:r>
            <a:endParaRPr sz="1600">
              <a:solidFill>
                <a:schemeClr val="lt1"/>
              </a:solidFill>
              <a:latin typeface="Roboto"/>
              <a:ea typeface="Roboto"/>
              <a:cs typeface="Roboto"/>
              <a:sym typeface="Roboto"/>
            </a:endParaRPr>
          </a:p>
        </p:txBody>
      </p:sp>
      <p:sp>
        <p:nvSpPr>
          <p:cNvPr id="524" name="Google Shape;524;p52"/>
          <p:cNvSpPr txBox="1"/>
          <p:nvPr>
            <p:ph idx="4294967295" type="title"/>
          </p:nvPr>
        </p:nvSpPr>
        <p:spPr>
          <a:xfrm>
            <a:off x="365700" y="27435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solidFill>
                  <a:schemeClr val="lt1"/>
                </a:solidFill>
              </a:rPr>
              <a:t>The modern approach to automation</a:t>
            </a:r>
            <a:endParaRPr>
              <a:solidFill>
                <a:schemeClr val="lt1"/>
              </a:solidFill>
            </a:endParaRPr>
          </a:p>
        </p:txBody>
      </p:sp>
      <p:sp>
        <p:nvSpPr>
          <p:cNvPr id="525" name="Google Shape;525;p52"/>
          <p:cNvSpPr txBox="1"/>
          <p:nvPr>
            <p:ph idx="1" type="body"/>
          </p:nvPr>
        </p:nvSpPr>
        <p:spPr>
          <a:xfrm>
            <a:off x="712650" y="3050350"/>
            <a:ext cx="988500" cy="7389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sz="1600">
                <a:solidFill>
                  <a:schemeClr val="lt1"/>
                </a:solidFill>
                <a:latin typeface="Roboto"/>
                <a:ea typeface="Roboto"/>
                <a:cs typeface="Roboto"/>
                <a:sym typeface="Roboto"/>
              </a:rPr>
              <a:t>Unified AI-Infused</a:t>
            </a:r>
            <a:br>
              <a:rPr lang="en" sz="1600">
                <a:solidFill>
                  <a:schemeClr val="lt1"/>
                </a:solidFill>
                <a:latin typeface="Roboto"/>
                <a:ea typeface="Roboto"/>
                <a:cs typeface="Roboto"/>
                <a:sym typeface="Roboto"/>
              </a:rPr>
            </a:br>
            <a:r>
              <a:rPr lang="en" sz="1600">
                <a:solidFill>
                  <a:schemeClr val="lt1"/>
                </a:solidFill>
                <a:latin typeface="Roboto"/>
                <a:ea typeface="Roboto"/>
                <a:cs typeface="Roboto"/>
                <a:sym typeface="Roboto"/>
              </a:rPr>
              <a:t>Platform</a:t>
            </a:r>
            <a:endParaRPr sz="1600">
              <a:solidFill>
                <a:schemeClr val="lt1"/>
              </a:solidFill>
              <a:latin typeface="Roboto"/>
              <a:ea typeface="Roboto"/>
              <a:cs typeface="Roboto"/>
              <a:sym typeface="Roboto"/>
            </a:endParaRPr>
          </a:p>
        </p:txBody>
      </p:sp>
      <p:grpSp>
        <p:nvGrpSpPr>
          <p:cNvPr id="526" name="Google Shape;526;p52"/>
          <p:cNvGrpSpPr/>
          <p:nvPr/>
        </p:nvGrpSpPr>
        <p:grpSpPr>
          <a:xfrm>
            <a:off x="7342683" y="1537946"/>
            <a:ext cx="1188834" cy="1188834"/>
            <a:chOff x="3962547" y="1537946"/>
            <a:chExt cx="1188834" cy="1188834"/>
          </a:xfrm>
        </p:grpSpPr>
        <p:grpSp>
          <p:nvGrpSpPr>
            <p:cNvPr id="527" name="Google Shape;527;p52"/>
            <p:cNvGrpSpPr/>
            <p:nvPr/>
          </p:nvGrpSpPr>
          <p:grpSpPr>
            <a:xfrm>
              <a:off x="3962547" y="1537946"/>
              <a:ext cx="1188834" cy="1188834"/>
              <a:chOff x="5110210" y="110309"/>
              <a:chExt cx="1188834" cy="1188834"/>
            </a:xfrm>
          </p:grpSpPr>
          <p:sp>
            <p:nvSpPr>
              <p:cNvPr id="528" name="Google Shape;528;p52"/>
              <p:cNvSpPr/>
              <p:nvPr/>
            </p:nvSpPr>
            <p:spPr>
              <a:xfrm>
                <a:off x="5161997" y="161997"/>
                <a:ext cx="1085457" cy="1085457"/>
              </a:xfrm>
              <a:custGeom>
                <a:rect b="b" l="l" r="r" t="t"/>
                <a:pathLst>
                  <a:path extrusionOk="0" h="1991665" w="1991665">
                    <a:moveTo>
                      <a:pt x="0" y="0"/>
                    </a:moveTo>
                    <a:lnTo>
                      <a:pt x="1991665" y="0"/>
                    </a:lnTo>
                    <a:lnTo>
                      <a:pt x="1991665" y="1991665"/>
                    </a:lnTo>
                    <a:lnTo>
                      <a:pt x="0" y="1991665"/>
                    </a:lnTo>
                    <a:close/>
                  </a:path>
                </a:pathLst>
              </a:custGeom>
              <a:solidFill>
                <a:srgbClr val="021C23">
                  <a:alpha val="71070"/>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529" name="Google Shape;529;p52"/>
              <p:cNvGrpSpPr/>
              <p:nvPr/>
            </p:nvGrpSpPr>
            <p:grpSpPr>
              <a:xfrm>
                <a:off x="5110210" y="110309"/>
                <a:ext cx="1188834" cy="1188834"/>
                <a:chOff x="4774999" y="110309"/>
                <a:chExt cx="1188834" cy="1188834"/>
              </a:xfrm>
            </p:grpSpPr>
            <p:sp>
              <p:nvSpPr>
                <p:cNvPr id="530" name="Google Shape;530;p52"/>
                <p:cNvSpPr/>
                <p:nvPr/>
              </p:nvSpPr>
              <p:spPr>
                <a:xfrm>
                  <a:off x="4774999" y="110309"/>
                  <a:ext cx="1188834" cy="1188834"/>
                </a:xfrm>
                <a:custGeom>
                  <a:rect b="b" l="l" r="r" t="t"/>
                  <a:pathLst>
                    <a:path extrusionOk="0" h="2181347" w="2181347">
                      <a:moveTo>
                        <a:pt x="0" y="0"/>
                      </a:moveTo>
                      <a:lnTo>
                        <a:pt x="2181348" y="0"/>
                      </a:lnTo>
                      <a:lnTo>
                        <a:pt x="2181348" y="2181348"/>
                      </a:lnTo>
                      <a:lnTo>
                        <a:pt x="0" y="2181348"/>
                      </a:lnTo>
                      <a:close/>
                    </a:path>
                  </a:pathLst>
                </a:custGeom>
                <a:noFill/>
                <a:ln cap="flat" cmpd="sng" w="9525">
                  <a:solidFill>
                    <a:schemeClr val="accent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31" name="Google Shape;531;p52"/>
                <p:cNvSpPr/>
                <p:nvPr/>
              </p:nvSpPr>
              <p:spPr>
                <a:xfrm>
                  <a:off x="4774999" y="110309"/>
                  <a:ext cx="1188834" cy="1188834"/>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chemeClr val="accent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532" name="Google Shape;532;p52"/>
            <p:cNvGrpSpPr/>
            <p:nvPr/>
          </p:nvGrpSpPr>
          <p:grpSpPr>
            <a:xfrm>
              <a:off x="4149424" y="1675022"/>
              <a:ext cx="815230" cy="895333"/>
              <a:chOff x="4167198" y="1684772"/>
              <a:chExt cx="815230" cy="895333"/>
            </a:xfrm>
          </p:grpSpPr>
          <p:sp>
            <p:nvSpPr>
              <p:cNvPr id="533" name="Google Shape;533;p52"/>
              <p:cNvSpPr/>
              <p:nvPr/>
            </p:nvSpPr>
            <p:spPr>
              <a:xfrm>
                <a:off x="4167198" y="1764875"/>
                <a:ext cx="815230" cy="815230"/>
              </a:xfrm>
              <a:custGeom>
                <a:rect b="b" l="l" r="r" t="t"/>
                <a:pathLst>
                  <a:path extrusionOk="0" h="1495835" w="1495835">
                    <a:moveTo>
                      <a:pt x="1495835" y="747918"/>
                    </a:moveTo>
                    <a:cubicBezTo>
                      <a:pt x="1495835" y="1160981"/>
                      <a:pt x="1160981" y="1495835"/>
                      <a:pt x="747918" y="1495835"/>
                    </a:cubicBezTo>
                    <a:cubicBezTo>
                      <a:pt x="334854" y="1495835"/>
                      <a:pt x="0" y="1160981"/>
                      <a:pt x="0" y="747918"/>
                    </a:cubicBezTo>
                    <a:cubicBezTo>
                      <a:pt x="0" y="334854"/>
                      <a:pt x="334854" y="0"/>
                      <a:pt x="747918" y="0"/>
                    </a:cubicBezTo>
                    <a:cubicBezTo>
                      <a:pt x="1160981" y="0"/>
                      <a:pt x="1495835" y="334854"/>
                      <a:pt x="1495835" y="747918"/>
                    </a:cubicBez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34" name="Google Shape;534;p52"/>
              <p:cNvSpPr/>
              <p:nvPr/>
            </p:nvSpPr>
            <p:spPr>
              <a:xfrm>
                <a:off x="4455154" y="1853194"/>
                <a:ext cx="239214" cy="23921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35" name="Google Shape;535;p52"/>
              <p:cNvSpPr/>
              <p:nvPr/>
            </p:nvSpPr>
            <p:spPr>
              <a:xfrm>
                <a:off x="4455154" y="2252466"/>
                <a:ext cx="239214" cy="23921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36" name="Google Shape;536;p52"/>
              <p:cNvSpPr/>
              <p:nvPr/>
            </p:nvSpPr>
            <p:spPr>
              <a:xfrm>
                <a:off x="4255518" y="2052830"/>
                <a:ext cx="239214" cy="239214"/>
              </a:xfrm>
              <a:custGeom>
                <a:rect b="b" l="l" r="r" t="t"/>
                <a:pathLst>
                  <a:path extrusionOk="0" h="438925" w="438925">
                    <a:moveTo>
                      <a:pt x="438925" y="219463"/>
                    </a:moveTo>
                    <a:cubicBezTo>
                      <a:pt x="438925" y="340668"/>
                      <a:pt x="340668" y="438925"/>
                      <a:pt x="219463" y="438925"/>
                    </a:cubicBezTo>
                    <a:cubicBezTo>
                      <a:pt x="98257" y="438925"/>
                      <a:pt x="0" y="340668"/>
                      <a:pt x="0" y="219463"/>
                    </a:cubicBezTo>
                    <a:cubicBezTo>
                      <a:pt x="0" y="98257"/>
                      <a:pt x="98257" y="0"/>
                      <a:pt x="219463" y="0"/>
                    </a:cubicBezTo>
                    <a:cubicBezTo>
                      <a:pt x="340668" y="0"/>
                      <a:pt x="438925" y="98257"/>
                      <a:pt x="438925" y="219463"/>
                    </a:cubicBez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37" name="Google Shape;537;p52"/>
              <p:cNvSpPr/>
              <p:nvPr/>
            </p:nvSpPr>
            <p:spPr>
              <a:xfrm>
                <a:off x="4574739" y="1912366"/>
                <a:ext cx="171192" cy="366832"/>
              </a:xfrm>
              <a:custGeom>
                <a:rect b="b" l="l" r="r" t="t"/>
                <a:pathLst>
                  <a:path extrusionOk="0" h="673087" w="314114">
                    <a:moveTo>
                      <a:pt x="0" y="0"/>
                    </a:moveTo>
                    <a:lnTo>
                      <a:pt x="0" y="477241"/>
                    </a:lnTo>
                    <a:lnTo>
                      <a:pt x="314114" y="673088"/>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38" name="Google Shape;538;p52"/>
              <p:cNvSpPr/>
              <p:nvPr/>
            </p:nvSpPr>
            <p:spPr>
              <a:xfrm>
                <a:off x="4574739" y="1684772"/>
                <a:ext cx="5169" cy="80117"/>
              </a:xfrm>
              <a:custGeom>
                <a:rect b="b" l="l" r="r" t="t"/>
                <a:pathLst>
                  <a:path extrusionOk="0" h="147003" w="9484">
                    <a:moveTo>
                      <a:pt x="0" y="0"/>
                    </a:moveTo>
                    <a:lnTo>
                      <a:pt x="0" y="147004"/>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39" name="Google Shape;539;p52"/>
              <p:cNvSpPr/>
              <p:nvPr/>
            </p:nvSpPr>
            <p:spPr>
              <a:xfrm>
                <a:off x="4433656" y="1684772"/>
                <a:ext cx="282270" cy="5169"/>
              </a:xfrm>
              <a:custGeom>
                <a:rect b="b" l="l" r="r" t="t"/>
                <a:pathLst>
                  <a:path extrusionOk="0" h="9484" w="517927">
                    <a:moveTo>
                      <a:pt x="0" y="0"/>
                    </a:moveTo>
                    <a:lnTo>
                      <a:pt x="517928" y="0"/>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40" name="Google Shape;540;p52"/>
              <p:cNvSpPr/>
              <p:nvPr/>
            </p:nvSpPr>
            <p:spPr>
              <a:xfrm>
                <a:off x="4883159" y="1863995"/>
                <a:ext cx="45537" cy="45537"/>
              </a:xfrm>
              <a:custGeom>
                <a:rect b="b" l="l" r="r" t="t"/>
                <a:pathLst>
                  <a:path extrusionOk="0" h="83555" w="83555">
                    <a:moveTo>
                      <a:pt x="83555" y="0"/>
                    </a:moveTo>
                    <a:lnTo>
                      <a:pt x="0" y="83555"/>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41" name="Google Shape;541;p52"/>
              <p:cNvSpPr/>
              <p:nvPr/>
            </p:nvSpPr>
            <p:spPr>
              <a:xfrm>
                <a:off x="4884813" y="1820068"/>
                <a:ext cx="87819" cy="87819"/>
              </a:xfrm>
              <a:custGeom>
                <a:rect b="b" l="l" r="r" t="t"/>
                <a:pathLst>
                  <a:path extrusionOk="0" h="161135" w="161135">
                    <a:moveTo>
                      <a:pt x="0" y="0"/>
                    </a:moveTo>
                    <a:lnTo>
                      <a:pt x="161135" y="161135"/>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542" name="Google Shape;542;p52"/>
          <p:cNvGrpSpPr/>
          <p:nvPr/>
        </p:nvGrpSpPr>
        <p:grpSpPr>
          <a:xfrm>
            <a:off x="2294883" y="1537946"/>
            <a:ext cx="1188834" cy="1188834"/>
            <a:chOff x="5660283" y="1537946"/>
            <a:chExt cx="1188834" cy="1188834"/>
          </a:xfrm>
        </p:grpSpPr>
        <p:grpSp>
          <p:nvGrpSpPr>
            <p:cNvPr id="543" name="Google Shape;543;p52"/>
            <p:cNvGrpSpPr/>
            <p:nvPr/>
          </p:nvGrpSpPr>
          <p:grpSpPr>
            <a:xfrm>
              <a:off x="5660283" y="1537946"/>
              <a:ext cx="1188834" cy="1188834"/>
              <a:chOff x="5110210" y="110309"/>
              <a:chExt cx="1188834" cy="1188834"/>
            </a:xfrm>
          </p:grpSpPr>
          <p:sp>
            <p:nvSpPr>
              <p:cNvPr id="544" name="Google Shape;544;p52"/>
              <p:cNvSpPr/>
              <p:nvPr/>
            </p:nvSpPr>
            <p:spPr>
              <a:xfrm>
                <a:off x="5161997" y="161997"/>
                <a:ext cx="1085457" cy="1085457"/>
              </a:xfrm>
              <a:custGeom>
                <a:rect b="b" l="l" r="r" t="t"/>
                <a:pathLst>
                  <a:path extrusionOk="0" h="1991665" w="1991665">
                    <a:moveTo>
                      <a:pt x="0" y="0"/>
                    </a:moveTo>
                    <a:lnTo>
                      <a:pt x="1991665" y="0"/>
                    </a:lnTo>
                    <a:lnTo>
                      <a:pt x="1991665" y="1991665"/>
                    </a:lnTo>
                    <a:lnTo>
                      <a:pt x="0" y="1991665"/>
                    </a:lnTo>
                    <a:close/>
                  </a:path>
                </a:pathLst>
              </a:custGeom>
              <a:solidFill>
                <a:srgbClr val="021C23">
                  <a:alpha val="71070"/>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545" name="Google Shape;545;p52"/>
              <p:cNvGrpSpPr/>
              <p:nvPr/>
            </p:nvGrpSpPr>
            <p:grpSpPr>
              <a:xfrm>
                <a:off x="5110210" y="110309"/>
                <a:ext cx="1188834" cy="1188834"/>
                <a:chOff x="4774999" y="110309"/>
                <a:chExt cx="1188834" cy="1188834"/>
              </a:xfrm>
            </p:grpSpPr>
            <p:sp>
              <p:nvSpPr>
                <p:cNvPr id="546" name="Google Shape;546;p52"/>
                <p:cNvSpPr/>
                <p:nvPr/>
              </p:nvSpPr>
              <p:spPr>
                <a:xfrm>
                  <a:off x="4774999" y="110309"/>
                  <a:ext cx="1188834" cy="1188834"/>
                </a:xfrm>
                <a:custGeom>
                  <a:rect b="b" l="l" r="r" t="t"/>
                  <a:pathLst>
                    <a:path extrusionOk="0" h="2181347" w="2181347">
                      <a:moveTo>
                        <a:pt x="0" y="0"/>
                      </a:moveTo>
                      <a:lnTo>
                        <a:pt x="2181348" y="0"/>
                      </a:lnTo>
                      <a:lnTo>
                        <a:pt x="2181348" y="2181348"/>
                      </a:lnTo>
                      <a:lnTo>
                        <a:pt x="0" y="2181348"/>
                      </a:lnTo>
                      <a:close/>
                    </a:path>
                  </a:pathLst>
                </a:custGeom>
                <a:noFill/>
                <a:ln cap="flat" cmpd="sng" w="9525">
                  <a:solidFill>
                    <a:schemeClr val="accent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47" name="Google Shape;547;p52"/>
                <p:cNvSpPr/>
                <p:nvPr/>
              </p:nvSpPr>
              <p:spPr>
                <a:xfrm>
                  <a:off x="4774999" y="110309"/>
                  <a:ext cx="1188834" cy="1188834"/>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chemeClr val="accent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548" name="Google Shape;548;p52"/>
            <p:cNvGrpSpPr/>
            <p:nvPr/>
          </p:nvGrpSpPr>
          <p:grpSpPr>
            <a:xfrm>
              <a:off x="5853058" y="1677588"/>
              <a:ext cx="803431" cy="909717"/>
              <a:chOff x="5853058" y="1716917"/>
              <a:chExt cx="803431" cy="909717"/>
            </a:xfrm>
          </p:grpSpPr>
          <p:sp>
            <p:nvSpPr>
              <p:cNvPr id="549" name="Google Shape;549;p52"/>
              <p:cNvSpPr/>
              <p:nvPr/>
            </p:nvSpPr>
            <p:spPr>
              <a:xfrm>
                <a:off x="6084160" y="1716917"/>
                <a:ext cx="341143" cy="909717"/>
              </a:xfrm>
              <a:custGeom>
                <a:rect b="b" l="l" r="r" t="t"/>
                <a:pathLst>
                  <a:path extrusionOk="0" h="1669205" w="625951">
                    <a:moveTo>
                      <a:pt x="80805" y="1394450"/>
                    </a:moveTo>
                    <a:cubicBezTo>
                      <a:pt x="30539" y="1246403"/>
                      <a:pt x="0" y="1050082"/>
                      <a:pt x="0" y="834603"/>
                    </a:cubicBezTo>
                    <a:cubicBezTo>
                      <a:pt x="0" y="373674"/>
                      <a:pt x="140080" y="0"/>
                      <a:pt x="312976" y="0"/>
                    </a:cubicBezTo>
                    <a:cubicBezTo>
                      <a:pt x="485871" y="0"/>
                      <a:pt x="625952" y="373674"/>
                      <a:pt x="625952" y="834603"/>
                    </a:cubicBezTo>
                    <a:cubicBezTo>
                      <a:pt x="625952" y="1295531"/>
                      <a:pt x="485871" y="1669205"/>
                      <a:pt x="312976" y="1669205"/>
                    </a:cubicBezTo>
                    <a:cubicBezTo>
                      <a:pt x="251803" y="1669205"/>
                      <a:pt x="194709" y="1622354"/>
                      <a:pt x="146435" y="1541359"/>
                    </a:cubicBez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50" name="Google Shape;550;p52"/>
              <p:cNvSpPr/>
              <p:nvPr/>
            </p:nvSpPr>
            <p:spPr>
              <a:xfrm>
                <a:off x="5853058" y="1869325"/>
                <a:ext cx="803373" cy="604896"/>
              </a:xfrm>
              <a:custGeom>
                <a:rect b="b" l="l" r="r" t="t"/>
                <a:pathLst>
                  <a:path extrusionOk="0" h="1109900" w="1474079">
                    <a:moveTo>
                      <a:pt x="1336205" y="677532"/>
                    </a:moveTo>
                    <a:cubicBezTo>
                      <a:pt x="1237665" y="553196"/>
                      <a:pt x="1091515" y="418616"/>
                      <a:pt x="914256" y="296935"/>
                    </a:cubicBezTo>
                    <a:cubicBezTo>
                      <a:pt x="519243" y="25689"/>
                      <a:pt x="119677" y="-78731"/>
                      <a:pt x="21801" y="63720"/>
                    </a:cubicBezTo>
                    <a:cubicBezTo>
                      <a:pt x="-76075" y="206172"/>
                      <a:pt x="164821" y="541625"/>
                      <a:pt x="559835" y="812966"/>
                    </a:cubicBezTo>
                    <a:cubicBezTo>
                      <a:pt x="954849" y="1084212"/>
                      <a:pt x="1354414" y="1188632"/>
                      <a:pt x="1452291" y="1046180"/>
                    </a:cubicBezTo>
                    <a:cubicBezTo>
                      <a:pt x="1489658" y="991741"/>
                      <a:pt x="1477613" y="909229"/>
                      <a:pt x="1426494" y="812871"/>
                    </a:cubicBez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51" name="Google Shape;551;p52"/>
              <p:cNvSpPr/>
              <p:nvPr/>
            </p:nvSpPr>
            <p:spPr>
              <a:xfrm>
                <a:off x="5853111" y="1869298"/>
                <a:ext cx="803379" cy="604922"/>
              </a:xfrm>
              <a:custGeom>
                <a:rect b="b" l="l" r="r" t="t"/>
                <a:pathLst>
                  <a:path extrusionOk="0" h="1109949" w="1474089">
                    <a:moveTo>
                      <a:pt x="633904" y="248046"/>
                    </a:moveTo>
                    <a:cubicBezTo>
                      <a:pt x="1003690" y="13599"/>
                      <a:pt x="1360577" y="-69861"/>
                      <a:pt x="1452289" y="63770"/>
                    </a:cubicBezTo>
                    <a:cubicBezTo>
                      <a:pt x="1550165" y="206221"/>
                      <a:pt x="1309268" y="541675"/>
                      <a:pt x="914255" y="813015"/>
                    </a:cubicBezTo>
                    <a:cubicBezTo>
                      <a:pt x="519241" y="1084261"/>
                      <a:pt x="119675" y="1188681"/>
                      <a:pt x="21799" y="1046230"/>
                    </a:cubicBezTo>
                    <a:cubicBezTo>
                      <a:pt x="-71240" y="910797"/>
                      <a:pt x="141868" y="601045"/>
                      <a:pt x="502359" y="337766"/>
                    </a:cubicBez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52" name="Google Shape;552;p52"/>
              <p:cNvSpPr/>
              <p:nvPr/>
            </p:nvSpPr>
            <p:spPr>
              <a:xfrm>
                <a:off x="6563223" y="2229985"/>
                <a:ext cx="87870" cy="87870"/>
              </a:xfrm>
              <a:custGeom>
                <a:rect b="b" l="l" r="r" t="t"/>
                <a:pathLst>
                  <a:path extrusionOk="0" h="161230" w="161230">
                    <a:moveTo>
                      <a:pt x="161230" y="80615"/>
                    </a:moveTo>
                    <a:cubicBezTo>
                      <a:pt x="161230" y="125138"/>
                      <a:pt x="125138" y="161230"/>
                      <a:pt x="80615" y="161230"/>
                    </a:cubicBezTo>
                    <a:cubicBezTo>
                      <a:pt x="36092" y="161230"/>
                      <a:pt x="0" y="125138"/>
                      <a:pt x="0" y="80615"/>
                    </a:cubicBezTo>
                    <a:cubicBezTo>
                      <a:pt x="0" y="36092"/>
                      <a:pt x="36092" y="0"/>
                      <a:pt x="80615" y="0"/>
                    </a:cubicBezTo>
                    <a:cubicBezTo>
                      <a:pt x="125138" y="0"/>
                      <a:pt x="161230" y="36092"/>
                      <a:pt x="161230" y="80615"/>
                    </a:cubicBez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53" name="Google Shape;553;p52"/>
              <p:cNvSpPr/>
              <p:nvPr/>
            </p:nvSpPr>
            <p:spPr>
              <a:xfrm>
                <a:off x="6099870" y="2473910"/>
                <a:ext cx="87870" cy="87870"/>
              </a:xfrm>
              <a:custGeom>
                <a:rect b="b" l="l" r="r" t="t"/>
                <a:pathLst>
                  <a:path extrusionOk="0" h="161230" w="161230">
                    <a:moveTo>
                      <a:pt x="161230" y="80615"/>
                    </a:moveTo>
                    <a:cubicBezTo>
                      <a:pt x="161230" y="125137"/>
                      <a:pt x="125137" y="161230"/>
                      <a:pt x="80615" y="161230"/>
                    </a:cubicBezTo>
                    <a:cubicBezTo>
                      <a:pt x="36093" y="161230"/>
                      <a:pt x="0" y="125137"/>
                      <a:pt x="0" y="80615"/>
                    </a:cubicBezTo>
                    <a:cubicBezTo>
                      <a:pt x="0" y="36092"/>
                      <a:pt x="36093" y="0"/>
                      <a:pt x="80615" y="0"/>
                    </a:cubicBezTo>
                    <a:cubicBezTo>
                      <a:pt x="125137" y="0"/>
                      <a:pt x="161230" y="36092"/>
                      <a:pt x="161230" y="80615"/>
                    </a:cubicBez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54" name="Google Shape;554;p52"/>
              <p:cNvSpPr/>
              <p:nvPr/>
            </p:nvSpPr>
            <p:spPr>
              <a:xfrm>
                <a:off x="6118784" y="1984045"/>
                <a:ext cx="87870" cy="87870"/>
              </a:xfrm>
              <a:custGeom>
                <a:rect b="b" l="l" r="r" t="t"/>
                <a:pathLst>
                  <a:path extrusionOk="0" h="161230" w="161230">
                    <a:moveTo>
                      <a:pt x="161230" y="80615"/>
                    </a:moveTo>
                    <a:cubicBezTo>
                      <a:pt x="161230" y="125137"/>
                      <a:pt x="125137" y="161230"/>
                      <a:pt x="80615" y="161230"/>
                    </a:cubicBezTo>
                    <a:cubicBezTo>
                      <a:pt x="36093" y="161230"/>
                      <a:pt x="0" y="125137"/>
                      <a:pt x="0" y="80615"/>
                    </a:cubicBezTo>
                    <a:cubicBezTo>
                      <a:pt x="0" y="36093"/>
                      <a:pt x="36093" y="0"/>
                      <a:pt x="80615" y="0"/>
                    </a:cubicBezTo>
                    <a:cubicBezTo>
                      <a:pt x="125137" y="0"/>
                      <a:pt x="161230" y="36093"/>
                      <a:pt x="161230" y="80615"/>
                    </a:cubicBez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555" name="Google Shape;555;p52"/>
          <p:cNvGrpSpPr/>
          <p:nvPr/>
        </p:nvGrpSpPr>
        <p:grpSpPr>
          <a:xfrm>
            <a:off x="612483" y="1537946"/>
            <a:ext cx="1188834" cy="1188834"/>
            <a:chOff x="610272" y="1537946"/>
            <a:chExt cx="1188834" cy="1188834"/>
          </a:xfrm>
        </p:grpSpPr>
        <p:grpSp>
          <p:nvGrpSpPr>
            <p:cNvPr id="556" name="Google Shape;556;p52"/>
            <p:cNvGrpSpPr/>
            <p:nvPr/>
          </p:nvGrpSpPr>
          <p:grpSpPr>
            <a:xfrm>
              <a:off x="610272" y="1537946"/>
              <a:ext cx="1188834" cy="1188834"/>
              <a:chOff x="5110210" y="110309"/>
              <a:chExt cx="1188834" cy="1188834"/>
            </a:xfrm>
          </p:grpSpPr>
          <p:sp>
            <p:nvSpPr>
              <p:cNvPr id="557" name="Google Shape;557;p52"/>
              <p:cNvSpPr/>
              <p:nvPr/>
            </p:nvSpPr>
            <p:spPr>
              <a:xfrm>
                <a:off x="5161997" y="161997"/>
                <a:ext cx="1085457" cy="1085457"/>
              </a:xfrm>
              <a:custGeom>
                <a:rect b="b" l="l" r="r" t="t"/>
                <a:pathLst>
                  <a:path extrusionOk="0" h="1991665" w="1991665">
                    <a:moveTo>
                      <a:pt x="0" y="0"/>
                    </a:moveTo>
                    <a:lnTo>
                      <a:pt x="1991665" y="0"/>
                    </a:lnTo>
                    <a:lnTo>
                      <a:pt x="1991665" y="1991665"/>
                    </a:lnTo>
                    <a:lnTo>
                      <a:pt x="0" y="1991665"/>
                    </a:lnTo>
                    <a:close/>
                  </a:path>
                </a:pathLst>
              </a:custGeom>
              <a:solidFill>
                <a:srgbClr val="021C23">
                  <a:alpha val="71070"/>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558" name="Google Shape;558;p52"/>
              <p:cNvGrpSpPr/>
              <p:nvPr/>
            </p:nvGrpSpPr>
            <p:grpSpPr>
              <a:xfrm>
                <a:off x="5110210" y="110309"/>
                <a:ext cx="1188834" cy="1188834"/>
                <a:chOff x="4774999" y="110309"/>
                <a:chExt cx="1188834" cy="1188834"/>
              </a:xfrm>
            </p:grpSpPr>
            <p:sp>
              <p:nvSpPr>
                <p:cNvPr id="559" name="Google Shape;559;p52"/>
                <p:cNvSpPr/>
                <p:nvPr/>
              </p:nvSpPr>
              <p:spPr>
                <a:xfrm>
                  <a:off x="4774999" y="110309"/>
                  <a:ext cx="1188834" cy="1188834"/>
                </a:xfrm>
                <a:custGeom>
                  <a:rect b="b" l="l" r="r" t="t"/>
                  <a:pathLst>
                    <a:path extrusionOk="0" h="2181347" w="2181347">
                      <a:moveTo>
                        <a:pt x="0" y="0"/>
                      </a:moveTo>
                      <a:lnTo>
                        <a:pt x="2181348" y="0"/>
                      </a:lnTo>
                      <a:lnTo>
                        <a:pt x="2181348" y="2181348"/>
                      </a:lnTo>
                      <a:lnTo>
                        <a:pt x="0" y="2181348"/>
                      </a:lnTo>
                      <a:close/>
                    </a:path>
                  </a:pathLst>
                </a:custGeom>
                <a:noFill/>
                <a:ln cap="flat" cmpd="sng" w="9525">
                  <a:solidFill>
                    <a:schemeClr val="accent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60" name="Google Shape;560;p52"/>
                <p:cNvSpPr/>
                <p:nvPr/>
              </p:nvSpPr>
              <p:spPr>
                <a:xfrm>
                  <a:off x="4774999" y="110309"/>
                  <a:ext cx="1188834" cy="1188834"/>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chemeClr val="accent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561" name="Google Shape;561;p52"/>
            <p:cNvGrpSpPr/>
            <p:nvPr/>
          </p:nvGrpSpPr>
          <p:grpSpPr>
            <a:xfrm>
              <a:off x="843232" y="1770906"/>
              <a:ext cx="722915" cy="722915"/>
              <a:chOff x="843235" y="1811127"/>
              <a:chExt cx="722915" cy="722915"/>
            </a:xfrm>
          </p:grpSpPr>
          <p:sp>
            <p:nvSpPr>
              <p:cNvPr id="562" name="Google Shape;562;p52"/>
              <p:cNvSpPr/>
              <p:nvPr/>
            </p:nvSpPr>
            <p:spPr>
              <a:xfrm>
                <a:off x="843235" y="1811127"/>
                <a:ext cx="722915" cy="722915"/>
              </a:xfrm>
              <a:custGeom>
                <a:rect b="b" l="l" r="r" t="t"/>
                <a:pathLst>
                  <a:path extrusionOk="0" h="1326449" w="1326449">
                    <a:moveTo>
                      <a:pt x="0" y="0"/>
                    </a:moveTo>
                    <a:lnTo>
                      <a:pt x="1326449" y="0"/>
                    </a:lnTo>
                    <a:lnTo>
                      <a:pt x="1326449" y="1326449"/>
                    </a:lnTo>
                    <a:lnTo>
                      <a:pt x="0" y="1326449"/>
                    </a:ln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63" name="Google Shape;563;p52"/>
              <p:cNvSpPr/>
              <p:nvPr/>
            </p:nvSpPr>
            <p:spPr>
              <a:xfrm>
                <a:off x="843235" y="2053295"/>
                <a:ext cx="361405" cy="118418"/>
              </a:xfrm>
              <a:custGeom>
                <a:rect b="b" l="l" r="r" t="t"/>
                <a:pathLst>
                  <a:path extrusionOk="0" h="217281" w="663129">
                    <a:moveTo>
                      <a:pt x="0" y="217281"/>
                    </a:moveTo>
                    <a:lnTo>
                      <a:pt x="216143" y="217281"/>
                    </a:lnTo>
                    <a:cubicBezTo>
                      <a:pt x="234258" y="217281"/>
                      <a:pt x="252942" y="205521"/>
                      <a:pt x="252942" y="183992"/>
                    </a:cubicBezTo>
                    <a:cubicBezTo>
                      <a:pt x="252942" y="144728"/>
                      <a:pt x="232456" y="133442"/>
                      <a:pt x="232456" y="94272"/>
                    </a:cubicBezTo>
                    <a:cubicBezTo>
                      <a:pt x="232456" y="42204"/>
                      <a:pt x="274660" y="0"/>
                      <a:pt x="326728" y="0"/>
                    </a:cubicBezTo>
                    <a:cubicBezTo>
                      <a:pt x="378796" y="0"/>
                      <a:pt x="421000" y="42204"/>
                      <a:pt x="421000" y="94272"/>
                    </a:cubicBezTo>
                    <a:cubicBezTo>
                      <a:pt x="421000" y="133536"/>
                      <a:pt x="400514" y="144823"/>
                      <a:pt x="400514" y="183992"/>
                    </a:cubicBezTo>
                    <a:cubicBezTo>
                      <a:pt x="400514" y="205521"/>
                      <a:pt x="419198" y="217281"/>
                      <a:pt x="437313" y="217281"/>
                    </a:cubicBezTo>
                    <a:lnTo>
                      <a:pt x="663130" y="217281"/>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64" name="Google Shape;564;p52"/>
              <p:cNvSpPr/>
              <p:nvPr/>
            </p:nvSpPr>
            <p:spPr>
              <a:xfrm>
                <a:off x="1204626" y="1811127"/>
                <a:ext cx="118418" cy="361405"/>
              </a:xfrm>
              <a:custGeom>
                <a:rect b="b" l="l" r="r" t="t"/>
                <a:pathLst>
                  <a:path extrusionOk="0" h="663129" w="217281">
                    <a:moveTo>
                      <a:pt x="0" y="0"/>
                    </a:moveTo>
                    <a:lnTo>
                      <a:pt x="0" y="216143"/>
                    </a:lnTo>
                    <a:cubicBezTo>
                      <a:pt x="0" y="234258"/>
                      <a:pt x="11760" y="252942"/>
                      <a:pt x="33289" y="252942"/>
                    </a:cubicBezTo>
                    <a:cubicBezTo>
                      <a:pt x="72554" y="252942"/>
                      <a:pt x="83840" y="232456"/>
                      <a:pt x="123009" y="232456"/>
                    </a:cubicBezTo>
                    <a:cubicBezTo>
                      <a:pt x="175077" y="232456"/>
                      <a:pt x="217281" y="274660"/>
                      <a:pt x="217281" y="326728"/>
                    </a:cubicBezTo>
                    <a:cubicBezTo>
                      <a:pt x="217281" y="378796"/>
                      <a:pt x="175077" y="421000"/>
                      <a:pt x="123009" y="421000"/>
                    </a:cubicBezTo>
                    <a:cubicBezTo>
                      <a:pt x="83745" y="421000"/>
                      <a:pt x="72459" y="400514"/>
                      <a:pt x="33289" y="400514"/>
                    </a:cubicBezTo>
                    <a:cubicBezTo>
                      <a:pt x="11760" y="400514"/>
                      <a:pt x="0" y="419198"/>
                      <a:pt x="0" y="437313"/>
                    </a:cubicBezTo>
                    <a:lnTo>
                      <a:pt x="0" y="663130"/>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65" name="Google Shape;565;p52"/>
              <p:cNvSpPr/>
              <p:nvPr/>
            </p:nvSpPr>
            <p:spPr>
              <a:xfrm>
                <a:off x="1204678" y="2171692"/>
                <a:ext cx="361405" cy="118418"/>
              </a:xfrm>
              <a:custGeom>
                <a:rect b="b" l="l" r="r" t="t"/>
                <a:pathLst>
                  <a:path extrusionOk="0" h="217281" w="663129">
                    <a:moveTo>
                      <a:pt x="663130" y="0"/>
                    </a:moveTo>
                    <a:lnTo>
                      <a:pt x="446987" y="0"/>
                    </a:lnTo>
                    <a:cubicBezTo>
                      <a:pt x="428872" y="0"/>
                      <a:pt x="410188" y="11760"/>
                      <a:pt x="410188" y="33289"/>
                    </a:cubicBezTo>
                    <a:cubicBezTo>
                      <a:pt x="410188" y="72554"/>
                      <a:pt x="430674" y="83840"/>
                      <a:pt x="430674" y="123009"/>
                    </a:cubicBezTo>
                    <a:cubicBezTo>
                      <a:pt x="430674" y="175077"/>
                      <a:pt x="388470" y="217281"/>
                      <a:pt x="336402" y="217281"/>
                    </a:cubicBezTo>
                    <a:cubicBezTo>
                      <a:pt x="284334" y="217281"/>
                      <a:pt x="242130" y="175077"/>
                      <a:pt x="242130" y="123009"/>
                    </a:cubicBezTo>
                    <a:cubicBezTo>
                      <a:pt x="242130" y="83745"/>
                      <a:pt x="262615" y="72459"/>
                      <a:pt x="262615" y="33289"/>
                    </a:cubicBezTo>
                    <a:cubicBezTo>
                      <a:pt x="262615" y="11760"/>
                      <a:pt x="243932" y="0"/>
                      <a:pt x="225817" y="0"/>
                    </a:cubicBezTo>
                    <a:lnTo>
                      <a:pt x="0" y="0"/>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66" name="Google Shape;566;p52"/>
              <p:cNvSpPr/>
              <p:nvPr/>
            </p:nvSpPr>
            <p:spPr>
              <a:xfrm>
                <a:off x="1086229" y="2171743"/>
                <a:ext cx="118418" cy="361405"/>
              </a:xfrm>
              <a:custGeom>
                <a:rect b="b" l="l" r="r" t="t"/>
                <a:pathLst>
                  <a:path extrusionOk="0" h="663129" w="217281">
                    <a:moveTo>
                      <a:pt x="217281" y="663130"/>
                    </a:moveTo>
                    <a:lnTo>
                      <a:pt x="217281" y="446987"/>
                    </a:lnTo>
                    <a:cubicBezTo>
                      <a:pt x="217281" y="428872"/>
                      <a:pt x="205521" y="410188"/>
                      <a:pt x="183992" y="410188"/>
                    </a:cubicBezTo>
                    <a:cubicBezTo>
                      <a:pt x="144728" y="410188"/>
                      <a:pt x="133442" y="430674"/>
                      <a:pt x="94272" y="430674"/>
                    </a:cubicBezTo>
                    <a:cubicBezTo>
                      <a:pt x="42204" y="430674"/>
                      <a:pt x="0" y="388470"/>
                      <a:pt x="0" y="336402"/>
                    </a:cubicBezTo>
                    <a:cubicBezTo>
                      <a:pt x="0" y="284334"/>
                      <a:pt x="42204" y="242130"/>
                      <a:pt x="94272" y="242130"/>
                    </a:cubicBezTo>
                    <a:cubicBezTo>
                      <a:pt x="133536" y="242130"/>
                      <a:pt x="144822" y="262615"/>
                      <a:pt x="183992" y="262615"/>
                    </a:cubicBezTo>
                    <a:cubicBezTo>
                      <a:pt x="205521" y="262615"/>
                      <a:pt x="217281" y="243932"/>
                      <a:pt x="217281" y="225817"/>
                    </a:cubicBezTo>
                    <a:lnTo>
                      <a:pt x="217281" y="0"/>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567" name="Google Shape;567;p52"/>
          <p:cNvGrpSpPr/>
          <p:nvPr/>
        </p:nvGrpSpPr>
        <p:grpSpPr>
          <a:xfrm>
            <a:off x="3977583" y="1537946"/>
            <a:ext cx="1188834" cy="1188834"/>
            <a:chOff x="7314822" y="1537946"/>
            <a:chExt cx="1188834" cy="1188834"/>
          </a:xfrm>
        </p:grpSpPr>
        <p:grpSp>
          <p:nvGrpSpPr>
            <p:cNvPr id="568" name="Google Shape;568;p52"/>
            <p:cNvGrpSpPr/>
            <p:nvPr/>
          </p:nvGrpSpPr>
          <p:grpSpPr>
            <a:xfrm>
              <a:off x="7314822" y="1537946"/>
              <a:ext cx="1188834" cy="1188834"/>
              <a:chOff x="5110210" y="110309"/>
              <a:chExt cx="1188834" cy="1188834"/>
            </a:xfrm>
          </p:grpSpPr>
          <p:sp>
            <p:nvSpPr>
              <p:cNvPr id="569" name="Google Shape;569;p52"/>
              <p:cNvSpPr/>
              <p:nvPr/>
            </p:nvSpPr>
            <p:spPr>
              <a:xfrm>
                <a:off x="5161997" y="161997"/>
                <a:ext cx="1085457" cy="1085457"/>
              </a:xfrm>
              <a:custGeom>
                <a:rect b="b" l="l" r="r" t="t"/>
                <a:pathLst>
                  <a:path extrusionOk="0" h="1991665" w="1991665">
                    <a:moveTo>
                      <a:pt x="0" y="0"/>
                    </a:moveTo>
                    <a:lnTo>
                      <a:pt x="1991665" y="0"/>
                    </a:lnTo>
                    <a:lnTo>
                      <a:pt x="1991665" y="1991665"/>
                    </a:lnTo>
                    <a:lnTo>
                      <a:pt x="0" y="1991665"/>
                    </a:lnTo>
                    <a:close/>
                  </a:path>
                </a:pathLst>
              </a:custGeom>
              <a:solidFill>
                <a:srgbClr val="021C23">
                  <a:alpha val="71070"/>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570" name="Google Shape;570;p52"/>
              <p:cNvGrpSpPr/>
              <p:nvPr/>
            </p:nvGrpSpPr>
            <p:grpSpPr>
              <a:xfrm>
                <a:off x="5110210" y="110309"/>
                <a:ext cx="1188834" cy="1188834"/>
                <a:chOff x="4774999" y="110309"/>
                <a:chExt cx="1188834" cy="1188834"/>
              </a:xfrm>
            </p:grpSpPr>
            <p:sp>
              <p:nvSpPr>
                <p:cNvPr id="571" name="Google Shape;571;p52"/>
                <p:cNvSpPr/>
                <p:nvPr/>
              </p:nvSpPr>
              <p:spPr>
                <a:xfrm>
                  <a:off x="4774999" y="110309"/>
                  <a:ext cx="1188834" cy="1188834"/>
                </a:xfrm>
                <a:custGeom>
                  <a:rect b="b" l="l" r="r" t="t"/>
                  <a:pathLst>
                    <a:path extrusionOk="0" h="2181347" w="2181347">
                      <a:moveTo>
                        <a:pt x="0" y="0"/>
                      </a:moveTo>
                      <a:lnTo>
                        <a:pt x="2181348" y="0"/>
                      </a:lnTo>
                      <a:lnTo>
                        <a:pt x="2181348" y="2181348"/>
                      </a:lnTo>
                      <a:lnTo>
                        <a:pt x="0" y="2181348"/>
                      </a:lnTo>
                      <a:close/>
                    </a:path>
                  </a:pathLst>
                </a:custGeom>
                <a:noFill/>
                <a:ln cap="flat" cmpd="sng" w="9525">
                  <a:solidFill>
                    <a:schemeClr val="accent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72" name="Google Shape;572;p52"/>
                <p:cNvSpPr/>
                <p:nvPr/>
              </p:nvSpPr>
              <p:spPr>
                <a:xfrm>
                  <a:off x="4774999" y="110309"/>
                  <a:ext cx="1188834" cy="1188834"/>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chemeClr val="accent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573" name="Google Shape;573;p52"/>
            <p:cNvGrpSpPr/>
            <p:nvPr/>
          </p:nvGrpSpPr>
          <p:grpSpPr>
            <a:xfrm>
              <a:off x="7564437" y="1694152"/>
              <a:ext cx="689731" cy="876584"/>
              <a:chOff x="7592298" y="1750409"/>
              <a:chExt cx="689731" cy="876584"/>
            </a:xfrm>
          </p:grpSpPr>
          <p:sp>
            <p:nvSpPr>
              <p:cNvPr id="574" name="Google Shape;574;p52"/>
              <p:cNvSpPr/>
              <p:nvPr/>
            </p:nvSpPr>
            <p:spPr>
              <a:xfrm>
                <a:off x="7639739" y="1809370"/>
                <a:ext cx="594779" cy="758631"/>
              </a:xfrm>
              <a:custGeom>
                <a:rect b="b" l="l" r="r" t="t"/>
                <a:pathLst>
                  <a:path extrusionOk="0" h="1391984" w="1091337">
                    <a:moveTo>
                      <a:pt x="1091338" y="218419"/>
                    </a:moveTo>
                    <a:lnTo>
                      <a:pt x="1091338" y="655353"/>
                    </a:lnTo>
                    <a:cubicBezTo>
                      <a:pt x="1091338" y="981796"/>
                      <a:pt x="921762" y="1109263"/>
                      <a:pt x="550174" y="1388665"/>
                    </a:cubicBezTo>
                    <a:lnTo>
                      <a:pt x="545716" y="1391984"/>
                    </a:lnTo>
                    <a:lnTo>
                      <a:pt x="541259" y="1388665"/>
                    </a:lnTo>
                    <a:cubicBezTo>
                      <a:pt x="169671" y="1109263"/>
                      <a:pt x="0" y="981796"/>
                      <a:pt x="0" y="655353"/>
                    </a:cubicBezTo>
                    <a:lnTo>
                      <a:pt x="0" y="218419"/>
                    </a:lnTo>
                    <a:cubicBezTo>
                      <a:pt x="125096" y="194993"/>
                      <a:pt x="343610" y="137046"/>
                      <a:pt x="545621" y="0"/>
                    </a:cubicBezTo>
                    <a:cubicBezTo>
                      <a:pt x="747728" y="137140"/>
                      <a:pt x="966147" y="194993"/>
                      <a:pt x="1091243" y="218419"/>
                    </a:cubicBez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75" name="Google Shape;575;p52"/>
              <p:cNvSpPr/>
              <p:nvPr/>
            </p:nvSpPr>
            <p:spPr>
              <a:xfrm>
                <a:off x="7592298" y="1750409"/>
                <a:ext cx="689731" cy="876584"/>
              </a:xfrm>
              <a:custGeom>
                <a:rect b="b" l="l" r="r" t="t"/>
                <a:pathLst>
                  <a:path extrusionOk="0" h="1608411" w="1265561">
                    <a:moveTo>
                      <a:pt x="1265561" y="762713"/>
                    </a:moveTo>
                    <a:cubicBezTo>
                      <a:pt x="1265561" y="1132594"/>
                      <a:pt x="1073033" y="1277321"/>
                      <a:pt x="689590" y="1565639"/>
                    </a:cubicBezTo>
                    <a:cubicBezTo>
                      <a:pt x="671096" y="1579580"/>
                      <a:pt x="652128" y="1593806"/>
                      <a:pt x="632781" y="1608412"/>
                    </a:cubicBezTo>
                    <a:cubicBezTo>
                      <a:pt x="613433" y="1593806"/>
                      <a:pt x="594465" y="1579580"/>
                      <a:pt x="575971" y="1565639"/>
                    </a:cubicBezTo>
                    <a:cubicBezTo>
                      <a:pt x="192433" y="1277321"/>
                      <a:pt x="0" y="1132594"/>
                      <a:pt x="0" y="762713"/>
                    </a:cubicBezTo>
                    <a:lnTo>
                      <a:pt x="0" y="251424"/>
                    </a:lnTo>
                    <a:cubicBezTo>
                      <a:pt x="83745" y="241086"/>
                      <a:pt x="381072" y="192243"/>
                      <a:pt x="632781" y="0"/>
                    </a:cubicBezTo>
                    <a:cubicBezTo>
                      <a:pt x="884584" y="192243"/>
                      <a:pt x="1181816" y="241086"/>
                      <a:pt x="1265561" y="251424"/>
                    </a:cubicBezTo>
                    <a:lnTo>
                      <a:pt x="1265561" y="762713"/>
                    </a:ln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76" name="Google Shape;576;p52"/>
              <p:cNvSpPr/>
              <p:nvPr/>
            </p:nvSpPr>
            <p:spPr>
              <a:xfrm>
                <a:off x="7937100" y="2171692"/>
                <a:ext cx="5169" cy="5169"/>
              </a:xfrm>
              <a:custGeom>
                <a:rect b="b" l="l" r="r" t="t"/>
                <a:pathLst>
                  <a:path extrusionOk="0" h="9484" w="9484">
                    <a:moveTo>
                      <a:pt x="0" y="0"/>
                    </a:moveTo>
                    <a:lnTo>
                      <a:pt x="0" y="0"/>
                    </a:lnTo>
                    <a:lnTo>
                      <a:pt x="0" y="0"/>
                    </a:lnTo>
                    <a:lnTo>
                      <a:pt x="0" y="0"/>
                    </a:lnTo>
                    <a:close/>
                  </a:path>
                </a:pathLst>
              </a:custGeom>
              <a:solidFill>
                <a:srgbClr val="000000"/>
              </a:solidFill>
              <a:ln cap="flat" cmpd="sng" w="19050">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77" name="Google Shape;577;p52"/>
              <p:cNvSpPr/>
              <p:nvPr/>
            </p:nvSpPr>
            <p:spPr>
              <a:xfrm>
                <a:off x="7769608" y="2042546"/>
                <a:ext cx="335044" cy="261853"/>
              </a:xfrm>
              <a:custGeom>
                <a:rect b="b" l="l" r="r" t="t"/>
                <a:pathLst>
                  <a:path extrusionOk="0" h="480465" w="614760">
                    <a:moveTo>
                      <a:pt x="0" y="302638"/>
                    </a:moveTo>
                    <a:lnTo>
                      <a:pt x="189303" y="480466"/>
                    </a:lnTo>
                    <a:lnTo>
                      <a:pt x="614761" y="0"/>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578" name="Google Shape;578;p52"/>
          <p:cNvGrpSpPr/>
          <p:nvPr/>
        </p:nvGrpSpPr>
        <p:grpSpPr>
          <a:xfrm>
            <a:off x="5660283" y="1537946"/>
            <a:ext cx="1188834" cy="1188834"/>
            <a:chOff x="2272260" y="1537946"/>
            <a:chExt cx="1188834" cy="1188834"/>
          </a:xfrm>
        </p:grpSpPr>
        <p:grpSp>
          <p:nvGrpSpPr>
            <p:cNvPr id="579" name="Google Shape;579;p52"/>
            <p:cNvGrpSpPr/>
            <p:nvPr/>
          </p:nvGrpSpPr>
          <p:grpSpPr>
            <a:xfrm>
              <a:off x="2272260" y="1537946"/>
              <a:ext cx="1188834" cy="1188834"/>
              <a:chOff x="5110210" y="110309"/>
              <a:chExt cx="1188834" cy="1188834"/>
            </a:xfrm>
          </p:grpSpPr>
          <p:sp>
            <p:nvSpPr>
              <p:cNvPr id="580" name="Google Shape;580;p52"/>
              <p:cNvSpPr/>
              <p:nvPr/>
            </p:nvSpPr>
            <p:spPr>
              <a:xfrm>
                <a:off x="5161997" y="161997"/>
                <a:ext cx="1085457" cy="1085457"/>
              </a:xfrm>
              <a:custGeom>
                <a:rect b="b" l="l" r="r" t="t"/>
                <a:pathLst>
                  <a:path extrusionOk="0" h="1991665" w="1991665">
                    <a:moveTo>
                      <a:pt x="0" y="0"/>
                    </a:moveTo>
                    <a:lnTo>
                      <a:pt x="1991665" y="0"/>
                    </a:lnTo>
                    <a:lnTo>
                      <a:pt x="1991665" y="1991665"/>
                    </a:lnTo>
                    <a:lnTo>
                      <a:pt x="0" y="1991665"/>
                    </a:lnTo>
                    <a:close/>
                  </a:path>
                </a:pathLst>
              </a:custGeom>
              <a:solidFill>
                <a:srgbClr val="021C23">
                  <a:alpha val="71070"/>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581" name="Google Shape;581;p52"/>
              <p:cNvGrpSpPr/>
              <p:nvPr/>
            </p:nvGrpSpPr>
            <p:grpSpPr>
              <a:xfrm>
                <a:off x="5110210" y="110309"/>
                <a:ext cx="1188834" cy="1188834"/>
                <a:chOff x="4774999" y="110309"/>
                <a:chExt cx="1188834" cy="1188834"/>
              </a:xfrm>
            </p:grpSpPr>
            <p:sp>
              <p:nvSpPr>
                <p:cNvPr id="582" name="Google Shape;582;p52"/>
                <p:cNvSpPr/>
                <p:nvPr/>
              </p:nvSpPr>
              <p:spPr>
                <a:xfrm>
                  <a:off x="4774999" y="110309"/>
                  <a:ext cx="1188834" cy="1188834"/>
                </a:xfrm>
                <a:custGeom>
                  <a:rect b="b" l="l" r="r" t="t"/>
                  <a:pathLst>
                    <a:path extrusionOk="0" h="2181347" w="2181347">
                      <a:moveTo>
                        <a:pt x="0" y="0"/>
                      </a:moveTo>
                      <a:lnTo>
                        <a:pt x="2181348" y="0"/>
                      </a:lnTo>
                      <a:lnTo>
                        <a:pt x="2181348" y="2181348"/>
                      </a:lnTo>
                      <a:lnTo>
                        <a:pt x="0" y="2181348"/>
                      </a:lnTo>
                      <a:close/>
                    </a:path>
                  </a:pathLst>
                </a:custGeom>
                <a:noFill/>
                <a:ln cap="flat" cmpd="sng" w="9525">
                  <a:solidFill>
                    <a:schemeClr val="accent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83" name="Google Shape;583;p52"/>
                <p:cNvSpPr/>
                <p:nvPr/>
              </p:nvSpPr>
              <p:spPr>
                <a:xfrm>
                  <a:off x="4774999" y="110309"/>
                  <a:ext cx="1188834" cy="1188834"/>
                </a:xfrm>
                <a:custGeom>
                  <a:rect b="b" l="l" r="r" t="t"/>
                  <a:pathLst>
                    <a:path extrusionOk="0" h="2181347" w="2181347">
                      <a:moveTo>
                        <a:pt x="2181348" y="1090674"/>
                      </a:moveTo>
                      <a:cubicBezTo>
                        <a:pt x="2181348" y="1693036"/>
                        <a:pt x="1693036" y="2181348"/>
                        <a:pt x="1090674" y="2181348"/>
                      </a:cubicBezTo>
                      <a:cubicBezTo>
                        <a:pt x="488311" y="2181348"/>
                        <a:pt x="0" y="1693036"/>
                        <a:pt x="0" y="1090674"/>
                      </a:cubicBezTo>
                      <a:cubicBezTo>
                        <a:pt x="0" y="488311"/>
                        <a:pt x="488311" y="0"/>
                        <a:pt x="1090674" y="0"/>
                      </a:cubicBezTo>
                      <a:cubicBezTo>
                        <a:pt x="1693036" y="0"/>
                        <a:pt x="2181348" y="488311"/>
                        <a:pt x="2181348" y="1090674"/>
                      </a:cubicBezTo>
                      <a:close/>
                    </a:path>
                  </a:pathLst>
                </a:custGeom>
                <a:noFill/>
                <a:ln cap="flat" cmpd="sng" w="9525">
                  <a:solidFill>
                    <a:schemeClr val="accent2"/>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grpSp>
          <p:nvGrpSpPr>
            <p:cNvPr id="584" name="Google Shape;584;p52"/>
            <p:cNvGrpSpPr/>
            <p:nvPr/>
          </p:nvGrpSpPr>
          <p:grpSpPr>
            <a:xfrm>
              <a:off x="2548736" y="1708131"/>
              <a:ext cx="712225" cy="855402"/>
              <a:chOff x="2548736" y="1708131"/>
              <a:chExt cx="712225" cy="855402"/>
            </a:xfrm>
          </p:grpSpPr>
          <p:sp>
            <p:nvSpPr>
              <p:cNvPr id="585" name="Google Shape;585;p52"/>
              <p:cNvSpPr/>
              <p:nvPr/>
            </p:nvSpPr>
            <p:spPr>
              <a:xfrm>
                <a:off x="2773022" y="1931384"/>
                <a:ext cx="487939" cy="632149"/>
              </a:xfrm>
              <a:custGeom>
                <a:rect b="b" l="l" r="r" t="t"/>
                <a:pathLst>
                  <a:path extrusionOk="0" h="1159907" w="895300">
                    <a:moveTo>
                      <a:pt x="654404" y="1042305"/>
                    </a:moveTo>
                    <a:lnTo>
                      <a:pt x="403075" y="1159908"/>
                    </a:lnTo>
                    <a:lnTo>
                      <a:pt x="275040" y="885817"/>
                    </a:lnTo>
                    <a:lnTo>
                      <a:pt x="0" y="1136198"/>
                    </a:lnTo>
                    <a:lnTo>
                      <a:pt x="15175" y="0"/>
                    </a:lnTo>
                    <a:lnTo>
                      <a:pt x="895301" y="718896"/>
                    </a:lnTo>
                    <a:lnTo>
                      <a:pt x="526369" y="768214"/>
                    </a:lnTo>
                    <a:lnTo>
                      <a:pt x="654404" y="1042305"/>
                    </a:lnTo>
                    <a:close/>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86" name="Google Shape;586;p52"/>
              <p:cNvSpPr/>
              <p:nvPr/>
            </p:nvSpPr>
            <p:spPr>
              <a:xfrm>
                <a:off x="2685685" y="1726219"/>
                <a:ext cx="37733" cy="81151"/>
              </a:xfrm>
              <a:custGeom>
                <a:rect b="b" l="l" r="r" t="t"/>
                <a:pathLst>
                  <a:path extrusionOk="0" h="148900" w="69234">
                    <a:moveTo>
                      <a:pt x="0" y="0"/>
                    </a:moveTo>
                    <a:lnTo>
                      <a:pt x="69234" y="148901"/>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87" name="Google Shape;587;p52"/>
              <p:cNvSpPr/>
              <p:nvPr/>
            </p:nvSpPr>
            <p:spPr>
              <a:xfrm>
                <a:off x="2815399" y="1708131"/>
                <a:ext cx="17057" cy="87870"/>
              </a:xfrm>
              <a:custGeom>
                <a:rect b="b" l="l" r="r" t="t"/>
                <a:pathLst>
                  <a:path extrusionOk="0" h="161230" w="31297">
                    <a:moveTo>
                      <a:pt x="31298" y="0"/>
                    </a:moveTo>
                    <a:lnTo>
                      <a:pt x="0" y="161230"/>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88" name="Google Shape;588;p52"/>
              <p:cNvSpPr/>
              <p:nvPr/>
            </p:nvSpPr>
            <p:spPr>
              <a:xfrm>
                <a:off x="2577159" y="1826993"/>
                <a:ext cx="78049" cy="43418"/>
              </a:xfrm>
              <a:custGeom>
                <a:rect b="b" l="l" r="r" t="t"/>
                <a:pathLst>
                  <a:path extrusionOk="0" h="79666" w="143210">
                    <a:moveTo>
                      <a:pt x="0" y="0"/>
                    </a:moveTo>
                    <a:lnTo>
                      <a:pt x="143210" y="79667"/>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89" name="Google Shape;589;p52"/>
              <p:cNvSpPr/>
              <p:nvPr/>
            </p:nvSpPr>
            <p:spPr>
              <a:xfrm>
                <a:off x="2897052" y="1779965"/>
                <a:ext cx="65127" cy="60992"/>
              </a:xfrm>
              <a:custGeom>
                <a:rect b="b" l="l" r="r" t="t"/>
                <a:pathLst>
                  <a:path extrusionOk="0" h="111912" w="119499">
                    <a:moveTo>
                      <a:pt x="119500" y="0"/>
                    </a:moveTo>
                    <a:lnTo>
                      <a:pt x="0" y="111913"/>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590" name="Google Shape;590;p52"/>
              <p:cNvSpPr/>
              <p:nvPr/>
            </p:nvSpPr>
            <p:spPr>
              <a:xfrm>
                <a:off x="2548736" y="1961875"/>
                <a:ext cx="88904" cy="10854"/>
              </a:xfrm>
              <a:custGeom>
                <a:rect b="b" l="l" r="r" t="t"/>
                <a:pathLst>
                  <a:path extrusionOk="0" h="19916" w="163126">
                    <a:moveTo>
                      <a:pt x="163127" y="0"/>
                    </a:moveTo>
                    <a:lnTo>
                      <a:pt x="0" y="19917"/>
                    </a:lnTo>
                  </a:path>
                </a:pathLst>
              </a:custGeom>
              <a:noFill/>
              <a:ln cap="flat" cmpd="sng" w="19050">
                <a:solidFill>
                  <a:schemeClr val="lt1"/>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grpSp>
      <p:sp>
        <p:nvSpPr>
          <p:cNvPr id="591" name="Google Shape;591;p52"/>
          <p:cNvSpPr txBox="1"/>
          <p:nvPr>
            <p:ph idx="1" type="body"/>
          </p:nvPr>
        </p:nvSpPr>
        <p:spPr>
          <a:xfrm>
            <a:off x="5760450" y="3050350"/>
            <a:ext cx="988500" cy="4926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sz="1600">
                <a:solidFill>
                  <a:schemeClr val="lt1"/>
                </a:solidFill>
                <a:latin typeface="Roboto"/>
                <a:ea typeface="Roboto"/>
                <a:cs typeface="Roboto"/>
                <a:sym typeface="Roboto"/>
              </a:rPr>
              <a:t>Ease</a:t>
            </a:r>
            <a:br>
              <a:rPr lang="en" sz="1600">
                <a:solidFill>
                  <a:schemeClr val="lt1"/>
                </a:solidFill>
                <a:latin typeface="Roboto"/>
                <a:ea typeface="Roboto"/>
                <a:cs typeface="Roboto"/>
                <a:sym typeface="Roboto"/>
              </a:rPr>
            </a:br>
            <a:r>
              <a:rPr lang="en" sz="1600">
                <a:solidFill>
                  <a:schemeClr val="lt1"/>
                </a:solidFill>
                <a:latin typeface="Roboto"/>
                <a:ea typeface="Roboto"/>
                <a:cs typeface="Roboto"/>
                <a:sym typeface="Roboto"/>
              </a:rPr>
              <a:t>of Use</a:t>
            </a:r>
            <a:endParaRPr sz="1600">
              <a:solidFill>
                <a:schemeClr val="lt1"/>
              </a:solidFill>
              <a:latin typeface="Roboto"/>
              <a:ea typeface="Roboto"/>
              <a:cs typeface="Roboto"/>
              <a:sym typeface="Roboto"/>
            </a:endParaRPr>
          </a:p>
        </p:txBody>
      </p:sp>
      <p:sp>
        <p:nvSpPr>
          <p:cNvPr id="592" name="Google Shape;592;p52"/>
          <p:cNvSpPr/>
          <p:nvPr/>
        </p:nvSpPr>
        <p:spPr>
          <a:xfrm>
            <a:off x="6091625" y="704617"/>
            <a:ext cx="5169" cy="5169"/>
          </a:xfrm>
          <a:custGeom>
            <a:rect b="b" l="l" r="r" t="t"/>
            <a:pathLst>
              <a:path extrusionOk="0" h="9484" w="9484">
                <a:moveTo>
                  <a:pt x="0" y="0"/>
                </a:moveTo>
                <a:lnTo>
                  <a:pt x="0" y="0"/>
                </a:lnTo>
                <a:lnTo>
                  <a:pt x="0" y="0"/>
                </a:lnTo>
                <a:lnTo>
                  <a:pt x="0" y="0"/>
                </a:lnTo>
                <a:close/>
              </a:path>
            </a:pathLst>
          </a:custGeom>
          <a:solidFill>
            <a:srgbClr val="000000"/>
          </a:solidFill>
          <a:ln cap="flat" cmpd="sng" w="952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53"/>
          <p:cNvSpPr txBox="1"/>
          <p:nvPr>
            <p:ph idx="1" type="body"/>
          </p:nvPr>
        </p:nvSpPr>
        <p:spPr>
          <a:xfrm>
            <a:off x="3365790" y="2362675"/>
            <a:ext cx="10092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 sz="1500">
                <a:solidFill>
                  <a:srgbClr val="FF6529"/>
                </a:solidFill>
                <a:latin typeface="Roboto Medium"/>
                <a:ea typeface="Roboto Medium"/>
                <a:cs typeface="Roboto Medium"/>
                <a:sym typeface="Roboto Medium"/>
              </a:rPr>
              <a:t>App Builder</a:t>
            </a:r>
            <a:endParaRPr sz="1500">
              <a:latin typeface="Roboto Medium"/>
              <a:ea typeface="Roboto Medium"/>
              <a:cs typeface="Roboto Medium"/>
              <a:sym typeface="Roboto Medium"/>
            </a:endParaRPr>
          </a:p>
        </p:txBody>
      </p:sp>
      <p:sp>
        <p:nvSpPr>
          <p:cNvPr id="598" name="Google Shape;598;p53"/>
          <p:cNvSpPr txBox="1"/>
          <p:nvPr>
            <p:ph idx="1" type="body"/>
          </p:nvPr>
        </p:nvSpPr>
        <p:spPr>
          <a:xfrm>
            <a:off x="5098260" y="2362675"/>
            <a:ext cx="3495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 sz="1500">
                <a:solidFill>
                  <a:srgbClr val="FF6529"/>
                </a:solidFill>
                <a:latin typeface="Roboto Medium"/>
                <a:ea typeface="Roboto Medium"/>
                <a:cs typeface="Roboto Medium"/>
                <a:sym typeface="Roboto Medium"/>
              </a:rPr>
              <a:t>EDI</a:t>
            </a:r>
            <a:endParaRPr sz="1500">
              <a:latin typeface="Roboto Medium"/>
              <a:ea typeface="Roboto Medium"/>
              <a:cs typeface="Roboto Medium"/>
              <a:sym typeface="Roboto Medium"/>
            </a:endParaRPr>
          </a:p>
        </p:txBody>
      </p:sp>
      <p:sp>
        <p:nvSpPr>
          <p:cNvPr id="599" name="Google Shape;599;p53"/>
          <p:cNvSpPr txBox="1"/>
          <p:nvPr>
            <p:ph idx="1" type="body"/>
          </p:nvPr>
        </p:nvSpPr>
        <p:spPr>
          <a:xfrm>
            <a:off x="1885020" y="2362750"/>
            <a:ext cx="11655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 sz="1500">
                <a:solidFill>
                  <a:srgbClr val="FF6529"/>
                </a:solidFill>
                <a:latin typeface="Roboto Medium"/>
                <a:ea typeface="Roboto Medium"/>
                <a:cs typeface="Roboto Medium"/>
                <a:sym typeface="Roboto Medium"/>
              </a:rPr>
              <a:t>API Manager</a:t>
            </a:r>
            <a:endParaRPr sz="1500">
              <a:latin typeface="Roboto Medium"/>
              <a:ea typeface="Roboto Medium"/>
              <a:cs typeface="Roboto Medium"/>
              <a:sym typeface="Roboto Medium"/>
            </a:endParaRPr>
          </a:p>
        </p:txBody>
      </p:sp>
      <p:sp>
        <p:nvSpPr>
          <p:cNvPr id="600" name="Google Shape;600;p53"/>
          <p:cNvSpPr txBox="1"/>
          <p:nvPr>
            <p:ph idx="1" type="body"/>
          </p:nvPr>
        </p:nvSpPr>
        <p:spPr>
          <a:xfrm>
            <a:off x="7495500" y="2362750"/>
            <a:ext cx="1165500" cy="4155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 sz="1500">
                <a:solidFill>
                  <a:srgbClr val="FF6529"/>
                </a:solidFill>
                <a:latin typeface="Roboto Medium"/>
                <a:ea typeface="Roboto Medium"/>
                <a:cs typeface="Roboto Medium"/>
                <a:sym typeface="Roboto Medium"/>
              </a:rPr>
              <a:t>Management Console</a:t>
            </a:r>
            <a:endParaRPr sz="1500">
              <a:latin typeface="Roboto Medium"/>
              <a:ea typeface="Roboto Medium"/>
              <a:cs typeface="Roboto Medium"/>
              <a:sym typeface="Roboto Medium"/>
            </a:endParaRPr>
          </a:p>
        </p:txBody>
      </p:sp>
      <p:sp>
        <p:nvSpPr>
          <p:cNvPr id="601" name="Google Shape;601;p53"/>
          <p:cNvSpPr txBox="1"/>
          <p:nvPr>
            <p:ph idx="1" type="body"/>
          </p:nvPr>
        </p:nvSpPr>
        <p:spPr>
          <a:xfrm>
            <a:off x="6135480" y="2362675"/>
            <a:ext cx="10803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 sz="1500">
                <a:solidFill>
                  <a:srgbClr val="FF6529"/>
                </a:solidFill>
                <a:latin typeface="Roboto Medium"/>
                <a:ea typeface="Roboto Medium"/>
                <a:cs typeface="Roboto Medium"/>
                <a:sym typeface="Roboto Medium"/>
              </a:rPr>
              <a:t>Marketplace</a:t>
            </a:r>
            <a:endParaRPr sz="1500">
              <a:latin typeface="Roboto Medium"/>
              <a:ea typeface="Roboto Medium"/>
              <a:cs typeface="Roboto Medium"/>
              <a:sym typeface="Roboto Medium"/>
            </a:endParaRPr>
          </a:p>
        </p:txBody>
      </p:sp>
      <p:sp>
        <p:nvSpPr>
          <p:cNvPr id="602" name="Google Shape;602;p53"/>
          <p:cNvSpPr txBox="1"/>
          <p:nvPr>
            <p:ph idx="1" type="body"/>
          </p:nvPr>
        </p:nvSpPr>
        <p:spPr>
          <a:xfrm>
            <a:off x="1214900" y="925775"/>
            <a:ext cx="6714300" cy="2154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a:latin typeface="Roboto"/>
                <a:ea typeface="Roboto"/>
                <a:cs typeface="Roboto"/>
                <a:sym typeface="Roboto"/>
              </a:rPr>
              <a:t>AI-Infused </a:t>
            </a:r>
            <a:r>
              <a:rPr lang="en">
                <a:solidFill>
                  <a:srgbClr val="EBF1F3"/>
                </a:solidFill>
                <a:latin typeface="Roboto"/>
                <a:ea typeface="Roboto"/>
                <a:cs typeface="Roboto"/>
                <a:sym typeface="Roboto"/>
              </a:rPr>
              <a:t>Low-Code Integration, </a:t>
            </a:r>
            <a:r>
              <a:rPr lang="en">
                <a:latin typeface="Roboto"/>
                <a:ea typeface="Roboto"/>
                <a:cs typeface="Roboto"/>
                <a:sym typeface="Roboto"/>
              </a:rPr>
              <a:t>Orchestration, Automation &amp; App Development</a:t>
            </a:r>
            <a:r>
              <a:rPr lang="en">
                <a:solidFill>
                  <a:srgbClr val="EBF1F3"/>
                </a:solidFill>
                <a:latin typeface="Roboto"/>
                <a:ea typeface="Roboto"/>
                <a:cs typeface="Roboto"/>
                <a:sym typeface="Roboto"/>
              </a:rPr>
              <a:t> </a:t>
            </a:r>
            <a:endParaRPr sz="1000">
              <a:solidFill>
                <a:srgbClr val="EBF1F3"/>
              </a:solidFill>
              <a:latin typeface="Roboto"/>
              <a:ea typeface="Roboto"/>
              <a:cs typeface="Roboto"/>
              <a:sym typeface="Roboto"/>
            </a:endParaRPr>
          </a:p>
        </p:txBody>
      </p:sp>
      <p:sp>
        <p:nvSpPr>
          <p:cNvPr id="603" name="Google Shape;603;p53"/>
          <p:cNvSpPr txBox="1"/>
          <p:nvPr>
            <p:ph idx="1" type="body"/>
          </p:nvPr>
        </p:nvSpPr>
        <p:spPr>
          <a:xfrm>
            <a:off x="698850" y="2362675"/>
            <a:ext cx="732600" cy="2079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600"/>
              </a:spcAft>
              <a:buNone/>
            </a:pPr>
            <a:r>
              <a:rPr lang="en" sz="1500">
                <a:solidFill>
                  <a:srgbClr val="FF6529"/>
                </a:solidFill>
                <a:latin typeface="Roboto Medium"/>
                <a:ea typeface="Roboto Medium"/>
                <a:cs typeface="Roboto Medium"/>
                <a:sym typeface="Roboto Medium"/>
              </a:rPr>
              <a:t>iPaaS</a:t>
            </a:r>
            <a:endParaRPr sz="1500">
              <a:latin typeface="Roboto Medium"/>
              <a:ea typeface="Roboto Medium"/>
              <a:cs typeface="Roboto Medium"/>
              <a:sym typeface="Roboto Medium"/>
            </a:endParaRPr>
          </a:p>
        </p:txBody>
      </p:sp>
      <p:sp>
        <p:nvSpPr>
          <p:cNvPr id="604" name="Google Shape;604;p53"/>
          <p:cNvSpPr txBox="1"/>
          <p:nvPr>
            <p:ph idx="1" type="body"/>
          </p:nvPr>
        </p:nvSpPr>
        <p:spPr>
          <a:xfrm>
            <a:off x="455400" y="3444900"/>
            <a:ext cx="1219500" cy="594000"/>
          </a:xfrm>
          <a:prstGeom prst="rect">
            <a:avLst/>
          </a:prstGeom>
        </p:spPr>
        <p:txBody>
          <a:bodyPr anchorCtr="0" anchor="t" bIns="0" lIns="0" spcFirstLastPara="1" rIns="0" wrap="square" tIns="0">
            <a:noAutofit/>
          </a:bodyPr>
          <a:lstStyle/>
          <a:p>
            <a:pPr indent="0" lvl="0" marL="0" rtl="0" algn="ctr">
              <a:lnSpc>
                <a:spcPct val="100000"/>
              </a:lnSpc>
              <a:spcBef>
                <a:spcPts val="0"/>
              </a:spcBef>
              <a:spcAft>
                <a:spcPts val="600"/>
              </a:spcAft>
              <a:buNone/>
            </a:pPr>
            <a:r>
              <a:rPr lang="en" sz="1250"/>
              <a:t>Build, manage and maintain integrations</a:t>
            </a:r>
            <a:endParaRPr sz="1250"/>
          </a:p>
        </p:txBody>
      </p:sp>
      <p:sp>
        <p:nvSpPr>
          <p:cNvPr id="605" name="Google Shape;605;p53"/>
          <p:cNvSpPr txBox="1"/>
          <p:nvPr>
            <p:ph idx="1" type="body"/>
          </p:nvPr>
        </p:nvSpPr>
        <p:spPr>
          <a:xfrm>
            <a:off x="3260640" y="3444900"/>
            <a:ext cx="1219500" cy="7695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sz="1250"/>
              <a:t>Build, manage and maintain web and mobile applications</a:t>
            </a:r>
            <a:endParaRPr sz="1250"/>
          </a:p>
        </p:txBody>
      </p:sp>
      <p:sp>
        <p:nvSpPr>
          <p:cNvPr id="606" name="Google Shape;606;p53"/>
          <p:cNvSpPr txBox="1"/>
          <p:nvPr>
            <p:ph idx="1" type="body"/>
          </p:nvPr>
        </p:nvSpPr>
        <p:spPr>
          <a:xfrm>
            <a:off x="4632960" y="3444900"/>
            <a:ext cx="1280100" cy="7695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sz="1250"/>
              <a:t>Build, manage and monitor exchange of business documents</a:t>
            </a:r>
            <a:endParaRPr sz="1250"/>
          </a:p>
        </p:txBody>
      </p:sp>
      <p:sp>
        <p:nvSpPr>
          <p:cNvPr id="607" name="Google Shape;607;p53"/>
          <p:cNvSpPr txBox="1"/>
          <p:nvPr>
            <p:ph idx="1" type="body"/>
          </p:nvPr>
        </p:nvSpPr>
        <p:spPr>
          <a:xfrm>
            <a:off x="1827720" y="3444900"/>
            <a:ext cx="1280100" cy="5772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sz="1250"/>
              <a:t>Create, control and consume your APIs</a:t>
            </a:r>
            <a:endParaRPr sz="1250"/>
          </a:p>
        </p:txBody>
      </p:sp>
      <p:sp>
        <p:nvSpPr>
          <p:cNvPr id="608" name="Google Shape;608;p53"/>
          <p:cNvSpPr txBox="1"/>
          <p:nvPr>
            <p:ph idx="1" type="body"/>
          </p:nvPr>
        </p:nvSpPr>
        <p:spPr>
          <a:xfrm>
            <a:off x="7438200" y="3444900"/>
            <a:ext cx="1280100" cy="7695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sz="1250"/>
              <a:t>Manage, monitor and administer projects in one place</a:t>
            </a:r>
            <a:endParaRPr sz="1250"/>
          </a:p>
        </p:txBody>
      </p:sp>
      <p:sp>
        <p:nvSpPr>
          <p:cNvPr id="609" name="Google Shape;609;p53"/>
          <p:cNvSpPr txBox="1"/>
          <p:nvPr>
            <p:ph idx="1" type="body"/>
          </p:nvPr>
        </p:nvSpPr>
        <p:spPr>
          <a:xfrm>
            <a:off x="6035580" y="3444900"/>
            <a:ext cx="1280100" cy="577200"/>
          </a:xfrm>
          <a:prstGeom prst="rect">
            <a:avLst/>
          </a:prstGeom>
        </p:spPr>
        <p:txBody>
          <a:bodyPr anchorCtr="0" anchor="t" bIns="0" lIns="0" spcFirstLastPara="1" rIns="0" wrap="square" tIns="0">
            <a:spAutoFit/>
          </a:bodyPr>
          <a:lstStyle/>
          <a:p>
            <a:pPr indent="0" lvl="0" marL="0" rtl="0" algn="ctr">
              <a:lnSpc>
                <a:spcPct val="100000"/>
              </a:lnSpc>
              <a:spcBef>
                <a:spcPts val="0"/>
              </a:spcBef>
              <a:spcAft>
                <a:spcPts val="600"/>
              </a:spcAft>
              <a:buNone/>
            </a:pPr>
            <a:r>
              <a:rPr lang="en" sz="1250"/>
              <a:t>Get certified pre-built integrations</a:t>
            </a:r>
            <a:endParaRPr sz="1250"/>
          </a:p>
        </p:txBody>
      </p:sp>
      <p:sp>
        <p:nvSpPr>
          <p:cNvPr id="610" name="Google Shape;610;p53"/>
          <p:cNvSpPr/>
          <p:nvPr/>
        </p:nvSpPr>
        <p:spPr>
          <a:xfrm>
            <a:off x="4906766" y="1473594"/>
            <a:ext cx="732487" cy="732536"/>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11" name="Google Shape;611;p53"/>
          <p:cNvSpPr/>
          <p:nvPr/>
        </p:nvSpPr>
        <p:spPr>
          <a:xfrm>
            <a:off x="2137573" y="1473618"/>
            <a:ext cx="660395" cy="732487"/>
          </a:xfrm>
          <a:custGeom>
            <a:rect b="b" l="l" r="r" t="t"/>
            <a:pathLst>
              <a:path extrusionOk="0" h="1422305" w="1282320">
                <a:moveTo>
                  <a:pt x="1282225" y="415720"/>
                </a:moveTo>
                <a:lnTo>
                  <a:pt x="1282225" y="340617"/>
                </a:lnTo>
                <a:lnTo>
                  <a:pt x="1220750" y="311411"/>
                </a:lnTo>
                <a:lnTo>
                  <a:pt x="1088870" y="385281"/>
                </a:lnTo>
                <a:lnTo>
                  <a:pt x="698454" y="169740"/>
                </a:lnTo>
                <a:lnTo>
                  <a:pt x="698454" y="28638"/>
                </a:lnTo>
                <a:lnTo>
                  <a:pt x="638120" y="0"/>
                </a:lnTo>
                <a:lnTo>
                  <a:pt x="577215" y="28922"/>
                </a:lnTo>
                <a:lnTo>
                  <a:pt x="577215" y="174576"/>
                </a:lnTo>
                <a:lnTo>
                  <a:pt x="209983" y="392013"/>
                </a:lnTo>
                <a:lnTo>
                  <a:pt x="66700" y="309704"/>
                </a:lnTo>
                <a:lnTo>
                  <a:pt x="3611" y="339764"/>
                </a:lnTo>
                <a:lnTo>
                  <a:pt x="3611" y="412970"/>
                </a:lnTo>
                <a:lnTo>
                  <a:pt x="141572" y="492340"/>
                </a:lnTo>
                <a:lnTo>
                  <a:pt x="141572" y="934517"/>
                </a:lnTo>
                <a:lnTo>
                  <a:pt x="0" y="1010473"/>
                </a:lnTo>
                <a:lnTo>
                  <a:pt x="0" y="1083490"/>
                </a:lnTo>
                <a:lnTo>
                  <a:pt x="63565" y="1113739"/>
                </a:lnTo>
                <a:lnTo>
                  <a:pt x="188034" y="1046886"/>
                </a:lnTo>
                <a:lnTo>
                  <a:pt x="577405" y="1231893"/>
                </a:lnTo>
                <a:lnTo>
                  <a:pt x="577405" y="1393857"/>
                </a:lnTo>
                <a:lnTo>
                  <a:pt x="637169" y="1422305"/>
                </a:lnTo>
                <a:lnTo>
                  <a:pt x="698644" y="1393099"/>
                </a:lnTo>
                <a:lnTo>
                  <a:pt x="698644" y="1233031"/>
                </a:lnTo>
                <a:lnTo>
                  <a:pt x="1079178" y="1028964"/>
                </a:lnTo>
                <a:lnTo>
                  <a:pt x="1216950" y="1111558"/>
                </a:lnTo>
                <a:lnTo>
                  <a:pt x="1280705" y="1081309"/>
                </a:lnTo>
                <a:lnTo>
                  <a:pt x="1280705" y="1008766"/>
                </a:lnTo>
                <a:lnTo>
                  <a:pt x="1142743" y="925982"/>
                </a:lnTo>
                <a:lnTo>
                  <a:pt x="1142743" y="494142"/>
                </a:lnTo>
                <a:lnTo>
                  <a:pt x="1282320" y="415625"/>
                </a:lnTo>
                <a:close/>
                <a:moveTo>
                  <a:pt x="577310" y="744200"/>
                </a:moveTo>
                <a:lnTo>
                  <a:pt x="577310" y="1097998"/>
                </a:lnTo>
                <a:lnTo>
                  <a:pt x="262906" y="948646"/>
                </a:lnTo>
                <a:lnTo>
                  <a:pt x="262906" y="562132"/>
                </a:lnTo>
                <a:lnTo>
                  <a:pt x="579875" y="744200"/>
                </a:lnTo>
                <a:lnTo>
                  <a:pt x="577405" y="744200"/>
                </a:lnTo>
                <a:close/>
                <a:moveTo>
                  <a:pt x="330557" y="461332"/>
                </a:moveTo>
                <a:lnTo>
                  <a:pt x="642015" y="276894"/>
                </a:lnTo>
                <a:lnTo>
                  <a:pt x="964685" y="455073"/>
                </a:lnTo>
                <a:lnTo>
                  <a:pt x="638120" y="638184"/>
                </a:lnTo>
                <a:lnTo>
                  <a:pt x="330462" y="461332"/>
                </a:lnTo>
                <a:close/>
                <a:moveTo>
                  <a:pt x="698454" y="1095627"/>
                </a:moveTo>
                <a:lnTo>
                  <a:pt x="698454" y="744200"/>
                </a:lnTo>
                <a:lnTo>
                  <a:pt x="696554" y="744200"/>
                </a:lnTo>
                <a:lnTo>
                  <a:pt x="1021219" y="562132"/>
                </a:lnTo>
                <a:lnTo>
                  <a:pt x="1021219" y="922569"/>
                </a:lnTo>
                <a:lnTo>
                  <a:pt x="1021409" y="922569"/>
                </a:lnTo>
                <a:lnTo>
                  <a:pt x="698549" y="10956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12" name="Google Shape;612;p53"/>
          <p:cNvSpPr/>
          <p:nvPr/>
        </p:nvSpPr>
        <p:spPr>
          <a:xfrm>
            <a:off x="7756432" y="1518044"/>
            <a:ext cx="643636" cy="643636"/>
          </a:xfrm>
          <a:custGeom>
            <a:rect b="b" l="l" r="r" t="t"/>
            <a:pathLst>
              <a:path extrusionOk="0" h="1422400" w="1422400">
                <a:moveTo>
                  <a:pt x="711200" y="224644"/>
                </a:moveTo>
                <a:cubicBezTo>
                  <a:pt x="581193" y="224644"/>
                  <a:pt x="458961" y="275187"/>
                  <a:pt x="367074" y="367074"/>
                </a:cubicBezTo>
                <a:cubicBezTo>
                  <a:pt x="275187" y="458961"/>
                  <a:pt x="224644" y="581193"/>
                  <a:pt x="224644" y="711200"/>
                </a:cubicBezTo>
                <a:lnTo>
                  <a:pt x="224644" y="711864"/>
                </a:lnTo>
                <a:lnTo>
                  <a:pt x="349341" y="711864"/>
                </a:lnTo>
                <a:lnTo>
                  <a:pt x="349341" y="711200"/>
                </a:lnTo>
                <a:cubicBezTo>
                  <a:pt x="349341" y="614477"/>
                  <a:pt x="386893" y="523633"/>
                  <a:pt x="455452" y="455168"/>
                </a:cubicBezTo>
                <a:cubicBezTo>
                  <a:pt x="523823" y="386798"/>
                  <a:pt x="614761" y="349057"/>
                  <a:pt x="711484" y="349057"/>
                </a:cubicBezTo>
                <a:cubicBezTo>
                  <a:pt x="808208" y="349057"/>
                  <a:pt x="899052" y="386608"/>
                  <a:pt x="967516" y="455168"/>
                </a:cubicBezTo>
                <a:cubicBezTo>
                  <a:pt x="1035887" y="523538"/>
                  <a:pt x="1073628" y="614477"/>
                  <a:pt x="1073628" y="711200"/>
                </a:cubicBezTo>
                <a:lnTo>
                  <a:pt x="1073628" y="711864"/>
                </a:lnTo>
                <a:lnTo>
                  <a:pt x="1198325" y="711864"/>
                </a:lnTo>
                <a:lnTo>
                  <a:pt x="1198325" y="711200"/>
                </a:lnTo>
                <a:cubicBezTo>
                  <a:pt x="1198325" y="581193"/>
                  <a:pt x="1147782" y="458961"/>
                  <a:pt x="1055895" y="367074"/>
                </a:cubicBezTo>
                <a:cubicBezTo>
                  <a:pt x="963629" y="275187"/>
                  <a:pt x="841397" y="224644"/>
                  <a:pt x="711390" y="224644"/>
                </a:cubicBezTo>
                <a:close/>
                <a:moveTo>
                  <a:pt x="522210" y="573227"/>
                </a:moveTo>
                <a:cubicBezTo>
                  <a:pt x="511211" y="718028"/>
                  <a:pt x="540038" y="867285"/>
                  <a:pt x="614287" y="1004120"/>
                </a:cubicBezTo>
                <a:cubicBezTo>
                  <a:pt x="647192" y="1064619"/>
                  <a:pt x="723053" y="1087093"/>
                  <a:pt x="783553" y="1054283"/>
                </a:cubicBezTo>
                <a:cubicBezTo>
                  <a:pt x="844242" y="1021188"/>
                  <a:pt x="866716" y="945422"/>
                  <a:pt x="833716" y="884922"/>
                </a:cubicBezTo>
                <a:cubicBezTo>
                  <a:pt x="759372" y="748277"/>
                  <a:pt x="649658" y="642735"/>
                  <a:pt x="522210" y="573227"/>
                </a:cubicBezTo>
                <a:close/>
                <a:moveTo>
                  <a:pt x="1366547" y="434401"/>
                </a:moveTo>
                <a:cubicBezTo>
                  <a:pt x="1330608" y="349626"/>
                  <a:pt x="1279401" y="273670"/>
                  <a:pt x="1214066" y="208334"/>
                </a:cubicBezTo>
                <a:cubicBezTo>
                  <a:pt x="1148730" y="142999"/>
                  <a:pt x="1072774" y="91792"/>
                  <a:pt x="987999" y="55853"/>
                </a:cubicBezTo>
                <a:cubicBezTo>
                  <a:pt x="900190" y="18776"/>
                  <a:pt x="807165" y="0"/>
                  <a:pt x="711200" y="0"/>
                </a:cubicBezTo>
                <a:cubicBezTo>
                  <a:pt x="615235" y="0"/>
                  <a:pt x="522021" y="18776"/>
                  <a:pt x="434401" y="55853"/>
                </a:cubicBezTo>
                <a:cubicBezTo>
                  <a:pt x="349816" y="91603"/>
                  <a:pt x="273670" y="142999"/>
                  <a:pt x="208334" y="208334"/>
                </a:cubicBezTo>
                <a:cubicBezTo>
                  <a:pt x="142999" y="273670"/>
                  <a:pt x="91792" y="349626"/>
                  <a:pt x="55853" y="434401"/>
                </a:cubicBezTo>
                <a:cubicBezTo>
                  <a:pt x="18776" y="522210"/>
                  <a:pt x="0" y="615235"/>
                  <a:pt x="0" y="711200"/>
                </a:cubicBezTo>
                <a:cubicBezTo>
                  <a:pt x="0" y="807165"/>
                  <a:pt x="18776" y="900379"/>
                  <a:pt x="55853" y="987999"/>
                </a:cubicBezTo>
                <a:cubicBezTo>
                  <a:pt x="91603" y="1072584"/>
                  <a:pt x="142999" y="1148730"/>
                  <a:pt x="208334" y="1214066"/>
                </a:cubicBezTo>
                <a:cubicBezTo>
                  <a:pt x="273670" y="1279401"/>
                  <a:pt x="349626" y="1330608"/>
                  <a:pt x="434401" y="1366547"/>
                </a:cubicBezTo>
                <a:cubicBezTo>
                  <a:pt x="522210" y="1403624"/>
                  <a:pt x="615235" y="1422400"/>
                  <a:pt x="711200" y="1422400"/>
                </a:cubicBezTo>
                <a:cubicBezTo>
                  <a:pt x="807165" y="1422400"/>
                  <a:pt x="900379" y="1403624"/>
                  <a:pt x="987999" y="1366547"/>
                </a:cubicBezTo>
                <a:cubicBezTo>
                  <a:pt x="1072584" y="1330797"/>
                  <a:pt x="1148730" y="1279401"/>
                  <a:pt x="1214066" y="1214066"/>
                </a:cubicBezTo>
                <a:cubicBezTo>
                  <a:pt x="1279401" y="1148730"/>
                  <a:pt x="1330608" y="1072774"/>
                  <a:pt x="1366547" y="987999"/>
                </a:cubicBezTo>
                <a:cubicBezTo>
                  <a:pt x="1403624" y="900190"/>
                  <a:pt x="1422400" y="807165"/>
                  <a:pt x="1422400" y="711200"/>
                </a:cubicBezTo>
                <a:cubicBezTo>
                  <a:pt x="1422400" y="615235"/>
                  <a:pt x="1403624" y="522021"/>
                  <a:pt x="1366547" y="434401"/>
                </a:cubicBezTo>
                <a:close/>
                <a:moveTo>
                  <a:pt x="1280255" y="854293"/>
                </a:moveTo>
                <a:lnTo>
                  <a:pt x="977189" y="854293"/>
                </a:lnTo>
                <a:cubicBezTo>
                  <a:pt x="982025" y="874871"/>
                  <a:pt x="984490" y="896017"/>
                  <a:pt x="984490" y="917827"/>
                </a:cubicBezTo>
                <a:cubicBezTo>
                  <a:pt x="984490" y="939637"/>
                  <a:pt x="982120" y="959267"/>
                  <a:pt x="977663" y="978991"/>
                </a:cubicBezTo>
                <a:lnTo>
                  <a:pt x="1233221" y="978991"/>
                </a:lnTo>
                <a:cubicBezTo>
                  <a:pt x="1205816" y="1032568"/>
                  <a:pt x="1169877" y="1082067"/>
                  <a:pt x="1125972" y="1125972"/>
                </a:cubicBezTo>
                <a:cubicBezTo>
                  <a:pt x="1015214" y="1236729"/>
                  <a:pt x="867948" y="1297703"/>
                  <a:pt x="711200" y="1297703"/>
                </a:cubicBezTo>
                <a:cubicBezTo>
                  <a:pt x="554452" y="1297703"/>
                  <a:pt x="407281" y="1236729"/>
                  <a:pt x="296428" y="1125972"/>
                </a:cubicBezTo>
                <a:cubicBezTo>
                  <a:pt x="252523" y="1082067"/>
                  <a:pt x="216584" y="1032568"/>
                  <a:pt x="188990" y="978991"/>
                </a:cubicBezTo>
                <a:lnTo>
                  <a:pt x="444547" y="978991"/>
                </a:lnTo>
                <a:cubicBezTo>
                  <a:pt x="440091" y="959172"/>
                  <a:pt x="437720" y="938594"/>
                  <a:pt x="437720" y="917827"/>
                </a:cubicBezTo>
                <a:cubicBezTo>
                  <a:pt x="437720" y="897060"/>
                  <a:pt x="440185" y="874966"/>
                  <a:pt x="445022" y="854293"/>
                </a:cubicBezTo>
                <a:lnTo>
                  <a:pt x="142145" y="854293"/>
                </a:lnTo>
                <a:cubicBezTo>
                  <a:pt x="130671" y="808113"/>
                  <a:pt x="124697" y="760036"/>
                  <a:pt x="124697" y="711200"/>
                </a:cubicBezTo>
                <a:cubicBezTo>
                  <a:pt x="124697" y="554641"/>
                  <a:pt x="185671" y="407281"/>
                  <a:pt x="296428" y="296428"/>
                </a:cubicBezTo>
                <a:cubicBezTo>
                  <a:pt x="407186" y="185671"/>
                  <a:pt x="554452" y="124697"/>
                  <a:pt x="711200" y="124697"/>
                </a:cubicBezTo>
                <a:cubicBezTo>
                  <a:pt x="867948" y="124697"/>
                  <a:pt x="1015120" y="185671"/>
                  <a:pt x="1125972" y="296428"/>
                </a:cubicBezTo>
                <a:cubicBezTo>
                  <a:pt x="1236729" y="407186"/>
                  <a:pt x="1297703" y="554452"/>
                  <a:pt x="1297703" y="711200"/>
                </a:cubicBezTo>
                <a:cubicBezTo>
                  <a:pt x="1297703" y="760036"/>
                  <a:pt x="1291919" y="807923"/>
                  <a:pt x="1280255" y="854293"/>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13" name="Google Shape;613;p53"/>
          <p:cNvSpPr/>
          <p:nvPr/>
        </p:nvSpPr>
        <p:spPr>
          <a:xfrm>
            <a:off x="665207" y="1440185"/>
            <a:ext cx="799886" cy="799353"/>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14" name="Google Shape;614;p53"/>
          <p:cNvSpPr/>
          <p:nvPr/>
        </p:nvSpPr>
        <p:spPr>
          <a:xfrm>
            <a:off x="6353812" y="1518044"/>
            <a:ext cx="643636" cy="643636"/>
          </a:xfrm>
          <a:custGeom>
            <a:rect b="b" l="l" r="r" t="t"/>
            <a:pathLst>
              <a:path extrusionOk="0" h="1422400" w="1422400">
                <a:moveTo>
                  <a:pt x="491961" y="1092593"/>
                </a:moveTo>
                <a:lnTo>
                  <a:pt x="621399" y="1092593"/>
                </a:lnTo>
                <a:lnTo>
                  <a:pt x="621399" y="930534"/>
                </a:lnTo>
                <a:lnTo>
                  <a:pt x="783458" y="930534"/>
                </a:lnTo>
                <a:lnTo>
                  <a:pt x="783458" y="801096"/>
                </a:lnTo>
                <a:lnTo>
                  <a:pt x="621399" y="801096"/>
                </a:lnTo>
                <a:lnTo>
                  <a:pt x="621399" y="639037"/>
                </a:lnTo>
                <a:lnTo>
                  <a:pt x="491961" y="639037"/>
                </a:lnTo>
                <a:lnTo>
                  <a:pt x="491961" y="801096"/>
                </a:lnTo>
                <a:lnTo>
                  <a:pt x="329902" y="801096"/>
                </a:lnTo>
                <a:lnTo>
                  <a:pt x="329902" y="930534"/>
                </a:lnTo>
                <a:lnTo>
                  <a:pt x="491961" y="930534"/>
                </a:lnTo>
                <a:lnTo>
                  <a:pt x="491961" y="1092593"/>
                </a:lnTo>
                <a:close/>
                <a:moveTo>
                  <a:pt x="309040" y="0"/>
                </a:moveTo>
                <a:lnTo>
                  <a:pt x="309040" y="309040"/>
                </a:lnTo>
                <a:lnTo>
                  <a:pt x="0" y="309040"/>
                </a:lnTo>
                <a:lnTo>
                  <a:pt x="0" y="1422400"/>
                </a:lnTo>
                <a:lnTo>
                  <a:pt x="1113360" y="1422400"/>
                </a:lnTo>
                <a:lnTo>
                  <a:pt x="1113360" y="1113360"/>
                </a:lnTo>
                <a:lnTo>
                  <a:pt x="1422400" y="1113360"/>
                </a:lnTo>
                <a:lnTo>
                  <a:pt x="1422400" y="0"/>
                </a:lnTo>
                <a:lnTo>
                  <a:pt x="309040" y="0"/>
                </a:lnTo>
                <a:close/>
                <a:moveTo>
                  <a:pt x="983732" y="1292962"/>
                </a:moveTo>
                <a:lnTo>
                  <a:pt x="129438" y="1292962"/>
                </a:lnTo>
                <a:lnTo>
                  <a:pt x="129438" y="438573"/>
                </a:lnTo>
                <a:lnTo>
                  <a:pt x="983637" y="438573"/>
                </a:lnTo>
                <a:lnTo>
                  <a:pt x="983637" y="1292962"/>
                </a:lnTo>
                <a:close/>
                <a:moveTo>
                  <a:pt x="1292772" y="983827"/>
                </a:moveTo>
                <a:lnTo>
                  <a:pt x="1113360" y="983827"/>
                </a:lnTo>
                <a:lnTo>
                  <a:pt x="1113360" y="309040"/>
                </a:lnTo>
                <a:lnTo>
                  <a:pt x="438573" y="309040"/>
                </a:lnTo>
                <a:lnTo>
                  <a:pt x="438573" y="129438"/>
                </a:lnTo>
                <a:lnTo>
                  <a:pt x="1292772" y="129438"/>
                </a:lnTo>
                <a:lnTo>
                  <a:pt x="1292772" y="9838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15" name="Google Shape;615;p53"/>
          <p:cNvSpPr/>
          <p:nvPr/>
        </p:nvSpPr>
        <p:spPr>
          <a:xfrm>
            <a:off x="3540073" y="1494930"/>
            <a:ext cx="660633" cy="689864"/>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16" name="Google Shape;616;p53"/>
          <p:cNvSpPr/>
          <p:nvPr/>
        </p:nvSpPr>
        <p:spPr>
          <a:xfrm>
            <a:off x="52493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17" name="Google Shape;617;p53"/>
          <p:cNvSpPr/>
          <p:nvPr/>
        </p:nvSpPr>
        <p:spPr>
          <a:xfrm>
            <a:off x="192755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18" name="Google Shape;618;p53"/>
          <p:cNvSpPr/>
          <p:nvPr/>
        </p:nvSpPr>
        <p:spPr>
          <a:xfrm>
            <a:off x="333017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19" name="Google Shape;619;p53"/>
          <p:cNvSpPr/>
          <p:nvPr/>
        </p:nvSpPr>
        <p:spPr>
          <a:xfrm>
            <a:off x="473279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20" name="Google Shape;620;p53"/>
          <p:cNvSpPr/>
          <p:nvPr/>
        </p:nvSpPr>
        <p:spPr>
          <a:xfrm>
            <a:off x="613541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21" name="Google Shape;621;p53"/>
          <p:cNvSpPr/>
          <p:nvPr/>
        </p:nvSpPr>
        <p:spPr>
          <a:xfrm>
            <a:off x="7538037" y="2971091"/>
            <a:ext cx="1080426" cy="312437"/>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622" name="Google Shape;622;p53"/>
          <p:cNvSpPr/>
          <p:nvPr/>
        </p:nvSpPr>
        <p:spPr>
          <a:xfrm>
            <a:off x="2837172" y="365699"/>
            <a:ext cx="3469655" cy="495422"/>
          </a:xfrm>
          <a:custGeom>
            <a:rect b="b" l="l" r="r" t="t"/>
            <a:pathLst>
              <a:path extrusionOk="0" h="981033" w="6870604">
                <a:moveTo>
                  <a:pt x="3398142" y="183427"/>
                </a:moveTo>
                <a:cubicBezTo>
                  <a:pt x="3364930" y="183427"/>
                  <a:pt x="3334764" y="191308"/>
                  <a:pt x="3307738" y="206973"/>
                </a:cubicBezTo>
                <a:cubicBezTo>
                  <a:pt x="3280712" y="222733"/>
                  <a:pt x="3258063" y="244570"/>
                  <a:pt x="3239697" y="272578"/>
                </a:cubicBezTo>
                <a:lnTo>
                  <a:pt x="3232941" y="193776"/>
                </a:lnTo>
                <a:lnTo>
                  <a:pt x="3068310" y="193776"/>
                </a:lnTo>
                <a:lnTo>
                  <a:pt x="3068310" y="754597"/>
                </a:lnTo>
                <a:lnTo>
                  <a:pt x="3243408" y="754597"/>
                </a:lnTo>
                <a:lnTo>
                  <a:pt x="3243408" y="351379"/>
                </a:lnTo>
                <a:cubicBezTo>
                  <a:pt x="3252449" y="341031"/>
                  <a:pt x="3263202" y="332866"/>
                  <a:pt x="3275858" y="326979"/>
                </a:cubicBezTo>
                <a:cubicBezTo>
                  <a:pt x="3288515" y="321093"/>
                  <a:pt x="3302980" y="318150"/>
                  <a:pt x="3319252" y="318150"/>
                </a:cubicBezTo>
                <a:cubicBezTo>
                  <a:pt x="3345232" y="318150"/>
                  <a:pt x="3364835" y="324796"/>
                  <a:pt x="3378253" y="338088"/>
                </a:cubicBezTo>
                <a:cubicBezTo>
                  <a:pt x="3391576" y="351379"/>
                  <a:pt x="3398237" y="374071"/>
                  <a:pt x="3398237" y="406256"/>
                </a:cubicBezTo>
                <a:lnTo>
                  <a:pt x="3398237" y="754502"/>
                </a:lnTo>
                <a:lnTo>
                  <a:pt x="3573811" y="754502"/>
                </a:lnTo>
                <a:lnTo>
                  <a:pt x="3573811" y="406730"/>
                </a:lnTo>
                <a:cubicBezTo>
                  <a:pt x="3573811" y="328973"/>
                  <a:pt x="3558300" y="272293"/>
                  <a:pt x="3527277" y="236690"/>
                </a:cubicBezTo>
                <a:cubicBezTo>
                  <a:pt x="3496254" y="201087"/>
                  <a:pt x="3453241" y="183333"/>
                  <a:pt x="3398142" y="183333"/>
                </a:cubicBezTo>
                <a:close/>
                <a:moveTo>
                  <a:pt x="1527351" y="183427"/>
                </a:moveTo>
                <a:cubicBezTo>
                  <a:pt x="1501372" y="183427"/>
                  <a:pt x="1478723" y="191592"/>
                  <a:pt x="1459310" y="207827"/>
                </a:cubicBezTo>
                <a:cubicBezTo>
                  <a:pt x="1439897" y="224063"/>
                  <a:pt x="1424290" y="246849"/>
                  <a:pt x="1412586" y="276281"/>
                </a:cubicBezTo>
                <a:lnTo>
                  <a:pt x="1406305" y="193871"/>
                </a:lnTo>
                <a:lnTo>
                  <a:pt x="1241103" y="193871"/>
                </a:lnTo>
                <a:lnTo>
                  <a:pt x="1241103" y="754692"/>
                </a:lnTo>
                <a:lnTo>
                  <a:pt x="1416677" y="754692"/>
                </a:lnTo>
                <a:lnTo>
                  <a:pt x="1416677" y="386698"/>
                </a:lnTo>
                <a:cubicBezTo>
                  <a:pt x="1422863" y="374260"/>
                  <a:pt x="1432474" y="364671"/>
                  <a:pt x="1445226" y="357930"/>
                </a:cubicBezTo>
                <a:cubicBezTo>
                  <a:pt x="1458073" y="351190"/>
                  <a:pt x="1474536" y="347867"/>
                  <a:pt x="1494615" y="347867"/>
                </a:cubicBezTo>
                <a:lnTo>
                  <a:pt x="1558469" y="348341"/>
                </a:lnTo>
                <a:lnTo>
                  <a:pt x="1575598" y="189789"/>
                </a:lnTo>
                <a:cubicBezTo>
                  <a:pt x="1569032" y="188080"/>
                  <a:pt x="1561419" y="186561"/>
                  <a:pt x="1552759" y="185421"/>
                </a:cubicBezTo>
                <a:cubicBezTo>
                  <a:pt x="1544099" y="184187"/>
                  <a:pt x="1535630" y="183617"/>
                  <a:pt x="1527256" y="183617"/>
                </a:cubicBezTo>
                <a:close/>
                <a:moveTo>
                  <a:pt x="3848068" y="511546"/>
                </a:moveTo>
                <a:lnTo>
                  <a:pt x="3844928" y="511546"/>
                </a:lnTo>
                <a:lnTo>
                  <a:pt x="3844452" y="507369"/>
                </a:lnTo>
                <a:lnTo>
                  <a:pt x="3760804" y="193776"/>
                </a:lnTo>
                <a:lnTo>
                  <a:pt x="3574287" y="193776"/>
                </a:lnTo>
                <a:lnTo>
                  <a:pt x="3768608" y="760768"/>
                </a:lnTo>
                <a:lnTo>
                  <a:pt x="3754619" y="797226"/>
                </a:lnTo>
                <a:cubicBezTo>
                  <a:pt x="3748338" y="813556"/>
                  <a:pt x="3738822" y="825803"/>
                  <a:pt x="3726070" y="833968"/>
                </a:cubicBezTo>
                <a:cubicBezTo>
                  <a:pt x="3713223" y="842133"/>
                  <a:pt x="3692954" y="846216"/>
                  <a:pt x="3665262" y="846216"/>
                </a:cubicBezTo>
                <a:cubicBezTo>
                  <a:pt x="3661455" y="846216"/>
                  <a:pt x="3658315" y="845931"/>
                  <a:pt x="3655936" y="845456"/>
                </a:cubicBezTo>
                <a:cubicBezTo>
                  <a:pt x="3653462" y="844982"/>
                  <a:pt x="3649845" y="844127"/>
                  <a:pt x="3644992" y="843083"/>
                </a:cubicBezTo>
                <a:lnTo>
                  <a:pt x="3623676" y="967551"/>
                </a:lnTo>
                <a:cubicBezTo>
                  <a:pt x="3644421" y="972678"/>
                  <a:pt x="3659647" y="976286"/>
                  <a:pt x="3669354" y="978185"/>
                </a:cubicBezTo>
                <a:cubicBezTo>
                  <a:pt x="3679060" y="980084"/>
                  <a:pt x="3691526" y="981033"/>
                  <a:pt x="3706752" y="981033"/>
                </a:cubicBezTo>
                <a:cubicBezTo>
                  <a:pt x="3766324" y="981033"/>
                  <a:pt x="3809813" y="967551"/>
                  <a:pt x="3837124" y="940588"/>
                </a:cubicBezTo>
                <a:cubicBezTo>
                  <a:pt x="3864436" y="913625"/>
                  <a:pt x="3886799" y="879445"/>
                  <a:pt x="3904118" y="837956"/>
                </a:cubicBezTo>
                <a:lnTo>
                  <a:pt x="4128035" y="193776"/>
                </a:lnTo>
                <a:lnTo>
                  <a:pt x="3941041" y="193776"/>
                </a:lnTo>
                <a:lnTo>
                  <a:pt x="3848068" y="511451"/>
                </a:lnTo>
                <a:close/>
                <a:moveTo>
                  <a:pt x="2748565" y="183427"/>
                </a:moveTo>
                <a:cubicBezTo>
                  <a:pt x="2663015" y="183427"/>
                  <a:pt x="2596401" y="209916"/>
                  <a:pt x="2548535" y="262989"/>
                </a:cubicBezTo>
                <a:cubicBezTo>
                  <a:pt x="2500764" y="316061"/>
                  <a:pt x="2476878" y="384704"/>
                  <a:pt x="2476878" y="469012"/>
                </a:cubicBezTo>
                <a:lnTo>
                  <a:pt x="2476878" y="479931"/>
                </a:lnTo>
                <a:cubicBezTo>
                  <a:pt x="2476878" y="564619"/>
                  <a:pt x="2500764" y="633356"/>
                  <a:pt x="2548535" y="686239"/>
                </a:cubicBezTo>
                <a:cubicBezTo>
                  <a:pt x="2596306" y="739122"/>
                  <a:pt x="2663300" y="765515"/>
                  <a:pt x="2749612" y="765515"/>
                </a:cubicBezTo>
                <a:cubicBezTo>
                  <a:pt x="2835924" y="765515"/>
                  <a:pt x="2901301" y="739122"/>
                  <a:pt x="2949072" y="686239"/>
                </a:cubicBezTo>
                <a:cubicBezTo>
                  <a:pt x="2996844" y="633356"/>
                  <a:pt x="3020729" y="564619"/>
                  <a:pt x="3020729" y="479931"/>
                </a:cubicBezTo>
                <a:lnTo>
                  <a:pt x="3020729" y="469012"/>
                </a:lnTo>
                <a:cubicBezTo>
                  <a:pt x="3020729" y="384704"/>
                  <a:pt x="2996844" y="316061"/>
                  <a:pt x="2949072" y="262989"/>
                </a:cubicBezTo>
                <a:cubicBezTo>
                  <a:pt x="2901301" y="209916"/>
                  <a:pt x="2834402" y="183427"/>
                  <a:pt x="2748565" y="183427"/>
                </a:cubicBezTo>
                <a:close/>
                <a:moveTo>
                  <a:pt x="2845726" y="479931"/>
                </a:moveTo>
                <a:cubicBezTo>
                  <a:pt x="2845726" y="526547"/>
                  <a:pt x="2838304" y="563384"/>
                  <a:pt x="2823363" y="590348"/>
                </a:cubicBezTo>
                <a:cubicBezTo>
                  <a:pt x="2808422" y="617311"/>
                  <a:pt x="2783871" y="630793"/>
                  <a:pt x="2749612" y="630793"/>
                </a:cubicBezTo>
                <a:cubicBezTo>
                  <a:pt x="2715354" y="630793"/>
                  <a:pt x="2689280" y="617406"/>
                  <a:pt x="2674529" y="590633"/>
                </a:cubicBezTo>
                <a:cubicBezTo>
                  <a:pt x="2659779" y="563859"/>
                  <a:pt x="2652452" y="526927"/>
                  <a:pt x="2652452" y="480026"/>
                </a:cubicBezTo>
                <a:lnTo>
                  <a:pt x="2652452" y="469107"/>
                </a:lnTo>
                <a:cubicBezTo>
                  <a:pt x="2652452" y="423820"/>
                  <a:pt x="2659779" y="387362"/>
                  <a:pt x="2674529" y="359734"/>
                </a:cubicBezTo>
                <a:cubicBezTo>
                  <a:pt x="2689280" y="332106"/>
                  <a:pt x="2713927" y="318245"/>
                  <a:pt x="2748565" y="318245"/>
                </a:cubicBezTo>
                <a:cubicBezTo>
                  <a:pt x="2783205" y="318245"/>
                  <a:pt x="2808518" y="332011"/>
                  <a:pt x="2823363" y="359449"/>
                </a:cubicBezTo>
                <a:cubicBezTo>
                  <a:pt x="2838208" y="386888"/>
                  <a:pt x="2845726" y="423440"/>
                  <a:pt x="2845726" y="469107"/>
                </a:cubicBezTo>
                <a:lnTo>
                  <a:pt x="2845726" y="480026"/>
                </a:lnTo>
                <a:close/>
                <a:moveTo>
                  <a:pt x="1164688" y="595000"/>
                </a:moveTo>
                <a:lnTo>
                  <a:pt x="1164688" y="383565"/>
                </a:lnTo>
                <a:cubicBezTo>
                  <a:pt x="1164688" y="319289"/>
                  <a:pt x="1143087" y="269919"/>
                  <a:pt x="1099978" y="235361"/>
                </a:cubicBezTo>
                <a:cubicBezTo>
                  <a:pt x="1056870" y="200802"/>
                  <a:pt x="1000629" y="183522"/>
                  <a:pt x="931446" y="183522"/>
                </a:cubicBezTo>
                <a:cubicBezTo>
                  <a:pt x="857315" y="183522"/>
                  <a:pt x="797744" y="200707"/>
                  <a:pt x="752732" y="235076"/>
                </a:cubicBezTo>
                <a:cubicBezTo>
                  <a:pt x="707720" y="269445"/>
                  <a:pt x="686404" y="312263"/>
                  <a:pt x="688878" y="363342"/>
                </a:cubicBezTo>
                <a:lnTo>
                  <a:pt x="689925" y="366475"/>
                </a:lnTo>
                <a:lnTo>
                  <a:pt x="859789" y="366950"/>
                </a:lnTo>
                <a:cubicBezTo>
                  <a:pt x="859789" y="346917"/>
                  <a:pt x="864738" y="332106"/>
                  <a:pt x="874634" y="322612"/>
                </a:cubicBezTo>
                <a:cubicBezTo>
                  <a:pt x="884531" y="313118"/>
                  <a:pt x="899472" y="308371"/>
                  <a:pt x="919551" y="308371"/>
                </a:cubicBezTo>
                <a:cubicBezTo>
                  <a:pt x="943056" y="308371"/>
                  <a:pt x="960471" y="314732"/>
                  <a:pt x="971795" y="327549"/>
                </a:cubicBezTo>
                <a:cubicBezTo>
                  <a:pt x="983024" y="340366"/>
                  <a:pt x="988639" y="358690"/>
                  <a:pt x="988639" y="382520"/>
                </a:cubicBezTo>
                <a:lnTo>
                  <a:pt x="988639" y="422396"/>
                </a:lnTo>
                <a:lnTo>
                  <a:pt x="924785" y="422396"/>
                </a:lnTo>
                <a:cubicBezTo>
                  <a:pt x="839615" y="422396"/>
                  <a:pt x="776142" y="437492"/>
                  <a:pt x="734366" y="467778"/>
                </a:cubicBezTo>
                <a:cubicBezTo>
                  <a:pt x="692589" y="497969"/>
                  <a:pt x="671749" y="540978"/>
                  <a:pt x="671749" y="596614"/>
                </a:cubicBezTo>
                <a:cubicBezTo>
                  <a:pt x="671749" y="647788"/>
                  <a:pt x="688497" y="688707"/>
                  <a:pt x="721899" y="719469"/>
                </a:cubicBezTo>
                <a:cubicBezTo>
                  <a:pt x="755301" y="750230"/>
                  <a:pt x="798695" y="765610"/>
                  <a:pt x="851986" y="765610"/>
                </a:cubicBezTo>
                <a:cubicBezTo>
                  <a:pt x="885578" y="765610"/>
                  <a:pt x="914127" y="758774"/>
                  <a:pt x="937727" y="745103"/>
                </a:cubicBezTo>
                <a:cubicBezTo>
                  <a:pt x="961232" y="731431"/>
                  <a:pt x="981406" y="713108"/>
                  <a:pt x="997964" y="689942"/>
                </a:cubicBezTo>
                <a:cubicBezTo>
                  <a:pt x="1000724" y="701715"/>
                  <a:pt x="1004150" y="713108"/>
                  <a:pt x="1008052" y="724121"/>
                </a:cubicBezTo>
                <a:cubicBezTo>
                  <a:pt x="1012048" y="735134"/>
                  <a:pt x="1016426" y="745198"/>
                  <a:pt x="1021279" y="754217"/>
                </a:cubicBezTo>
                <a:lnTo>
                  <a:pt x="1194760" y="754692"/>
                </a:lnTo>
                <a:cubicBezTo>
                  <a:pt x="1184672" y="729437"/>
                  <a:pt x="1177155" y="704088"/>
                  <a:pt x="1172206" y="678549"/>
                </a:cubicBezTo>
                <a:cubicBezTo>
                  <a:pt x="1167163" y="653009"/>
                  <a:pt x="1164688" y="625191"/>
                  <a:pt x="1164688" y="595095"/>
                </a:cubicBezTo>
                <a:close/>
                <a:moveTo>
                  <a:pt x="988639" y="603260"/>
                </a:moveTo>
                <a:cubicBezTo>
                  <a:pt x="979598" y="614368"/>
                  <a:pt x="967893" y="623293"/>
                  <a:pt x="953333" y="630223"/>
                </a:cubicBezTo>
                <a:cubicBezTo>
                  <a:pt x="938774" y="637154"/>
                  <a:pt x="922882" y="640572"/>
                  <a:pt x="905562" y="640572"/>
                </a:cubicBezTo>
                <a:cubicBezTo>
                  <a:pt x="888243" y="640572"/>
                  <a:pt x="874159" y="635635"/>
                  <a:pt x="863215" y="625761"/>
                </a:cubicBezTo>
                <a:cubicBezTo>
                  <a:pt x="852271" y="615887"/>
                  <a:pt x="846847" y="603070"/>
                  <a:pt x="846847" y="587120"/>
                </a:cubicBezTo>
                <a:cubicBezTo>
                  <a:pt x="846847" y="566422"/>
                  <a:pt x="853128" y="549333"/>
                  <a:pt x="865784" y="535851"/>
                </a:cubicBezTo>
                <a:cubicBezTo>
                  <a:pt x="878441" y="522370"/>
                  <a:pt x="898615" y="515629"/>
                  <a:pt x="926307" y="515629"/>
                </a:cubicBezTo>
                <a:lnTo>
                  <a:pt x="988639" y="515629"/>
                </a:lnTo>
                <a:lnTo>
                  <a:pt x="988639" y="603260"/>
                </a:lnTo>
                <a:close/>
                <a:moveTo>
                  <a:pt x="456112" y="316156"/>
                </a:moveTo>
                <a:lnTo>
                  <a:pt x="176145" y="316156"/>
                </a:lnTo>
                <a:lnTo>
                  <a:pt x="176145" y="0"/>
                </a:lnTo>
                <a:lnTo>
                  <a:pt x="0" y="0"/>
                </a:lnTo>
                <a:lnTo>
                  <a:pt x="0" y="754597"/>
                </a:lnTo>
                <a:lnTo>
                  <a:pt x="176145" y="754597"/>
                </a:lnTo>
                <a:lnTo>
                  <a:pt x="176145" y="450878"/>
                </a:lnTo>
                <a:lnTo>
                  <a:pt x="456112" y="450878"/>
                </a:lnTo>
                <a:lnTo>
                  <a:pt x="456112" y="754597"/>
                </a:lnTo>
                <a:lnTo>
                  <a:pt x="631210" y="754597"/>
                </a:lnTo>
                <a:lnTo>
                  <a:pt x="631210" y="0"/>
                </a:lnTo>
                <a:lnTo>
                  <a:pt x="456112" y="0"/>
                </a:lnTo>
                <a:lnTo>
                  <a:pt x="456112" y="316156"/>
                </a:lnTo>
                <a:close/>
                <a:moveTo>
                  <a:pt x="2253057" y="183427"/>
                </a:moveTo>
                <a:cubicBezTo>
                  <a:pt x="2216705" y="183427"/>
                  <a:pt x="2184921" y="191498"/>
                  <a:pt x="2157704" y="207543"/>
                </a:cubicBezTo>
                <a:cubicBezTo>
                  <a:pt x="2130488" y="223588"/>
                  <a:pt x="2108220" y="246374"/>
                  <a:pt x="2090996" y="275711"/>
                </a:cubicBezTo>
                <a:cubicBezTo>
                  <a:pt x="2078149" y="244570"/>
                  <a:pt x="2059117" y="221499"/>
                  <a:pt x="2033803" y="206308"/>
                </a:cubicBezTo>
                <a:cubicBezTo>
                  <a:pt x="2008490" y="191118"/>
                  <a:pt x="1978419" y="183522"/>
                  <a:pt x="1943399" y="183522"/>
                </a:cubicBezTo>
                <a:cubicBezTo>
                  <a:pt x="1908380" y="183522"/>
                  <a:pt x="1878023" y="190833"/>
                  <a:pt x="1851187" y="205549"/>
                </a:cubicBezTo>
                <a:cubicBezTo>
                  <a:pt x="1824352" y="220265"/>
                  <a:pt x="1802084" y="241057"/>
                  <a:pt x="1784479" y="268021"/>
                </a:cubicBezTo>
                <a:lnTo>
                  <a:pt x="1778198" y="193871"/>
                </a:lnTo>
                <a:lnTo>
                  <a:pt x="1612997" y="193871"/>
                </a:lnTo>
                <a:lnTo>
                  <a:pt x="1612997" y="754692"/>
                </a:lnTo>
                <a:lnTo>
                  <a:pt x="1788571" y="754692"/>
                </a:lnTo>
                <a:lnTo>
                  <a:pt x="1788571" y="352519"/>
                </a:lnTo>
                <a:cubicBezTo>
                  <a:pt x="1797611" y="341790"/>
                  <a:pt x="1808555" y="333435"/>
                  <a:pt x="1821592" y="327359"/>
                </a:cubicBezTo>
                <a:cubicBezTo>
                  <a:pt x="1834534" y="321283"/>
                  <a:pt x="1848999" y="318245"/>
                  <a:pt x="1864986" y="318245"/>
                </a:cubicBezTo>
                <a:cubicBezTo>
                  <a:pt x="1888205" y="318245"/>
                  <a:pt x="1905335" y="324986"/>
                  <a:pt x="1916373" y="338467"/>
                </a:cubicBezTo>
                <a:cubicBezTo>
                  <a:pt x="1927412" y="351949"/>
                  <a:pt x="1933027" y="376824"/>
                  <a:pt x="1933027" y="413092"/>
                </a:cubicBezTo>
                <a:lnTo>
                  <a:pt x="1933027" y="754597"/>
                </a:lnTo>
                <a:lnTo>
                  <a:pt x="2108601" y="754597"/>
                </a:lnTo>
                <a:lnTo>
                  <a:pt x="2108601" y="380432"/>
                </a:lnTo>
                <a:cubicBezTo>
                  <a:pt x="2108601" y="376254"/>
                  <a:pt x="2108410" y="372077"/>
                  <a:pt x="2108125" y="367709"/>
                </a:cubicBezTo>
                <a:cubicBezTo>
                  <a:pt x="2107744" y="363437"/>
                  <a:pt x="2107649" y="358310"/>
                  <a:pt x="2107649" y="352424"/>
                </a:cubicBezTo>
                <a:cubicBezTo>
                  <a:pt x="2116690" y="341695"/>
                  <a:pt x="2127633" y="333340"/>
                  <a:pt x="2140670" y="327264"/>
                </a:cubicBezTo>
                <a:cubicBezTo>
                  <a:pt x="2153612" y="321188"/>
                  <a:pt x="2168648" y="318150"/>
                  <a:pt x="2185587" y="318150"/>
                </a:cubicBezTo>
                <a:cubicBezTo>
                  <a:pt x="2208045" y="318150"/>
                  <a:pt x="2224984" y="324891"/>
                  <a:pt x="2236213" y="338372"/>
                </a:cubicBezTo>
                <a:cubicBezTo>
                  <a:pt x="2247442" y="351854"/>
                  <a:pt x="2253057" y="376729"/>
                  <a:pt x="2253057" y="412997"/>
                </a:cubicBezTo>
                <a:lnTo>
                  <a:pt x="2253057" y="754502"/>
                </a:lnTo>
                <a:lnTo>
                  <a:pt x="2429202" y="754502"/>
                </a:lnTo>
                <a:lnTo>
                  <a:pt x="2429202" y="412997"/>
                </a:lnTo>
                <a:cubicBezTo>
                  <a:pt x="2429202" y="334954"/>
                  <a:pt x="2413500" y="277135"/>
                  <a:pt x="2382192" y="239633"/>
                </a:cubicBezTo>
                <a:cubicBezTo>
                  <a:pt x="2350883" y="202131"/>
                  <a:pt x="2307775" y="183427"/>
                  <a:pt x="2253057" y="183427"/>
                </a:cubicBezTo>
                <a:close/>
                <a:moveTo>
                  <a:pt x="5814211" y="330207"/>
                </a:moveTo>
                <a:cubicBezTo>
                  <a:pt x="5758637" y="330207"/>
                  <a:pt x="5713910" y="349860"/>
                  <a:pt x="5680223" y="389166"/>
                </a:cubicBezTo>
                <a:cubicBezTo>
                  <a:pt x="5646536" y="428472"/>
                  <a:pt x="5629597" y="478791"/>
                  <a:pt x="5629597" y="540219"/>
                </a:cubicBezTo>
                <a:lnTo>
                  <a:pt x="5629597" y="552941"/>
                </a:lnTo>
                <a:cubicBezTo>
                  <a:pt x="5629597" y="614558"/>
                  <a:pt x="5646440" y="664972"/>
                  <a:pt x="5680223" y="704183"/>
                </a:cubicBezTo>
                <a:cubicBezTo>
                  <a:pt x="5713910" y="743394"/>
                  <a:pt x="5758827" y="762952"/>
                  <a:pt x="5814972" y="762952"/>
                </a:cubicBezTo>
                <a:cubicBezTo>
                  <a:pt x="5871118" y="762952"/>
                  <a:pt x="5915178" y="743394"/>
                  <a:pt x="5948770" y="704183"/>
                </a:cubicBezTo>
                <a:cubicBezTo>
                  <a:pt x="5982363" y="665067"/>
                  <a:pt x="5999206" y="614653"/>
                  <a:pt x="5999206" y="552941"/>
                </a:cubicBezTo>
                <a:lnTo>
                  <a:pt x="5999206" y="540219"/>
                </a:lnTo>
                <a:cubicBezTo>
                  <a:pt x="5999206" y="478886"/>
                  <a:pt x="5982363" y="428472"/>
                  <a:pt x="5948580" y="389166"/>
                </a:cubicBezTo>
                <a:cubicBezTo>
                  <a:pt x="5914893" y="349860"/>
                  <a:pt x="5870071" y="330207"/>
                  <a:pt x="5814211" y="330207"/>
                </a:cubicBezTo>
                <a:close/>
                <a:moveTo>
                  <a:pt x="5953148" y="552656"/>
                </a:moveTo>
                <a:cubicBezTo>
                  <a:pt x="5953148" y="600886"/>
                  <a:pt x="5940872" y="641426"/>
                  <a:pt x="5916225" y="674276"/>
                </a:cubicBezTo>
                <a:cubicBezTo>
                  <a:pt x="5891673" y="707126"/>
                  <a:pt x="5857891" y="723551"/>
                  <a:pt x="5814877" y="723551"/>
                </a:cubicBezTo>
                <a:cubicBezTo>
                  <a:pt x="5771864" y="723551"/>
                  <a:pt x="5737035" y="707126"/>
                  <a:pt x="5712578" y="674276"/>
                </a:cubicBezTo>
                <a:cubicBezTo>
                  <a:pt x="5688121" y="641426"/>
                  <a:pt x="5675941" y="600886"/>
                  <a:pt x="5675941" y="552656"/>
                </a:cubicBezTo>
                <a:lnTo>
                  <a:pt x="5675941" y="539934"/>
                </a:lnTo>
                <a:cubicBezTo>
                  <a:pt x="5675941" y="492463"/>
                  <a:pt x="5688121" y="452208"/>
                  <a:pt x="5712578" y="419073"/>
                </a:cubicBezTo>
                <a:cubicBezTo>
                  <a:pt x="5737035" y="385938"/>
                  <a:pt x="5770912" y="369418"/>
                  <a:pt x="5814116" y="369418"/>
                </a:cubicBezTo>
                <a:cubicBezTo>
                  <a:pt x="5857320" y="369418"/>
                  <a:pt x="5891293" y="385938"/>
                  <a:pt x="5916034" y="419073"/>
                </a:cubicBezTo>
                <a:cubicBezTo>
                  <a:pt x="5940777" y="452208"/>
                  <a:pt x="5953148" y="492463"/>
                  <a:pt x="5953148" y="539934"/>
                </a:cubicBezTo>
                <a:lnTo>
                  <a:pt x="5953148" y="552656"/>
                </a:lnTo>
                <a:close/>
                <a:moveTo>
                  <a:pt x="5638447" y="337898"/>
                </a:moveTo>
                <a:lnTo>
                  <a:pt x="5538812" y="337898"/>
                </a:lnTo>
                <a:lnTo>
                  <a:pt x="5538812" y="277040"/>
                </a:lnTo>
                <a:cubicBezTo>
                  <a:pt x="5538812" y="248273"/>
                  <a:pt x="5545473" y="225961"/>
                  <a:pt x="5558892" y="210011"/>
                </a:cubicBezTo>
                <a:cubicBezTo>
                  <a:pt x="5572309" y="194061"/>
                  <a:pt x="5591532" y="186086"/>
                  <a:pt x="5616845" y="186086"/>
                </a:cubicBezTo>
                <a:cubicBezTo>
                  <a:pt x="5625600" y="186086"/>
                  <a:pt x="5633213" y="186561"/>
                  <a:pt x="5639779" y="187415"/>
                </a:cubicBezTo>
                <a:cubicBezTo>
                  <a:pt x="5646346" y="188364"/>
                  <a:pt x="5652721" y="189504"/>
                  <a:pt x="5658906" y="191118"/>
                </a:cubicBezTo>
                <a:lnTo>
                  <a:pt x="5664712" y="152951"/>
                </a:lnTo>
                <a:cubicBezTo>
                  <a:pt x="5655671" y="150673"/>
                  <a:pt x="5646821" y="148869"/>
                  <a:pt x="5638066" y="147539"/>
                </a:cubicBezTo>
                <a:cubicBezTo>
                  <a:pt x="5629311" y="146305"/>
                  <a:pt x="5620652" y="145641"/>
                  <a:pt x="5612182" y="145641"/>
                </a:cubicBezTo>
                <a:cubicBezTo>
                  <a:pt x="5574308" y="145641"/>
                  <a:pt x="5544903" y="157034"/>
                  <a:pt x="5523967" y="179915"/>
                </a:cubicBezTo>
                <a:cubicBezTo>
                  <a:pt x="5503032" y="202796"/>
                  <a:pt x="5492468" y="235171"/>
                  <a:pt x="5492468" y="276945"/>
                </a:cubicBezTo>
                <a:lnTo>
                  <a:pt x="5492468" y="337803"/>
                </a:lnTo>
                <a:lnTo>
                  <a:pt x="5423380" y="337803"/>
                </a:lnTo>
                <a:lnTo>
                  <a:pt x="5423380" y="375590"/>
                </a:lnTo>
                <a:lnTo>
                  <a:pt x="5492468" y="375590"/>
                </a:lnTo>
                <a:lnTo>
                  <a:pt x="5492468" y="754692"/>
                </a:lnTo>
                <a:lnTo>
                  <a:pt x="5538812" y="754692"/>
                </a:lnTo>
                <a:lnTo>
                  <a:pt x="5538812" y="375590"/>
                </a:lnTo>
                <a:lnTo>
                  <a:pt x="5638447" y="375590"/>
                </a:lnTo>
                <a:lnTo>
                  <a:pt x="5638447" y="337803"/>
                </a:lnTo>
                <a:close/>
                <a:moveTo>
                  <a:pt x="6215795" y="330207"/>
                </a:moveTo>
                <a:cubicBezTo>
                  <a:pt x="6187722" y="330207"/>
                  <a:pt x="6163551" y="337423"/>
                  <a:pt x="6143186" y="351759"/>
                </a:cubicBezTo>
                <a:cubicBezTo>
                  <a:pt x="6122821" y="366190"/>
                  <a:pt x="6106644" y="386223"/>
                  <a:pt x="6094559" y="411857"/>
                </a:cubicBezTo>
                <a:lnTo>
                  <a:pt x="6094559" y="407205"/>
                </a:lnTo>
                <a:lnTo>
                  <a:pt x="6088754" y="337898"/>
                </a:lnTo>
                <a:lnTo>
                  <a:pt x="6048215" y="337898"/>
                </a:lnTo>
                <a:lnTo>
                  <a:pt x="6048215" y="754692"/>
                </a:lnTo>
                <a:lnTo>
                  <a:pt x="6094559" y="754692"/>
                </a:lnTo>
                <a:lnTo>
                  <a:pt x="6094559" y="466924"/>
                </a:lnTo>
                <a:cubicBezTo>
                  <a:pt x="6102552" y="438441"/>
                  <a:pt x="6115875" y="416035"/>
                  <a:pt x="6134527" y="399705"/>
                </a:cubicBezTo>
                <a:cubicBezTo>
                  <a:pt x="6153178" y="383375"/>
                  <a:pt x="6177064" y="375210"/>
                  <a:pt x="6206183" y="375210"/>
                </a:cubicBezTo>
                <a:lnTo>
                  <a:pt x="6240537" y="377488"/>
                </a:lnTo>
                <a:lnTo>
                  <a:pt x="6246723" y="334385"/>
                </a:lnTo>
                <a:cubicBezTo>
                  <a:pt x="6243106" y="333340"/>
                  <a:pt x="6238539" y="332391"/>
                  <a:pt x="6233019" y="331537"/>
                </a:cubicBezTo>
                <a:cubicBezTo>
                  <a:pt x="6227500" y="330682"/>
                  <a:pt x="6221790" y="330207"/>
                  <a:pt x="6215795" y="330207"/>
                </a:cubicBezTo>
                <a:close/>
                <a:moveTo>
                  <a:pt x="6834444" y="374545"/>
                </a:moveTo>
                <a:cubicBezTo>
                  <a:pt x="6810273" y="345018"/>
                  <a:pt x="6775919" y="330207"/>
                  <a:pt x="6731383" y="330207"/>
                </a:cubicBezTo>
                <a:cubicBezTo>
                  <a:pt x="6697886" y="330207"/>
                  <a:pt x="6669528" y="338467"/>
                  <a:pt x="6646213" y="355082"/>
                </a:cubicBezTo>
                <a:cubicBezTo>
                  <a:pt x="6622898" y="371602"/>
                  <a:pt x="6604913" y="394578"/>
                  <a:pt x="6592351" y="423820"/>
                </a:cubicBezTo>
                <a:cubicBezTo>
                  <a:pt x="6583121" y="392204"/>
                  <a:pt x="6567704" y="368754"/>
                  <a:pt x="6546198" y="353278"/>
                </a:cubicBezTo>
                <a:cubicBezTo>
                  <a:pt x="6524691" y="337898"/>
                  <a:pt x="6497951" y="330207"/>
                  <a:pt x="6466071" y="330207"/>
                </a:cubicBezTo>
                <a:cubicBezTo>
                  <a:pt x="6434192" y="330207"/>
                  <a:pt x="6408593" y="336853"/>
                  <a:pt x="6386325" y="350240"/>
                </a:cubicBezTo>
                <a:cubicBezTo>
                  <a:pt x="6364058" y="363627"/>
                  <a:pt x="6346262" y="382425"/>
                  <a:pt x="6332844" y="406825"/>
                </a:cubicBezTo>
                <a:lnTo>
                  <a:pt x="6328562" y="337898"/>
                </a:lnTo>
                <a:lnTo>
                  <a:pt x="6287262" y="337898"/>
                </a:lnTo>
                <a:lnTo>
                  <a:pt x="6287262" y="754692"/>
                </a:lnTo>
                <a:lnTo>
                  <a:pt x="6333986" y="754692"/>
                </a:lnTo>
                <a:lnTo>
                  <a:pt x="6333986" y="461322"/>
                </a:lnTo>
                <a:cubicBezTo>
                  <a:pt x="6341694" y="433314"/>
                  <a:pt x="6355112" y="411003"/>
                  <a:pt x="6374335" y="394388"/>
                </a:cubicBezTo>
                <a:cubicBezTo>
                  <a:pt x="6393462" y="377773"/>
                  <a:pt x="6419442" y="369513"/>
                  <a:pt x="6452178" y="369513"/>
                </a:cubicBezTo>
                <a:cubicBezTo>
                  <a:pt x="6484914" y="369513"/>
                  <a:pt x="6509655" y="380432"/>
                  <a:pt x="6528022" y="402173"/>
                </a:cubicBezTo>
                <a:cubicBezTo>
                  <a:pt x="6546388" y="423915"/>
                  <a:pt x="6555619" y="459993"/>
                  <a:pt x="6555619" y="510407"/>
                </a:cubicBezTo>
                <a:lnTo>
                  <a:pt x="6555619" y="754692"/>
                </a:lnTo>
                <a:lnTo>
                  <a:pt x="6602343" y="754692"/>
                </a:lnTo>
                <a:lnTo>
                  <a:pt x="6602343" y="504141"/>
                </a:lnTo>
                <a:cubicBezTo>
                  <a:pt x="6602343" y="502622"/>
                  <a:pt x="6602343" y="500153"/>
                  <a:pt x="6602153" y="496830"/>
                </a:cubicBezTo>
                <a:cubicBezTo>
                  <a:pt x="6602058" y="493507"/>
                  <a:pt x="6601963" y="490944"/>
                  <a:pt x="6601963" y="489140"/>
                </a:cubicBezTo>
                <a:cubicBezTo>
                  <a:pt x="6606626" y="454106"/>
                  <a:pt x="6618711" y="425434"/>
                  <a:pt x="6638219" y="403028"/>
                </a:cubicBezTo>
                <a:cubicBezTo>
                  <a:pt x="6657823" y="380621"/>
                  <a:pt x="6685420" y="369418"/>
                  <a:pt x="6721200" y="369418"/>
                </a:cubicBezTo>
                <a:cubicBezTo>
                  <a:pt x="6753651" y="369418"/>
                  <a:pt x="6778964" y="380052"/>
                  <a:pt x="6797045" y="401224"/>
                </a:cubicBezTo>
                <a:cubicBezTo>
                  <a:pt x="6815221" y="422491"/>
                  <a:pt x="6824261" y="458759"/>
                  <a:pt x="6824261" y="510312"/>
                </a:cubicBezTo>
                <a:lnTo>
                  <a:pt x="6824261" y="754597"/>
                </a:lnTo>
                <a:lnTo>
                  <a:pt x="6870605" y="754597"/>
                </a:lnTo>
                <a:lnTo>
                  <a:pt x="6870605" y="511546"/>
                </a:lnTo>
                <a:cubicBezTo>
                  <a:pt x="6870605" y="449644"/>
                  <a:pt x="6858519" y="403977"/>
                  <a:pt x="6834348" y="374450"/>
                </a:cubicBezTo>
                <a:close/>
                <a:moveTo>
                  <a:pt x="4725938" y="754692"/>
                </a:moveTo>
                <a:lnTo>
                  <a:pt x="4771901" y="754692"/>
                </a:lnTo>
                <a:lnTo>
                  <a:pt x="4771901" y="153806"/>
                </a:lnTo>
                <a:lnTo>
                  <a:pt x="4725938" y="153806"/>
                </a:lnTo>
                <a:lnTo>
                  <a:pt x="4725938" y="754787"/>
                </a:lnTo>
                <a:close/>
                <a:moveTo>
                  <a:pt x="5378845" y="721367"/>
                </a:moveTo>
                <a:cubicBezTo>
                  <a:pt x="5371803" y="722032"/>
                  <a:pt x="5364475" y="722317"/>
                  <a:pt x="5357053" y="722317"/>
                </a:cubicBezTo>
                <a:cubicBezTo>
                  <a:pt x="5340590" y="722317"/>
                  <a:pt x="5327362" y="716620"/>
                  <a:pt x="5317466" y="705132"/>
                </a:cubicBezTo>
                <a:cubicBezTo>
                  <a:pt x="5307568" y="693739"/>
                  <a:pt x="5302620" y="674371"/>
                  <a:pt x="5302620" y="647123"/>
                </a:cubicBezTo>
                <a:lnTo>
                  <a:pt x="5302620" y="375495"/>
                </a:lnTo>
                <a:lnTo>
                  <a:pt x="5394547" y="375495"/>
                </a:lnTo>
                <a:lnTo>
                  <a:pt x="5394547" y="337708"/>
                </a:lnTo>
                <a:lnTo>
                  <a:pt x="5302620" y="337708"/>
                </a:lnTo>
                <a:lnTo>
                  <a:pt x="5302620" y="230993"/>
                </a:lnTo>
                <a:lnTo>
                  <a:pt x="5255895" y="230993"/>
                </a:lnTo>
                <a:lnTo>
                  <a:pt x="5255895" y="337708"/>
                </a:lnTo>
                <a:lnTo>
                  <a:pt x="5183667" y="337708"/>
                </a:lnTo>
                <a:lnTo>
                  <a:pt x="5183667" y="375495"/>
                </a:lnTo>
                <a:lnTo>
                  <a:pt x="5255895" y="375495"/>
                </a:lnTo>
                <a:lnTo>
                  <a:pt x="5255895" y="647123"/>
                </a:lnTo>
                <a:cubicBezTo>
                  <a:pt x="5255895" y="687188"/>
                  <a:pt x="5264079" y="716430"/>
                  <a:pt x="5280447" y="734944"/>
                </a:cubicBezTo>
                <a:cubicBezTo>
                  <a:pt x="5296815" y="753458"/>
                  <a:pt x="5319654" y="762667"/>
                  <a:pt x="5348964" y="762667"/>
                </a:cubicBezTo>
                <a:cubicBezTo>
                  <a:pt x="5360003" y="762667"/>
                  <a:pt x="5371137" y="761718"/>
                  <a:pt x="5382176" y="760009"/>
                </a:cubicBezTo>
                <a:cubicBezTo>
                  <a:pt x="5393214" y="758205"/>
                  <a:pt x="5402635" y="755641"/>
                  <a:pt x="5410343" y="752318"/>
                </a:cubicBezTo>
                <a:lnTo>
                  <a:pt x="5403397" y="718044"/>
                </a:lnTo>
                <a:cubicBezTo>
                  <a:pt x="5394166" y="719564"/>
                  <a:pt x="5385982" y="720703"/>
                  <a:pt x="5378845" y="721272"/>
                </a:cubicBezTo>
                <a:close/>
                <a:moveTo>
                  <a:pt x="4484607" y="193871"/>
                </a:moveTo>
                <a:lnTo>
                  <a:pt x="4291142" y="193871"/>
                </a:lnTo>
                <a:lnTo>
                  <a:pt x="4291142" y="754787"/>
                </a:lnTo>
                <a:lnTo>
                  <a:pt x="4337106" y="754787"/>
                </a:lnTo>
                <a:lnTo>
                  <a:pt x="4337106" y="521705"/>
                </a:lnTo>
                <a:lnTo>
                  <a:pt x="4484607" y="521705"/>
                </a:lnTo>
                <a:cubicBezTo>
                  <a:pt x="4543512" y="521705"/>
                  <a:pt x="4589190" y="506799"/>
                  <a:pt x="4621450" y="476987"/>
                </a:cubicBezTo>
                <a:cubicBezTo>
                  <a:pt x="4653710" y="447176"/>
                  <a:pt x="4669888" y="407395"/>
                  <a:pt x="4669888" y="357551"/>
                </a:cubicBezTo>
                <a:cubicBezTo>
                  <a:pt x="4669888" y="307706"/>
                  <a:pt x="4653710" y="268590"/>
                  <a:pt x="4621450" y="238684"/>
                </a:cubicBezTo>
                <a:cubicBezTo>
                  <a:pt x="4589095" y="208777"/>
                  <a:pt x="4543512" y="193776"/>
                  <a:pt x="4484607" y="193776"/>
                </a:cubicBezTo>
                <a:close/>
                <a:moveTo>
                  <a:pt x="4589095" y="447176"/>
                </a:moveTo>
                <a:cubicBezTo>
                  <a:pt x="4565780" y="470721"/>
                  <a:pt x="4530951" y="482399"/>
                  <a:pt x="4484607" y="482399"/>
                </a:cubicBezTo>
                <a:lnTo>
                  <a:pt x="4337106" y="482399"/>
                </a:lnTo>
                <a:lnTo>
                  <a:pt x="4337106" y="233177"/>
                </a:lnTo>
                <a:lnTo>
                  <a:pt x="4484607" y="233177"/>
                </a:lnTo>
                <a:cubicBezTo>
                  <a:pt x="4531236" y="233177"/>
                  <a:pt x="4566066" y="245045"/>
                  <a:pt x="4589285" y="268780"/>
                </a:cubicBezTo>
                <a:cubicBezTo>
                  <a:pt x="4612410" y="292516"/>
                  <a:pt x="4624019" y="322422"/>
                  <a:pt x="4624019" y="358310"/>
                </a:cubicBezTo>
                <a:cubicBezTo>
                  <a:pt x="4624019" y="394198"/>
                  <a:pt x="4612410" y="423630"/>
                  <a:pt x="4589095" y="447081"/>
                </a:cubicBezTo>
                <a:close/>
                <a:moveTo>
                  <a:pt x="5154262" y="670763"/>
                </a:moveTo>
                <a:lnTo>
                  <a:pt x="5154262" y="465784"/>
                </a:lnTo>
                <a:cubicBezTo>
                  <a:pt x="5154262" y="422111"/>
                  <a:pt x="5140273" y="388597"/>
                  <a:pt x="5112201" y="365241"/>
                </a:cubicBezTo>
                <a:cubicBezTo>
                  <a:pt x="5084128" y="341885"/>
                  <a:pt x="5047110" y="330207"/>
                  <a:pt x="5000956" y="330207"/>
                </a:cubicBezTo>
                <a:cubicBezTo>
                  <a:pt x="4954803" y="330207"/>
                  <a:pt x="4916453" y="342455"/>
                  <a:pt x="4886476" y="366950"/>
                </a:cubicBezTo>
                <a:cubicBezTo>
                  <a:pt x="4856500" y="391445"/>
                  <a:pt x="4842226" y="419263"/>
                  <a:pt x="4843844" y="450309"/>
                </a:cubicBezTo>
                <a:lnTo>
                  <a:pt x="4844605" y="452587"/>
                </a:lnTo>
                <a:lnTo>
                  <a:pt x="4887047" y="452967"/>
                </a:lnTo>
                <a:cubicBezTo>
                  <a:pt x="4887047" y="429611"/>
                  <a:pt x="4897705" y="409864"/>
                  <a:pt x="4918927" y="393628"/>
                </a:cubicBezTo>
                <a:cubicBezTo>
                  <a:pt x="4940148" y="377488"/>
                  <a:pt x="4966888" y="369323"/>
                  <a:pt x="4999053" y="369323"/>
                </a:cubicBezTo>
                <a:cubicBezTo>
                  <a:pt x="5033502" y="369323"/>
                  <a:pt x="5060338" y="377773"/>
                  <a:pt x="5079560" y="394768"/>
                </a:cubicBezTo>
                <a:cubicBezTo>
                  <a:pt x="5098688" y="411762"/>
                  <a:pt x="5108299" y="435118"/>
                  <a:pt x="5108299" y="464835"/>
                </a:cubicBezTo>
                <a:lnTo>
                  <a:pt x="5108299" y="516483"/>
                </a:lnTo>
                <a:lnTo>
                  <a:pt x="5015992" y="516483"/>
                </a:lnTo>
                <a:cubicBezTo>
                  <a:pt x="4959371" y="516483"/>
                  <a:pt x="4914359" y="528066"/>
                  <a:pt x="4881052" y="551137"/>
                </a:cubicBezTo>
                <a:cubicBezTo>
                  <a:pt x="4847746" y="574208"/>
                  <a:pt x="4831092" y="605064"/>
                  <a:pt x="4831092" y="643610"/>
                </a:cubicBezTo>
                <a:cubicBezTo>
                  <a:pt x="4831092" y="679783"/>
                  <a:pt x="4842321" y="708740"/>
                  <a:pt x="4864875" y="730292"/>
                </a:cubicBezTo>
                <a:cubicBezTo>
                  <a:pt x="4887428" y="751844"/>
                  <a:pt x="4919022" y="762667"/>
                  <a:pt x="4959656" y="762667"/>
                </a:cubicBezTo>
                <a:cubicBezTo>
                  <a:pt x="4991821" y="762667"/>
                  <a:pt x="5020750" y="755452"/>
                  <a:pt x="5046539" y="741115"/>
                </a:cubicBezTo>
                <a:cubicBezTo>
                  <a:pt x="5072233" y="726779"/>
                  <a:pt x="5092883" y="708645"/>
                  <a:pt x="5108299" y="686809"/>
                </a:cubicBezTo>
                <a:cubicBezTo>
                  <a:pt x="5108299" y="697347"/>
                  <a:pt x="5108965" y="707696"/>
                  <a:pt x="5110202" y="718044"/>
                </a:cubicBezTo>
                <a:cubicBezTo>
                  <a:pt x="5111439" y="728298"/>
                  <a:pt x="5113628" y="740546"/>
                  <a:pt x="5116769" y="754597"/>
                </a:cubicBezTo>
                <a:lnTo>
                  <a:pt x="5165016" y="754597"/>
                </a:lnTo>
                <a:cubicBezTo>
                  <a:pt x="5161114" y="741020"/>
                  <a:pt x="5158354" y="727254"/>
                  <a:pt x="5156737" y="713392"/>
                </a:cubicBezTo>
                <a:cubicBezTo>
                  <a:pt x="5155024" y="699531"/>
                  <a:pt x="5154262" y="685290"/>
                  <a:pt x="5154262" y="670669"/>
                </a:cubicBezTo>
                <a:close/>
                <a:moveTo>
                  <a:pt x="5108299" y="639148"/>
                </a:moveTo>
                <a:cubicBezTo>
                  <a:pt x="5096975" y="663263"/>
                  <a:pt x="5078608" y="683106"/>
                  <a:pt x="5053105" y="698676"/>
                </a:cubicBezTo>
                <a:cubicBezTo>
                  <a:pt x="5027602" y="714247"/>
                  <a:pt x="4998292" y="721937"/>
                  <a:pt x="4965080" y="721937"/>
                </a:cubicBezTo>
                <a:cubicBezTo>
                  <a:pt x="4937578" y="721937"/>
                  <a:pt x="4915977" y="714816"/>
                  <a:pt x="4900370" y="700575"/>
                </a:cubicBezTo>
                <a:cubicBezTo>
                  <a:pt x="4884763" y="686334"/>
                  <a:pt x="4877055" y="667915"/>
                  <a:pt x="4877055" y="645319"/>
                </a:cubicBezTo>
                <a:cubicBezTo>
                  <a:pt x="4877055" y="618830"/>
                  <a:pt x="4889617" y="596709"/>
                  <a:pt x="4914740" y="578860"/>
                </a:cubicBezTo>
                <a:cubicBezTo>
                  <a:pt x="4939862" y="561011"/>
                  <a:pt x="4973359" y="552086"/>
                  <a:pt x="5015326" y="552086"/>
                </a:cubicBezTo>
                <a:lnTo>
                  <a:pt x="5108394" y="552086"/>
                </a:lnTo>
                <a:lnTo>
                  <a:pt x="5108394" y="639148"/>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54"/>
          <p:cNvSpPr txBox="1"/>
          <p:nvPr>
            <p:ph type="title"/>
          </p:nvPr>
        </p:nvSpPr>
        <p:spPr>
          <a:xfrm>
            <a:off x="365700" y="26270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AI-infused low-code architecture</a:t>
            </a:r>
            <a:endParaRPr/>
          </a:p>
        </p:txBody>
      </p:sp>
      <p:grpSp>
        <p:nvGrpSpPr>
          <p:cNvPr id="628" name="Google Shape;628;p54"/>
          <p:cNvGrpSpPr/>
          <p:nvPr/>
        </p:nvGrpSpPr>
        <p:grpSpPr>
          <a:xfrm>
            <a:off x="182880" y="1005840"/>
            <a:ext cx="7589952" cy="3743801"/>
            <a:chOff x="182880" y="1005840"/>
            <a:chExt cx="7589952" cy="3743801"/>
          </a:xfrm>
        </p:grpSpPr>
        <p:pic>
          <p:nvPicPr>
            <p:cNvPr id="629" name="Google Shape;629;p54"/>
            <p:cNvPicPr preferRelativeResize="0"/>
            <p:nvPr/>
          </p:nvPicPr>
          <p:blipFill rotWithShape="1">
            <a:blip r:embed="rId3">
              <a:alphaModFix/>
            </a:blip>
            <a:srcRect b="0" l="0" r="0" t="0"/>
            <a:stretch/>
          </p:blipFill>
          <p:spPr>
            <a:xfrm>
              <a:off x="182880" y="1005840"/>
              <a:ext cx="4607371" cy="3743801"/>
            </a:xfrm>
            <a:prstGeom prst="rect">
              <a:avLst/>
            </a:prstGeom>
            <a:noFill/>
            <a:ln>
              <a:noFill/>
            </a:ln>
          </p:spPr>
        </p:pic>
        <p:pic>
          <p:nvPicPr>
            <p:cNvPr id="630" name="Google Shape;630;p54"/>
            <p:cNvPicPr preferRelativeResize="0"/>
            <p:nvPr/>
          </p:nvPicPr>
          <p:blipFill>
            <a:blip r:embed="rId4">
              <a:alphaModFix/>
            </a:blip>
            <a:stretch>
              <a:fillRect/>
            </a:stretch>
          </p:blipFill>
          <p:spPr>
            <a:xfrm>
              <a:off x="4790264" y="1007790"/>
              <a:ext cx="2982568" cy="3739898"/>
            </a:xfrm>
            <a:prstGeom prst="rect">
              <a:avLst/>
            </a:prstGeom>
            <a:noFill/>
            <a:ln>
              <a:noFill/>
            </a:ln>
          </p:spPr>
        </p:pic>
      </p:grpSp>
      <p:pic>
        <p:nvPicPr>
          <p:cNvPr id="631" name="Google Shape;631;p54"/>
          <p:cNvPicPr preferRelativeResize="0"/>
          <p:nvPr/>
        </p:nvPicPr>
        <p:blipFill>
          <a:blip r:embed="rId5">
            <a:alphaModFix/>
          </a:blip>
          <a:stretch>
            <a:fillRect/>
          </a:stretch>
        </p:blipFill>
        <p:spPr>
          <a:xfrm>
            <a:off x="7733200" y="1653650"/>
            <a:ext cx="1048400" cy="606761"/>
          </a:xfrm>
          <a:prstGeom prst="rect">
            <a:avLst/>
          </a:prstGeom>
          <a:noFill/>
          <a:ln>
            <a:noFill/>
          </a:ln>
        </p:spPr>
      </p:pic>
      <p:grpSp>
        <p:nvGrpSpPr>
          <p:cNvPr id="632" name="Google Shape;632;p54"/>
          <p:cNvGrpSpPr/>
          <p:nvPr/>
        </p:nvGrpSpPr>
        <p:grpSpPr>
          <a:xfrm>
            <a:off x="182880" y="1005840"/>
            <a:ext cx="7589952" cy="3743801"/>
            <a:chOff x="182880" y="6205540"/>
            <a:chExt cx="7589952" cy="3743801"/>
          </a:xfrm>
        </p:grpSpPr>
        <p:pic>
          <p:nvPicPr>
            <p:cNvPr id="633" name="Google Shape;633;p54"/>
            <p:cNvPicPr preferRelativeResize="0"/>
            <p:nvPr/>
          </p:nvPicPr>
          <p:blipFill rotWithShape="1">
            <a:blip r:embed="rId6">
              <a:alphaModFix/>
            </a:blip>
            <a:srcRect b="0" l="0" r="0" t="0"/>
            <a:stretch/>
          </p:blipFill>
          <p:spPr>
            <a:xfrm>
              <a:off x="182880" y="6205540"/>
              <a:ext cx="4607371" cy="3743801"/>
            </a:xfrm>
            <a:prstGeom prst="rect">
              <a:avLst/>
            </a:prstGeom>
            <a:noFill/>
            <a:ln>
              <a:noFill/>
            </a:ln>
          </p:spPr>
        </p:pic>
        <p:pic>
          <p:nvPicPr>
            <p:cNvPr id="634" name="Google Shape;634;p54"/>
            <p:cNvPicPr preferRelativeResize="0"/>
            <p:nvPr/>
          </p:nvPicPr>
          <p:blipFill rotWithShape="1">
            <a:blip r:embed="rId7">
              <a:alphaModFix/>
            </a:blip>
            <a:srcRect b="49" l="0" r="0" t="49"/>
            <a:stretch/>
          </p:blipFill>
          <p:spPr>
            <a:xfrm>
              <a:off x="4790264" y="6207490"/>
              <a:ext cx="2982568" cy="3739897"/>
            </a:xfrm>
            <a:prstGeom prst="rect">
              <a:avLst/>
            </a:prstGeom>
            <a:noFill/>
            <a:ln>
              <a:noFill/>
            </a:ln>
          </p:spPr>
        </p:pic>
      </p:grpSp>
      <p:grpSp>
        <p:nvGrpSpPr>
          <p:cNvPr id="635" name="Google Shape;635;p54"/>
          <p:cNvGrpSpPr/>
          <p:nvPr/>
        </p:nvGrpSpPr>
        <p:grpSpPr>
          <a:xfrm>
            <a:off x="182880" y="1005840"/>
            <a:ext cx="7589952" cy="3743801"/>
            <a:chOff x="182880" y="-4287560"/>
            <a:chExt cx="7589952" cy="3743801"/>
          </a:xfrm>
        </p:grpSpPr>
        <p:pic>
          <p:nvPicPr>
            <p:cNvPr id="636" name="Google Shape;636;p54"/>
            <p:cNvPicPr preferRelativeResize="0"/>
            <p:nvPr/>
          </p:nvPicPr>
          <p:blipFill rotWithShape="1">
            <a:blip r:embed="rId8">
              <a:alphaModFix/>
            </a:blip>
            <a:srcRect b="0" l="0" r="0" t="0"/>
            <a:stretch/>
          </p:blipFill>
          <p:spPr>
            <a:xfrm>
              <a:off x="182880" y="-4287560"/>
              <a:ext cx="4607371" cy="3743801"/>
            </a:xfrm>
            <a:prstGeom prst="rect">
              <a:avLst/>
            </a:prstGeom>
            <a:noFill/>
            <a:ln>
              <a:noFill/>
            </a:ln>
          </p:spPr>
        </p:pic>
        <p:pic>
          <p:nvPicPr>
            <p:cNvPr id="637" name="Google Shape;637;p54"/>
            <p:cNvPicPr preferRelativeResize="0"/>
            <p:nvPr/>
          </p:nvPicPr>
          <p:blipFill rotWithShape="1">
            <a:blip r:embed="rId9">
              <a:alphaModFix/>
            </a:blip>
            <a:srcRect b="49" l="0" r="0" t="49"/>
            <a:stretch/>
          </p:blipFill>
          <p:spPr>
            <a:xfrm>
              <a:off x="4790264" y="-4285610"/>
              <a:ext cx="2982568" cy="3739898"/>
            </a:xfrm>
            <a:prstGeom prst="rect">
              <a:avLst/>
            </a:prstGeom>
            <a:noFill/>
            <a:ln>
              <a:noFill/>
            </a:ln>
          </p:spPr>
        </p:pic>
      </p:grpSp>
      <p:grpSp>
        <p:nvGrpSpPr>
          <p:cNvPr id="638" name="Google Shape;638;p54"/>
          <p:cNvGrpSpPr/>
          <p:nvPr/>
        </p:nvGrpSpPr>
        <p:grpSpPr>
          <a:xfrm>
            <a:off x="182880" y="1005840"/>
            <a:ext cx="7589952" cy="3743801"/>
            <a:chOff x="-8436470" y="1005840"/>
            <a:chExt cx="7589952" cy="3743801"/>
          </a:xfrm>
        </p:grpSpPr>
        <p:pic>
          <p:nvPicPr>
            <p:cNvPr id="639" name="Google Shape;639;p54"/>
            <p:cNvPicPr preferRelativeResize="0"/>
            <p:nvPr/>
          </p:nvPicPr>
          <p:blipFill rotWithShape="1">
            <a:blip r:embed="rId10">
              <a:alphaModFix/>
            </a:blip>
            <a:srcRect b="0" l="0" r="0" t="0"/>
            <a:stretch/>
          </p:blipFill>
          <p:spPr>
            <a:xfrm>
              <a:off x="-8436470" y="1005840"/>
              <a:ext cx="4607371" cy="3743801"/>
            </a:xfrm>
            <a:prstGeom prst="rect">
              <a:avLst/>
            </a:prstGeom>
            <a:noFill/>
            <a:ln>
              <a:noFill/>
            </a:ln>
          </p:spPr>
        </p:pic>
        <p:pic>
          <p:nvPicPr>
            <p:cNvPr id="640" name="Google Shape;640;p54"/>
            <p:cNvPicPr preferRelativeResize="0"/>
            <p:nvPr/>
          </p:nvPicPr>
          <p:blipFill rotWithShape="1">
            <a:blip r:embed="rId11">
              <a:alphaModFix/>
            </a:blip>
            <a:srcRect b="49" l="0" r="0" t="49"/>
            <a:stretch/>
          </p:blipFill>
          <p:spPr>
            <a:xfrm>
              <a:off x="-3829086" y="1007790"/>
              <a:ext cx="2982568" cy="3739898"/>
            </a:xfrm>
            <a:prstGeom prst="rect">
              <a:avLst/>
            </a:prstGeom>
            <a:noFill/>
            <a:ln>
              <a:noFill/>
            </a:ln>
          </p:spPr>
        </p:pic>
      </p:grpSp>
      <p:grpSp>
        <p:nvGrpSpPr>
          <p:cNvPr id="641" name="Google Shape;641;p54"/>
          <p:cNvGrpSpPr/>
          <p:nvPr/>
        </p:nvGrpSpPr>
        <p:grpSpPr>
          <a:xfrm>
            <a:off x="182880" y="1005840"/>
            <a:ext cx="7589952" cy="3743801"/>
            <a:chOff x="9848405" y="1005840"/>
            <a:chExt cx="7589952" cy="3743801"/>
          </a:xfrm>
        </p:grpSpPr>
        <p:pic>
          <p:nvPicPr>
            <p:cNvPr id="642" name="Google Shape;642;p54"/>
            <p:cNvPicPr preferRelativeResize="0"/>
            <p:nvPr/>
          </p:nvPicPr>
          <p:blipFill rotWithShape="1">
            <a:blip r:embed="rId12">
              <a:alphaModFix/>
            </a:blip>
            <a:srcRect b="0" l="0" r="0" t="0"/>
            <a:stretch/>
          </p:blipFill>
          <p:spPr>
            <a:xfrm>
              <a:off x="9848405" y="1005840"/>
              <a:ext cx="4607371" cy="3743801"/>
            </a:xfrm>
            <a:prstGeom prst="rect">
              <a:avLst/>
            </a:prstGeom>
            <a:noFill/>
            <a:ln>
              <a:noFill/>
            </a:ln>
          </p:spPr>
        </p:pic>
        <p:pic>
          <p:nvPicPr>
            <p:cNvPr id="643" name="Google Shape;643;p54"/>
            <p:cNvPicPr preferRelativeResize="0"/>
            <p:nvPr/>
          </p:nvPicPr>
          <p:blipFill rotWithShape="1">
            <a:blip r:embed="rId13">
              <a:alphaModFix/>
            </a:blip>
            <a:srcRect b="49" l="0" r="0" t="49"/>
            <a:stretch/>
          </p:blipFill>
          <p:spPr>
            <a:xfrm>
              <a:off x="14455789" y="1007790"/>
              <a:ext cx="2982568" cy="3739898"/>
            </a:xfrm>
            <a:prstGeom prst="rect">
              <a:avLst/>
            </a:prstGeom>
            <a:noFill/>
            <a:ln>
              <a:noFill/>
            </a:ln>
          </p:spPr>
        </p:pic>
      </p:grpSp>
      <p:sp>
        <p:nvSpPr>
          <p:cNvPr id="644" name="Google Shape;644;p54"/>
          <p:cNvSpPr/>
          <p:nvPr/>
        </p:nvSpPr>
        <p:spPr>
          <a:xfrm>
            <a:off x="5380026" y="695575"/>
            <a:ext cx="2284476" cy="323741"/>
          </a:xfrm>
          <a:custGeom>
            <a:rect b="b" l="l" r="r" t="t"/>
            <a:pathLst>
              <a:path extrusionOk="0" h="981033" w="6870604">
                <a:moveTo>
                  <a:pt x="3398142" y="183427"/>
                </a:moveTo>
                <a:cubicBezTo>
                  <a:pt x="3364930" y="183427"/>
                  <a:pt x="3334764" y="191308"/>
                  <a:pt x="3307738" y="206973"/>
                </a:cubicBezTo>
                <a:cubicBezTo>
                  <a:pt x="3280712" y="222733"/>
                  <a:pt x="3258063" y="244570"/>
                  <a:pt x="3239697" y="272578"/>
                </a:cubicBezTo>
                <a:lnTo>
                  <a:pt x="3232941" y="193776"/>
                </a:lnTo>
                <a:lnTo>
                  <a:pt x="3068310" y="193776"/>
                </a:lnTo>
                <a:lnTo>
                  <a:pt x="3068310" y="754597"/>
                </a:lnTo>
                <a:lnTo>
                  <a:pt x="3243408" y="754597"/>
                </a:lnTo>
                <a:lnTo>
                  <a:pt x="3243408" y="351379"/>
                </a:lnTo>
                <a:cubicBezTo>
                  <a:pt x="3252449" y="341031"/>
                  <a:pt x="3263202" y="332866"/>
                  <a:pt x="3275858" y="326979"/>
                </a:cubicBezTo>
                <a:cubicBezTo>
                  <a:pt x="3288515" y="321093"/>
                  <a:pt x="3302980" y="318150"/>
                  <a:pt x="3319252" y="318150"/>
                </a:cubicBezTo>
                <a:cubicBezTo>
                  <a:pt x="3345232" y="318150"/>
                  <a:pt x="3364835" y="324796"/>
                  <a:pt x="3378253" y="338088"/>
                </a:cubicBezTo>
                <a:cubicBezTo>
                  <a:pt x="3391576" y="351379"/>
                  <a:pt x="3398237" y="374071"/>
                  <a:pt x="3398237" y="406256"/>
                </a:cubicBezTo>
                <a:lnTo>
                  <a:pt x="3398237" y="754502"/>
                </a:lnTo>
                <a:lnTo>
                  <a:pt x="3573811" y="754502"/>
                </a:lnTo>
                <a:lnTo>
                  <a:pt x="3573811" y="406730"/>
                </a:lnTo>
                <a:cubicBezTo>
                  <a:pt x="3573811" y="328973"/>
                  <a:pt x="3558300" y="272293"/>
                  <a:pt x="3527277" y="236690"/>
                </a:cubicBezTo>
                <a:cubicBezTo>
                  <a:pt x="3496254" y="201087"/>
                  <a:pt x="3453241" y="183333"/>
                  <a:pt x="3398142" y="183333"/>
                </a:cubicBezTo>
                <a:close/>
                <a:moveTo>
                  <a:pt x="1527351" y="183427"/>
                </a:moveTo>
                <a:cubicBezTo>
                  <a:pt x="1501372" y="183427"/>
                  <a:pt x="1478723" y="191592"/>
                  <a:pt x="1459310" y="207827"/>
                </a:cubicBezTo>
                <a:cubicBezTo>
                  <a:pt x="1439897" y="224063"/>
                  <a:pt x="1424290" y="246849"/>
                  <a:pt x="1412586" y="276281"/>
                </a:cubicBezTo>
                <a:lnTo>
                  <a:pt x="1406305" y="193871"/>
                </a:lnTo>
                <a:lnTo>
                  <a:pt x="1241103" y="193871"/>
                </a:lnTo>
                <a:lnTo>
                  <a:pt x="1241103" y="754692"/>
                </a:lnTo>
                <a:lnTo>
                  <a:pt x="1416677" y="754692"/>
                </a:lnTo>
                <a:lnTo>
                  <a:pt x="1416677" y="386698"/>
                </a:lnTo>
                <a:cubicBezTo>
                  <a:pt x="1422863" y="374260"/>
                  <a:pt x="1432474" y="364671"/>
                  <a:pt x="1445226" y="357930"/>
                </a:cubicBezTo>
                <a:cubicBezTo>
                  <a:pt x="1458073" y="351190"/>
                  <a:pt x="1474536" y="347867"/>
                  <a:pt x="1494615" y="347867"/>
                </a:cubicBezTo>
                <a:lnTo>
                  <a:pt x="1558469" y="348341"/>
                </a:lnTo>
                <a:lnTo>
                  <a:pt x="1575598" y="189789"/>
                </a:lnTo>
                <a:cubicBezTo>
                  <a:pt x="1569032" y="188080"/>
                  <a:pt x="1561419" y="186561"/>
                  <a:pt x="1552759" y="185421"/>
                </a:cubicBezTo>
                <a:cubicBezTo>
                  <a:pt x="1544099" y="184187"/>
                  <a:pt x="1535630" y="183617"/>
                  <a:pt x="1527256" y="183617"/>
                </a:cubicBezTo>
                <a:close/>
                <a:moveTo>
                  <a:pt x="3848068" y="511546"/>
                </a:moveTo>
                <a:lnTo>
                  <a:pt x="3844928" y="511546"/>
                </a:lnTo>
                <a:lnTo>
                  <a:pt x="3844452" y="507369"/>
                </a:lnTo>
                <a:lnTo>
                  <a:pt x="3760804" y="193776"/>
                </a:lnTo>
                <a:lnTo>
                  <a:pt x="3574287" y="193776"/>
                </a:lnTo>
                <a:lnTo>
                  <a:pt x="3768608" y="760768"/>
                </a:lnTo>
                <a:lnTo>
                  <a:pt x="3754619" y="797226"/>
                </a:lnTo>
                <a:cubicBezTo>
                  <a:pt x="3748338" y="813556"/>
                  <a:pt x="3738822" y="825803"/>
                  <a:pt x="3726070" y="833968"/>
                </a:cubicBezTo>
                <a:cubicBezTo>
                  <a:pt x="3713223" y="842133"/>
                  <a:pt x="3692954" y="846216"/>
                  <a:pt x="3665262" y="846216"/>
                </a:cubicBezTo>
                <a:cubicBezTo>
                  <a:pt x="3661455" y="846216"/>
                  <a:pt x="3658315" y="845931"/>
                  <a:pt x="3655936" y="845456"/>
                </a:cubicBezTo>
                <a:cubicBezTo>
                  <a:pt x="3653462" y="844982"/>
                  <a:pt x="3649845" y="844127"/>
                  <a:pt x="3644992" y="843083"/>
                </a:cubicBezTo>
                <a:lnTo>
                  <a:pt x="3623676" y="967551"/>
                </a:lnTo>
                <a:cubicBezTo>
                  <a:pt x="3644421" y="972678"/>
                  <a:pt x="3659647" y="976286"/>
                  <a:pt x="3669354" y="978185"/>
                </a:cubicBezTo>
                <a:cubicBezTo>
                  <a:pt x="3679060" y="980084"/>
                  <a:pt x="3691526" y="981033"/>
                  <a:pt x="3706752" y="981033"/>
                </a:cubicBezTo>
                <a:cubicBezTo>
                  <a:pt x="3766324" y="981033"/>
                  <a:pt x="3809813" y="967551"/>
                  <a:pt x="3837124" y="940588"/>
                </a:cubicBezTo>
                <a:cubicBezTo>
                  <a:pt x="3864436" y="913625"/>
                  <a:pt x="3886799" y="879445"/>
                  <a:pt x="3904118" y="837956"/>
                </a:cubicBezTo>
                <a:lnTo>
                  <a:pt x="4128035" y="193776"/>
                </a:lnTo>
                <a:lnTo>
                  <a:pt x="3941041" y="193776"/>
                </a:lnTo>
                <a:lnTo>
                  <a:pt x="3848068" y="511451"/>
                </a:lnTo>
                <a:close/>
                <a:moveTo>
                  <a:pt x="2748565" y="183427"/>
                </a:moveTo>
                <a:cubicBezTo>
                  <a:pt x="2663015" y="183427"/>
                  <a:pt x="2596401" y="209916"/>
                  <a:pt x="2548535" y="262989"/>
                </a:cubicBezTo>
                <a:cubicBezTo>
                  <a:pt x="2500764" y="316061"/>
                  <a:pt x="2476878" y="384704"/>
                  <a:pt x="2476878" y="469012"/>
                </a:cubicBezTo>
                <a:lnTo>
                  <a:pt x="2476878" y="479931"/>
                </a:lnTo>
                <a:cubicBezTo>
                  <a:pt x="2476878" y="564619"/>
                  <a:pt x="2500764" y="633356"/>
                  <a:pt x="2548535" y="686239"/>
                </a:cubicBezTo>
                <a:cubicBezTo>
                  <a:pt x="2596306" y="739122"/>
                  <a:pt x="2663300" y="765515"/>
                  <a:pt x="2749612" y="765515"/>
                </a:cubicBezTo>
                <a:cubicBezTo>
                  <a:pt x="2835924" y="765515"/>
                  <a:pt x="2901301" y="739122"/>
                  <a:pt x="2949072" y="686239"/>
                </a:cubicBezTo>
                <a:cubicBezTo>
                  <a:pt x="2996844" y="633356"/>
                  <a:pt x="3020729" y="564619"/>
                  <a:pt x="3020729" y="479931"/>
                </a:cubicBezTo>
                <a:lnTo>
                  <a:pt x="3020729" y="469012"/>
                </a:lnTo>
                <a:cubicBezTo>
                  <a:pt x="3020729" y="384704"/>
                  <a:pt x="2996844" y="316061"/>
                  <a:pt x="2949072" y="262989"/>
                </a:cubicBezTo>
                <a:cubicBezTo>
                  <a:pt x="2901301" y="209916"/>
                  <a:pt x="2834402" y="183427"/>
                  <a:pt x="2748565" y="183427"/>
                </a:cubicBezTo>
                <a:close/>
                <a:moveTo>
                  <a:pt x="2845726" y="479931"/>
                </a:moveTo>
                <a:cubicBezTo>
                  <a:pt x="2845726" y="526547"/>
                  <a:pt x="2838304" y="563384"/>
                  <a:pt x="2823363" y="590348"/>
                </a:cubicBezTo>
                <a:cubicBezTo>
                  <a:pt x="2808422" y="617311"/>
                  <a:pt x="2783871" y="630793"/>
                  <a:pt x="2749612" y="630793"/>
                </a:cubicBezTo>
                <a:cubicBezTo>
                  <a:pt x="2715354" y="630793"/>
                  <a:pt x="2689280" y="617406"/>
                  <a:pt x="2674529" y="590633"/>
                </a:cubicBezTo>
                <a:cubicBezTo>
                  <a:pt x="2659779" y="563859"/>
                  <a:pt x="2652452" y="526927"/>
                  <a:pt x="2652452" y="480026"/>
                </a:cubicBezTo>
                <a:lnTo>
                  <a:pt x="2652452" y="469107"/>
                </a:lnTo>
                <a:cubicBezTo>
                  <a:pt x="2652452" y="423820"/>
                  <a:pt x="2659779" y="387362"/>
                  <a:pt x="2674529" y="359734"/>
                </a:cubicBezTo>
                <a:cubicBezTo>
                  <a:pt x="2689280" y="332106"/>
                  <a:pt x="2713927" y="318245"/>
                  <a:pt x="2748565" y="318245"/>
                </a:cubicBezTo>
                <a:cubicBezTo>
                  <a:pt x="2783205" y="318245"/>
                  <a:pt x="2808518" y="332011"/>
                  <a:pt x="2823363" y="359449"/>
                </a:cubicBezTo>
                <a:cubicBezTo>
                  <a:pt x="2838208" y="386888"/>
                  <a:pt x="2845726" y="423440"/>
                  <a:pt x="2845726" y="469107"/>
                </a:cubicBezTo>
                <a:lnTo>
                  <a:pt x="2845726" y="480026"/>
                </a:lnTo>
                <a:close/>
                <a:moveTo>
                  <a:pt x="1164688" y="595000"/>
                </a:moveTo>
                <a:lnTo>
                  <a:pt x="1164688" y="383565"/>
                </a:lnTo>
                <a:cubicBezTo>
                  <a:pt x="1164688" y="319289"/>
                  <a:pt x="1143087" y="269919"/>
                  <a:pt x="1099978" y="235361"/>
                </a:cubicBezTo>
                <a:cubicBezTo>
                  <a:pt x="1056870" y="200802"/>
                  <a:pt x="1000629" y="183522"/>
                  <a:pt x="931446" y="183522"/>
                </a:cubicBezTo>
                <a:cubicBezTo>
                  <a:pt x="857315" y="183522"/>
                  <a:pt x="797744" y="200707"/>
                  <a:pt x="752732" y="235076"/>
                </a:cubicBezTo>
                <a:cubicBezTo>
                  <a:pt x="707720" y="269445"/>
                  <a:pt x="686404" y="312263"/>
                  <a:pt x="688878" y="363342"/>
                </a:cubicBezTo>
                <a:lnTo>
                  <a:pt x="689925" y="366475"/>
                </a:lnTo>
                <a:lnTo>
                  <a:pt x="859789" y="366950"/>
                </a:lnTo>
                <a:cubicBezTo>
                  <a:pt x="859789" y="346917"/>
                  <a:pt x="864738" y="332106"/>
                  <a:pt x="874634" y="322612"/>
                </a:cubicBezTo>
                <a:cubicBezTo>
                  <a:pt x="884531" y="313118"/>
                  <a:pt x="899472" y="308371"/>
                  <a:pt x="919551" y="308371"/>
                </a:cubicBezTo>
                <a:cubicBezTo>
                  <a:pt x="943056" y="308371"/>
                  <a:pt x="960471" y="314732"/>
                  <a:pt x="971795" y="327549"/>
                </a:cubicBezTo>
                <a:cubicBezTo>
                  <a:pt x="983024" y="340366"/>
                  <a:pt x="988639" y="358690"/>
                  <a:pt x="988639" y="382520"/>
                </a:cubicBezTo>
                <a:lnTo>
                  <a:pt x="988639" y="422396"/>
                </a:lnTo>
                <a:lnTo>
                  <a:pt x="924785" y="422396"/>
                </a:lnTo>
                <a:cubicBezTo>
                  <a:pt x="839615" y="422396"/>
                  <a:pt x="776142" y="437492"/>
                  <a:pt x="734366" y="467778"/>
                </a:cubicBezTo>
                <a:cubicBezTo>
                  <a:pt x="692589" y="497969"/>
                  <a:pt x="671749" y="540978"/>
                  <a:pt x="671749" y="596614"/>
                </a:cubicBezTo>
                <a:cubicBezTo>
                  <a:pt x="671749" y="647788"/>
                  <a:pt x="688497" y="688707"/>
                  <a:pt x="721899" y="719469"/>
                </a:cubicBezTo>
                <a:cubicBezTo>
                  <a:pt x="755301" y="750230"/>
                  <a:pt x="798695" y="765610"/>
                  <a:pt x="851986" y="765610"/>
                </a:cubicBezTo>
                <a:cubicBezTo>
                  <a:pt x="885578" y="765610"/>
                  <a:pt x="914127" y="758774"/>
                  <a:pt x="937727" y="745103"/>
                </a:cubicBezTo>
                <a:cubicBezTo>
                  <a:pt x="961232" y="731431"/>
                  <a:pt x="981406" y="713108"/>
                  <a:pt x="997964" y="689942"/>
                </a:cubicBezTo>
                <a:cubicBezTo>
                  <a:pt x="1000724" y="701715"/>
                  <a:pt x="1004150" y="713108"/>
                  <a:pt x="1008052" y="724121"/>
                </a:cubicBezTo>
                <a:cubicBezTo>
                  <a:pt x="1012048" y="735134"/>
                  <a:pt x="1016426" y="745198"/>
                  <a:pt x="1021279" y="754217"/>
                </a:cubicBezTo>
                <a:lnTo>
                  <a:pt x="1194760" y="754692"/>
                </a:lnTo>
                <a:cubicBezTo>
                  <a:pt x="1184672" y="729437"/>
                  <a:pt x="1177155" y="704088"/>
                  <a:pt x="1172206" y="678549"/>
                </a:cubicBezTo>
                <a:cubicBezTo>
                  <a:pt x="1167163" y="653009"/>
                  <a:pt x="1164688" y="625191"/>
                  <a:pt x="1164688" y="595095"/>
                </a:cubicBezTo>
                <a:close/>
                <a:moveTo>
                  <a:pt x="988639" y="603260"/>
                </a:moveTo>
                <a:cubicBezTo>
                  <a:pt x="979598" y="614368"/>
                  <a:pt x="967893" y="623293"/>
                  <a:pt x="953333" y="630223"/>
                </a:cubicBezTo>
                <a:cubicBezTo>
                  <a:pt x="938774" y="637154"/>
                  <a:pt x="922882" y="640572"/>
                  <a:pt x="905562" y="640572"/>
                </a:cubicBezTo>
                <a:cubicBezTo>
                  <a:pt x="888243" y="640572"/>
                  <a:pt x="874159" y="635635"/>
                  <a:pt x="863215" y="625761"/>
                </a:cubicBezTo>
                <a:cubicBezTo>
                  <a:pt x="852271" y="615887"/>
                  <a:pt x="846847" y="603070"/>
                  <a:pt x="846847" y="587120"/>
                </a:cubicBezTo>
                <a:cubicBezTo>
                  <a:pt x="846847" y="566422"/>
                  <a:pt x="853128" y="549333"/>
                  <a:pt x="865784" y="535851"/>
                </a:cubicBezTo>
                <a:cubicBezTo>
                  <a:pt x="878441" y="522370"/>
                  <a:pt x="898615" y="515629"/>
                  <a:pt x="926307" y="515629"/>
                </a:cubicBezTo>
                <a:lnTo>
                  <a:pt x="988639" y="515629"/>
                </a:lnTo>
                <a:lnTo>
                  <a:pt x="988639" y="603260"/>
                </a:lnTo>
                <a:close/>
                <a:moveTo>
                  <a:pt x="456112" y="316156"/>
                </a:moveTo>
                <a:lnTo>
                  <a:pt x="176145" y="316156"/>
                </a:lnTo>
                <a:lnTo>
                  <a:pt x="176145" y="0"/>
                </a:lnTo>
                <a:lnTo>
                  <a:pt x="0" y="0"/>
                </a:lnTo>
                <a:lnTo>
                  <a:pt x="0" y="754597"/>
                </a:lnTo>
                <a:lnTo>
                  <a:pt x="176145" y="754597"/>
                </a:lnTo>
                <a:lnTo>
                  <a:pt x="176145" y="450878"/>
                </a:lnTo>
                <a:lnTo>
                  <a:pt x="456112" y="450878"/>
                </a:lnTo>
                <a:lnTo>
                  <a:pt x="456112" y="754597"/>
                </a:lnTo>
                <a:lnTo>
                  <a:pt x="631210" y="754597"/>
                </a:lnTo>
                <a:lnTo>
                  <a:pt x="631210" y="0"/>
                </a:lnTo>
                <a:lnTo>
                  <a:pt x="456112" y="0"/>
                </a:lnTo>
                <a:lnTo>
                  <a:pt x="456112" y="316156"/>
                </a:lnTo>
                <a:close/>
                <a:moveTo>
                  <a:pt x="2253057" y="183427"/>
                </a:moveTo>
                <a:cubicBezTo>
                  <a:pt x="2216705" y="183427"/>
                  <a:pt x="2184921" y="191498"/>
                  <a:pt x="2157704" y="207543"/>
                </a:cubicBezTo>
                <a:cubicBezTo>
                  <a:pt x="2130488" y="223588"/>
                  <a:pt x="2108220" y="246374"/>
                  <a:pt x="2090996" y="275711"/>
                </a:cubicBezTo>
                <a:cubicBezTo>
                  <a:pt x="2078149" y="244570"/>
                  <a:pt x="2059117" y="221499"/>
                  <a:pt x="2033803" y="206308"/>
                </a:cubicBezTo>
                <a:cubicBezTo>
                  <a:pt x="2008490" y="191118"/>
                  <a:pt x="1978419" y="183522"/>
                  <a:pt x="1943399" y="183522"/>
                </a:cubicBezTo>
                <a:cubicBezTo>
                  <a:pt x="1908380" y="183522"/>
                  <a:pt x="1878023" y="190833"/>
                  <a:pt x="1851187" y="205549"/>
                </a:cubicBezTo>
                <a:cubicBezTo>
                  <a:pt x="1824352" y="220265"/>
                  <a:pt x="1802084" y="241057"/>
                  <a:pt x="1784479" y="268021"/>
                </a:cubicBezTo>
                <a:lnTo>
                  <a:pt x="1778198" y="193871"/>
                </a:lnTo>
                <a:lnTo>
                  <a:pt x="1612997" y="193871"/>
                </a:lnTo>
                <a:lnTo>
                  <a:pt x="1612997" y="754692"/>
                </a:lnTo>
                <a:lnTo>
                  <a:pt x="1788571" y="754692"/>
                </a:lnTo>
                <a:lnTo>
                  <a:pt x="1788571" y="352519"/>
                </a:lnTo>
                <a:cubicBezTo>
                  <a:pt x="1797611" y="341790"/>
                  <a:pt x="1808555" y="333435"/>
                  <a:pt x="1821592" y="327359"/>
                </a:cubicBezTo>
                <a:cubicBezTo>
                  <a:pt x="1834534" y="321283"/>
                  <a:pt x="1848999" y="318245"/>
                  <a:pt x="1864986" y="318245"/>
                </a:cubicBezTo>
                <a:cubicBezTo>
                  <a:pt x="1888205" y="318245"/>
                  <a:pt x="1905335" y="324986"/>
                  <a:pt x="1916373" y="338467"/>
                </a:cubicBezTo>
                <a:cubicBezTo>
                  <a:pt x="1927412" y="351949"/>
                  <a:pt x="1933027" y="376824"/>
                  <a:pt x="1933027" y="413092"/>
                </a:cubicBezTo>
                <a:lnTo>
                  <a:pt x="1933027" y="754597"/>
                </a:lnTo>
                <a:lnTo>
                  <a:pt x="2108601" y="754597"/>
                </a:lnTo>
                <a:lnTo>
                  <a:pt x="2108601" y="380432"/>
                </a:lnTo>
                <a:cubicBezTo>
                  <a:pt x="2108601" y="376254"/>
                  <a:pt x="2108410" y="372077"/>
                  <a:pt x="2108125" y="367709"/>
                </a:cubicBezTo>
                <a:cubicBezTo>
                  <a:pt x="2107744" y="363437"/>
                  <a:pt x="2107649" y="358310"/>
                  <a:pt x="2107649" y="352424"/>
                </a:cubicBezTo>
                <a:cubicBezTo>
                  <a:pt x="2116690" y="341695"/>
                  <a:pt x="2127633" y="333340"/>
                  <a:pt x="2140670" y="327264"/>
                </a:cubicBezTo>
                <a:cubicBezTo>
                  <a:pt x="2153612" y="321188"/>
                  <a:pt x="2168648" y="318150"/>
                  <a:pt x="2185587" y="318150"/>
                </a:cubicBezTo>
                <a:cubicBezTo>
                  <a:pt x="2208045" y="318150"/>
                  <a:pt x="2224984" y="324891"/>
                  <a:pt x="2236213" y="338372"/>
                </a:cubicBezTo>
                <a:cubicBezTo>
                  <a:pt x="2247442" y="351854"/>
                  <a:pt x="2253057" y="376729"/>
                  <a:pt x="2253057" y="412997"/>
                </a:cubicBezTo>
                <a:lnTo>
                  <a:pt x="2253057" y="754502"/>
                </a:lnTo>
                <a:lnTo>
                  <a:pt x="2429202" y="754502"/>
                </a:lnTo>
                <a:lnTo>
                  <a:pt x="2429202" y="412997"/>
                </a:lnTo>
                <a:cubicBezTo>
                  <a:pt x="2429202" y="334954"/>
                  <a:pt x="2413500" y="277135"/>
                  <a:pt x="2382192" y="239633"/>
                </a:cubicBezTo>
                <a:cubicBezTo>
                  <a:pt x="2350883" y="202131"/>
                  <a:pt x="2307775" y="183427"/>
                  <a:pt x="2253057" y="183427"/>
                </a:cubicBezTo>
                <a:close/>
                <a:moveTo>
                  <a:pt x="5814211" y="330207"/>
                </a:moveTo>
                <a:cubicBezTo>
                  <a:pt x="5758637" y="330207"/>
                  <a:pt x="5713910" y="349860"/>
                  <a:pt x="5680223" y="389166"/>
                </a:cubicBezTo>
                <a:cubicBezTo>
                  <a:pt x="5646536" y="428472"/>
                  <a:pt x="5629597" y="478791"/>
                  <a:pt x="5629597" y="540219"/>
                </a:cubicBezTo>
                <a:lnTo>
                  <a:pt x="5629597" y="552941"/>
                </a:lnTo>
                <a:cubicBezTo>
                  <a:pt x="5629597" y="614558"/>
                  <a:pt x="5646440" y="664972"/>
                  <a:pt x="5680223" y="704183"/>
                </a:cubicBezTo>
                <a:cubicBezTo>
                  <a:pt x="5713910" y="743394"/>
                  <a:pt x="5758827" y="762952"/>
                  <a:pt x="5814972" y="762952"/>
                </a:cubicBezTo>
                <a:cubicBezTo>
                  <a:pt x="5871118" y="762952"/>
                  <a:pt x="5915178" y="743394"/>
                  <a:pt x="5948770" y="704183"/>
                </a:cubicBezTo>
                <a:cubicBezTo>
                  <a:pt x="5982363" y="665067"/>
                  <a:pt x="5999206" y="614653"/>
                  <a:pt x="5999206" y="552941"/>
                </a:cubicBezTo>
                <a:lnTo>
                  <a:pt x="5999206" y="540219"/>
                </a:lnTo>
                <a:cubicBezTo>
                  <a:pt x="5999206" y="478886"/>
                  <a:pt x="5982363" y="428472"/>
                  <a:pt x="5948580" y="389166"/>
                </a:cubicBezTo>
                <a:cubicBezTo>
                  <a:pt x="5914893" y="349860"/>
                  <a:pt x="5870071" y="330207"/>
                  <a:pt x="5814211" y="330207"/>
                </a:cubicBezTo>
                <a:close/>
                <a:moveTo>
                  <a:pt x="5953148" y="552656"/>
                </a:moveTo>
                <a:cubicBezTo>
                  <a:pt x="5953148" y="600886"/>
                  <a:pt x="5940872" y="641426"/>
                  <a:pt x="5916225" y="674276"/>
                </a:cubicBezTo>
                <a:cubicBezTo>
                  <a:pt x="5891673" y="707126"/>
                  <a:pt x="5857891" y="723551"/>
                  <a:pt x="5814877" y="723551"/>
                </a:cubicBezTo>
                <a:cubicBezTo>
                  <a:pt x="5771864" y="723551"/>
                  <a:pt x="5737035" y="707126"/>
                  <a:pt x="5712578" y="674276"/>
                </a:cubicBezTo>
                <a:cubicBezTo>
                  <a:pt x="5688121" y="641426"/>
                  <a:pt x="5675941" y="600886"/>
                  <a:pt x="5675941" y="552656"/>
                </a:cubicBezTo>
                <a:lnTo>
                  <a:pt x="5675941" y="539934"/>
                </a:lnTo>
                <a:cubicBezTo>
                  <a:pt x="5675941" y="492463"/>
                  <a:pt x="5688121" y="452208"/>
                  <a:pt x="5712578" y="419073"/>
                </a:cubicBezTo>
                <a:cubicBezTo>
                  <a:pt x="5737035" y="385938"/>
                  <a:pt x="5770912" y="369418"/>
                  <a:pt x="5814116" y="369418"/>
                </a:cubicBezTo>
                <a:cubicBezTo>
                  <a:pt x="5857320" y="369418"/>
                  <a:pt x="5891293" y="385938"/>
                  <a:pt x="5916034" y="419073"/>
                </a:cubicBezTo>
                <a:cubicBezTo>
                  <a:pt x="5940777" y="452208"/>
                  <a:pt x="5953148" y="492463"/>
                  <a:pt x="5953148" y="539934"/>
                </a:cubicBezTo>
                <a:lnTo>
                  <a:pt x="5953148" y="552656"/>
                </a:lnTo>
                <a:close/>
                <a:moveTo>
                  <a:pt x="5638447" y="337898"/>
                </a:moveTo>
                <a:lnTo>
                  <a:pt x="5538812" y="337898"/>
                </a:lnTo>
                <a:lnTo>
                  <a:pt x="5538812" y="277040"/>
                </a:lnTo>
                <a:cubicBezTo>
                  <a:pt x="5538812" y="248273"/>
                  <a:pt x="5545473" y="225961"/>
                  <a:pt x="5558892" y="210011"/>
                </a:cubicBezTo>
                <a:cubicBezTo>
                  <a:pt x="5572309" y="194061"/>
                  <a:pt x="5591532" y="186086"/>
                  <a:pt x="5616845" y="186086"/>
                </a:cubicBezTo>
                <a:cubicBezTo>
                  <a:pt x="5625600" y="186086"/>
                  <a:pt x="5633213" y="186561"/>
                  <a:pt x="5639779" y="187415"/>
                </a:cubicBezTo>
                <a:cubicBezTo>
                  <a:pt x="5646346" y="188364"/>
                  <a:pt x="5652721" y="189504"/>
                  <a:pt x="5658906" y="191118"/>
                </a:cubicBezTo>
                <a:lnTo>
                  <a:pt x="5664712" y="152951"/>
                </a:lnTo>
                <a:cubicBezTo>
                  <a:pt x="5655671" y="150673"/>
                  <a:pt x="5646821" y="148869"/>
                  <a:pt x="5638066" y="147539"/>
                </a:cubicBezTo>
                <a:cubicBezTo>
                  <a:pt x="5629311" y="146305"/>
                  <a:pt x="5620652" y="145641"/>
                  <a:pt x="5612182" y="145641"/>
                </a:cubicBezTo>
                <a:cubicBezTo>
                  <a:pt x="5574308" y="145641"/>
                  <a:pt x="5544903" y="157034"/>
                  <a:pt x="5523967" y="179915"/>
                </a:cubicBezTo>
                <a:cubicBezTo>
                  <a:pt x="5503032" y="202796"/>
                  <a:pt x="5492468" y="235171"/>
                  <a:pt x="5492468" y="276945"/>
                </a:cubicBezTo>
                <a:lnTo>
                  <a:pt x="5492468" y="337803"/>
                </a:lnTo>
                <a:lnTo>
                  <a:pt x="5423380" y="337803"/>
                </a:lnTo>
                <a:lnTo>
                  <a:pt x="5423380" y="375590"/>
                </a:lnTo>
                <a:lnTo>
                  <a:pt x="5492468" y="375590"/>
                </a:lnTo>
                <a:lnTo>
                  <a:pt x="5492468" y="754692"/>
                </a:lnTo>
                <a:lnTo>
                  <a:pt x="5538812" y="754692"/>
                </a:lnTo>
                <a:lnTo>
                  <a:pt x="5538812" y="375590"/>
                </a:lnTo>
                <a:lnTo>
                  <a:pt x="5638447" y="375590"/>
                </a:lnTo>
                <a:lnTo>
                  <a:pt x="5638447" y="337803"/>
                </a:lnTo>
                <a:close/>
                <a:moveTo>
                  <a:pt x="6215795" y="330207"/>
                </a:moveTo>
                <a:cubicBezTo>
                  <a:pt x="6187722" y="330207"/>
                  <a:pt x="6163551" y="337423"/>
                  <a:pt x="6143186" y="351759"/>
                </a:cubicBezTo>
                <a:cubicBezTo>
                  <a:pt x="6122821" y="366190"/>
                  <a:pt x="6106644" y="386223"/>
                  <a:pt x="6094559" y="411857"/>
                </a:cubicBezTo>
                <a:lnTo>
                  <a:pt x="6094559" y="407205"/>
                </a:lnTo>
                <a:lnTo>
                  <a:pt x="6088754" y="337898"/>
                </a:lnTo>
                <a:lnTo>
                  <a:pt x="6048215" y="337898"/>
                </a:lnTo>
                <a:lnTo>
                  <a:pt x="6048215" y="754692"/>
                </a:lnTo>
                <a:lnTo>
                  <a:pt x="6094559" y="754692"/>
                </a:lnTo>
                <a:lnTo>
                  <a:pt x="6094559" y="466924"/>
                </a:lnTo>
                <a:cubicBezTo>
                  <a:pt x="6102552" y="438441"/>
                  <a:pt x="6115875" y="416035"/>
                  <a:pt x="6134527" y="399705"/>
                </a:cubicBezTo>
                <a:cubicBezTo>
                  <a:pt x="6153178" y="383375"/>
                  <a:pt x="6177064" y="375210"/>
                  <a:pt x="6206183" y="375210"/>
                </a:cubicBezTo>
                <a:lnTo>
                  <a:pt x="6240537" y="377488"/>
                </a:lnTo>
                <a:lnTo>
                  <a:pt x="6246723" y="334385"/>
                </a:lnTo>
                <a:cubicBezTo>
                  <a:pt x="6243106" y="333340"/>
                  <a:pt x="6238539" y="332391"/>
                  <a:pt x="6233019" y="331537"/>
                </a:cubicBezTo>
                <a:cubicBezTo>
                  <a:pt x="6227500" y="330682"/>
                  <a:pt x="6221790" y="330207"/>
                  <a:pt x="6215795" y="330207"/>
                </a:cubicBezTo>
                <a:close/>
                <a:moveTo>
                  <a:pt x="6834444" y="374545"/>
                </a:moveTo>
                <a:cubicBezTo>
                  <a:pt x="6810273" y="345018"/>
                  <a:pt x="6775919" y="330207"/>
                  <a:pt x="6731383" y="330207"/>
                </a:cubicBezTo>
                <a:cubicBezTo>
                  <a:pt x="6697886" y="330207"/>
                  <a:pt x="6669528" y="338467"/>
                  <a:pt x="6646213" y="355082"/>
                </a:cubicBezTo>
                <a:cubicBezTo>
                  <a:pt x="6622898" y="371602"/>
                  <a:pt x="6604913" y="394578"/>
                  <a:pt x="6592351" y="423820"/>
                </a:cubicBezTo>
                <a:cubicBezTo>
                  <a:pt x="6583121" y="392204"/>
                  <a:pt x="6567704" y="368754"/>
                  <a:pt x="6546198" y="353278"/>
                </a:cubicBezTo>
                <a:cubicBezTo>
                  <a:pt x="6524691" y="337898"/>
                  <a:pt x="6497951" y="330207"/>
                  <a:pt x="6466071" y="330207"/>
                </a:cubicBezTo>
                <a:cubicBezTo>
                  <a:pt x="6434192" y="330207"/>
                  <a:pt x="6408593" y="336853"/>
                  <a:pt x="6386325" y="350240"/>
                </a:cubicBezTo>
                <a:cubicBezTo>
                  <a:pt x="6364058" y="363627"/>
                  <a:pt x="6346262" y="382425"/>
                  <a:pt x="6332844" y="406825"/>
                </a:cubicBezTo>
                <a:lnTo>
                  <a:pt x="6328562" y="337898"/>
                </a:lnTo>
                <a:lnTo>
                  <a:pt x="6287262" y="337898"/>
                </a:lnTo>
                <a:lnTo>
                  <a:pt x="6287262" y="754692"/>
                </a:lnTo>
                <a:lnTo>
                  <a:pt x="6333986" y="754692"/>
                </a:lnTo>
                <a:lnTo>
                  <a:pt x="6333986" y="461322"/>
                </a:lnTo>
                <a:cubicBezTo>
                  <a:pt x="6341694" y="433314"/>
                  <a:pt x="6355112" y="411003"/>
                  <a:pt x="6374335" y="394388"/>
                </a:cubicBezTo>
                <a:cubicBezTo>
                  <a:pt x="6393462" y="377773"/>
                  <a:pt x="6419442" y="369513"/>
                  <a:pt x="6452178" y="369513"/>
                </a:cubicBezTo>
                <a:cubicBezTo>
                  <a:pt x="6484914" y="369513"/>
                  <a:pt x="6509655" y="380432"/>
                  <a:pt x="6528022" y="402173"/>
                </a:cubicBezTo>
                <a:cubicBezTo>
                  <a:pt x="6546388" y="423915"/>
                  <a:pt x="6555619" y="459993"/>
                  <a:pt x="6555619" y="510407"/>
                </a:cubicBezTo>
                <a:lnTo>
                  <a:pt x="6555619" y="754692"/>
                </a:lnTo>
                <a:lnTo>
                  <a:pt x="6602343" y="754692"/>
                </a:lnTo>
                <a:lnTo>
                  <a:pt x="6602343" y="504141"/>
                </a:lnTo>
                <a:cubicBezTo>
                  <a:pt x="6602343" y="502622"/>
                  <a:pt x="6602343" y="500153"/>
                  <a:pt x="6602153" y="496830"/>
                </a:cubicBezTo>
                <a:cubicBezTo>
                  <a:pt x="6602058" y="493507"/>
                  <a:pt x="6601963" y="490944"/>
                  <a:pt x="6601963" y="489140"/>
                </a:cubicBezTo>
                <a:cubicBezTo>
                  <a:pt x="6606626" y="454106"/>
                  <a:pt x="6618711" y="425434"/>
                  <a:pt x="6638219" y="403028"/>
                </a:cubicBezTo>
                <a:cubicBezTo>
                  <a:pt x="6657823" y="380621"/>
                  <a:pt x="6685420" y="369418"/>
                  <a:pt x="6721200" y="369418"/>
                </a:cubicBezTo>
                <a:cubicBezTo>
                  <a:pt x="6753651" y="369418"/>
                  <a:pt x="6778964" y="380052"/>
                  <a:pt x="6797045" y="401224"/>
                </a:cubicBezTo>
                <a:cubicBezTo>
                  <a:pt x="6815221" y="422491"/>
                  <a:pt x="6824261" y="458759"/>
                  <a:pt x="6824261" y="510312"/>
                </a:cubicBezTo>
                <a:lnTo>
                  <a:pt x="6824261" y="754597"/>
                </a:lnTo>
                <a:lnTo>
                  <a:pt x="6870605" y="754597"/>
                </a:lnTo>
                <a:lnTo>
                  <a:pt x="6870605" y="511546"/>
                </a:lnTo>
                <a:cubicBezTo>
                  <a:pt x="6870605" y="449644"/>
                  <a:pt x="6858519" y="403977"/>
                  <a:pt x="6834348" y="374450"/>
                </a:cubicBezTo>
                <a:close/>
                <a:moveTo>
                  <a:pt x="4725938" y="754692"/>
                </a:moveTo>
                <a:lnTo>
                  <a:pt x="4771901" y="754692"/>
                </a:lnTo>
                <a:lnTo>
                  <a:pt x="4771901" y="153806"/>
                </a:lnTo>
                <a:lnTo>
                  <a:pt x="4725938" y="153806"/>
                </a:lnTo>
                <a:lnTo>
                  <a:pt x="4725938" y="754787"/>
                </a:lnTo>
                <a:close/>
                <a:moveTo>
                  <a:pt x="5378845" y="721367"/>
                </a:moveTo>
                <a:cubicBezTo>
                  <a:pt x="5371803" y="722032"/>
                  <a:pt x="5364475" y="722317"/>
                  <a:pt x="5357053" y="722317"/>
                </a:cubicBezTo>
                <a:cubicBezTo>
                  <a:pt x="5340590" y="722317"/>
                  <a:pt x="5327362" y="716620"/>
                  <a:pt x="5317466" y="705132"/>
                </a:cubicBezTo>
                <a:cubicBezTo>
                  <a:pt x="5307568" y="693739"/>
                  <a:pt x="5302620" y="674371"/>
                  <a:pt x="5302620" y="647123"/>
                </a:cubicBezTo>
                <a:lnTo>
                  <a:pt x="5302620" y="375495"/>
                </a:lnTo>
                <a:lnTo>
                  <a:pt x="5394547" y="375495"/>
                </a:lnTo>
                <a:lnTo>
                  <a:pt x="5394547" y="337708"/>
                </a:lnTo>
                <a:lnTo>
                  <a:pt x="5302620" y="337708"/>
                </a:lnTo>
                <a:lnTo>
                  <a:pt x="5302620" y="230993"/>
                </a:lnTo>
                <a:lnTo>
                  <a:pt x="5255895" y="230993"/>
                </a:lnTo>
                <a:lnTo>
                  <a:pt x="5255895" y="337708"/>
                </a:lnTo>
                <a:lnTo>
                  <a:pt x="5183667" y="337708"/>
                </a:lnTo>
                <a:lnTo>
                  <a:pt x="5183667" y="375495"/>
                </a:lnTo>
                <a:lnTo>
                  <a:pt x="5255895" y="375495"/>
                </a:lnTo>
                <a:lnTo>
                  <a:pt x="5255895" y="647123"/>
                </a:lnTo>
                <a:cubicBezTo>
                  <a:pt x="5255895" y="687188"/>
                  <a:pt x="5264079" y="716430"/>
                  <a:pt x="5280447" y="734944"/>
                </a:cubicBezTo>
                <a:cubicBezTo>
                  <a:pt x="5296815" y="753458"/>
                  <a:pt x="5319654" y="762667"/>
                  <a:pt x="5348964" y="762667"/>
                </a:cubicBezTo>
                <a:cubicBezTo>
                  <a:pt x="5360003" y="762667"/>
                  <a:pt x="5371137" y="761718"/>
                  <a:pt x="5382176" y="760009"/>
                </a:cubicBezTo>
                <a:cubicBezTo>
                  <a:pt x="5393214" y="758205"/>
                  <a:pt x="5402635" y="755641"/>
                  <a:pt x="5410343" y="752318"/>
                </a:cubicBezTo>
                <a:lnTo>
                  <a:pt x="5403397" y="718044"/>
                </a:lnTo>
                <a:cubicBezTo>
                  <a:pt x="5394166" y="719564"/>
                  <a:pt x="5385982" y="720703"/>
                  <a:pt x="5378845" y="721272"/>
                </a:cubicBezTo>
                <a:close/>
                <a:moveTo>
                  <a:pt x="4484607" y="193871"/>
                </a:moveTo>
                <a:lnTo>
                  <a:pt x="4291142" y="193871"/>
                </a:lnTo>
                <a:lnTo>
                  <a:pt x="4291142" y="754787"/>
                </a:lnTo>
                <a:lnTo>
                  <a:pt x="4337106" y="754787"/>
                </a:lnTo>
                <a:lnTo>
                  <a:pt x="4337106" y="521705"/>
                </a:lnTo>
                <a:lnTo>
                  <a:pt x="4484607" y="521705"/>
                </a:lnTo>
                <a:cubicBezTo>
                  <a:pt x="4543512" y="521705"/>
                  <a:pt x="4589190" y="506799"/>
                  <a:pt x="4621450" y="476987"/>
                </a:cubicBezTo>
                <a:cubicBezTo>
                  <a:pt x="4653710" y="447176"/>
                  <a:pt x="4669888" y="407395"/>
                  <a:pt x="4669888" y="357551"/>
                </a:cubicBezTo>
                <a:cubicBezTo>
                  <a:pt x="4669888" y="307706"/>
                  <a:pt x="4653710" y="268590"/>
                  <a:pt x="4621450" y="238684"/>
                </a:cubicBezTo>
                <a:cubicBezTo>
                  <a:pt x="4589095" y="208777"/>
                  <a:pt x="4543512" y="193776"/>
                  <a:pt x="4484607" y="193776"/>
                </a:cubicBezTo>
                <a:close/>
                <a:moveTo>
                  <a:pt x="4589095" y="447176"/>
                </a:moveTo>
                <a:cubicBezTo>
                  <a:pt x="4565780" y="470721"/>
                  <a:pt x="4530951" y="482399"/>
                  <a:pt x="4484607" y="482399"/>
                </a:cubicBezTo>
                <a:lnTo>
                  <a:pt x="4337106" y="482399"/>
                </a:lnTo>
                <a:lnTo>
                  <a:pt x="4337106" y="233177"/>
                </a:lnTo>
                <a:lnTo>
                  <a:pt x="4484607" y="233177"/>
                </a:lnTo>
                <a:cubicBezTo>
                  <a:pt x="4531236" y="233177"/>
                  <a:pt x="4566066" y="245045"/>
                  <a:pt x="4589285" y="268780"/>
                </a:cubicBezTo>
                <a:cubicBezTo>
                  <a:pt x="4612410" y="292516"/>
                  <a:pt x="4624019" y="322422"/>
                  <a:pt x="4624019" y="358310"/>
                </a:cubicBezTo>
                <a:cubicBezTo>
                  <a:pt x="4624019" y="394198"/>
                  <a:pt x="4612410" y="423630"/>
                  <a:pt x="4589095" y="447081"/>
                </a:cubicBezTo>
                <a:close/>
                <a:moveTo>
                  <a:pt x="5154262" y="670763"/>
                </a:moveTo>
                <a:lnTo>
                  <a:pt x="5154262" y="465784"/>
                </a:lnTo>
                <a:cubicBezTo>
                  <a:pt x="5154262" y="422111"/>
                  <a:pt x="5140273" y="388597"/>
                  <a:pt x="5112201" y="365241"/>
                </a:cubicBezTo>
                <a:cubicBezTo>
                  <a:pt x="5084128" y="341885"/>
                  <a:pt x="5047110" y="330207"/>
                  <a:pt x="5000956" y="330207"/>
                </a:cubicBezTo>
                <a:cubicBezTo>
                  <a:pt x="4954803" y="330207"/>
                  <a:pt x="4916453" y="342455"/>
                  <a:pt x="4886476" y="366950"/>
                </a:cubicBezTo>
                <a:cubicBezTo>
                  <a:pt x="4856500" y="391445"/>
                  <a:pt x="4842226" y="419263"/>
                  <a:pt x="4843844" y="450309"/>
                </a:cubicBezTo>
                <a:lnTo>
                  <a:pt x="4844605" y="452587"/>
                </a:lnTo>
                <a:lnTo>
                  <a:pt x="4887047" y="452967"/>
                </a:lnTo>
                <a:cubicBezTo>
                  <a:pt x="4887047" y="429611"/>
                  <a:pt x="4897705" y="409864"/>
                  <a:pt x="4918927" y="393628"/>
                </a:cubicBezTo>
                <a:cubicBezTo>
                  <a:pt x="4940148" y="377488"/>
                  <a:pt x="4966888" y="369323"/>
                  <a:pt x="4999053" y="369323"/>
                </a:cubicBezTo>
                <a:cubicBezTo>
                  <a:pt x="5033502" y="369323"/>
                  <a:pt x="5060338" y="377773"/>
                  <a:pt x="5079560" y="394768"/>
                </a:cubicBezTo>
                <a:cubicBezTo>
                  <a:pt x="5098688" y="411762"/>
                  <a:pt x="5108299" y="435118"/>
                  <a:pt x="5108299" y="464835"/>
                </a:cubicBezTo>
                <a:lnTo>
                  <a:pt x="5108299" y="516483"/>
                </a:lnTo>
                <a:lnTo>
                  <a:pt x="5015992" y="516483"/>
                </a:lnTo>
                <a:cubicBezTo>
                  <a:pt x="4959371" y="516483"/>
                  <a:pt x="4914359" y="528066"/>
                  <a:pt x="4881052" y="551137"/>
                </a:cubicBezTo>
                <a:cubicBezTo>
                  <a:pt x="4847746" y="574208"/>
                  <a:pt x="4831092" y="605064"/>
                  <a:pt x="4831092" y="643610"/>
                </a:cubicBezTo>
                <a:cubicBezTo>
                  <a:pt x="4831092" y="679783"/>
                  <a:pt x="4842321" y="708740"/>
                  <a:pt x="4864875" y="730292"/>
                </a:cubicBezTo>
                <a:cubicBezTo>
                  <a:pt x="4887428" y="751844"/>
                  <a:pt x="4919022" y="762667"/>
                  <a:pt x="4959656" y="762667"/>
                </a:cubicBezTo>
                <a:cubicBezTo>
                  <a:pt x="4991821" y="762667"/>
                  <a:pt x="5020750" y="755452"/>
                  <a:pt x="5046539" y="741115"/>
                </a:cubicBezTo>
                <a:cubicBezTo>
                  <a:pt x="5072233" y="726779"/>
                  <a:pt x="5092883" y="708645"/>
                  <a:pt x="5108299" y="686809"/>
                </a:cubicBezTo>
                <a:cubicBezTo>
                  <a:pt x="5108299" y="697347"/>
                  <a:pt x="5108965" y="707696"/>
                  <a:pt x="5110202" y="718044"/>
                </a:cubicBezTo>
                <a:cubicBezTo>
                  <a:pt x="5111439" y="728298"/>
                  <a:pt x="5113628" y="740546"/>
                  <a:pt x="5116769" y="754597"/>
                </a:cubicBezTo>
                <a:lnTo>
                  <a:pt x="5165016" y="754597"/>
                </a:lnTo>
                <a:cubicBezTo>
                  <a:pt x="5161114" y="741020"/>
                  <a:pt x="5158354" y="727254"/>
                  <a:pt x="5156737" y="713392"/>
                </a:cubicBezTo>
                <a:cubicBezTo>
                  <a:pt x="5155024" y="699531"/>
                  <a:pt x="5154262" y="685290"/>
                  <a:pt x="5154262" y="670669"/>
                </a:cubicBezTo>
                <a:close/>
                <a:moveTo>
                  <a:pt x="5108299" y="639148"/>
                </a:moveTo>
                <a:cubicBezTo>
                  <a:pt x="5096975" y="663263"/>
                  <a:pt x="5078608" y="683106"/>
                  <a:pt x="5053105" y="698676"/>
                </a:cubicBezTo>
                <a:cubicBezTo>
                  <a:pt x="5027602" y="714247"/>
                  <a:pt x="4998292" y="721937"/>
                  <a:pt x="4965080" y="721937"/>
                </a:cubicBezTo>
                <a:cubicBezTo>
                  <a:pt x="4937578" y="721937"/>
                  <a:pt x="4915977" y="714816"/>
                  <a:pt x="4900370" y="700575"/>
                </a:cubicBezTo>
                <a:cubicBezTo>
                  <a:pt x="4884763" y="686334"/>
                  <a:pt x="4877055" y="667915"/>
                  <a:pt x="4877055" y="645319"/>
                </a:cubicBezTo>
                <a:cubicBezTo>
                  <a:pt x="4877055" y="618830"/>
                  <a:pt x="4889617" y="596709"/>
                  <a:pt x="4914740" y="578860"/>
                </a:cubicBezTo>
                <a:cubicBezTo>
                  <a:pt x="4939862" y="561011"/>
                  <a:pt x="4973359" y="552086"/>
                  <a:pt x="5015326" y="552086"/>
                </a:cubicBezTo>
                <a:lnTo>
                  <a:pt x="5108394" y="552086"/>
                </a:lnTo>
                <a:lnTo>
                  <a:pt x="5108394" y="639148"/>
                </a:ln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62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63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63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63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grpSp>
        <p:nvGrpSpPr>
          <p:cNvPr id="649" name="Google Shape;649;p55"/>
          <p:cNvGrpSpPr/>
          <p:nvPr/>
        </p:nvGrpSpPr>
        <p:grpSpPr>
          <a:xfrm>
            <a:off x="300450" y="4123725"/>
            <a:ext cx="8346141" cy="536313"/>
            <a:chOff x="300450" y="4123725"/>
            <a:chExt cx="8346141" cy="536313"/>
          </a:xfrm>
        </p:grpSpPr>
        <p:sp>
          <p:nvSpPr>
            <p:cNvPr id="650" name="Google Shape;650;p55"/>
            <p:cNvSpPr txBox="1"/>
            <p:nvPr/>
          </p:nvSpPr>
          <p:spPr>
            <a:xfrm>
              <a:off x="300450" y="4198338"/>
              <a:ext cx="1116300" cy="461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 sz="1000">
                  <a:solidFill>
                    <a:schemeClr val="accent2"/>
                  </a:solidFill>
                  <a:latin typeface="Roboto"/>
                  <a:ea typeface="Roboto"/>
                  <a:cs typeface="Roboto"/>
                  <a:sym typeface="Roboto"/>
                </a:rPr>
                <a:t>GLOBAL ACCREDITATION</a:t>
              </a:r>
              <a:br>
                <a:rPr b="1" lang="en" sz="1000">
                  <a:solidFill>
                    <a:schemeClr val="accent2"/>
                  </a:solidFill>
                  <a:latin typeface="Roboto"/>
                  <a:ea typeface="Roboto"/>
                  <a:cs typeface="Roboto"/>
                  <a:sym typeface="Roboto"/>
                </a:rPr>
              </a:br>
              <a:r>
                <a:rPr b="1" lang="en" sz="1000">
                  <a:solidFill>
                    <a:schemeClr val="accent2"/>
                  </a:solidFill>
                  <a:latin typeface="Roboto"/>
                  <a:ea typeface="Roboto"/>
                  <a:cs typeface="Roboto"/>
                  <a:sym typeface="Roboto"/>
                </a:rPr>
                <a:t> </a:t>
              </a:r>
              <a:r>
                <a:rPr b="1" lang="en" sz="1000">
                  <a:solidFill>
                    <a:schemeClr val="accent2"/>
                  </a:solidFill>
                  <a:latin typeface="Roboto"/>
                  <a:ea typeface="Roboto"/>
                  <a:cs typeface="Roboto"/>
                  <a:sym typeface="Roboto"/>
                </a:rPr>
                <a:t>&amp; COMPLIANCE</a:t>
              </a:r>
              <a:endParaRPr b="1" sz="1000">
                <a:solidFill>
                  <a:schemeClr val="accent2"/>
                </a:solidFill>
                <a:latin typeface="Roboto"/>
                <a:ea typeface="Roboto"/>
                <a:cs typeface="Roboto"/>
                <a:sym typeface="Roboto"/>
              </a:endParaRPr>
            </a:p>
          </p:txBody>
        </p:sp>
        <p:pic>
          <p:nvPicPr>
            <p:cNvPr id="651" name="Google Shape;651;p55"/>
            <p:cNvPicPr preferRelativeResize="0"/>
            <p:nvPr/>
          </p:nvPicPr>
          <p:blipFill>
            <a:blip r:embed="rId3">
              <a:alphaModFix/>
            </a:blip>
            <a:stretch>
              <a:fillRect/>
            </a:stretch>
          </p:blipFill>
          <p:spPr>
            <a:xfrm>
              <a:off x="8056196" y="4336628"/>
              <a:ext cx="590395" cy="161916"/>
            </a:xfrm>
            <a:prstGeom prst="rect">
              <a:avLst/>
            </a:prstGeom>
            <a:noFill/>
            <a:ln>
              <a:noFill/>
            </a:ln>
          </p:spPr>
        </p:pic>
        <p:pic>
          <p:nvPicPr>
            <p:cNvPr id="652" name="Google Shape;652;p55"/>
            <p:cNvPicPr preferRelativeResize="0"/>
            <p:nvPr/>
          </p:nvPicPr>
          <p:blipFill>
            <a:blip r:embed="rId4">
              <a:alphaModFix/>
            </a:blip>
            <a:stretch>
              <a:fillRect/>
            </a:stretch>
          </p:blipFill>
          <p:spPr>
            <a:xfrm>
              <a:off x="6658454" y="4335298"/>
              <a:ext cx="590394" cy="164592"/>
            </a:xfrm>
            <a:prstGeom prst="rect">
              <a:avLst/>
            </a:prstGeom>
            <a:noFill/>
            <a:ln>
              <a:noFill/>
            </a:ln>
          </p:spPr>
        </p:pic>
        <p:pic>
          <p:nvPicPr>
            <p:cNvPr id="653" name="Google Shape;653;p55"/>
            <p:cNvPicPr preferRelativeResize="0"/>
            <p:nvPr/>
          </p:nvPicPr>
          <p:blipFill>
            <a:blip r:embed="rId5">
              <a:alphaModFix/>
            </a:blip>
            <a:stretch>
              <a:fillRect/>
            </a:stretch>
          </p:blipFill>
          <p:spPr>
            <a:xfrm>
              <a:off x="1549300" y="4330719"/>
              <a:ext cx="552840" cy="173750"/>
            </a:xfrm>
            <a:prstGeom prst="rect">
              <a:avLst/>
            </a:prstGeom>
            <a:noFill/>
            <a:ln>
              <a:noFill/>
            </a:ln>
          </p:spPr>
        </p:pic>
        <p:pic>
          <p:nvPicPr>
            <p:cNvPr id="654" name="Google Shape;654;p55"/>
            <p:cNvPicPr preferRelativeResize="0"/>
            <p:nvPr/>
          </p:nvPicPr>
          <p:blipFill rotWithShape="1">
            <a:blip r:embed="rId6">
              <a:alphaModFix/>
            </a:blip>
            <a:srcRect b="0" l="0" r="0" t="0"/>
            <a:stretch/>
          </p:blipFill>
          <p:spPr>
            <a:xfrm>
              <a:off x="2757548" y="4337533"/>
              <a:ext cx="658324" cy="160121"/>
            </a:xfrm>
            <a:prstGeom prst="rect">
              <a:avLst/>
            </a:prstGeom>
            <a:noFill/>
            <a:ln>
              <a:noFill/>
            </a:ln>
          </p:spPr>
        </p:pic>
        <p:pic>
          <p:nvPicPr>
            <p:cNvPr id="655" name="Google Shape;655;p55"/>
            <p:cNvPicPr preferRelativeResize="0"/>
            <p:nvPr/>
          </p:nvPicPr>
          <p:blipFill>
            <a:blip r:embed="rId7">
              <a:alphaModFix/>
            </a:blip>
            <a:stretch>
              <a:fillRect/>
            </a:stretch>
          </p:blipFill>
          <p:spPr>
            <a:xfrm>
              <a:off x="5108893" y="4312442"/>
              <a:ext cx="301467" cy="210304"/>
            </a:xfrm>
            <a:prstGeom prst="rect">
              <a:avLst/>
            </a:prstGeom>
            <a:noFill/>
            <a:ln>
              <a:noFill/>
            </a:ln>
          </p:spPr>
        </p:pic>
        <p:pic>
          <p:nvPicPr>
            <p:cNvPr id="656" name="Google Shape;656;p55"/>
            <p:cNvPicPr preferRelativeResize="0"/>
            <p:nvPr/>
          </p:nvPicPr>
          <p:blipFill>
            <a:blip r:embed="rId8">
              <a:alphaModFix/>
            </a:blip>
            <a:stretch>
              <a:fillRect/>
            </a:stretch>
          </p:blipFill>
          <p:spPr>
            <a:xfrm>
              <a:off x="4689938" y="4312442"/>
              <a:ext cx="302294" cy="210304"/>
            </a:xfrm>
            <a:prstGeom prst="rect">
              <a:avLst/>
            </a:prstGeom>
            <a:noFill/>
            <a:ln>
              <a:noFill/>
            </a:ln>
          </p:spPr>
        </p:pic>
        <p:pic>
          <p:nvPicPr>
            <p:cNvPr id="657" name="Google Shape;657;p55"/>
            <p:cNvPicPr preferRelativeResize="0"/>
            <p:nvPr/>
          </p:nvPicPr>
          <p:blipFill rotWithShape="1">
            <a:blip r:embed="rId9">
              <a:alphaModFix/>
            </a:blip>
            <a:srcRect b="0" l="441" r="-3089" t="0"/>
            <a:stretch/>
          </p:blipFill>
          <p:spPr>
            <a:xfrm>
              <a:off x="4270969" y="4312439"/>
              <a:ext cx="302309" cy="210310"/>
            </a:xfrm>
            <a:prstGeom prst="rect">
              <a:avLst/>
            </a:prstGeom>
            <a:noFill/>
            <a:ln>
              <a:noFill/>
            </a:ln>
          </p:spPr>
        </p:pic>
        <p:pic>
          <p:nvPicPr>
            <p:cNvPr id="658" name="Google Shape;658;p55"/>
            <p:cNvPicPr preferRelativeResize="0"/>
            <p:nvPr/>
          </p:nvPicPr>
          <p:blipFill>
            <a:blip r:embed="rId10">
              <a:alphaModFix/>
            </a:blip>
            <a:stretch>
              <a:fillRect/>
            </a:stretch>
          </p:blipFill>
          <p:spPr>
            <a:xfrm>
              <a:off x="2218801" y="4206550"/>
              <a:ext cx="422087" cy="422088"/>
            </a:xfrm>
            <a:prstGeom prst="rect">
              <a:avLst/>
            </a:prstGeom>
            <a:noFill/>
            <a:ln>
              <a:noFill/>
            </a:ln>
          </p:spPr>
        </p:pic>
        <p:pic>
          <p:nvPicPr>
            <p:cNvPr id="659" name="Google Shape;659;p55"/>
            <p:cNvPicPr preferRelativeResize="0"/>
            <p:nvPr/>
          </p:nvPicPr>
          <p:blipFill>
            <a:blip r:embed="rId11">
              <a:alphaModFix/>
            </a:blip>
            <a:stretch>
              <a:fillRect/>
            </a:stretch>
          </p:blipFill>
          <p:spPr>
            <a:xfrm>
              <a:off x="3532533" y="4340562"/>
              <a:ext cx="621775" cy="154063"/>
            </a:xfrm>
            <a:prstGeom prst="rect">
              <a:avLst/>
            </a:prstGeom>
            <a:noFill/>
            <a:ln>
              <a:noFill/>
            </a:ln>
          </p:spPr>
        </p:pic>
        <p:pic>
          <p:nvPicPr>
            <p:cNvPr id="660" name="Google Shape;660;p55"/>
            <p:cNvPicPr preferRelativeResize="0"/>
            <p:nvPr/>
          </p:nvPicPr>
          <p:blipFill>
            <a:blip r:embed="rId12">
              <a:alphaModFix/>
            </a:blip>
            <a:stretch>
              <a:fillRect/>
            </a:stretch>
          </p:blipFill>
          <p:spPr>
            <a:xfrm>
              <a:off x="6281534" y="4271290"/>
              <a:ext cx="260260" cy="292608"/>
            </a:xfrm>
            <a:prstGeom prst="rect">
              <a:avLst/>
            </a:prstGeom>
            <a:noFill/>
            <a:ln>
              <a:noFill/>
            </a:ln>
          </p:spPr>
        </p:pic>
        <p:pic>
          <p:nvPicPr>
            <p:cNvPr id="661" name="Google Shape;661;p55"/>
            <p:cNvPicPr preferRelativeResize="0"/>
            <p:nvPr/>
          </p:nvPicPr>
          <p:blipFill>
            <a:blip r:embed="rId13">
              <a:alphaModFix/>
            </a:blip>
            <a:stretch>
              <a:fillRect/>
            </a:stretch>
          </p:blipFill>
          <p:spPr>
            <a:xfrm>
              <a:off x="5904277" y="4271291"/>
              <a:ext cx="260597" cy="292606"/>
            </a:xfrm>
            <a:prstGeom prst="rect">
              <a:avLst/>
            </a:prstGeom>
            <a:noFill/>
            <a:ln>
              <a:noFill/>
            </a:ln>
          </p:spPr>
        </p:pic>
        <p:pic>
          <p:nvPicPr>
            <p:cNvPr id="662" name="Google Shape;662;p55"/>
            <p:cNvPicPr preferRelativeResize="0"/>
            <p:nvPr/>
          </p:nvPicPr>
          <p:blipFill>
            <a:blip r:embed="rId14">
              <a:alphaModFix/>
            </a:blip>
            <a:stretch>
              <a:fillRect/>
            </a:stretch>
          </p:blipFill>
          <p:spPr>
            <a:xfrm>
              <a:off x="5527020" y="4271291"/>
              <a:ext cx="260597" cy="292606"/>
            </a:xfrm>
            <a:prstGeom prst="rect">
              <a:avLst/>
            </a:prstGeom>
            <a:noFill/>
            <a:ln>
              <a:noFill/>
            </a:ln>
          </p:spPr>
        </p:pic>
        <p:cxnSp>
          <p:nvCxnSpPr>
            <p:cNvPr id="663" name="Google Shape;663;p55"/>
            <p:cNvCxnSpPr/>
            <p:nvPr/>
          </p:nvCxnSpPr>
          <p:spPr>
            <a:xfrm flipH="1" rot="10800000">
              <a:off x="1549300" y="4123725"/>
              <a:ext cx="7080900" cy="22800"/>
            </a:xfrm>
            <a:prstGeom prst="straightConnector1">
              <a:avLst/>
            </a:prstGeom>
            <a:noFill/>
            <a:ln cap="flat" cmpd="sng" w="9525">
              <a:solidFill>
                <a:schemeClr val="dk2"/>
              </a:solidFill>
              <a:prstDash val="solid"/>
              <a:round/>
              <a:headEnd len="med" w="med" type="none"/>
              <a:tailEnd len="med" w="med" type="none"/>
            </a:ln>
          </p:spPr>
        </p:cxnSp>
        <p:pic>
          <p:nvPicPr>
            <p:cNvPr id="664" name="Google Shape;664;p55"/>
            <p:cNvPicPr preferRelativeResize="0"/>
            <p:nvPr/>
          </p:nvPicPr>
          <p:blipFill>
            <a:blip r:embed="rId15">
              <a:alphaModFix/>
            </a:blip>
            <a:stretch>
              <a:fillRect/>
            </a:stretch>
          </p:blipFill>
          <p:spPr>
            <a:xfrm>
              <a:off x="7373704" y="4337967"/>
              <a:ext cx="557636" cy="159254"/>
            </a:xfrm>
            <a:prstGeom prst="rect">
              <a:avLst/>
            </a:prstGeom>
            <a:noFill/>
            <a:ln>
              <a:noFill/>
            </a:ln>
          </p:spPr>
        </p:pic>
      </p:grpSp>
      <p:sp>
        <p:nvSpPr>
          <p:cNvPr id="665" name="Google Shape;665;p55"/>
          <p:cNvSpPr/>
          <p:nvPr/>
        </p:nvSpPr>
        <p:spPr>
          <a:xfrm>
            <a:off x="1685241" y="3047875"/>
            <a:ext cx="7085700" cy="743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grpSp>
        <p:nvGrpSpPr>
          <p:cNvPr id="666" name="Google Shape;666;p55"/>
          <p:cNvGrpSpPr/>
          <p:nvPr/>
        </p:nvGrpSpPr>
        <p:grpSpPr>
          <a:xfrm>
            <a:off x="368100" y="3099625"/>
            <a:ext cx="8355810" cy="640200"/>
            <a:chOff x="368100" y="3099625"/>
            <a:chExt cx="8355810" cy="640200"/>
          </a:xfrm>
        </p:grpSpPr>
        <p:sp>
          <p:nvSpPr>
            <p:cNvPr id="667" name="Google Shape;667;p55"/>
            <p:cNvSpPr txBox="1"/>
            <p:nvPr/>
          </p:nvSpPr>
          <p:spPr>
            <a:xfrm>
              <a:off x="368100" y="3250375"/>
              <a:ext cx="11883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 sz="1100">
                  <a:solidFill>
                    <a:schemeClr val="accent2"/>
                  </a:solidFill>
                  <a:latin typeface="Roboto"/>
                  <a:ea typeface="Roboto"/>
                  <a:cs typeface="Roboto"/>
                  <a:sym typeface="Roboto"/>
                </a:rPr>
                <a:t>PHYSICAL SECURITY</a:t>
              </a:r>
              <a:endParaRPr b="1" sz="1100">
                <a:solidFill>
                  <a:schemeClr val="accent2"/>
                </a:solidFill>
                <a:latin typeface="Roboto"/>
                <a:ea typeface="Roboto"/>
                <a:cs typeface="Roboto"/>
                <a:sym typeface="Roboto"/>
              </a:endParaRPr>
            </a:p>
          </p:txBody>
        </p:sp>
        <p:grpSp>
          <p:nvGrpSpPr>
            <p:cNvPr id="668" name="Google Shape;668;p55"/>
            <p:cNvGrpSpPr/>
            <p:nvPr/>
          </p:nvGrpSpPr>
          <p:grpSpPr>
            <a:xfrm>
              <a:off x="1742070" y="3099625"/>
              <a:ext cx="6981839" cy="640200"/>
              <a:chOff x="1742070" y="3099625"/>
              <a:chExt cx="6981839" cy="640200"/>
            </a:xfrm>
          </p:grpSpPr>
          <p:grpSp>
            <p:nvGrpSpPr>
              <p:cNvPr id="669" name="Google Shape;669;p55"/>
              <p:cNvGrpSpPr/>
              <p:nvPr/>
            </p:nvGrpSpPr>
            <p:grpSpPr>
              <a:xfrm>
                <a:off x="5255476" y="3099625"/>
                <a:ext cx="1711744" cy="640200"/>
                <a:chOff x="4890098" y="1308175"/>
                <a:chExt cx="1178400" cy="640200"/>
              </a:xfrm>
            </p:grpSpPr>
            <p:sp>
              <p:nvSpPr>
                <p:cNvPr id="670" name="Google Shape;670;p55"/>
                <p:cNvSpPr/>
                <p:nvPr/>
              </p:nvSpPr>
              <p:spPr>
                <a:xfrm>
                  <a:off x="4890098" y="13081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671" name="Google Shape;671;p55"/>
                <p:cNvSpPr/>
                <p:nvPr/>
              </p:nvSpPr>
              <p:spPr>
                <a:xfrm>
                  <a:off x="5065898" y="1445425"/>
                  <a:ext cx="826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Secure Cloud </a:t>
                  </a:r>
                  <a:br>
                    <a:rPr lang="en" sz="900">
                      <a:latin typeface="Roboto Medium"/>
                      <a:ea typeface="Roboto Medium"/>
                      <a:cs typeface="Roboto Medium"/>
                      <a:sym typeface="Roboto Medium"/>
                    </a:rPr>
                  </a:br>
                  <a:r>
                    <a:rPr lang="en" sz="900">
                      <a:latin typeface="Roboto Medium"/>
                      <a:ea typeface="Roboto Medium"/>
                      <a:cs typeface="Roboto Medium"/>
                      <a:sym typeface="Roboto Medium"/>
                    </a:rPr>
                    <a:t>Redundancy</a:t>
                  </a:r>
                  <a:endParaRPr sz="900">
                    <a:latin typeface="Roboto Medium"/>
                    <a:ea typeface="Roboto Medium"/>
                    <a:cs typeface="Roboto Medium"/>
                    <a:sym typeface="Roboto Medium"/>
                  </a:endParaRPr>
                </a:p>
              </p:txBody>
            </p:sp>
          </p:grpSp>
          <p:grpSp>
            <p:nvGrpSpPr>
              <p:cNvPr id="672" name="Google Shape;672;p55"/>
              <p:cNvGrpSpPr/>
              <p:nvPr/>
            </p:nvGrpSpPr>
            <p:grpSpPr>
              <a:xfrm>
                <a:off x="3498686" y="3099625"/>
                <a:ext cx="1711736" cy="640200"/>
                <a:chOff x="3630068" y="1308175"/>
                <a:chExt cx="1164604" cy="640200"/>
              </a:xfrm>
            </p:grpSpPr>
            <p:sp>
              <p:nvSpPr>
                <p:cNvPr id="673" name="Google Shape;673;p55"/>
                <p:cNvSpPr/>
                <p:nvPr/>
              </p:nvSpPr>
              <p:spPr>
                <a:xfrm>
                  <a:off x="3630068" y="1308175"/>
                  <a:ext cx="11646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674" name="Google Shape;674;p55"/>
                <p:cNvSpPr/>
                <p:nvPr/>
              </p:nvSpPr>
              <p:spPr>
                <a:xfrm>
                  <a:off x="3630072" y="1445425"/>
                  <a:ext cx="11646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Video </a:t>
                  </a:r>
                  <a:br>
                    <a:rPr lang="en" sz="900">
                      <a:latin typeface="Roboto Medium"/>
                      <a:ea typeface="Roboto Medium"/>
                      <a:cs typeface="Roboto Medium"/>
                      <a:sym typeface="Roboto Medium"/>
                    </a:rPr>
                  </a:br>
                  <a:r>
                    <a:rPr lang="en" sz="900">
                      <a:latin typeface="Roboto Medium"/>
                      <a:ea typeface="Roboto Medium"/>
                      <a:cs typeface="Roboto Medium"/>
                      <a:sym typeface="Roboto Medium"/>
                    </a:rPr>
                    <a:t>Surveillance</a:t>
                  </a:r>
                  <a:endParaRPr sz="900">
                    <a:latin typeface="Roboto Medium"/>
                    <a:ea typeface="Roboto Medium"/>
                    <a:cs typeface="Roboto Medium"/>
                    <a:sym typeface="Roboto Medium"/>
                  </a:endParaRPr>
                </a:p>
              </p:txBody>
            </p:sp>
          </p:grpSp>
          <p:grpSp>
            <p:nvGrpSpPr>
              <p:cNvPr id="675" name="Google Shape;675;p55"/>
              <p:cNvGrpSpPr/>
              <p:nvPr/>
            </p:nvGrpSpPr>
            <p:grpSpPr>
              <a:xfrm>
                <a:off x="1742070" y="3099625"/>
                <a:ext cx="1711744" cy="640200"/>
                <a:chOff x="2447348" y="1308175"/>
                <a:chExt cx="1178400" cy="640200"/>
              </a:xfrm>
            </p:grpSpPr>
            <p:sp>
              <p:nvSpPr>
                <p:cNvPr id="676" name="Google Shape;676;p55"/>
                <p:cNvSpPr/>
                <p:nvPr/>
              </p:nvSpPr>
              <p:spPr>
                <a:xfrm>
                  <a:off x="2447348" y="13081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677" name="Google Shape;677;p55"/>
                <p:cNvSpPr/>
                <p:nvPr/>
              </p:nvSpPr>
              <p:spPr>
                <a:xfrm>
                  <a:off x="2645948" y="1443625"/>
                  <a:ext cx="781200" cy="369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Intrusion </a:t>
                  </a:r>
                  <a:br>
                    <a:rPr lang="en" sz="900">
                      <a:latin typeface="Roboto Medium"/>
                      <a:ea typeface="Roboto Medium"/>
                      <a:cs typeface="Roboto Medium"/>
                      <a:sym typeface="Roboto Medium"/>
                    </a:rPr>
                  </a:br>
                  <a:r>
                    <a:rPr lang="en" sz="900">
                      <a:latin typeface="Roboto Medium"/>
                      <a:ea typeface="Roboto Medium"/>
                      <a:cs typeface="Roboto Medium"/>
                      <a:sym typeface="Roboto Medium"/>
                    </a:rPr>
                    <a:t>Detection</a:t>
                  </a:r>
                  <a:r>
                    <a:rPr baseline="30000" lang="en" sz="900">
                      <a:solidFill>
                        <a:schemeClr val="accent1"/>
                      </a:solidFill>
                      <a:latin typeface="Roboto Medium"/>
                      <a:ea typeface="Roboto Medium"/>
                      <a:cs typeface="Roboto Medium"/>
                      <a:sym typeface="Roboto Medium"/>
                    </a:rPr>
                    <a:t>*</a:t>
                  </a:r>
                  <a:endParaRPr baseline="30000" sz="900">
                    <a:solidFill>
                      <a:schemeClr val="accent1"/>
                    </a:solidFill>
                    <a:latin typeface="Roboto Medium"/>
                    <a:ea typeface="Roboto Medium"/>
                    <a:cs typeface="Roboto Medium"/>
                    <a:sym typeface="Roboto Medium"/>
                  </a:endParaRPr>
                </a:p>
              </p:txBody>
            </p:sp>
          </p:grpSp>
          <p:grpSp>
            <p:nvGrpSpPr>
              <p:cNvPr id="678" name="Google Shape;678;p55"/>
              <p:cNvGrpSpPr/>
              <p:nvPr/>
            </p:nvGrpSpPr>
            <p:grpSpPr>
              <a:xfrm>
                <a:off x="7012166" y="3099625"/>
                <a:ext cx="1711744" cy="640200"/>
                <a:chOff x="6249756" y="1948375"/>
                <a:chExt cx="1178400" cy="640200"/>
              </a:xfrm>
            </p:grpSpPr>
            <p:sp>
              <p:nvSpPr>
                <p:cNvPr id="679" name="Google Shape;679;p55"/>
                <p:cNvSpPr/>
                <p:nvPr/>
              </p:nvSpPr>
              <p:spPr>
                <a:xfrm>
                  <a:off x="6249756" y="1948375"/>
                  <a:ext cx="1178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680" name="Google Shape;680;p55"/>
                <p:cNvSpPr/>
                <p:nvPr/>
              </p:nvSpPr>
              <p:spPr>
                <a:xfrm>
                  <a:off x="6425562" y="2085625"/>
                  <a:ext cx="826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Biometric</a:t>
                  </a:r>
                  <a:br>
                    <a:rPr lang="en" sz="900">
                      <a:latin typeface="Roboto Medium"/>
                      <a:ea typeface="Roboto Medium"/>
                      <a:cs typeface="Roboto Medium"/>
                      <a:sym typeface="Roboto Medium"/>
                    </a:rPr>
                  </a:br>
                  <a:r>
                    <a:rPr lang="en" sz="900">
                      <a:latin typeface="Roboto Medium"/>
                      <a:ea typeface="Roboto Medium"/>
                      <a:cs typeface="Roboto Medium"/>
                      <a:sym typeface="Roboto Medium"/>
                    </a:rPr>
                    <a:t>Controls</a:t>
                  </a:r>
                  <a:endParaRPr sz="900">
                    <a:latin typeface="Roboto Medium"/>
                    <a:ea typeface="Roboto Medium"/>
                    <a:cs typeface="Roboto Medium"/>
                    <a:sym typeface="Roboto Medium"/>
                  </a:endParaRPr>
                </a:p>
              </p:txBody>
            </p:sp>
          </p:grpSp>
        </p:grpSp>
      </p:grpSp>
      <p:sp>
        <p:nvSpPr>
          <p:cNvPr id="681" name="Google Shape;681;p55"/>
          <p:cNvSpPr txBox="1"/>
          <p:nvPr>
            <p:ph type="title"/>
          </p:nvPr>
        </p:nvSpPr>
        <p:spPr>
          <a:xfrm>
            <a:off x="363125" y="274320"/>
            <a:ext cx="74706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latin typeface="Roboto Slab Medium"/>
                <a:ea typeface="Roboto Slab Medium"/>
                <a:cs typeface="Roboto Slab Medium"/>
                <a:sym typeface="Roboto Slab Medium"/>
              </a:rPr>
              <a:t>Jitterbit’s layered </a:t>
            </a:r>
            <a:r>
              <a:rPr lang="en">
                <a:latin typeface="Roboto Slab Medium"/>
                <a:ea typeface="Roboto Slab Medium"/>
                <a:cs typeface="Roboto Slab Medium"/>
                <a:sym typeface="Roboto Slab Medium"/>
              </a:rPr>
              <a:t>security</a:t>
            </a:r>
            <a:r>
              <a:rPr lang="en">
                <a:latin typeface="Roboto Slab Medium"/>
                <a:ea typeface="Roboto Slab Medium"/>
                <a:cs typeface="Roboto Slab Medium"/>
                <a:sym typeface="Roboto Slab Medium"/>
              </a:rPr>
              <a:t> foundation </a:t>
            </a:r>
            <a:endParaRPr>
              <a:latin typeface="Roboto Slab Medium"/>
              <a:ea typeface="Roboto Slab Medium"/>
              <a:cs typeface="Roboto Slab Medium"/>
              <a:sym typeface="Roboto Slab Medium"/>
            </a:endParaRPr>
          </a:p>
        </p:txBody>
      </p:sp>
      <p:pic>
        <p:nvPicPr>
          <p:cNvPr id="682" name="Google Shape;682;p55"/>
          <p:cNvPicPr preferRelativeResize="0"/>
          <p:nvPr/>
        </p:nvPicPr>
        <p:blipFill>
          <a:blip r:embed="rId16">
            <a:alphaModFix/>
          </a:blip>
          <a:stretch>
            <a:fillRect/>
          </a:stretch>
        </p:blipFill>
        <p:spPr>
          <a:xfrm>
            <a:off x="6991416" y="1000450"/>
            <a:ext cx="1779372" cy="274320"/>
          </a:xfrm>
          <a:prstGeom prst="rect">
            <a:avLst/>
          </a:prstGeom>
          <a:noFill/>
          <a:ln>
            <a:noFill/>
          </a:ln>
        </p:spPr>
      </p:pic>
      <p:sp>
        <p:nvSpPr>
          <p:cNvPr id="683" name="Google Shape;683;p55"/>
          <p:cNvSpPr txBox="1"/>
          <p:nvPr/>
        </p:nvSpPr>
        <p:spPr>
          <a:xfrm>
            <a:off x="375625" y="655320"/>
            <a:ext cx="7926000" cy="369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600"/>
              </a:spcBef>
              <a:spcAft>
                <a:spcPts val="600"/>
              </a:spcAft>
              <a:buNone/>
            </a:pPr>
            <a:r>
              <a:rPr lang="en" sz="1200">
                <a:solidFill>
                  <a:schemeClr val="accent6"/>
                </a:solidFill>
                <a:latin typeface="Roboto"/>
                <a:ea typeface="Roboto"/>
                <a:cs typeface="Roboto"/>
                <a:sym typeface="Roboto"/>
              </a:rPr>
              <a:t>Jitterbit manages the security of the Harmony platform by applying a hybrid framework </a:t>
            </a:r>
            <a:br>
              <a:rPr lang="en" sz="1200">
                <a:solidFill>
                  <a:schemeClr val="accent6"/>
                </a:solidFill>
                <a:latin typeface="Roboto"/>
                <a:ea typeface="Roboto"/>
                <a:cs typeface="Roboto"/>
                <a:sym typeface="Roboto"/>
              </a:rPr>
            </a:br>
            <a:r>
              <a:rPr lang="en" sz="1200">
                <a:solidFill>
                  <a:schemeClr val="accent6"/>
                </a:solidFill>
                <a:latin typeface="Roboto"/>
                <a:ea typeface="Roboto"/>
                <a:cs typeface="Roboto"/>
                <a:sym typeface="Roboto"/>
              </a:rPr>
              <a:t>based on NIST, CISA, CSA, and CERT recommendations.</a:t>
            </a:r>
            <a:endParaRPr sz="1200">
              <a:solidFill>
                <a:schemeClr val="accent6"/>
              </a:solidFill>
              <a:latin typeface="Roboto"/>
              <a:ea typeface="Roboto"/>
              <a:cs typeface="Roboto"/>
              <a:sym typeface="Roboto"/>
            </a:endParaRPr>
          </a:p>
        </p:txBody>
      </p:sp>
      <p:sp>
        <p:nvSpPr>
          <p:cNvPr id="684" name="Google Shape;684;p55"/>
          <p:cNvSpPr/>
          <p:nvPr/>
        </p:nvSpPr>
        <p:spPr>
          <a:xfrm>
            <a:off x="1685100" y="2189100"/>
            <a:ext cx="7085700" cy="7437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grpSp>
        <p:nvGrpSpPr>
          <p:cNvPr id="685" name="Google Shape;685;p55"/>
          <p:cNvGrpSpPr/>
          <p:nvPr/>
        </p:nvGrpSpPr>
        <p:grpSpPr>
          <a:xfrm>
            <a:off x="368100" y="2240941"/>
            <a:ext cx="8353854" cy="640213"/>
            <a:chOff x="368100" y="2240941"/>
            <a:chExt cx="8353854" cy="640213"/>
          </a:xfrm>
        </p:grpSpPr>
        <p:sp>
          <p:nvSpPr>
            <p:cNvPr id="686" name="Google Shape;686;p55"/>
            <p:cNvSpPr txBox="1"/>
            <p:nvPr/>
          </p:nvSpPr>
          <p:spPr>
            <a:xfrm>
              <a:off x="368100" y="2391600"/>
              <a:ext cx="11883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 sz="1100">
                  <a:solidFill>
                    <a:srgbClr val="7C98A2"/>
                  </a:solidFill>
                  <a:latin typeface="Roboto"/>
                  <a:ea typeface="Roboto"/>
                  <a:cs typeface="Roboto"/>
                  <a:sym typeface="Roboto"/>
                </a:rPr>
                <a:t>ORGANIZATIONAL</a:t>
              </a:r>
              <a:br>
                <a:rPr b="1" lang="en" sz="1100">
                  <a:solidFill>
                    <a:srgbClr val="7C98A2"/>
                  </a:solidFill>
                  <a:latin typeface="Roboto"/>
                  <a:ea typeface="Roboto"/>
                  <a:cs typeface="Roboto"/>
                  <a:sym typeface="Roboto"/>
                </a:rPr>
              </a:br>
              <a:r>
                <a:rPr b="1" lang="en" sz="1100">
                  <a:solidFill>
                    <a:srgbClr val="7C98A2"/>
                  </a:solidFill>
                  <a:latin typeface="Roboto"/>
                  <a:ea typeface="Roboto"/>
                  <a:cs typeface="Roboto"/>
                  <a:sym typeface="Roboto"/>
                </a:rPr>
                <a:t>SECURITY</a:t>
              </a:r>
              <a:endParaRPr b="1" sz="1100">
                <a:solidFill>
                  <a:srgbClr val="7C98A2"/>
                </a:solidFill>
                <a:latin typeface="Roboto"/>
                <a:ea typeface="Roboto"/>
                <a:cs typeface="Roboto"/>
                <a:sym typeface="Roboto"/>
              </a:endParaRPr>
            </a:p>
          </p:txBody>
        </p:sp>
        <p:grpSp>
          <p:nvGrpSpPr>
            <p:cNvPr id="687" name="Google Shape;687;p55"/>
            <p:cNvGrpSpPr/>
            <p:nvPr/>
          </p:nvGrpSpPr>
          <p:grpSpPr>
            <a:xfrm>
              <a:off x="1742284" y="2240941"/>
              <a:ext cx="6979669" cy="640213"/>
              <a:chOff x="1597409" y="2240941"/>
              <a:chExt cx="6979669" cy="640213"/>
            </a:xfrm>
          </p:grpSpPr>
          <p:grpSp>
            <p:nvGrpSpPr>
              <p:cNvPr id="688" name="Google Shape;688;p55"/>
              <p:cNvGrpSpPr/>
              <p:nvPr/>
            </p:nvGrpSpPr>
            <p:grpSpPr>
              <a:xfrm>
                <a:off x="4607204" y="2240954"/>
                <a:ext cx="960080" cy="640200"/>
                <a:chOff x="5086662" y="2114681"/>
                <a:chExt cx="826800" cy="640200"/>
              </a:xfrm>
            </p:grpSpPr>
            <p:sp>
              <p:nvSpPr>
                <p:cNvPr id="689" name="Google Shape;689;p55"/>
                <p:cNvSpPr/>
                <p:nvPr/>
              </p:nvSpPr>
              <p:spPr>
                <a:xfrm>
                  <a:off x="508666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690" name="Google Shape;690;p55"/>
                <p:cNvSpPr/>
                <p:nvPr/>
              </p:nvSpPr>
              <p:spPr>
                <a:xfrm>
                  <a:off x="5236662" y="2251931"/>
                  <a:ext cx="526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Secure SDLC</a:t>
                  </a:r>
                  <a:endParaRPr sz="900">
                    <a:latin typeface="Roboto Medium"/>
                    <a:ea typeface="Roboto Medium"/>
                    <a:cs typeface="Roboto Medium"/>
                    <a:sym typeface="Roboto Medium"/>
                  </a:endParaRPr>
                </a:p>
              </p:txBody>
            </p:sp>
          </p:grpSp>
          <p:grpSp>
            <p:nvGrpSpPr>
              <p:cNvPr id="691" name="Google Shape;691;p55"/>
              <p:cNvGrpSpPr/>
              <p:nvPr/>
            </p:nvGrpSpPr>
            <p:grpSpPr>
              <a:xfrm>
                <a:off x="2600674" y="2240954"/>
                <a:ext cx="960080" cy="640200"/>
                <a:chOff x="3260112" y="2114681"/>
                <a:chExt cx="826800" cy="640200"/>
              </a:xfrm>
            </p:grpSpPr>
            <p:sp>
              <p:nvSpPr>
                <p:cNvPr id="692" name="Google Shape;692;p55"/>
                <p:cNvSpPr/>
                <p:nvPr/>
              </p:nvSpPr>
              <p:spPr>
                <a:xfrm>
                  <a:off x="32601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693" name="Google Shape;693;p55"/>
                <p:cNvSpPr/>
                <p:nvPr/>
              </p:nvSpPr>
              <p:spPr>
                <a:xfrm>
                  <a:off x="3318912" y="2251931"/>
                  <a:ext cx="7092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Penetration Testing</a:t>
                  </a:r>
                  <a:endParaRPr sz="900">
                    <a:latin typeface="Roboto Medium"/>
                    <a:ea typeface="Roboto Medium"/>
                    <a:cs typeface="Roboto Medium"/>
                    <a:sym typeface="Roboto Medium"/>
                  </a:endParaRPr>
                </a:p>
              </p:txBody>
            </p:sp>
          </p:grpSp>
          <p:grpSp>
            <p:nvGrpSpPr>
              <p:cNvPr id="694" name="Google Shape;694;p55"/>
              <p:cNvGrpSpPr/>
              <p:nvPr/>
            </p:nvGrpSpPr>
            <p:grpSpPr>
              <a:xfrm>
                <a:off x="5610469" y="2240954"/>
                <a:ext cx="960080" cy="640200"/>
                <a:chOff x="5996112" y="2114681"/>
                <a:chExt cx="826800" cy="640200"/>
              </a:xfrm>
            </p:grpSpPr>
            <p:sp>
              <p:nvSpPr>
                <p:cNvPr id="695" name="Google Shape;695;p55"/>
                <p:cNvSpPr/>
                <p:nvPr/>
              </p:nvSpPr>
              <p:spPr>
                <a:xfrm>
                  <a:off x="59961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696" name="Google Shape;696;p55"/>
                <p:cNvSpPr/>
                <p:nvPr/>
              </p:nvSpPr>
              <p:spPr>
                <a:xfrm>
                  <a:off x="6069612" y="2251931"/>
                  <a:ext cx="679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FIPS 140-2</a:t>
                  </a:r>
                  <a:br>
                    <a:rPr lang="en" sz="900">
                      <a:latin typeface="Roboto Medium"/>
                      <a:ea typeface="Roboto Medium"/>
                      <a:cs typeface="Roboto Medium"/>
                      <a:sym typeface="Roboto Medium"/>
                    </a:rPr>
                  </a:br>
                  <a:r>
                    <a:rPr lang="en" sz="900">
                      <a:latin typeface="Roboto Medium"/>
                      <a:ea typeface="Roboto Medium"/>
                      <a:cs typeface="Roboto Medium"/>
                      <a:sym typeface="Roboto Medium"/>
                    </a:rPr>
                    <a:t>Auth</a:t>
                  </a:r>
                  <a:endParaRPr sz="900">
                    <a:latin typeface="Roboto Medium"/>
                    <a:ea typeface="Roboto Medium"/>
                    <a:cs typeface="Roboto Medium"/>
                    <a:sym typeface="Roboto Medium"/>
                  </a:endParaRPr>
                </a:p>
              </p:txBody>
            </p:sp>
          </p:grpSp>
          <p:grpSp>
            <p:nvGrpSpPr>
              <p:cNvPr id="697" name="Google Shape;697;p55"/>
              <p:cNvGrpSpPr/>
              <p:nvPr/>
            </p:nvGrpSpPr>
            <p:grpSpPr>
              <a:xfrm>
                <a:off x="7616999" y="2240948"/>
                <a:ext cx="960080" cy="640200"/>
                <a:chOff x="7830287" y="2114681"/>
                <a:chExt cx="826800" cy="640200"/>
              </a:xfrm>
            </p:grpSpPr>
            <p:sp>
              <p:nvSpPr>
                <p:cNvPr id="698" name="Google Shape;698;p55"/>
                <p:cNvSpPr/>
                <p:nvPr/>
              </p:nvSpPr>
              <p:spPr>
                <a:xfrm>
                  <a:off x="7830287"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699" name="Google Shape;699;p55"/>
                <p:cNvSpPr/>
                <p:nvPr/>
              </p:nvSpPr>
              <p:spPr>
                <a:xfrm>
                  <a:off x="7903787" y="2251931"/>
                  <a:ext cx="679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E2E Encryption</a:t>
                  </a:r>
                  <a:endParaRPr sz="900">
                    <a:latin typeface="Roboto Medium"/>
                    <a:ea typeface="Roboto Medium"/>
                    <a:cs typeface="Roboto Medium"/>
                    <a:sym typeface="Roboto Medium"/>
                  </a:endParaRPr>
                </a:p>
              </p:txBody>
            </p:sp>
          </p:grpSp>
          <p:grpSp>
            <p:nvGrpSpPr>
              <p:cNvPr id="700" name="Google Shape;700;p55"/>
              <p:cNvGrpSpPr/>
              <p:nvPr/>
            </p:nvGrpSpPr>
            <p:grpSpPr>
              <a:xfrm>
                <a:off x="3603939" y="2240954"/>
                <a:ext cx="960080" cy="640200"/>
                <a:chOff x="4177212" y="2114681"/>
                <a:chExt cx="826800" cy="640200"/>
              </a:xfrm>
            </p:grpSpPr>
            <p:sp>
              <p:nvSpPr>
                <p:cNvPr id="701" name="Google Shape;701;p55"/>
                <p:cNvSpPr/>
                <p:nvPr/>
              </p:nvSpPr>
              <p:spPr>
                <a:xfrm>
                  <a:off x="41772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702" name="Google Shape;702;p55"/>
                <p:cNvSpPr/>
                <p:nvPr/>
              </p:nvSpPr>
              <p:spPr>
                <a:xfrm>
                  <a:off x="4290462" y="2251931"/>
                  <a:ext cx="6003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OWASP</a:t>
                  </a:r>
                  <a:br>
                    <a:rPr lang="en" sz="900">
                      <a:latin typeface="Roboto Medium"/>
                      <a:ea typeface="Roboto Medium"/>
                      <a:cs typeface="Roboto Medium"/>
                      <a:sym typeface="Roboto Medium"/>
                    </a:rPr>
                  </a:br>
                  <a:r>
                    <a:rPr lang="en" sz="900">
                      <a:latin typeface="Roboto Medium"/>
                      <a:ea typeface="Roboto Medium"/>
                      <a:cs typeface="Roboto Medium"/>
                      <a:sym typeface="Roboto Medium"/>
                    </a:rPr>
                    <a:t>Checks</a:t>
                  </a:r>
                  <a:endParaRPr sz="900">
                    <a:latin typeface="Roboto Medium"/>
                    <a:ea typeface="Roboto Medium"/>
                    <a:cs typeface="Roboto Medium"/>
                    <a:sym typeface="Roboto Medium"/>
                  </a:endParaRPr>
                </a:p>
              </p:txBody>
            </p:sp>
          </p:grpSp>
          <p:grpSp>
            <p:nvGrpSpPr>
              <p:cNvPr id="703" name="Google Shape;703;p55"/>
              <p:cNvGrpSpPr/>
              <p:nvPr/>
            </p:nvGrpSpPr>
            <p:grpSpPr>
              <a:xfrm>
                <a:off x="6613734" y="2240948"/>
                <a:ext cx="960080" cy="640200"/>
                <a:chOff x="6941712" y="2114681"/>
                <a:chExt cx="826800" cy="640200"/>
              </a:xfrm>
            </p:grpSpPr>
            <p:sp>
              <p:nvSpPr>
                <p:cNvPr id="704" name="Google Shape;704;p55"/>
                <p:cNvSpPr/>
                <p:nvPr/>
              </p:nvSpPr>
              <p:spPr>
                <a:xfrm>
                  <a:off x="6941712"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705" name="Google Shape;705;p55"/>
                <p:cNvSpPr/>
                <p:nvPr/>
              </p:nvSpPr>
              <p:spPr>
                <a:xfrm>
                  <a:off x="7145562" y="2251931"/>
                  <a:ext cx="4191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SSO</a:t>
                  </a:r>
                  <a:endParaRPr sz="900">
                    <a:latin typeface="Roboto Medium"/>
                    <a:ea typeface="Roboto Medium"/>
                    <a:cs typeface="Roboto Medium"/>
                    <a:sym typeface="Roboto Medium"/>
                  </a:endParaRPr>
                </a:p>
              </p:txBody>
            </p:sp>
          </p:grpSp>
          <p:grpSp>
            <p:nvGrpSpPr>
              <p:cNvPr id="706" name="Google Shape;706;p55"/>
              <p:cNvGrpSpPr/>
              <p:nvPr/>
            </p:nvGrpSpPr>
            <p:grpSpPr>
              <a:xfrm>
                <a:off x="1597409" y="2240941"/>
                <a:ext cx="960080" cy="640200"/>
                <a:chOff x="2327774" y="2114681"/>
                <a:chExt cx="826800" cy="640200"/>
              </a:xfrm>
            </p:grpSpPr>
            <p:sp>
              <p:nvSpPr>
                <p:cNvPr id="707" name="Google Shape;707;p55"/>
                <p:cNvSpPr/>
                <p:nvPr/>
              </p:nvSpPr>
              <p:spPr>
                <a:xfrm>
                  <a:off x="2327774" y="2114681"/>
                  <a:ext cx="8268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708" name="Google Shape;708;p55"/>
                <p:cNvSpPr/>
                <p:nvPr/>
              </p:nvSpPr>
              <p:spPr>
                <a:xfrm>
                  <a:off x="2459774" y="2251931"/>
                  <a:ext cx="562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Personnel</a:t>
                  </a:r>
                  <a:br>
                    <a:rPr lang="en" sz="900">
                      <a:latin typeface="Roboto Medium"/>
                      <a:ea typeface="Roboto Medium"/>
                      <a:cs typeface="Roboto Medium"/>
                      <a:sym typeface="Roboto Medium"/>
                    </a:rPr>
                  </a:br>
                  <a:r>
                    <a:rPr lang="en" sz="900">
                      <a:latin typeface="Roboto Medium"/>
                      <a:ea typeface="Roboto Medium"/>
                      <a:cs typeface="Roboto Medium"/>
                      <a:sym typeface="Roboto Medium"/>
                    </a:rPr>
                    <a:t>Policy </a:t>
                  </a:r>
                  <a:endParaRPr sz="900">
                    <a:latin typeface="Roboto Medium"/>
                    <a:ea typeface="Roboto Medium"/>
                    <a:cs typeface="Roboto Medium"/>
                    <a:sym typeface="Roboto Medium"/>
                  </a:endParaRPr>
                </a:p>
              </p:txBody>
            </p:sp>
          </p:grpSp>
        </p:grpSp>
      </p:grpSp>
      <p:sp>
        <p:nvSpPr>
          <p:cNvPr id="709" name="Google Shape;709;p55"/>
          <p:cNvSpPr txBox="1"/>
          <p:nvPr/>
        </p:nvSpPr>
        <p:spPr>
          <a:xfrm>
            <a:off x="3613350" y="4911725"/>
            <a:ext cx="19173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700">
                <a:solidFill>
                  <a:schemeClr val="accent1"/>
                </a:solidFill>
                <a:latin typeface="Roboto"/>
                <a:ea typeface="Roboto"/>
                <a:cs typeface="Roboto"/>
                <a:sym typeface="Roboto"/>
              </a:rPr>
              <a:t>*</a:t>
            </a:r>
            <a:r>
              <a:rPr lang="en" sz="700">
                <a:solidFill>
                  <a:srgbClr val="999999"/>
                </a:solidFill>
                <a:latin typeface="Roboto Light"/>
                <a:ea typeface="Roboto Light"/>
                <a:cs typeface="Roboto Light"/>
                <a:sym typeface="Roboto Light"/>
              </a:rPr>
              <a:t> Provided via AWS security controls.</a:t>
            </a:r>
            <a:endParaRPr sz="700">
              <a:solidFill>
                <a:srgbClr val="999999"/>
              </a:solidFill>
              <a:latin typeface="Roboto Light"/>
              <a:ea typeface="Roboto Light"/>
              <a:cs typeface="Roboto Light"/>
              <a:sym typeface="Roboto Light"/>
            </a:endParaRPr>
          </a:p>
        </p:txBody>
      </p:sp>
      <p:sp>
        <p:nvSpPr>
          <p:cNvPr id="710" name="Google Shape;710;p55"/>
          <p:cNvSpPr/>
          <p:nvPr/>
        </p:nvSpPr>
        <p:spPr>
          <a:xfrm>
            <a:off x="1685100" y="1330325"/>
            <a:ext cx="7090800" cy="743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grpSp>
        <p:nvGrpSpPr>
          <p:cNvPr id="711" name="Google Shape;711;p55"/>
          <p:cNvGrpSpPr/>
          <p:nvPr/>
        </p:nvGrpSpPr>
        <p:grpSpPr>
          <a:xfrm>
            <a:off x="368100" y="1382069"/>
            <a:ext cx="8353854" cy="640213"/>
            <a:chOff x="368100" y="1382069"/>
            <a:chExt cx="8353854" cy="640213"/>
          </a:xfrm>
        </p:grpSpPr>
        <p:sp>
          <p:nvSpPr>
            <p:cNvPr id="712" name="Google Shape;712;p55"/>
            <p:cNvSpPr txBox="1"/>
            <p:nvPr/>
          </p:nvSpPr>
          <p:spPr>
            <a:xfrm>
              <a:off x="368100" y="1532825"/>
              <a:ext cx="11883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en" sz="1100">
                  <a:solidFill>
                    <a:schemeClr val="accent6"/>
                  </a:solidFill>
                  <a:latin typeface="Roboto"/>
                  <a:ea typeface="Roboto"/>
                  <a:cs typeface="Roboto"/>
                  <a:sym typeface="Roboto"/>
                </a:rPr>
                <a:t>LOGICAL</a:t>
              </a:r>
              <a:br>
                <a:rPr b="1" lang="en" sz="1100">
                  <a:solidFill>
                    <a:schemeClr val="accent6"/>
                  </a:solidFill>
                  <a:latin typeface="Roboto"/>
                  <a:ea typeface="Roboto"/>
                  <a:cs typeface="Roboto"/>
                  <a:sym typeface="Roboto"/>
                </a:rPr>
              </a:br>
              <a:r>
                <a:rPr b="1" lang="en" sz="1100">
                  <a:solidFill>
                    <a:schemeClr val="accent6"/>
                  </a:solidFill>
                  <a:latin typeface="Roboto"/>
                  <a:ea typeface="Roboto"/>
                  <a:cs typeface="Roboto"/>
                  <a:sym typeface="Roboto"/>
                </a:rPr>
                <a:t>SECURITY</a:t>
              </a:r>
              <a:endParaRPr b="1" sz="1100">
                <a:solidFill>
                  <a:schemeClr val="accent6"/>
                </a:solidFill>
                <a:latin typeface="Roboto"/>
                <a:ea typeface="Roboto"/>
                <a:cs typeface="Roboto"/>
                <a:sym typeface="Roboto"/>
              </a:endParaRPr>
            </a:p>
          </p:txBody>
        </p:sp>
        <p:grpSp>
          <p:nvGrpSpPr>
            <p:cNvPr id="713" name="Google Shape;713;p55"/>
            <p:cNvGrpSpPr/>
            <p:nvPr/>
          </p:nvGrpSpPr>
          <p:grpSpPr>
            <a:xfrm>
              <a:off x="1741503" y="1382069"/>
              <a:ext cx="6980451" cy="640213"/>
              <a:chOff x="1596628" y="1382069"/>
              <a:chExt cx="6980451" cy="640213"/>
            </a:xfrm>
          </p:grpSpPr>
          <p:grpSp>
            <p:nvGrpSpPr>
              <p:cNvPr id="714" name="Google Shape;714;p55"/>
              <p:cNvGrpSpPr/>
              <p:nvPr/>
            </p:nvGrpSpPr>
            <p:grpSpPr>
              <a:xfrm>
                <a:off x="6283333" y="1382081"/>
                <a:ext cx="731516" cy="640200"/>
                <a:chOff x="5110750" y="2921200"/>
                <a:chExt cx="781200" cy="640200"/>
              </a:xfrm>
            </p:grpSpPr>
            <p:sp>
              <p:nvSpPr>
                <p:cNvPr id="715" name="Google Shape;715;p55"/>
                <p:cNvSpPr/>
                <p:nvPr/>
              </p:nvSpPr>
              <p:spPr>
                <a:xfrm>
                  <a:off x="5110750" y="2921200"/>
                  <a:ext cx="781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716" name="Google Shape;716;p55"/>
                <p:cNvSpPr/>
                <p:nvPr/>
              </p:nvSpPr>
              <p:spPr>
                <a:xfrm>
                  <a:off x="5146750" y="3058438"/>
                  <a:ext cx="7092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FIPS 140-2</a:t>
                  </a:r>
                  <a:br>
                    <a:rPr lang="en" sz="900">
                      <a:latin typeface="Roboto Medium"/>
                      <a:ea typeface="Roboto Medium"/>
                      <a:cs typeface="Roboto Medium"/>
                      <a:sym typeface="Roboto Medium"/>
                    </a:rPr>
                  </a:br>
                  <a:r>
                    <a:rPr lang="en" sz="900">
                      <a:latin typeface="Roboto Medium"/>
                      <a:ea typeface="Roboto Medium"/>
                      <a:cs typeface="Roboto Medium"/>
                      <a:sym typeface="Roboto Medium"/>
                    </a:rPr>
                    <a:t>Auth</a:t>
                  </a:r>
                  <a:endParaRPr sz="900">
                    <a:latin typeface="Roboto Medium"/>
                    <a:ea typeface="Roboto Medium"/>
                    <a:cs typeface="Roboto Medium"/>
                    <a:sym typeface="Roboto Medium"/>
                  </a:endParaRPr>
                </a:p>
              </p:txBody>
            </p:sp>
          </p:grpSp>
          <p:grpSp>
            <p:nvGrpSpPr>
              <p:cNvPr id="717" name="Google Shape;717;p55"/>
              <p:cNvGrpSpPr/>
              <p:nvPr/>
            </p:nvGrpSpPr>
            <p:grpSpPr>
              <a:xfrm>
                <a:off x="7064434" y="1382069"/>
                <a:ext cx="731534" cy="640200"/>
                <a:chOff x="5987274" y="2921188"/>
                <a:chExt cx="639900" cy="640200"/>
              </a:xfrm>
            </p:grpSpPr>
            <p:sp>
              <p:nvSpPr>
                <p:cNvPr id="718" name="Google Shape;718;p55"/>
                <p:cNvSpPr/>
                <p:nvPr/>
              </p:nvSpPr>
              <p:spPr>
                <a:xfrm>
                  <a:off x="5987274"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719" name="Google Shape;719;p55"/>
                <p:cNvSpPr/>
                <p:nvPr/>
              </p:nvSpPr>
              <p:spPr>
                <a:xfrm>
                  <a:off x="6124374" y="3058438"/>
                  <a:ext cx="3657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SSO</a:t>
                  </a:r>
                  <a:endParaRPr sz="900">
                    <a:latin typeface="Roboto Medium"/>
                    <a:ea typeface="Roboto Medium"/>
                    <a:cs typeface="Roboto Medium"/>
                    <a:sym typeface="Roboto Medium"/>
                  </a:endParaRPr>
                </a:p>
              </p:txBody>
            </p:sp>
          </p:grpSp>
          <p:grpSp>
            <p:nvGrpSpPr>
              <p:cNvPr id="720" name="Google Shape;720;p55"/>
              <p:cNvGrpSpPr/>
              <p:nvPr/>
            </p:nvGrpSpPr>
            <p:grpSpPr>
              <a:xfrm>
                <a:off x="7845552" y="1382081"/>
                <a:ext cx="731527" cy="640200"/>
                <a:chOff x="6716850" y="2921200"/>
                <a:chExt cx="750900" cy="640200"/>
              </a:xfrm>
            </p:grpSpPr>
            <p:sp>
              <p:nvSpPr>
                <p:cNvPr id="721" name="Google Shape;721;p55"/>
                <p:cNvSpPr/>
                <p:nvPr/>
              </p:nvSpPr>
              <p:spPr>
                <a:xfrm>
                  <a:off x="6716850" y="2921200"/>
                  <a:ext cx="750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722" name="Google Shape;722;p55"/>
                <p:cNvSpPr/>
                <p:nvPr/>
              </p:nvSpPr>
              <p:spPr>
                <a:xfrm>
                  <a:off x="6772350" y="3058450"/>
                  <a:ext cx="6399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E2E Encryption</a:t>
                  </a:r>
                  <a:endParaRPr sz="900">
                    <a:latin typeface="Roboto Medium"/>
                    <a:ea typeface="Roboto Medium"/>
                    <a:cs typeface="Roboto Medium"/>
                    <a:sym typeface="Roboto Medium"/>
                  </a:endParaRPr>
                </a:p>
              </p:txBody>
            </p:sp>
          </p:grpSp>
          <p:grpSp>
            <p:nvGrpSpPr>
              <p:cNvPr id="723" name="Google Shape;723;p55"/>
              <p:cNvGrpSpPr/>
              <p:nvPr/>
            </p:nvGrpSpPr>
            <p:grpSpPr>
              <a:xfrm>
                <a:off x="1596628" y="1382069"/>
                <a:ext cx="731534" cy="640200"/>
                <a:chOff x="1334299" y="2921188"/>
                <a:chExt cx="639900" cy="640200"/>
              </a:xfrm>
            </p:grpSpPr>
            <p:sp>
              <p:nvSpPr>
                <p:cNvPr id="724" name="Google Shape;724;p55"/>
                <p:cNvSpPr/>
                <p:nvPr/>
              </p:nvSpPr>
              <p:spPr>
                <a:xfrm>
                  <a:off x="1334299"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725" name="Google Shape;725;p55"/>
                <p:cNvSpPr/>
                <p:nvPr/>
              </p:nvSpPr>
              <p:spPr>
                <a:xfrm>
                  <a:off x="1422949" y="3058438"/>
                  <a:ext cx="4626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MFA</a:t>
                  </a:r>
                  <a:r>
                    <a:rPr baseline="30000" lang="en" sz="900">
                      <a:solidFill>
                        <a:schemeClr val="accent1"/>
                      </a:solidFill>
                      <a:latin typeface="Roboto Medium"/>
                      <a:ea typeface="Roboto Medium"/>
                      <a:cs typeface="Roboto Medium"/>
                      <a:sym typeface="Roboto Medium"/>
                    </a:rPr>
                    <a:t>*</a:t>
                  </a:r>
                  <a:endParaRPr sz="900">
                    <a:solidFill>
                      <a:schemeClr val="accent1"/>
                    </a:solidFill>
                    <a:latin typeface="Roboto Medium"/>
                    <a:ea typeface="Roboto Medium"/>
                    <a:cs typeface="Roboto Medium"/>
                    <a:sym typeface="Roboto Medium"/>
                  </a:endParaRPr>
                </a:p>
              </p:txBody>
            </p:sp>
          </p:grpSp>
          <p:grpSp>
            <p:nvGrpSpPr>
              <p:cNvPr id="726" name="Google Shape;726;p55"/>
              <p:cNvGrpSpPr/>
              <p:nvPr/>
            </p:nvGrpSpPr>
            <p:grpSpPr>
              <a:xfrm>
                <a:off x="4721090" y="1382081"/>
                <a:ext cx="731540" cy="640200"/>
                <a:chOff x="4397400" y="2921200"/>
                <a:chExt cx="709200" cy="640200"/>
              </a:xfrm>
            </p:grpSpPr>
            <p:sp>
              <p:nvSpPr>
                <p:cNvPr id="727" name="Google Shape;727;p55"/>
                <p:cNvSpPr/>
                <p:nvPr/>
              </p:nvSpPr>
              <p:spPr>
                <a:xfrm>
                  <a:off x="4397400" y="2921200"/>
                  <a:ext cx="709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728" name="Google Shape;728;p55"/>
                <p:cNvSpPr/>
                <p:nvPr/>
              </p:nvSpPr>
              <p:spPr>
                <a:xfrm>
                  <a:off x="4431900" y="3058438"/>
                  <a:ext cx="6402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Secure</a:t>
                  </a:r>
                  <a:br>
                    <a:rPr lang="en" sz="900">
                      <a:latin typeface="Roboto Medium"/>
                      <a:ea typeface="Roboto Medium"/>
                      <a:cs typeface="Roboto Medium"/>
                      <a:sym typeface="Roboto Medium"/>
                    </a:rPr>
                  </a:br>
                  <a:r>
                    <a:rPr lang="en" sz="900">
                      <a:latin typeface="Roboto Medium"/>
                      <a:ea typeface="Roboto Medium"/>
                      <a:cs typeface="Roboto Medium"/>
                      <a:sym typeface="Roboto Medium"/>
                    </a:rPr>
                    <a:t>Database</a:t>
                  </a:r>
                  <a:endParaRPr sz="900">
                    <a:latin typeface="Roboto Medium"/>
                    <a:ea typeface="Roboto Medium"/>
                    <a:cs typeface="Roboto Medium"/>
                    <a:sym typeface="Roboto Medium"/>
                  </a:endParaRPr>
                </a:p>
              </p:txBody>
            </p:sp>
          </p:grpSp>
          <p:grpSp>
            <p:nvGrpSpPr>
              <p:cNvPr id="729" name="Google Shape;729;p55"/>
              <p:cNvGrpSpPr/>
              <p:nvPr/>
            </p:nvGrpSpPr>
            <p:grpSpPr>
              <a:xfrm>
                <a:off x="3939965" y="1382081"/>
                <a:ext cx="731540" cy="640200"/>
                <a:chOff x="3570825" y="2921200"/>
                <a:chExt cx="709200" cy="640200"/>
              </a:xfrm>
            </p:grpSpPr>
            <p:sp>
              <p:nvSpPr>
                <p:cNvPr id="730" name="Google Shape;730;p55"/>
                <p:cNvSpPr/>
                <p:nvPr/>
              </p:nvSpPr>
              <p:spPr>
                <a:xfrm>
                  <a:off x="3570825" y="2921200"/>
                  <a:ext cx="709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731" name="Google Shape;731;p55"/>
                <p:cNvSpPr/>
                <p:nvPr/>
              </p:nvSpPr>
              <p:spPr>
                <a:xfrm>
                  <a:off x="3644025" y="3058438"/>
                  <a:ext cx="562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IDS </a:t>
                  </a:r>
                  <a:br>
                    <a:rPr lang="en" sz="900">
                      <a:latin typeface="Roboto Medium"/>
                      <a:ea typeface="Roboto Medium"/>
                      <a:cs typeface="Roboto Medium"/>
                      <a:sym typeface="Roboto Medium"/>
                    </a:rPr>
                  </a:br>
                  <a:r>
                    <a:rPr lang="en" sz="900">
                      <a:latin typeface="Roboto Medium"/>
                      <a:ea typeface="Roboto Medium"/>
                      <a:cs typeface="Roboto Medium"/>
                      <a:sym typeface="Roboto Medium"/>
                    </a:rPr>
                    <a:t>&amp; IPS</a:t>
                  </a:r>
                  <a:endParaRPr sz="900">
                    <a:latin typeface="Roboto Medium"/>
                    <a:ea typeface="Roboto Medium"/>
                    <a:cs typeface="Roboto Medium"/>
                    <a:sym typeface="Roboto Medium"/>
                  </a:endParaRPr>
                </a:p>
              </p:txBody>
            </p:sp>
          </p:grpSp>
          <p:grpSp>
            <p:nvGrpSpPr>
              <p:cNvPr id="732" name="Google Shape;732;p55"/>
              <p:cNvGrpSpPr/>
              <p:nvPr/>
            </p:nvGrpSpPr>
            <p:grpSpPr>
              <a:xfrm>
                <a:off x="3158865" y="1382081"/>
                <a:ext cx="731516" cy="640200"/>
                <a:chOff x="2706625" y="2921200"/>
                <a:chExt cx="781200" cy="640200"/>
              </a:xfrm>
            </p:grpSpPr>
            <p:sp>
              <p:nvSpPr>
                <p:cNvPr id="733" name="Google Shape;733;p55"/>
                <p:cNvSpPr/>
                <p:nvPr/>
              </p:nvSpPr>
              <p:spPr>
                <a:xfrm>
                  <a:off x="2706625" y="2921200"/>
                  <a:ext cx="7812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734" name="Google Shape;734;p55"/>
                <p:cNvSpPr/>
                <p:nvPr/>
              </p:nvSpPr>
              <p:spPr>
                <a:xfrm>
                  <a:off x="2757325" y="3058438"/>
                  <a:ext cx="6798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Access Control</a:t>
                  </a:r>
                  <a:endParaRPr sz="900">
                    <a:latin typeface="Roboto Medium"/>
                    <a:ea typeface="Roboto Medium"/>
                    <a:cs typeface="Roboto Medium"/>
                    <a:sym typeface="Roboto Medium"/>
                  </a:endParaRPr>
                </a:p>
              </p:txBody>
            </p:sp>
          </p:grpSp>
          <p:grpSp>
            <p:nvGrpSpPr>
              <p:cNvPr id="735" name="Google Shape;735;p55"/>
              <p:cNvGrpSpPr/>
              <p:nvPr/>
            </p:nvGrpSpPr>
            <p:grpSpPr>
              <a:xfrm>
                <a:off x="2377746" y="1382069"/>
                <a:ext cx="731534" cy="640200"/>
                <a:chOff x="1974199" y="2921188"/>
                <a:chExt cx="639900" cy="640200"/>
              </a:xfrm>
            </p:grpSpPr>
            <p:sp>
              <p:nvSpPr>
                <p:cNvPr id="736" name="Google Shape;736;p55"/>
                <p:cNvSpPr/>
                <p:nvPr/>
              </p:nvSpPr>
              <p:spPr>
                <a:xfrm>
                  <a:off x="1974199" y="2921188"/>
                  <a:ext cx="6399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737" name="Google Shape;737;p55"/>
                <p:cNvSpPr/>
                <p:nvPr/>
              </p:nvSpPr>
              <p:spPr>
                <a:xfrm>
                  <a:off x="2123599" y="3058438"/>
                  <a:ext cx="3411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WAF</a:t>
                  </a:r>
                  <a:r>
                    <a:rPr baseline="30000" lang="en" sz="900">
                      <a:solidFill>
                        <a:schemeClr val="accent1"/>
                      </a:solidFill>
                      <a:latin typeface="Roboto Medium"/>
                      <a:ea typeface="Roboto Medium"/>
                      <a:cs typeface="Roboto Medium"/>
                      <a:sym typeface="Roboto Medium"/>
                    </a:rPr>
                    <a:t>*</a:t>
                  </a:r>
                  <a:endParaRPr sz="900">
                    <a:latin typeface="Roboto Medium"/>
                    <a:ea typeface="Roboto Medium"/>
                    <a:cs typeface="Roboto Medium"/>
                    <a:sym typeface="Roboto Medium"/>
                  </a:endParaRPr>
                </a:p>
              </p:txBody>
            </p:sp>
          </p:grpSp>
          <p:grpSp>
            <p:nvGrpSpPr>
              <p:cNvPr id="738" name="Google Shape;738;p55"/>
              <p:cNvGrpSpPr/>
              <p:nvPr/>
            </p:nvGrpSpPr>
            <p:grpSpPr>
              <a:xfrm>
                <a:off x="5502215" y="1382081"/>
                <a:ext cx="731534" cy="640200"/>
                <a:chOff x="7661725" y="2921200"/>
                <a:chExt cx="857400" cy="640200"/>
              </a:xfrm>
            </p:grpSpPr>
            <p:sp>
              <p:nvSpPr>
                <p:cNvPr id="739" name="Google Shape;739;p55"/>
                <p:cNvSpPr/>
                <p:nvPr/>
              </p:nvSpPr>
              <p:spPr>
                <a:xfrm>
                  <a:off x="7661725" y="2921200"/>
                  <a:ext cx="857400" cy="6402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Light"/>
                      <a:ea typeface="Roboto Light"/>
                      <a:cs typeface="Roboto Light"/>
                      <a:sym typeface="Roboto Light"/>
                    </a:rPr>
                    <a:t>   </a:t>
                  </a:r>
                  <a:endParaRPr>
                    <a:latin typeface="Roboto Light"/>
                    <a:ea typeface="Roboto Light"/>
                    <a:cs typeface="Roboto Light"/>
                    <a:sym typeface="Roboto Light"/>
                  </a:endParaRPr>
                </a:p>
              </p:txBody>
            </p:sp>
            <p:sp>
              <p:nvSpPr>
                <p:cNvPr id="740" name="Google Shape;740;p55"/>
                <p:cNvSpPr/>
                <p:nvPr/>
              </p:nvSpPr>
              <p:spPr>
                <a:xfrm>
                  <a:off x="7668475" y="3058444"/>
                  <a:ext cx="843900" cy="365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900">
                      <a:latin typeface="Roboto Medium"/>
                      <a:ea typeface="Roboto Medium"/>
                      <a:cs typeface="Roboto Medium"/>
                      <a:sym typeface="Roboto Medium"/>
                    </a:rPr>
                    <a:t>DDOS Monitoring &amp; Mitigation</a:t>
                  </a:r>
                  <a:r>
                    <a:rPr baseline="30000" lang="en" sz="900">
                      <a:solidFill>
                        <a:schemeClr val="accent1"/>
                      </a:solidFill>
                      <a:latin typeface="Roboto Medium"/>
                      <a:ea typeface="Roboto Medium"/>
                      <a:cs typeface="Roboto Medium"/>
                      <a:sym typeface="Roboto Medium"/>
                    </a:rPr>
                    <a:t>*</a:t>
                  </a:r>
                  <a:r>
                    <a:rPr lang="en" sz="900">
                      <a:latin typeface="Roboto Medium"/>
                      <a:ea typeface="Roboto Medium"/>
                      <a:cs typeface="Roboto Medium"/>
                      <a:sym typeface="Roboto Medium"/>
                    </a:rPr>
                    <a:t> </a:t>
                  </a:r>
                  <a:endParaRPr sz="900">
                    <a:latin typeface="Roboto Medium"/>
                    <a:ea typeface="Roboto Medium"/>
                    <a:cs typeface="Roboto Medium"/>
                    <a:sym typeface="Roboto Medium"/>
                  </a:endParaRPr>
                </a:p>
              </p:txBody>
            </p:sp>
          </p:gr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200"/>
                                        <p:tgtEl>
                                          <p:spTgt spid="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200"/>
                                        <p:tgtEl>
                                          <p:spTgt spid="6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200"/>
                                        <p:tgtEl>
                                          <p:spTgt spid="7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200"/>
                                        <p:tgtEl>
                                          <p:spTgt spid="6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44" name="Shape 744"/>
        <p:cNvGrpSpPr/>
        <p:nvPr/>
      </p:nvGrpSpPr>
      <p:grpSpPr>
        <a:xfrm>
          <a:off x="0" y="0"/>
          <a:ext cx="0" cy="0"/>
          <a:chOff x="0" y="0"/>
          <a:chExt cx="0" cy="0"/>
        </a:xfrm>
      </p:grpSpPr>
      <p:pic>
        <p:nvPicPr>
          <p:cNvPr descr="A circular pattern with lines and dots&#10;&#10;AI-generated content may be incorrect." id="745" name="Google Shape;745;p56"/>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746" name="Google Shape;746;p56"/>
          <p:cNvPicPr preferRelativeResize="0"/>
          <p:nvPr/>
        </p:nvPicPr>
        <p:blipFill rotWithShape="1">
          <a:blip r:embed="rId4">
            <a:alphaModFix/>
          </a:blip>
          <a:srcRect b="0" l="0" r="0" t="0"/>
          <a:stretch/>
        </p:blipFill>
        <p:spPr>
          <a:xfrm>
            <a:off x="727364" y="1508015"/>
            <a:ext cx="3122045" cy="627531"/>
          </a:xfrm>
          <a:prstGeom prst="rect">
            <a:avLst/>
          </a:prstGeom>
          <a:noFill/>
          <a:ln>
            <a:noFill/>
          </a:ln>
        </p:spPr>
      </p:pic>
      <p:pic>
        <p:nvPicPr>
          <p:cNvPr descr="A black rectangular object with a shadow&#10;&#10;AI-generated content may be incorrect." id="747" name="Google Shape;747;p56"/>
          <p:cNvPicPr preferRelativeResize="0"/>
          <p:nvPr/>
        </p:nvPicPr>
        <p:blipFill rotWithShape="1">
          <a:blip r:embed="rId5">
            <a:alphaModFix/>
          </a:blip>
          <a:srcRect b="0" l="0" r="0" t="0"/>
          <a:stretch/>
        </p:blipFill>
        <p:spPr>
          <a:xfrm>
            <a:off x="4630397" y="1509825"/>
            <a:ext cx="3071155" cy="617302"/>
          </a:xfrm>
          <a:prstGeom prst="rect">
            <a:avLst/>
          </a:prstGeom>
          <a:noFill/>
          <a:ln>
            <a:noFill/>
          </a:ln>
        </p:spPr>
      </p:pic>
      <p:pic>
        <p:nvPicPr>
          <p:cNvPr id="748" name="Google Shape;748;p56"/>
          <p:cNvPicPr preferRelativeResize="0"/>
          <p:nvPr/>
        </p:nvPicPr>
        <p:blipFill rotWithShape="1">
          <a:blip r:embed="rId6">
            <a:alphaModFix/>
          </a:blip>
          <a:srcRect b="0" l="0" r="0" t="0"/>
          <a:stretch/>
        </p:blipFill>
        <p:spPr>
          <a:xfrm>
            <a:off x="587435" y="1525824"/>
            <a:ext cx="3957065" cy="617302"/>
          </a:xfrm>
          <a:prstGeom prst="rect">
            <a:avLst/>
          </a:prstGeom>
          <a:noFill/>
          <a:ln>
            <a:noFill/>
          </a:ln>
        </p:spPr>
      </p:pic>
      <p:pic>
        <p:nvPicPr>
          <p:cNvPr id="749" name="Google Shape;749;p56"/>
          <p:cNvPicPr preferRelativeResize="0"/>
          <p:nvPr/>
        </p:nvPicPr>
        <p:blipFill rotWithShape="1">
          <a:blip r:embed="rId7">
            <a:alphaModFix/>
          </a:blip>
          <a:srcRect b="0" l="0" r="0" t="0"/>
          <a:stretch/>
        </p:blipFill>
        <p:spPr>
          <a:xfrm>
            <a:off x="4613554" y="1525824"/>
            <a:ext cx="3957065" cy="617302"/>
          </a:xfrm>
          <a:prstGeom prst="rect">
            <a:avLst/>
          </a:prstGeom>
          <a:noFill/>
          <a:ln>
            <a:noFill/>
          </a:ln>
        </p:spPr>
      </p:pic>
      <p:grpSp>
        <p:nvGrpSpPr>
          <p:cNvPr id="750" name="Google Shape;750;p56"/>
          <p:cNvGrpSpPr/>
          <p:nvPr/>
        </p:nvGrpSpPr>
        <p:grpSpPr>
          <a:xfrm>
            <a:off x="-2597512" y="626917"/>
            <a:ext cx="13493070" cy="1011031"/>
            <a:chOff x="-2597512" y="626917"/>
            <a:chExt cx="13493070" cy="1011031"/>
          </a:xfrm>
        </p:grpSpPr>
        <p:pic>
          <p:nvPicPr>
            <p:cNvPr id="751" name="Google Shape;751;p56"/>
            <p:cNvPicPr preferRelativeResize="0"/>
            <p:nvPr/>
          </p:nvPicPr>
          <p:blipFill rotWithShape="1">
            <a:blip r:embed="rId8">
              <a:alphaModFix/>
            </a:blip>
            <a:srcRect b="0" l="0" r="0" t="0"/>
            <a:stretch/>
          </p:blipFill>
          <p:spPr>
            <a:xfrm>
              <a:off x="-2597512" y="626918"/>
              <a:ext cx="10326960" cy="1011030"/>
            </a:xfrm>
            <a:prstGeom prst="rect">
              <a:avLst/>
            </a:prstGeom>
            <a:noFill/>
            <a:ln>
              <a:noFill/>
            </a:ln>
          </p:spPr>
        </p:pic>
        <p:pic>
          <p:nvPicPr>
            <p:cNvPr id="752" name="Google Shape;752;p56"/>
            <p:cNvPicPr preferRelativeResize="0"/>
            <p:nvPr/>
          </p:nvPicPr>
          <p:blipFill rotWithShape="1">
            <a:blip r:embed="rId8">
              <a:alphaModFix/>
            </a:blip>
            <a:srcRect b="0" l="0" r="0" t="0"/>
            <a:stretch/>
          </p:blipFill>
          <p:spPr>
            <a:xfrm rot="10800000">
              <a:off x="568598" y="626917"/>
              <a:ext cx="10326960" cy="1011030"/>
            </a:xfrm>
            <a:prstGeom prst="rect">
              <a:avLst/>
            </a:prstGeom>
            <a:noFill/>
            <a:ln>
              <a:noFill/>
            </a:ln>
          </p:spPr>
        </p:pic>
      </p:grpSp>
      <p:pic>
        <p:nvPicPr>
          <p:cNvPr descr="A black and grey background&#10;&#10;AI-generated content may be incorrect." id="753" name="Google Shape;753;p56"/>
          <p:cNvPicPr preferRelativeResize="0"/>
          <p:nvPr/>
        </p:nvPicPr>
        <p:blipFill rotWithShape="1">
          <a:blip r:embed="rId9">
            <a:alphaModFix amt="85000"/>
          </a:blip>
          <a:srcRect b="0" l="0" r="0" t="0"/>
          <a:stretch/>
        </p:blipFill>
        <p:spPr>
          <a:xfrm>
            <a:off x="640975" y="2259570"/>
            <a:ext cx="7919530" cy="1810931"/>
          </a:xfrm>
          <a:prstGeom prst="rect">
            <a:avLst/>
          </a:prstGeom>
          <a:noFill/>
          <a:ln>
            <a:noFill/>
          </a:ln>
        </p:spPr>
      </p:pic>
      <p:pic>
        <p:nvPicPr>
          <p:cNvPr descr="A black and orange line&#10;&#10;AI-generated content may be incorrect." id="754" name="Google Shape;754;p56"/>
          <p:cNvPicPr preferRelativeResize="0"/>
          <p:nvPr/>
        </p:nvPicPr>
        <p:blipFill rotWithShape="1">
          <a:blip r:embed="rId10">
            <a:alphaModFix/>
          </a:blip>
          <a:srcRect b="0" l="0" r="0" t="0"/>
          <a:stretch/>
        </p:blipFill>
        <p:spPr>
          <a:xfrm>
            <a:off x="583492" y="2205862"/>
            <a:ext cx="7993415" cy="1882450"/>
          </a:xfrm>
          <a:prstGeom prst="rect">
            <a:avLst/>
          </a:prstGeom>
          <a:noFill/>
          <a:ln>
            <a:noFill/>
          </a:ln>
        </p:spPr>
      </p:pic>
      <p:pic>
        <p:nvPicPr>
          <p:cNvPr id="755" name="Google Shape;755;p56" title="AgentsList.png"/>
          <p:cNvPicPr preferRelativeResize="0"/>
          <p:nvPr/>
        </p:nvPicPr>
        <p:blipFill rotWithShape="1">
          <a:blip r:embed="rId11">
            <a:alphaModFix/>
          </a:blip>
          <a:srcRect b="119" l="880" r="-880" t="129"/>
          <a:stretch/>
        </p:blipFill>
        <p:spPr>
          <a:xfrm>
            <a:off x="1063229" y="-682418"/>
            <a:ext cx="8080768" cy="456563"/>
          </a:xfrm>
          <a:prstGeom prst="rect">
            <a:avLst/>
          </a:prstGeom>
          <a:noFill/>
          <a:ln>
            <a:noFill/>
          </a:ln>
        </p:spPr>
      </p:pic>
      <p:pic>
        <p:nvPicPr>
          <p:cNvPr descr="A black background with orange text&#10;&#10;AI-generated content may be incorrect." id="756" name="Google Shape;756;p56"/>
          <p:cNvPicPr preferRelativeResize="0"/>
          <p:nvPr/>
        </p:nvPicPr>
        <p:blipFill rotWithShape="1">
          <a:blip r:embed="rId12">
            <a:alphaModFix/>
          </a:blip>
          <a:srcRect b="0" l="0" r="0" t="0"/>
          <a:stretch/>
        </p:blipFill>
        <p:spPr>
          <a:xfrm>
            <a:off x="5781758" y="2625483"/>
            <a:ext cx="2221742" cy="888697"/>
          </a:xfrm>
          <a:prstGeom prst="rect">
            <a:avLst/>
          </a:prstGeom>
          <a:noFill/>
          <a:ln>
            <a:noFill/>
          </a:ln>
        </p:spPr>
      </p:pic>
      <p:pic>
        <p:nvPicPr>
          <p:cNvPr id="757" name="Google Shape;757;p56"/>
          <p:cNvPicPr preferRelativeResize="0"/>
          <p:nvPr/>
        </p:nvPicPr>
        <p:blipFill rotWithShape="1">
          <a:blip r:embed="rId13">
            <a:alphaModFix/>
          </a:blip>
          <a:srcRect b="0" l="0" r="0" t="0"/>
          <a:stretch/>
        </p:blipFill>
        <p:spPr>
          <a:xfrm>
            <a:off x="587437" y="1523995"/>
            <a:ext cx="3957060" cy="617302"/>
          </a:xfrm>
          <a:prstGeom prst="rect">
            <a:avLst/>
          </a:prstGeom>
          <a:noFill/>
          <a:ln>
            <a:noFill/>
          </a:ln>
        </p:spPr>
      </p:pic>
      <p:pic>
        <p:nvPicPr>
          <p:cNvPr id="758" name="Google Shape;758;p56"/>
          <p:cNvPicPr preferRelativeResize="0"/>
          <p:nvPr/>
        </p:nvPicPr>
        <p:blipFill rotWithShape="1">
          <a:blip r:embed="rId14">
            <a:alphaModFix/>
          </a:blip>
          <a:srcRect b="0" l="0" r="0" t="0"/>
          <a:stretch/>
        </p:blipFill>
        <p:spPr>
          <a:xfrm>
            <a:off x="4613556" y="1523995"/>
            <a:ext cx="3957060" cy="617302"/>
          </a:xfrm>
          <a:prstGeom prst="rect">
            <a:avLst/>
          </a:prstGeom>
          <a:noFill/>
          <a:ln>
            <a:noFill/>
          </a:ln>
        </p:spPr>
      </p:pic>
      <p:sp>
        <p:nvSpPr>
          <p:cNvPr id="759" name="Google Shape;759;p56"/>
          <p:cNvSpPr txBox="1"/>
          <p:nvPr>
            <p:ph type="title"/>
          </p:nvPr>
        </p:nvSpPr>
        <p:spPr>
          <a:xfrm>
            <a:off x="365700" y="274350"/>
            <a:ext cx="7470600" cy="679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solidFill>
                  <a:schemeClr val="accent1"/>
                </a:solidFill>
              </a:rPr>
              <a:t>Jitterbit Harmony: A unified AI, low-code platform</a:t>
            </a:r>
            <a:endParaRPr sz="1500">
              <a:solidFill>
                <a:schemeClr val="accent1"/>
              </a:solidFill>
            </a:endParaRPr>
          </a:p>
          <a:p>
            <a:pPr indent="0" lvl="0" marL="0" rtl="0" algn="l">
              <a:spcBef>
                <a:spcPts val="0"/>
              </a:spcBef>
              <a:spcAft>
                <a:spcPts val="0"/>
              </a:spcAft>
              <a:buNone/>
            </a:pPr>
            <a:r>
              <a:t/>
            </a:r>
            <a:endParaRPr>
              <a:solidFill>
                <a:schemeClr val="accent1"/>
              </a:solidFill>
            </a:endParaRPr>
          </a:p>
          <a:p>
            <a:pPr indent="0" lvl="0" marL="0" rtl="0" algn="l">
              <a:spcBef>
                <a:spcPts val="0"/>
              </a:spcBef>
              <a:spcAft>
                <a:spcPts val="0"/>
              </a:spcAft>
              <a:buNone/>
            </a:pPr>
            <a:r>
              <a:t/>
            </a:r>
            <a:endParaRPr/>
          </a:p>
        </p:txBody>
      </p:sp>
      <p:pic>
        <p:nvPicPr>
          <p:cNvPr id="760" name="Google Shape;760;p56"/>
          <p:cNvPicPr preferRelativeResize="0"/>
          <p:nvPr/>
        </p:nvPicPr>
        <p:blipFill>
          <a:blip r:embed="rId15">
            <a:alphaModFix/>
          </a:blip>
          <a:stretch>
            <a:fillRect/>
          </a:stretch>
        </p:blipFill>
        <p:spPr>
          <a:xfrm>
            <a:off x="126343" y="329184"/>
            <a:ext cx="109728" cy="181051"/>
          </a:xfrm>
          <a:prstGeom prst="rect">
            <a:avLst/>
          </a:prstGeom>
          <a:noFill/>
          <a:ln>
            <a:noFill/>
          </a:ln>
        </p:spPr>
      </p:pic>
      <p:pic>
        <p:nvPicPr>
          <p:cNvPr id="761" name="Google Shape;761;p56" title="EnterpriseApplications.png"/>
          <p:cNvPicPr preferRelativeResize="0"/>
          <p:nvPr/>
        </p:nvPicPr>
        <p:blipFill>
          <a:blip r:embed="rId16">
            <a:alphaModFix/>
          </a:blip>
          <a:stretch>
            <a:fillRect/>
          </a:stretch>
        </p:blipFill>
        <p:spPr>
          <a:xfrm>
            <a:off x="566928" y="4208149"/>
            <a:ext cx="8037576" cy="792742"/>
          </a:xfrm>
          <a:prstGeom prst="rect">
            <a:avLst/>
          </a:prstGeom>
          <a:noFill/>
          <a:ln>
            <a:noFill/>
          </a:ln>
        </p:spPr>
      </p:pic>
      <p:sp>
        <p:nvSpPr>
          <p:cNvPr id="762" name="Google Shape;762;p56"/>
          <p:cNvSpPr txBox="1"/>
          <p:nvPr>
            <p:ph type="title"/>
          </p:nvPr>
        </p:nvSpPr>
        <p:spPr>
          <a:xfrm>
            <a:off x="365750" y="548640"/>
            <a:ext cx="8189700" cy="336900"/>
          </a:xfrm>
          <a:prstGeom prst="rect">
            <a:avLst/>
          </a:prstGeom>
        </p:spPr>
        <p:txBody>
          <a:bodyPr anchorCtr="0" anchor="t" bIns="0" lIns="0" spcFirstLastPara="1" rIns="0" wrap="square" tIns="0">
            <a:normAutofit/>
          </a:bodyPr>
          <a:lstStyle/>
          <a:p>
            <a:pPr indent="0" lvl="0" marL="0" rtl="0" algn="l">
              <a:spcBef>
                <a:spcPts val="0"/>
              </a:spcBef>
              <a:spcAft>
                <a:spcPts val="0"/>
              </a:spcAft>
              <a:buSzPts val="990"/>
              <a:buNone/>
            </a:pPr>
            <a:r>
              <a:rPr lang="en" sz="1400">
                <a:solidFill>
                  <a:schemeClr val="lt1"/>
                </a:solidFill>
                <a:latin typeface="Roboto Slab Light"/>
                <a:ea typeface="Roboto Slab Light"/>
                <a:cs typeface="Roboto Slab Light"/>
                <a:sym typeface="Roboto Slab Light"/>
              </a:rPr>
              <a:t>Empowering organizations to compose AI agents and automate business transformation </a:t>
            </a:r>
            <a:endParaRPr sz="1400">
              <a:solidFill>
                <a:schemeClr val="lt1"/>
              </a:solidFill>
              <a:latin typeface="Roboto Slab Light"/>
              <a:ea typeface="Roboto Slab Light"/>
              <a:cs typeface="Roboto Slab Light"/>
              <a:sym typeface="Roboto Slab Light"/>
            </a:endParaRPr>
          </a:p>
        </p:txBody>
      </p:sp>
      <p:grpSp>
        <p:nvGrpSpPr>
          <p:cNvPr id="763" name="Google Shape;763;p56"/>
          <p:cNvGrpSpPr/>
          <p:nvPr/>
        </p:nvGrpSpPr>
        <p:grpSpPr>
          <a:xfrm>
            <a:off x="554462" y="968499"/>
            <a:ext cx="8072237" cy="465496"/>
            <a:chOff x="554462" y="968499"/>
            <a:chExt cx="8072237" cy="465496"/>
          </a:xfrm>
        </p:grpSpPr>
        <p:pic>
          <p:nvPicPr>
            <p:cNvPr id="764" name="Google Shape;764;p56" title="AI.png"/>
            <p:cNvPicPr preferRelativeResize="0"/>
            <p:nvPr/>
          </p:nvPicPr>
          <p:blipFill>
            <a:blip r:embed="rId17">
              <a:alphaModFix/>
            </a:blip>
            <a:stretch>
              <a:fillRect/>
            </a:stretch>
          </p:blipFill>
          <p:spPr>
            <a:xfrm>
              <a:off x="554462" y="968499"/>
              <a:ext cx="363887" cy="456575"/>
            </a:xfrm>
            <a:prstGeom prst="rect">
              <a:avLst/>
            </a:prstGeom>
            <a:noFill/>
            <a:ln>
              <a:noFill/>
            </a:ln>
          </p:spPr>
        </p:pic>
        <p:sp>
          <p:nvSpPr>
            <p:cNvPr id="765" name="Google Shape;765;p56"/>
            <p:cNvSpPr txBox="1"/>
            <p:nvPr/>
          </p:nvSpPr>
          <p:spPr>
            <a:xfrm>
              <a:off x="1045655" y="998568"/>
              <a:ext cx="911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Knowledge Base Agent</a:t>
              </a:r>
              <a:endParaRPr b="1" sz="1200">
                <a:solidFill>
                  <a:schemeClr val="lt1"/>
                </a:solidFill>
                <a:latin typeface="Roboto Slab"/>
                <a:ea typeface="Roboto Slab"/>
                <a:cs typeface="Roboto Slab"/>
                <a:sym typeface="Roboto Slab"/>
              </a:endParaRPr>
            </a:p>
          </p:txBody>
        </p:sp>
        <p:sp>
          <p:nvSpPr>
            <p:cNvPr id="766" name="Google Shape;766;p56"/>
            <p:cNvSpPr txBox="1"/>
            <p:nvPr/>
          </p:nvSpPr>
          <p:spPr>
            <a:xfrm>
              <a:off x="2572243" y="998568"/>
              <a:ext cx="753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Employee Agent</a:t>
              </a:r>
              <a:endParaRPr b="1" sz="1200">
                <a:solidFill>
                  <a:schemeClr val="lt1"/>
                </a:solidFill>
                <a:latin typeface="Roboto Slab"/>
                <a:ea typeface="Roboto Slab"/>
                <a:cs typeface="Roboto Slab"/>
                <a:sym typeface="Roboto Slab"/>
              </a:endParaRPr>
            </a:p>
          </p:txBody>
        </p:sp>
        <p:sp>
          <p:nvSpPr>
            <p:cNvPr id="767" name="Google Shape;767;p56"/>
            <p:cNvSpPr txBox="1"/>
            <p:nvPr/>
          </p:nvSpPr>
          <p:spPr>
            <a:xfrm>
              <a:off x="3988100" y="998568"/>
              <a:ext cx="5025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Sales Agent</a:t>
              </a:r>
              <a:endParaRPr b="1" sz="1200">
                <a:solidFill>
                  <a:schemeClr val="lt1"/>
                </a:solidFill>
                <a:latin typeface="Roboto Slab"/>
                <a:ea typeface="Roboto Slab"/>
                <a:cs typeface="Roboto Slab"/>
                <a:sym typeface="Roboto Slab"/>
              </a:endParaRPr>
            </a:p>
          </p:txBody>
        </p:sp>
        <p:sp>
          <p:nvSpPr>
            <p:cNvPr id="768" name="Google Shape;768;p56"/>
            <p:cNvSpPr txBox="1"/>
            <p:nvPr/>
          </p:nvSpPr>
          <p:spPr>
            <a:xfrm>
              <a:off x="5183917" y="998568"/>
              <a:ext cx="6108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Service Agent</a:t>
              </a:r>
              <a:endParaRPr b="1" sz="1200">
                <a:solidFill>
                  <a:schemeClr val="lt1"/>
                </a:solidFill>
                <a:latin typeface="Roboto Slab"/>
                <a:ea typeface="Roboto Slab"/>
                <a:cs typeface="Roboto Slab"/>
                <a:sym typeface="Roboto Slab"/>
              </a:endParaRPr>
            </a:p>
          </p:txBody>
        </p:sp>
        <p:sp>
          <p:nvSpPr>
            <p:cNvPr id="769" name="Google Shape;769;p56"/>
            <p:cNvSpPr txBox="1"/>
            <p:nvPr/>
          </p:nvSpPr>
          <p:spPr>
            <a:xfrm>
              <a:off x="6446675" y="998568"/>
              <a:ext cx="6108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Custom Agents</a:t>
              </a:r>
              <a:endParaRPr b="1" sz="1200">
                <a:solidFill>
                  <a:schemeClr val="lt1"/>
                </a:solidFill>
                <a:latin typeface="Roboto Slab"/>
                <a:ea typeface="Roboto Slab"/>
                <a:cs typeface="Roboto Slab"/>
                <a:sym typeface="Roboto Slab"/>
              </a:endParaRPr>
            </a:p>
          </p:txBody>
        </p:sp>
        <p:sp>
          <p:nvSpPr>
            <p:cNvPr id="770" name="Google Shape;770;p56"/>
            <p:cNvSpPr txBox="1"/>
            <p:nvPr/>
          </p:nvSpPr>
          <p:spPr>
            <a:xfrm>
              <a:off x="7703300" y="998568"/>
              <a:ext cx="9234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Third-Party Agents</a:t>
              </a:r>
              <a:endParaRPr b="1" sz="1200">
                <a:solidFill>
                  <a:schemeClr val="lt1"/>
                </a:solidFill>
                <a:latin typeface="Roboto Slab"/>
                <a:ea typeface="Roboto Slab"/>
                <a:cs typeface="Roboto Slab"/>
                <a:sym typeface="Roboto Slab"/>
              </a:endParaRPr>
            </a:p>
          </p:txBody>
        </p:sp>
        <p:pic>
          <p:nvPicPr>
            <p:cNvPr id="771" name="Google Shape;771;p56" title="AI.png"/>
            <p:cNvPicPr preferRelativeResize="0"/>
            <p:nvPr/>
          </p:nvPicPr>
          <p:blipFill>
            <a:blip r:embed="rId17">
              <a:alphaModFix/>
            </a:blip>
            <a:stretch>
              <a:fillRect/>
            </a:stretch>
          </p:blipFill>
          <p:spPr>
            <a:xfrm>
              <a:off x="2082562" y="968499"/>
              <a:ext cx="363887" cy="456575"/>
            </a:xfrm>
            <a:prstGeom prst="rect">
              <a:avLst/>
            </a:prstGeom>
            <a:noFill/>
            <a:ln>
              <a:noFill/>
            </a:ln>
          </p:spPr>
        </p:pic>
        <p:pic>
          <p:nvPicPr>
            <p:cNvPr id="772" name="Google Shape;772;p56" title="AI.png"/>
            <p:cNvPicPr preferRelativeResize="0"/>
            <p:nvPr/>
          </p:nvPicPr>
          <p:blipFill>
            <a:blip r:embed="rId17">
              <a:alphaModFix/>
            </a:blip>
            <a:stretch>
              <a:fillRect/>
            </a:stretch>
          </p:blipFill>
          <p:spPr>
            <a:xfrm>
              <a:off x="3527637" y="968499"/>
              <a:ext cx="363887" cy="456575"/>
            </a:xfrm>
            <a:prstGeom prst="rect">
              <a:avLst/>
            </a:prstGeom>
            <a:noFill/>
            <a:ln>
              <a:noFill/>
            </a:ln>
          </p:spPr>
        </p:pic>
        <p:pic>
          <p:nvPicPr>
            <p:cNvPr id="773" name="Google Shape;773;p56" title="AI.png"/>
            <p:cNvPicPr preferRelativeResize="0"/>
            <p:nvPr/>
          </p:nvPicPr>
          <p:blipFill>
            <a:blip r:embed="rId17">
              <a:alphaModFix/>
            </a:blip>
            <a:stretch>
              <a:fillRect/>
            </a:stretch>
          </p:blipFill>
          <p:spPr>
            <a:xfrm>
              <a:off x="4704325" y="968512"/>
              <a:ext cx="363887" cy="456575"/>
            </a:xfrm>
            <a:prstGeom prst="rect">
              <a:avLst/>
            </a:prstGeom>
            <a:noFill/>
            <a:ln>
              <a:noFill/>
            </a:ln>
          </p:spPr>
        </p:pic>
        <p:pic>
          <p:nvPicPr>
            <p:cNvPr id="774" name="Google Shape;774;p56" title="AI.png"/>
            <p:cNvPicPr preferRelativeResize="0"/>
            <p:nvPr/>
          </p:nvPicPr>
          <p:blipFill>
            <a:blip r:embed="rId17">
              <a:alphaModFix/>
            </a:blip>
            <a:stretch>
              <a:fillRect/>
            </a:stretch>
          </p:blipFill>
          <p:spPr>
            <a:xfrm>
              <a:off x="5964587" y="977412"/>
              <a:ext cx="363887" cy="456575"/>
            </a:xfrm>
            <a:prstGeom prst="rect">
              <a:avLst/>
            </a:prstGeom>
            <a:noFill/>
            <a:ln>
              <a:noFill/>
            </a:ln>
          </p:spPr>
        </p:pic>
        <p:pic>
          <p:nvPicPr>
            <p:cNvPr id="775" name="Google Shape;775;p56" title="Blue.png"/>
            <p:cNvPicPr preferRelativeResize="0"/>
            <p:nvPr/>
          </p:nvPicPr>
          <p:blipFill>
            <a:blip r:embed="rId18">
              <a:alphaModFix/>
            </a:blip>
            <a:stretch>
              <a:fillRect/>
            </a:stretch>
          </p:blipFill>
          <p:spPr>
            <a:xfrm>
              <a:off x="7224850" y="977400"/>
              <a:ext cx="363900" cy="45659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500"/>
                                        <p:tgtEl>
                                          <p:spTgt spid="7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500"/>
                                        <p:tgtEl>
                                          <p:spTgt spid="75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250"/>
                                        <p:tgtEl>
                                          <p:spTgt spid="7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350"/>
                                        <p:tgtEl>
                                          <p:spTgt spid="748"/>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350"/>
                                        <p:tgtEl>
                                          <p:spTgt spid="749"/>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250"/>
                                        <p:tgtEl>
                                          <p:spTgt spid="746"/>
                                        </p:tgtEl>
                                      </p:cBhvr>
                                    </p:animEffect>
                                  </p:childTnLst>
                                </p:cTn>
                              </p:par>
                              <p:par>
                                <p:cTn fill="hold" nodeType="with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250"/>
                                        <p:tgtEl>
                                          <p:spTgt spid="7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350"/>
                                        <p:tgtEl>
                                          <p:spTgt spid="757"/>
                                        </p:tgtEl>
                                      </p:cBhvr>
                                    </p:animEffect>
                                  </p:childTnLst>
                                </p:cTn>
                              </p:par>
                              <p:par>
                                <p:cTn fill="hold" nodeType="with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350"/>
                                        <p:tgtEl>
                                          <p:spTgt spid="758"/>
                                        </p:tgtEl>
                                      </p:cBhvr>
                                    </p:animEffect>
                                  </p:childTnLst>
                                </p:cTn>
                              </p:par>
                              <p:par>
                                <p:cTn fill="hold" nodeType="withEffect" presetClass="exit" presetID="10" presetSubtype="0">
                                  <p:stCondLst>
                                    <p:cond delay="0"/>
                                  </p:stCondLst>
                                  <p:childTnLst>
                                    <p:animEffect filter="fade" transition="out">
                                      <p:cBhvr>
                                        <p:cTn dur="500"/>
                                        <p:tgtEl>
                                          <p:spTgt spid="749"/>
                                        </p:tgtEl>
                                      </p:cBhvr>
                                    </p:animEffect>
                                    <p:set>
                                      <p:cBhvr>
                                        <p:cTn dur="1" fill="hold">
                                          <p:stCondLst>
                                            <p:cond delay="500"/>
                                          </p:stCondLst>
                                        </p:cTn>
                                        <p:tgtEl>
                                          <p:spTgt spid="7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748"/>
                                        </p:tgtEl>
                                      </p:cBhvr>
                                    </p:animEffect>
                                    <p:set>
                                      <p:cBhvr>
                                        <p:cTn dur="1" fill="hold">
                                          <p:stCondLst>
                                            <p:cond delay="500"/>
                                          </p:stCondLst>
                                        </p:cTn>
                                        <p:tgtEl>
                                          <p:spTgt spid="74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350"/>
                                        <p:tgtEl>
                                          <p:spTgt spid="746"/>
                                        </p:tgtEl>
                                      </p:cBhvr>
                                    </p:animEffect>
                                    <p:set>
                                      <p:cBhvr>
                                        <p:cTn dur="1" fill="hold">
                                          <p:stCondLst>
                                            <p:cond delay="350"/>
                                          </p:stCondLst>
                                        </p:cTn>
                                        <p:tgtEl>
                                          <p:spTgt spid="74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350"/>
                                        <p:tgtEl>
                                          <p:spTgt spid="747"/>
                                        </p:tgtEl>
                                      </p:cBhvr>
                                    </p:animEffect>
                                    <p:set>
                                      <p:cBhvr>
                                        <p:cTn dur="1" fill="hold">
                                          <p:stCondLst>
                                            <p:cond delay="350"/>
                                          </p:stCondLst>
                                        </p:cTn>
                                        <p:tgtEl>
                                          <p:spTgt spid="747"/>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250"/>
                                        <p:tgtEl>
                                          <p:spTgt spid="747"/>
                                        </p:tgtEl>
                                      </p:cBhvr>
                                    </p:animEffect>
                                  </p:childTnLst>
                                </p:cTn>
                              </p:par>
                              <p:par>
                                <p:cTn fill="hold" nodeType="with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250"/>
                                        <p:tgtEl>
                                          <p:spTgt spid="746"/>
                                        </p:tgtEl>
                                      </p:cBhvr>
                                    </p:animEffect>
                                  </p:childTnLst>
                                </p:cTn>
                              </p:par>
                              <p:par>
                                <p:cTn fill="hold" nodeType="withEffect" presetClass="entr" presetID="23" presetSubtype="16">
                                  <p:stCondLst>
                                    <p:cond delay="0"/>
                                  </p:stCondLst>
                                  <p:childTnLst>
                                    <p:set>
                                      <p:cBhvr>
                                        <p:cTn dur="1" fill="hold">
                                          <p:stCondLst>
                                            <p:cond delay="0"/>
                                          </p:stCondLst>
                                        </p:cTn>
                                        <p:tgtEl>
                                          <p:spTgt spid="755"/>
                                        </p:tgtEl>
                                        <p:attrNameLst>
                                          <p:attrName>style.visibility</p:attrName>
                                        </p:attrNameLst>
                                      </p:cBhvr>
                                      <p:to>
                                        <p:strVal val="visible"/>
                                      </p:to>
                                    </p:set>
                                    <p:anim calcmode="lin" valueType="num">
                                      <p:cBhvr additive="base">
                                        <p:cTn dur="350"/>
                                        <p:tgtEl>
                                          <p:spTgt spid="755"/>
                                        </p:tgtEl>
                                        <p:attrNameLst>
                                          <p:attrName>ppt_w</p:attrName>
                                        </p:attrNameLst>
                                      </p:cBhvr>
                                      <p:tavLst>
                                        <p:tav fmla="" tm="0">
                                          <p:val>
                                            <p:strVal val="0"/>
                                          </p:val>
                                        </p:tav>
                                        <p:tav fmla="" tm="100000">
                                          <p:val>
                                            <p:strVal val="#ppt_w"/>
                                          </p:val>
                                        </p:tav>
                                      </p:tavLst>
                                    </p:anim>
                                    <p:anim calcmode="lin" valueType="num">
                                      <p:cBhvr additive="base">
                                        <p:cTn dur="350"/>
                                        <p:tgtEl>
                                          <p:spTgt spid="75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3"/>
                                        </p:tgtEl>
                                        <p:attrNameLst>
                                          <p:attrName>style.visibility</p:attrName>
                                        </p:attrNameLst>
                                      </p:cBhvr>
                                      <p:to>
                                        <p:strVal val="visible"/>
                                      </p:to>
                                    </p:set>
                                    <p:anim calcmode="lin" valueType="num">
                                      <p:cBhvr additive="base">
                                        <p:cTn dur="1000"/>
                                        <p:tgtEl>
                                          <p:spTgt spid="763"/>
                                        </p:tgtEl>
                                        <p:attrNameLst>
                                          <p:attrName>ppt_w</p:attrName>
                                        </p:attrNameLst>
                                      </p:cBhvr>
                                      <p:tavLst>
                                        <p:tav fmla="" tm="0">
                                          <p:val>
                                            <p:strVal val="0"/>
                                          </p:val>
                                        </p:tav>
                                        <p:tav fmla="" tm="100000">
                                          <p:val>
                                            <p:strVal val="#ppt_w"/>
                                          </p:val>
                                        </p:tav>
                                      </p:tavLst>
                                    </p:anim>
                                    <p:anim calcmode="lin" valueType="num">
                                      <p:cBhvr additive="base">
                                        <p:cTn dur="1000"/>
                                        <p:tgtEl>
                                          <p:spTgt spid="763"/>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1000"/>
                                        <p:tgtEl>
                                          <p:spTgt spid="7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79" name="Shape 779"/>
        <p:cNvGrpSpPr/>
        <p:nvPr/>
      </p:nvGrpSpPr>
      <p:grpSpPr>
        <a:xfrm>
          <a:off x="0" y="0"/>
          <a:ext cx="0" cy="0"/>
          <a:chOff x="0" y="0"/>
          <a:chExt cx="0" cy="0"/>
        </a:xfrm>
      </p:grpSpPr>
      <p:pic>
        <p:nvPicPr>
          <p:cNvPr descr="A circular pattern with lines and dots&#10;&#10;AI-generated content may be incorrect." id="780" name="Google Shape;780;p57"/>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781" name="Google Shape;781;p57"/>
          <p:cNvPicPr preferRelativeResize="0"/>
          <p:nvPr/>
        </p:nvPicPr>
        <p:blipFill>
          <a:blip r:embed="rId4">
            <a:alphaModFix/>
          </a:blip>
          <a:stretch>
            <a:fillRect/>
          </a:stretch>
        </p:blipFill>
        <p:spPr>
          <a:xfrm>
            <a:off x="126343" y="329184"/>
            <a:ext cx="109728" cy="181051"/>
          </a:xfrm>
          <a:prstGeom prst="rect">
            <a:avLst/>
          </a:prstGeom>
          <a:noFill/>
          <a:ln>
            <a:noFill/>
          </a:ln>
        </p:spPr>
      </p:pic>
      <p:sp>
        <p:nvSpPr>
          <p:cNvPr id="782" name="Google Shape;782;p57"/>
          <p:cNvSpPr txBox="1"/>
          <p:nvPr>
            <p:ph type="title"/>
          </p:nvPr>
        </p:nvSpPr>
        <p:spPr>
          <a:xfrm>
            <a:off x="365700" y="274350"/>
            <a:ext cx="7470600" cy="679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solidFill>
                  <a:schemeClr val="accent1"/>
                </a:solidFill>
              </a:rPr>
              <a:t>Jitterbit Harmony: A unified AI, low-code platform</a:t>
            </a:r>
            <a:endParaRPr sz="1500">
              <a:solidFill>
                <a:schemeClr val="accent1"/>
              </a:solidFill>
            </a:endParaRPr>
          </a:p>
          <a:p>
            <a:pPr indent="0" lvl="0" marL="0" rtl="0" algn="l">
              <a:spcBef>
                <a:spcPts val="0"/>
              </a:spcBef>
              <a:spcAft>
                <a:spcPts val="0"/>
              </a:spcAft>
              <a:buNone/>
            </a:pPr>
            <a:r>
              <a:t/>
            </a:r>
            <a:endParaRPr>
              <a:solidFill>
                <a:schemeClr val="accent1"/>
              </a:solidFill>
            </a:endParaRPr>
          </a:p>
          <a:p>
            <a:pPr indent="0" lvl="0" marL="0" rtl="0" algn="l">
              <a:spcBef>
                <a:spcPts val="0"/>
              </a:spcBef>
              <a:spcAft>
                <a:spcPts val="0"/>
              </a:spcAft>
              <a:buNone/>
            </a:pPr>
            <a:r>
              <a:t/>
            </a:r>
            <a:endParaRPr/>
          </a:p>
        </p:txBody>
      </p:sp>
      <p:sp>
        <p:nvSpPr>
          <p:cNvPr id="783" name="Google Shape;783;p57"/>
          <p:cNvSpPr txBox="1"/>
          <p:nvPr>
            <p:ph type="title"/>
          </p:nvPr>
        </p:nvSpPr>
        <p:spPr>
          <a:xfrm>
            <a:off x="365750" y="548640"/>
            <a:ext cx="8189700" cy="336900"/>
          </a:xfrm>
          <a:prstGeom prst="rect">
            <a:avLst/>
          </a:prstGeom>
        </p:spPr>
        <p:txBody>
          <a:bodyPr anchorCtr="0" anchor="t" bIns="0" lIns="0" spcFirstLastPara="1" rIns="0" wrap="square" tIns="0">
            <a:normAutofit/>
          </a:bodyPr>
          <a:lstStyle/>
          <a:p>
            <a:pPr indent="0" lvl="0" marL="0" rtl="0" algn="l">
              <a:spcBef>
                <a:spcPts val="0"/>
              </a:spcBef>
              <a:spcAft>
                <a:spcPts val="0"/>
              </a:spcAft>
              <a:buSzPts val="990"/>
              <a:buNone/>
            </a:pPr>
            <a:r>
              <a:rPr lang="en" sz="1400">
                <a:solidFill>
                  <a:schemeClr val="lt1"/>
                </a:solidFill>
                <a:latin typeface="Roboto Slab Light"/>
                <a:ea typeface="Roboto Slab Light"/>
                <a:cs typeface="Roboto Slab Light"/>
                <a:sym typeface="Roboto Slab Light"/>
              </a:rPr>
              <a:t>Empowering organizations to compose AI agents and automate business transformation </a:t>
            </a:r>
            <a:endParaRPr sz="1400">
              <a:solidFill>
                <a:schemeClr val="lt1"/>
              </a:solidFill>
              <a:latin typeface="Roboto Slab Light"/>
              <a:ea typeface="Roboto Slab Light"/>
              <a:cs typeface="Roboto Slab Light"/>
              <a:sym typeface="Roboto Slab Light"/>
            </a:endParaRPr>
          </a:p>
        </p:txBody>
      </p:sp>
      <p:pic>
        <p:nvPicPr>
          <p:cNvPr id="784" name="Google Shape;784;p57"/>
          <p:cNvPicPr preferRelativeResize="0"/>
          <p:nvPr/>
        </p:nvPicPr>
        <p:blipFill rotWithShape="1">
          <a:blip r:embed="rId5">
            <a:alphaModFix/>
          </a:blip>
          <a:srcRect b="0" l="0" r="0" t="0"/>
          <a:stretch/>
        </p:blipFill>
        <p:spPr>
          <a:xfrm>
            <a:off x="727364" y="1508015"/>
            <a:ext cx="3122045" cy="627531"/>
          </a:xfrm>
          <a:prstGeom prst="rect">
            <a:avLst/>
          </a:prstGeom>
          <a:noFill/>
          <a:ln>
            <a:noFill/>
          </a:ln>
        </p:spPr>
      </p:pic>
      <p:pic>
        <p:nvPicPr>
          <p:cNvPr descr="A black rectangular object with a shadow&#10;&#10;AI-generated content may be incorrect." id="785" name="Google Shape;785;p57"/>
          <p:cNvPicPr preferRelativeResize="0"/>
          <p:nvPr/>
        </p:nvPicPr>
        <p:blipFill rotWithShape="1">
          <a:blip r:embed="rId6">
            <a:alphaModFix/>
          </a:blip>
          <a:srcRect b="0" l="0" r="0" t="0"/>
          <a:stretch/>
        </p:blipFill>
        <p:spPr>
          <a:xfrm>
            <a:off x="4630397" y="1509825"/>
            <a:ext cx="3071155" cy="617302"/>
          </a:xfrm>
          <a:prstGeom prst="rect">
            <a:avLst/>
          </a:prstGeom>
          <a:noFill/>
          <a:ln>
            <a:noFill/>
          </a:ln>
        </p:spPr>
      </p:pic>
      <p:pic>
        <p:nvPicPr>
          <p:cNvPr descr="A black and grey background&#10;&#10;AI-generated content may be incorrect." id="786" name="Google Shape;786;p57"/>
          <p:cNvPicPr preferRelativeResize="0"/>
          <p:nvPr/>
        </p:nvPicPr>
        <p:blipFill rotWithShape="1">
          <a:blip r:embed="rId7">
            <a:alphaModFix amt="85000"/>
          </a:blip>
          <a:srcRect b="0" l="0" r="0" t="0"/>
          <a:stretch/>
        </p:blipFill>
        <p:spPr>
          <a:xfrm>
            <a:off x="640975" y="2259570"/>
            <a:ext cx="7919530" cy="1810931"/>
          </a:xfrm>
          <a:prstGeom prst="rect">
            <a:avLst/>
          </a:prstGeom>
          <a:noFill/>
          <a:ln>
            <a:noFill/>
          </a:ln>
        </p:spPr>
      </p:pic>
      <p:pic>
        <p:nvPicPr>
          <p:cNvPr descr="A black and orange line&#10;&#10;AI-generated content may be incorrect." id="787" name="Google Shape;787;p57"/>
          <p:cNvPicPr preferRelativeResize="0"/>
          <p:nvPr/>
        </p:nvPicPr>
        <p:blipFill rotWithShape="1">
          <a:blip r:embed="rId8">
            <a:alphaModFix/>
          </a:blip>
          <a:srcRect b="0" l="0" r="0" t="0"/>
          <a:stretch/>
        </p:blipFill>
        <p:spPr>
          <a:xfrm>
            <a:off x="583492" y="2205862"/>
            <a:ext cx="7993415" cy="1882450"/>
          </a:xfrm>
          <a:prstGeom prst="rect">
            <a:avLst/>
          </a:prstGeom>
          <a:noFill/>
          <a:ln>
            <a:noFill/>
          </a:ln>
        </p:spPr>
      </p:pic>
      <p:pic>
        <p:nvPicPr>
          <p:cNvPr descr="A black background with orange text&#10;&#10;AI-generated content may be incorrect." id="788" name="Google Shape;788;p57"/>
          <p:cNvPicPr preferRelativeResize="0"/>
          <p:nvPr/>
        </p:nvPicPr>
        <p:blipFill rotWithShape="1">
          <a:blip r:embed="rId9">
            <a:alphaModFix/>
          </a:blip>
          <a:srcRect b="0" l="0" r="0" t="0"/>
          <a:stretch/>
        </p:blipFill>
        <p:spPr>
          <a:xfrm>
            <a:off x="5781758" y="2625483"/>
            <a:ext cx="2221742" cy="888697"/>
          </a:xfrm>
          <a:prstGeom prst="rect">
            <a:avLst/>
          </a:prstGeom>
          <a:noFill/>
          <a:ln>
            <a:noFill/>
          </a:ln>
        </p:spPr>
      </p:pic>
      <p:pic>
        <p:nvPicPr>
          <p:cNvPr id="789" name="Google Shape;789;p57" title="EnterpriseApplications.png"/>
          <p:cNvPicPr preferRelativeResize="0"/>
          <p:nvPr/>
        </p:nvPicPr>
        <p:blipFill>
          <a:blip r:embed="rId10">
            <a:alphaModFix/>
          </a:blip>
          <a:stretch>
            <a:fillRect/>
          </a:stretch>
        </p:blipFill>
        <p:spPr>
          <a:xfrm>
            <a:off x="566928" y="4208149"/>
            <a:ext cx="8037576" cy="792742"/>
          </a:xfrm>
          <a:prstGeom prst="rect">
            <a:avLst/>
          </a:prstGeom>
          <a:noFill/>
          <a:ln>
            <a:noFill/>
          </a:ln>
        </p:spPr>
      </p:pic>
      <p:grpSp>
        <p:nvGrpSpPr>
          <p:cNvPr id="790" name="Google Shape;790;p57"/>
          <p:cNvGrpSpPr/>
          <p:nvPr/>
        </p:nvGrpSpPr>
        <p:grpSpPr>
          <a:xfrm>
            <a:off x="554462" y="968499"/>
            <a:ext cx="8072237" cy="465496"/>
            <a:chOff x="554462" y="968499"/>
            <a:chExt cx="8072237" cy="465496"/>
          </a:xfrm>
        </p:grpSpPr>
        <p:pic>
          <p:nvPicPr>
            <p:cNvPr id="791" name="Google Shape;791;p57" title="AI.png"/>
            <p:cNvPicPr preferRelativeResize="0"/>
            <p:nvPr/>
          </p:nvPicPr>
          <p:blipFill>
            <a:blip r:embed="rId11">
              <a:alphaModFix/>
            </a:blip>
            <a:stretch>
              <a:fillRect/>
            </a:stretch>
          </p:blipFill>
          <p:spPr>
            <a:xfrm>
              <a:off x="554462" y="968499"/>
              <a:ext cx="363887" cy="456575"/>
            </a:xfrm>
            <a:prstGeom prst="rect">
              <a:avLst/>
            </a:prstGeom>
            <a:noFill/>
            <a:ln>
              <a:noFill/>
            </a:ln>
          </p:spPr>
        </p:pic>
        <p:sp>
          <p:nvSpPr>
            <p:cNvPr id="792" name="Google Shape;792;p57"/>
            <p:cNvSpPr txBox="1"/>
            <p:nvPr/>
          </p:nvSpPr>
          <p:spPr>
            <a:xfrm>
              <a:off x="1045655" y="998568"/>
              <a:ext cx="911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Knowledge Base Agent</a:t>
              </a:r>
              <a:endParaRPr b="1" sz="1200">
                <a:solidFill>
                  <a:schemeClr val="lt1"/>
                </a:solidFill>
                <a:latin typeface="Roboto Slab"/>
                <a:ea typeface="Roboto Slab"/>
                <a:cs typeface="Roboto Slab"/>
                <a:sym typeface="Roboto Slab"/>
              </a:endParaRPr>
            </a:p>
          </p:txBody>
        </p:sp>
        <p:sp>
          <p:nvSpPr>
            <p:cNvPr id="793" name="Google Shape;793;p57"/>
            <p:cNvSpPr txBox="1"/>
            <p:nvPr/>
          </p:nvSpPr>
          <p:spPr>
            <a:xfrm>
              <a:off x="2572243" y="998568"/>
              <a:ext cx="753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Employee Agent</a:t>
              </a:r>
              <a:endParaRPr b="1" sz="1200">
                <a:solidFill>
                  <a:schemeClr val="lt1"/>
                </a:solidFill>
                <a:latin typeface="Roboto Slab"/>
                <a:ea typeface="Roboto Slab"/>
                <a:cs typeface="Roboto Slab"/>
                <a:sym typeface="Roboto Slab"/>
              </a:endParaRPr>
            </a:p>
          </p:txBody>
        </p:sp>
        <p:sp>
          <p:nvSpPr>
            <p:cNvPr id="794" name="Google Shape;794;p57"/>
            <p:cNvSpPr txBox="1"/>
            <p:nvPr/>
          </p:nvSpPr>
          <p:spPr>
            <a:xfrm>
              <a:off x="3988100" y="998568"/>
              <a:ext cx="5025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Sales Agent</a:t>
              </a:r>
              <a:endParaRPr b="1" sz="1200">
                <a:solidFill>
                  <a:schemeClr val="lt1"/>
                </a:solidFill>
                <a:latin typeface="Roboto Slab"/>
                <a:ea typeface="Roboto Slab"/>
                <a:cs typeface="Roboto Slab"/>
                <a:sym typeface="Roboto Slab"/>
              </a:endParaRPr>
            </a:p>
          </p:txBody>
        </p:sp>
        <p:sp>
          <p:nvSpPr>
            <p:cNvPr id="795" name="Google Shape;795;p57"/>
            <p:cNvSpPr txBox="1"/>
            <p:nvPr/>
          </p:nvSpPr>
          <p:spPr>
            <a:xfrm>
              <a:off x="5183917" y="998568"/>
              <a:ext cx="6108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Service Agent</a:t>
              </a:r>
              <a:endParaRPr b="1" sz="1200">
                <a:solidFill>
                  <a:schemeClr val="lt1"/>
                </a:solidFill>
                <a:latin typeface="Roboto Slab"/>
                <a:ea typeface="Roboto Slab"/>
                <a:cs typeface="Roboto Slab"/>
                <a:sym typeface="Roboto Slab"/>
              </a:endParaRPr>
            </a:p>
          </p:txBody>
        </p:sp>
        <p:sp>
          <p:nvSpPr>
            <p:cNvPr id="796" name="Google Shape;796;p57"/>
            <p:cNvSpPr txBox="1"/>
            <p:nvPr/>
          </p:nvSpPr>
          <p:spPr>
            <a:xfrm>
              <a:off x="6446675" y="998568"/>
              <a:ext cx="6108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Custom Agents</a:t>
              </a:r>
              <a:endParaRPr b="1" sz="1200">
                <a:solidFill>
                  <a:schemeClr val="lt1"/>
                </a:solidFill>
                <a:latin typeface="Roboto Slab"/>
                <a:ea typeface="Roboto Slab"/>
                <a:cs typeface="Roboto Slab"/>
                <a:sym typeface="Roboto Slab"/>
              </a:endParaRPr>
            </a:p>
          </p:txBody>
        </p:sp>
        <p:sp>
          <p:nvSpPr>
            <p:cNvPr id="797" name="Google Shape;797;p57"/>
            <p:cNvSpPr txBox="1"/>
            <p:nvPr/>
          </p:nvSpPr>
          <p:spPr>
            <a:xfrm>
              <a:off x="7703300" y="998568"/>
              <a:ext cx="9234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Third-Party Agents</a:t>
              </a:r>
              <a:endParaRPr b="1" sz="1200">
                <a:solidFill>
                  <a:schemeClr val="lt1"/>
                </a:solidFill>
                <a:latin typeface="Roboto Slab"/>
                <a:ea typeface="Roboto Slab"/>
                <a:cs typeface="Roboto Slab"/>
                <a:sym typeface="Roboto Slab"/>
              </a:endParaRPr>
            </a:p>
          </p:txBody>
        </p:sp>
        <p:pic>
          <p:nvPicPr>
            <p:cNvPr id="798" name="Google Shape;798;p57" title="AI.png"/>
            <p:cNvPicPr preferRelativeResize="0"/>
            <p:nvPr/>
          </p:nvPicPr>
          <p:blipFill>
            <a:blip r:embed="rId11">
              <a:alphaModFix/>
            </a:blip>
            <a:stretch>
              <a:fillRect/>
            </a:stretch>
          </p:blipFill>
          <p:spPr>
            <a:xfrm>
              <a:off x="2082562" y="968499"/>
              <a:ext cx="363887" cy="456575"/>
            </a:xfrm>
            <a:prstGeom prst="rect">
              <a:avLst/>
            </a:prstGeom>
            <a:noFill/>
            <a:ln>
              <a:noFill/>
            </a:ln>
          </p:spPr>
        </p:pic>
        <p:pic>
          <p:nvPicPr>
            <p:cNvPr id="799" name="Google Shape;799;p57" title="AI.png"/>
            <p:cNvPicPr preferRelativeResize="0"/>
            <p:nvPr/>
          </p:nvPicPr>
          <p:blipFill>
            <a:blip r:embed="rId11">
              <a:alphaModFix/>
            </a:blip>
            <a:stretch>
              <a:fillRect/>
            </a:stretch>
          </p:blipFill>
          <p:spPr>
            <a:xfrm>
              <a:off x="3527637" y="968499"/>
              <a:ext cx="363887" cy="456575"/>
            </a:xfrm>
            <a:prstGeom prst="rect">
              <a:avLst/>
            </a:prstGeom>
            <a:noFill/>
            <a:ln>
              <a:noFill/>
            </a:ln>
          </p:spPr>
        </p:pic>
        <p:pic>
          <p:nvPicPr>
            <p:cNvPr id="800" name="Google Shape;800;p57" title="AI.png"/>
            <p:cNvPicPr preferRelativeResize="0"/>
            <p:nvPr/>
          </p:nvPicPr>
          <p:blipFill>
            <a:blip r:embed="rId11">
              <a:alphaModFix/>
            </a:blip>
            <a:stretch>
              <a:fillRect/>
            </a:stretch>
          </p:blipFill>
          <p:spPr>
            <a:xfrm>
              <a:off x="4704325" y="968512"/>
              <a:ext cx="363887" cy="456575"/>
            </a:xfrm>
            <a:prstGeom prst="rect">
              <a:avLst/>
            </a:prstGeom>
            <a:noFill/>
            <a:ln>
              <a:noFill/>
            </a:ln>
          </p:spPr>
        </p:pic>
        <p:pic>
          <p:nvPicPr>
            <p:cNvPr id="801" name="Google Shape;801;p57" title="AI.png"/>
            <p:cNvPicPr preferRelativeResize="0"/>
            <p:nvPr/>
          </p:nvPicPr>
          <p:blipFill>
            <a:blip r:embed="rId11">
              <a:alphaModFix/>
            </a:blip>
            <a:stretch>
              <a:fillRect/>
            </a:stretch>
          </p:blipFill>
          <p:spPr>
            <a:xfrm>
              <a:off x="5964587" y="977412"/>
              <a:ext cx="363887" cy="456575"/>
            </a:xfrm>
            <a:prstGeom prst="rect">
              <a:avLst/>
            </a:prstGeom>
            <a:noFill/>
            <a:ln>
              <a:noFill/>
            </a:ln>
          </p:spPr>
        </p:pic>
        <p:pic>
          <p:nvPicPr>
            <p:cNvPr id="802" name="Google Shape;802;p57" title="Blue.png"/>
            <p:cNvPicPr preferRelativeResize="0"/>
            <p:nvPr/>
          </p:nvPicPr>
          <p:blipFill>
            <a:blip r:embed="rId12">
              <a:alphaModFix/>
            </a:blip>
            <a:stretch>
              <a:fillRect/>
            </a:stretch>
          </p:blipFill>
          <p:spPr>
            <a:xfrm>
              <a:off x="7224850" y="977400"/>
              <a:ext cx="363900" cy="456595"/>
            </a:xfrm>
            <a:prstGeom prst="rect">
              <a:avLst/>
            </a:prstGeom>
            <a:noFill/>
            <a:ln>
              <a:noFill/>
            </a:ln>
          </p:spPr>
        </p:pic>
      </p:grpSp>
      <p:pic>
        <p:nvPicPr>
          <p:cNvPr id="803" name="Google Shape;803;p57"/>
          <p:cNvPicPr preferRelativeResize="0"/>
          <p:nvPr/>
        </p:nvPicPr>
        <p:blipFill rotWithShape="1">
          <a:blip r:embed="rId13">
            <a:alphaModFix/>
          </a:blip>
          <a:srcRect b="0" l="0" r="0" t="0"/>
          <a:stretch/>
        </p:blipFill>
        <p:spPr>
          <a:xfrm>
            <a:off x="587437" y="1523995"/>
            <a:ext cx="3957060" cy="617302"/>
          </a:xfrm>
          <a:prstGeom prst="rect">
            <a:avLst/>
          </a:prstGeom>
          <a:noFill/>
          <a:ln>
            <a:noFill/>
          </a:ln>
        </p:spPr>
      </p:pic>
      <p:pic>
        <p:nvPicPr>
          <p:cNvPr id="804" name="Google Shape;804;p57"/>
          <p:cNvPicPr preferRelativeResize="0"/>
          <p:nvPr/>
        </p:nvPicPr>
        <p:blipFill rotWithShape="1">
          <a:blip r:embed="rId14">
            <a:alphaModFix/>
          </a:blip>
          <a:srcRect b="0" l="0" r="0" t="0"/>
          <a:stretch/>
        </p:blipFill>
        <p:spPr>
          <a:xfrm>
            <a:off x="4613556" y="1523995"/>
            <a:ext cx="3957060" cy="617302"/>
          </a:xfrm>
          <a:prstGeom prst="rect">
            <a:avLst/>
          </a:prstGeom>
          <a:noFill/>
          <a:ln>
            <a:noFill/>
          </a:ln>
        </p:spPr>
      </p:pic>
      <p:grpSp>
        <p:nvGrpSpPr>
          <p:cNvPr id="805" name="Google Shape;805;p57"/>
          <p:cNvGrpSpPr/>
          <p:nvPr/>
        </p:nvGrpSpPr>
        <p:grpSpPr>
          <a:xfrm>
            <a:off x="465725" y="859800"/>
            <a:ext cx="8204100" cy="3301200"/>
            <a:chOff x="465725" y="859800"/>
            <a:chExt cx="8204100" cy="3301200"/>
          </a:xfrm>
        </p:grpSpPr>
        <p:sp>
          <p:nvSpPr>
            <p:cNvPr id="806" name="Google Shape;806;p57"/>
            <p:cNvSpPr/>
            <p:nvPr/>
          </p:nvSpPr>
          <p:spPr>
            <a:xfrm>
              <a:off x="465725" y="859800"/>
              <a:ext cx="8204100" cy="3301200"/>
            </a:xfrm>
            <a:prstGeom prst="rect">
              <a:avLst/>
            </a:prstGeom>
            <a:noFill/>
            <a:ln cap="flat" cmpd="sng" w="9525">
              <a:solidFill>
                <a:schemeClr val="lt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807" name="Google Shape;807;p57"/>
            <p:cNvSpPr/>
            <p:nvPr/>
          </p:nvSpPr>
          <p:spPr>
            <a:xfrm>
              <a:off x="532275" y="926350"/>
              <a:ext cx="8072400" cy="3162000"/>
            </a:xfrm>
            <a:prstGeom prst="rect">
              <a:avLst/>
            </a:prstGeom>
            <a:solidFill>
              <a:srgbClr val="FFFFFF">
                <a:alpha val="544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grpSp>
      <p:sp>
        <p:nvSpPr>
          <p:cNvPr id="808" name="Google Shape;808;p57"/>
          <p:cNvSpPr txBox="1"/>
          <p:nvPr/>
        </p:nvSpPr>
        <p:spPr>
          <a:xfrm>
            <a:off x="2097450" y="2031800"/>
            <a:ext cx="49491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rgbClr val="063849"/>
                </a:solidFill>
                <a:latin typeface="Roboto Slab Medium"/>
                <a:ea typeface="Roboto Slab Medium"/>
                <a:cs typeface="Roboto Slab Medium"/>
                <a:sym typeface="Roboto Slab Medium"/>
              </a:rPr>
              <a:t>AI Accountability</a:t>
            </a:r>
            <a:endParaRPr sz="4500">
              <a:solidFill>
                <a:srgbClr val="063849"/>
              </a:solidFill>
              <a:latin typeface="Roboto Slab Medium"/>
              <a:ea typeface="Roboto Slab Medium"/>
              <a:cs typeface="Roboto Slab Medium"/>
              <a:sym typeface="Roboto Slab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600"/>
                                        <p:tgtEl>
                                          <p:spTgt spid="8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9" name="Shape 359"/>
        <p:cNvGrpSpPr/>
        <p:nvPr/>
      </p:nvGrpSpPr>
      <p:grpSpPr>
        <a:xfrm>
          <a:off x="0" y="0"/>
          <a:ext cx="0" cy="0"/>
          <a:chOff x="0" y="0"/>
          <a:chExt cx="0" cy="0"/>
        </a:xfrm>
      </p:grpSpPr>
      <p:sp>
        <p:nvSpPr>
          <p:cNvPr id="360" name="Google Shape;360;p40"/>
          <p:cNvSpPr txBox="1"/>
          <p:nvPr>
            <p:ph type="title"/>
          </p:nvPr>
        </p:nvSpPr>
        <p:spPr>
          <a:xfrm>
            <a:off x="365700" y="274350"/>
            <a:ext cx="7470600" cy="4410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How to Use the Jitterbit Corporate (POV) Deck</a:t>
            </a:r>
            <a:endParaRPr/>
          </a:p>
        </p:txBody>
      </p:sp>
      <p:sp>
        <p:nvSpPr>
          <p:cNvPr id="361" name="Google Shape;361;p40"/>
          <p:cNvSpPr txBox="1"/>
          <p:nvPr>
            <p:ph idx="1" type="body"/>
          </p:nvPr>
        </p:nvSpPr>
        <p:spPr>
          <a:xfrm>
            <a:off x="365700" y="757150"/>
            <a:ext cx="7470600" cy="24285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1300"/>
              <a:t>The deck outlines the market landscape, customer challenges and how the Harmony platform is the path forward. The deck should carry over to all presentations and audiences. It should be used as a “first call” overview of Jitterbit, and a foundation for broader presentations.</a:t>
            </a:r>
            <a:endParaRPr sz="1300"/>
          </a:p>
          <a:p>
            <a:pPr indent="0" lvl="0" marL="0" rtl="0" algn="l">
              <a:spcBef>
                <a:spcPts val="1200"/>
              </a:spcBef>
              <a:spcAft>
                <a:spcPts val="0"/>
              </a:spcAft>
              <a:buNone/>
            </a:pPr>
            <a:r>
              <a:rPr lang="en" sz="1300"/>
              <a:t>It includes a complete set of slides to tell Jitterbit’s story.</a:t>
            </a:r>
            <a:endParaRPr sz="1300"/>
          </a:p>
          <a:p>
            <a:pPr indent="0" lvl="0" marL="0" rtl="0" algn="l">
              <a:spcBef>
                <a:spcPts val="1200"/>
              </a:spcBef>
              <a:spcAft>
                <a:spcPts val="1200"/>
              </a:spcAft>
              <a:buNone/>
            </a:pPr>
            <a:r>
              <a:rPr b="1" lang="en" sz="1300">
                <a:latin typeface="Roboto"/>
                <a:ea typeface="Roboto"/>
                <a:cs typeface="Roboto"/>
                <a:sym typeface="Roboto"/>
              </a:rPr>
              <a:t>Co-Branding This Deck</a:t>
            </a:r>
            <a:br>
              <a:rPr b="1" lang="en" sz="1300">
                <a:latin typeface="Roboto"/>
                <a:ea typeface="Roboto"/>
                <a:cs typeface="Roboto"/>
                <a:sym typeface="Roboto"/>
              </a:rPr>
            </a:br>
            <a:r>
              <a:rPr lang="en" sz="1300"/>
              <a:t>To add your organization’s logo to the cover and footers of this </a:t>
            </a:r>
            <a:r>
              <a:rPr lang="en" sz="1300"/>
              <a:t>presentation</a:t>
            </a:r>
            <a:r>
              <a:rPr lang="en" sz="1300"/>
              <a:t>, you must edit the template using master slides (in Microsoft PowerPoint) or </a:t>
            </a:r>
            <a:r>
              <a:rPr lang="en" sz="1300"/>
              <a:t>theme</a:t>
            </a:r>
            <a:r>
              <a:rPr lang="en" sz="1300"/>
              <a:t> builder (in Google Slides). In each master </a:t>
            </a:r>
            <a:r>
              <a:rPr lang="en" sz="1300"/>
              <a:t>slide you would like to co-brand, delete the placeholder box and replace it with your organization’s logo. Correct use can be seen in the example below:</a:t>
            </a:r>
            <a:endParaRPr sz="1300"/>
          </a:p>
        </p:txBody>
      </p:sp>
      <p:pic>
        <p:nvPicPr>
          <p:cNvPr id="362" name="Google Shape;362;p40"/>
          <p:cNvPicPr preferRelativeResize="0"/>
          <p:nvPr/>
        </p:nvPicPr>
        <p:blipFill>
          <a:blip r:embed="rId3">
            <a:alphaModFix/>
          </a:blip>
          <a:stretch>
            <a:fillRect/>
          </a:stretch>
        </p:blipFill>
        <p:spPr>
          <a:xfrm>
            <a:off x="365700" y="3297457"/>
            <a:ext cx="8511400" cy="1228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12" name="Shape 812"/>
        <p:cNvGrpSpPr/>
        <p:nvPr/>
      </p:nvGrpSpPr>
      <p:grpSpPr>
        <a:xfrm>
          <a:off x="0" y="0"/>
          <a:ext cx="0" cy="0"/>
          <a:chOff x="0" y="0"/>
          <a:chExt cx="0" cy="0"/>
        </a:xfrm>
      </p:grpSpPr>
      <p:pic>
        <p:nvPicPr>
          <p:cNvPr descr="A circular pattern with lines and dots&#10;&#10;AI-generated content may be incorrect." id="813" name="Google Shape;813;p58"/>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814" name="Google Shape;814;p58"/>
          <p:cNvPicPr preferRelativeResize="0"/>
          <p:nvPr/>
        </p:nvPicPr>
        <p:blipFill>
          <a:blip r:embed="rId4">
            <a:alphaModFix/>
          </a:blip>
          <a:stretch>
            <a:fillRect/>
          </a:stretch>
        </p:blipFill>
        <p:spPr>
          <a:xfrm>
            <a:off x="126343" y="329184"/>
            <a:ext cx="109728" cy="181051"/>
          </a:xfrm>
          <a:prstGeom prst="rect">
            <a:avLst/>
          </a:prstGeom>
          <a:noFill/>
          <a:ln>
            <a:noFill/>
          </a:ln>
        </p:spPr>
      </p:pic>
      <p:sp>
        <p:nvSpPr>
          <p:cNvPr id="815" name="Google Shape;815;p58"/>
          <p:cNvSpPr txBox="1"/>
          <p:nvPr>
            <p:ph type="title"/>
          </p:nvPr>
        </p:nvSpPr>
        <p:spPr>
          <a:xfrm>
            <a:off x="365700" y="274350"/>
            <a:ext cx="7470600" cy="679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solidFill>
                  <a:schemeClr val="accent1"/>
                </a:solidFill>
              </a:rPr>
              <a:t>Jitterbit Harmony: A unified AI, low-code platform</a:t>
            </a:r>
            <a:endParaRPr sz="1500">
              <a:solidFill>
                <a:schemeClr val="accent1"/>
              </a:solidFill>
            </a:endParaRPr>
          </a:p>
          <a:p>
            <a:pPr indent="0" lvl="0" marL="0" rtl="0" algn="l">
              <a:spcBef>
                <a:spcPts val="0"/>
              </a:spcBef>
              <a:spcAft>
                <a:spcPts val="0"/>
              </a:spcAft>
              <a:buNone/>
            </a:pPr>
            <a:r>
              <a:t/>
            </a:r>
            <a:endParaRPr>
              <a:solidFill>
                <a:schemeClr val="accent1"/>
              </a:solidFill>
            </a:endParaRPr>
          </a:p>
          <a:p>
            <a:pPr indent="0" lvl="0" marL="0" rtl="0" algn="l">
              <a:spcBef>
                <a:spcPts val="0"/>
              </a:spcBef>
              <a:spcAft>
                <a:spcPts val="0"/>
              </a:spcAft>
              <a:buNone/>
            </a:pPr>
            <a:r>
              <a:t/>
            </a:r>
            <a:endParaRPr/>
          </a:p>
        </p:txBody>
      </p:sp>
      <p:sp>
        <p:nvSpPr>
          <p:cNvPr id="816" name="Google Shape;816;p58"/>
          <p:cNvSpPr txBox="1"/>
          <p:nvPr>
            <p:ph type="title"/>
          </p:nvPr>
        </p:nvSpPr>
        <p:spPr>
          <a:xfrm>
            <a:off x="365750" y="548640"/>
            <a:ext cx="8189700" cy="336900"/>
          </a:xfrm>
          <a:prstGeom prst="rect">
            <a:avLst/>
          </a:prstGeom>
        </p:spPr>
        <p:txBody>
          <a:bodyPr anchorCtr="0" anchor="t" bIns="0" lIns="0" spcFirstLastPara="1" rIns="0" wrap="square" tIns="0">
            <a:normAutofit/>
          </a:bodyPr>
          <a:lstStyle/>
          <a:p>
            <a:pPr indent="0" lvl="0" marL="0" rtl="0" algn="l">
              <a:spcBef>
                <a:spcPts val="0"/>
              </a:spcBef>
              <a:spcAft>
                <a:spcPts val="0"/>
              </a:spcAft>
              <a:buSzPts val="990"/>
              <a:buNone/>
            </a:pPr>
            <a:r>
              <a:rPr lang="en" sz="1400">
                <a:solidFill>
                  <a:schemeClr val="lt1"/>
                </a:solidFill>
                <a:latin typeface="Roboto Slab Light"/>
                <a:ea typeface="Roboto Slab Light"/>
                <a:cs typeface="Roboto Slab Light"/>
                <a:sym typeface="Roboto Slab Light"/>
              </a:rPr>
              <a:t>Empowering organizations to compose AI agents and automate business transformation </a:t>
            </a:r>
            <a:endParaRPr sz="1400">
              <a:solidFill>
                <a:schemeClr val="lt1"/>
              </a:solidFill>
              <a:latin typeface="Roboto Slab Light"/>
              <a:ea typeface="Roboto Slab Light"/>
              <a:cs typeface="Roboto Slab Light"/>
              <a:sym typeface="Roboto Slab Light"/>
            </a:endParaRPr>
          </a:p>
        </p:txBody>
      </p:sp>
      <p:pic>
        <p:nvPicPr>
          <p:cNvPr id="817" name="Google Shape;817;p58" title="Static-EnterpriseApplications.png"/>
          <p:cNvPicPr preferRelativeResize="0"/>
          <p:nvPr/>
        </p:nvPicPr>
        <p:blipFill>
          <a:blip r:embed="rId5">
            <a:alphaModFix/>
          </a:blip>
          <a:stretch>
            <a:fillRect/>
          </a:stretch>
        </p:blipFill>
        <p:spPr>
          <a:xfrm>
            <a:off x="508625" y="4144125"/>
            <a:ext cx="8139126" cy="846500"/>
          </a:xfrm>
          <a:prstGeom prst="rect">
            <a:avLst/>
          </a:prstGeom>
          <a:noFill/>
          <a:ln>
            <a:noFill/>
          </a:ln>
        </p:spPr>
      </p:pic>
      <p:pic>
        <p:nvPicPr>
          <p:cNvPr id="818" name="Google Shape;818;p58" title="Static-Platform.png"/>
          <p:cNvPicPr preferRelativeResize="0"/>
          <p:nvPr/>
        </p:nvPicPr>
        <p:blipFill>
          <a:blip r:embed="rId6">
            <a:alphaModFix/>
          </a:blip>
          <a:stretch>
            <a:fillRect/>
          </a:stretch>
        </p:blipFill>
        <p:spPr>
          <a:xfrm>
            <a:off x="534575" y="2246350"/>
            <a:ext cx="8078300" cy="1842125"/>
          </a:xfrm>
          <a:prstGeom prst="rect">
            <a:avLst/>
          </a:prstGeom>
          <a:noFill/>
          <a:ln>
            <a:noFill/>
          </a:ln>
        </p:spPr>
      </p:pic>
      <p:pic>
        <p:nvPicPr>
          <p:cNvPr id="819" name="Google Shape;819;p58" title="Static-MarketplaceStudio.png"/>
          <p:cNvPicPr preferRelativeResize="0"/>
          <p:nvPr/>
        </p:nvPicPr>
        <p:blipFill>
          <a:blip r:embed="rId7">
            <a:alphaModFix/>
          </a:blip>
          <a:stretch>
            <a:fillRect/>
          </a:stretch>
        </p:blipFill>
        <p:spPr>
          <a:xfrm>
            <a:off x="534575" y="1662125"/>
            <a:ext cx="8078300" cy="631106"/>
          </a:xfrm>
          <a:prstGeom prst="rect">
            <a:avLst/>
          </a:prstGeom>
          <a:noFill/>
          <a:ln>
            <a:noFill/>
          </a:ln>
        </p:spPr>
      </p:pic>
      <p:grpSp>
        <p:nvGrpSpPr>
          <p:cNvPr id="820" name="Google Shape;820;p58"/>
          <p:cNvGrpSpPr/>
          <p:nvPr/>
        </p:nvGrpSpPr>
        <p:grpSpPr>
          <a:xfrm>
            <a:off x="-2597512" y="931717"/>
            <a:ext cx="13493070" cy="1011031"/>
            <a:chOff x="-2597512" y="626917"/>
            <a:chExt cx="13493070" cy="1011031"/>
          </a:xfrm>
        </p:grpSpPr>
        <p:pic>
          <p:nvPicPr>
            <p:cNvPr id="821" name="Google Shape;821;p58"/>
            <p:cNvPicPr preferRelativeResize="0"/>
            <p:nvPr/>
          </p:nvPicPr>
          <p:blipFill rotWithShape="1">
            <a:blip r:embed="rId8">
              <a:alphaModFix/>
            </a:blip>
            <a:srcRect b="0" l="0" r="0" t="0"/>
            <a:stretch/>
          </p:blipFill>
          <p:spPr>
            <a:xfrm>
              <a:off x="-2597512" y="626918"/>
              <a:ext cx="10326960" cy="1011030"/>
            </a:xfrm>
            <a:prstGeom prst="rect">
              <a:avLst/>
            </a:prstGeom>
            <a:noFill/>
            <a:ln>
              <a:noFill/>
            </a:ln>
          </p:spPr>
        </p:pic>
        <p:pic>
          <p:nvPicPr>
            <p:cNvPr id="822" name="Google Shape;822;p58"/>
            <p:cNvPicPr preferRelativeResize="0"/>
            <p:nvPr/>
          </p:nvPicPr>
          <p:blipFill rotWithShape="1">
            <a:blip r:embed="rId8">
              <a:alphaModFix/>
            </a:blip>
            <a:srcRect b="0" l="0" r="0" t="0"/>
            <a:stretch/>
          </p:blipFill>
          <p:spPr>
            <a:xfrm rot="10800000">
              <a:off x="568598" y="626917"/>
              <a:ext cx="10326960" cy="1011030"/>
            </a:xfrm>
            <a:prstGeom prst="rect">
              <a:avLst/>
            </a:prstGeom>
            <a:noFill/>
            <a:ln>
              <a:noFill/>
            </a:ln>
          </p:spPr>
        </p:pic>
      </p:grpSp>
      <p:grpSp>
        <p:nvGrpSpPr>
          <p:cNvPr id="823" name="Google Shape;823;p58"/>
          <p:cNvGrpSpPr/>
          <p:nvPr/>
        </p:nvGrpSpPr>
        <p:grpSpPr>
          <a:xfrm>
            <a:off x="554462" y="1237792"/>
            <a:ext cx="8072237" cy="465496"/>
            <a:chOff x="554462" y="968499"/>
            <a:chExt cx="8072237" cy="465496"/>
          </a:xfrm>
        </p:grpSpPr>
        <p:pic>
          <p:nvPicPr>
            <p:cNvPr id="824" name="Google Shape;824;p58" title="AI.png"/>
            <p:cNvPicPr preferRelativeResize="0"/>
            <p:nvPr/>
          </p:nvPicPr>
          <p:blipFill>
            <a:blip r:embed="rId9">
              <a:alphaModFix/>
            </a:blip>
            <a:stretch>
              <a:fillRect/>
            </a:stretch>
          </p:blipFill>
          <p:spPr>
            <a:xfrm>
              <a:off x="554462" y="968499"/>
              <a:ext cx="363887" cy="456575"/>
            </a:xfrm>
            <a:prstGeom prst="rect">
              <a:avLst/>
            </a:prstGeom>
            <a:noFill/>
            <a:ln>
              <a:noFill/>
            </a:ln>
          </p:spPr>
        </p:pic>
        <p:sp>
          <p:nvSpPr>
            <p:cNvPr id="825" name="Google Shape;825;p58"/>
            <p:cNvSpPr txBox="1"/>
            <p:nvPr/>
          </p:nvSpPr>
          <p:spPr>
            <a:xfrm>
              <a:off x="1045655" y="998568"/>
              <a:ext cx="911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Knowledge Base Agent</a:t>
              </a:r>
              <a:endParaRPr b="1" sz="1200">
                <a:solidFill>
                  <a:schemeClr val="lt1"/>
                </a:solidFill>
                <a:latin typeface="Roboto Slab"/>
                <a:ea typeface="Roboto Slab"/>
                <a:cs typeface="Roboto Slab"/>
                <a:sym typeface="Roboto Slab"/>
              </a:endParaRPr>
            </a:p>
          </p:txBody>
        </p:sp>
        <p:sp>
          <p:nvSpPr>
            <p:cNvPr id="826" name="Google Shape;826;p58"/>
            <p:cNvSpPr txBox="1"/>
            <p:nvPr/>
          </p:nvSpPr>
          <p:spPr>
            <a:xfrm>
              <a:off x="2572243" y="998568"/>
              <a:ext cx="753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Employee Agent</a:t>
              </a:r>
              <a:endParaRPr b="1" sz="1200">
                <a:solidFill>
                  <a:schemeClr val="lt1"/>
                </a:solidFill>
                <a:latin typeface="Roboto Slab"/>
                <a:ea typeface="Roboto Slab"/>
                <a:cs typeface="Roboto Slab"/>
                <a:sym typeface="Roboto Slab"/>
              </a:endParaRPr>
            </a:p>
          </p:txBody>
        </p:sp>
        <p:sp>
          <p:nvSpPr>
            <p:cNvPr id="827" name="Google Shape;827;p58"/>
            <p:cNvSpPr txBox="1"/>
            <p:nvPr/>
          </p:nvSpPr>
          <p:spPr>
            <a:xfrm>
              <a:off x="3988100" y="998568"/>
              <a:ext cx="5025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Sales Agent</a:t>
              </a:r>
              <a:endParaRPr b="1" sz="1200">
                <a:solidFill>
                  <a:schemeClr val="lt1"/>
                </a:solidFill>
                <a:latin typeface="Roboto Slab"/>
                <a:ea typeface="Roboto Slab"/>
                <a:cs typeface="Roboto Slab"/>
                <a:sym typeface="Roboto Slab"/>
              </a:endParaRPr>
            </a:p>
          </p:txBody>
        </p:sp>
        <p:sp>
          <p:nvSpPr>
            <p:cNvPr id="828" name="Google Shape;828;p58"/>
            <p:cNvSpPr txBox="1"/>
            <p:nvPr/>
          </p:nvSpPr>
          <p:spPr>
            <a:xfrm>
              <a:off x="5183917" y="998568"/>
              <a:ext cx="6108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Service Agent</a:t>
              </a:r>
              <a:endParaRPr b="1" sz="1200">
                <a:solidFill>
                  <a:schemeClr val="lt1"/>
                </a:solidFill>
                <a:latin typeface="Roboto Slab"/>
                <a:ea typeface="Roboto Slab"/>
                <a:cs typeface="Roboto Slab"/>
                <a:sym typeface="Roboto Slab"/>
              </a:endParaRPr>
            </a:p>
          </p:txBody>
        </p:sp>
        <p:sp>
          <p:nvSpPr>
            <p:cNvPr id="829" name="Google Shape;829;p58"/>
            <p:cNvSpPr txBox="1"/>
            <p:nvPr/>
          </p:nvSpPr>
          <p:spPr>
            <a:xfrm>
              <a:off x="6446675" y="998568"/>
              <a:ext cx="6108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Custom Agents</a:t>
              </a:r>
              <a:endParaRPr b="1" sz="1200">
                <a:solidFill>
                  <a:schemeClr val="lt1"/>
                </a:solidFill>
                <a:latin typeface="Roboto Slab"/>
                <a:ea typeface="Roboto Slab"/>
                <a:cs typeface="Roboto Slab"/>
                <a:sym typeface="Roboto Slab"/>
              </a:endParaRPr>
            </a:p>
          </p:txBody>
        </p:sp>
        <p:sp>
          <p:nvSpPr>
            <p:cNvPr id="830" name="Google Shape;830;p58"/>
            <p:cNvSpPr txBox="1"/>
            <p:nvPr/>
          </p:nvSpPr>
          <p:spPr>
            <a:xfrm>
              <a:off x="7703300" y="998568"/>
              <a:ext cx="9234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200">
                  <a:solidFill>
                    <a:schemeClr val="lt1"/>
                  </a:solidFill>
                  <a:latin typeface="Roboto Slab"/>
                  <a:ea typeface="Roboto Slab"/>
                  <a:cs typeface="Roboto Slab"/>
                  <a:sym typeface="Roboto Slab"/>
                </a:rPr>
                <a:t>Third-Party Agents</a:t>
              </a:r>
              <a:endParaRPr b="1" sz="1200">
                <a:solidFill>
                  <a:schemeClr val="lt1"/>
                </a:solidFill>
                <a:latin typeface="Roboto Slab"/>
                <a:ea typeface="Roboto Slab"/>
                <a:cs typeface="Roboto Slab"/>
                <a:sym typeface="Roboto Slab"/>
              </a:endParaRPr>
            </a:p>
          </p:txBody>
        </p:sp>
        <p:pic>
          <p:nvPicPr>
            <p:cNvPr id="831" name="Google Shape;831;p58" title="AI.png"/>
            <p:cNvPicPr preferRelativeResize="0"/>
            <p:nvPr/>
          </p:nvPicPr>
          <p:blipFill>
            <a:blip r:embed="rId9">
              <a:alphaModFix/>
            </a:blip>
            <a:stretch>
              <a:fillRect/>
            </a:stretch>
          </p:blipFill>
          <p:spPr>
            <a:xfrm>
              <a:off x="2082562" y="968499"/>
              <a:ext cx="363887" cy="456575"/>
            </a:xfrm>
            <a:prstGeom prst="rect">
              <a:avLst/>
            </a:prstGeom>
            <a:noFill/>
            <a:ln>
              <a:noFill/>
            </a:ln>
          </p:spPr>
        </p:pic>
        <p:pic>
          <p:nvPicPr>
            <p:cNvPr id="832" name="Google Shape;832;p58" title="AI.png"/>
            <p:cNvPicPr preferRelativeResize="0"/>
            <p:nvPr/>
          </p:nvPicPr>
          <p:blipFill>
            <a:blip r:embed="rId9">
              <a:alphaModFix/>
            </a:blip>
            <a:stretch>
              <a:fillRect/>
            </a:stretch>
          </p:blipFill>
          <p:spPr>
            <a:xfrm>
              <a:off x="3527637" y="968499"/>
              <a:ext cx="363887" cy="456575"/>
            </a:xfrm>
            <a:prstGeom prst="rect">
              <a:avLst/>
            </a:prstGeom>
            <a:noFill/>
            <a:ln>
              <a:noFill/>
            </a:ln>
          </p:spPr>
        </p:pic>
        <p:pic>
          <p:nvPicPr>
            <p:cNvPr id="833" name="Google Shape;833;p58" title="AI.png"/>
            <p:cNvPicPr preferRelativeResize="0"/>
            <p:nvPr/>
          </p:nvPicPr>
          <p:blipFill>
            <a:blip r:embed="rId9">
              <a:alphaModFix/>
            </a:blip>
            <a:stretch>
              <a:fillRect/>
            </a:stretch>
          </p:blipFill>
          <p:spPr>
            <a:xfrm>
              <a:off x="4704325" y="968512"/>
              <a:ext cx="363887" cy="456575"/>
            </a:xfrm>
            <a:prstGeom prst="rect">
              <a:avLst/>
            </a:prstGeom>
            <a:noFill/>
            <a:ln>
              <a:noFill/>
            </a:ln>
          </p:spPr>
        </p:pic>
        <p:pic>
          <p:nvPicPr>
            <p:cNvPr id="834" name="Google Shape;834;p58" title="AI.png"/>
            <p:cNvPicPr preferRelativeResize="0"/>
            <p:nvPr/>
          </p:nvPicPr>
          <p:blipFill>
            <a:blip r:embed="rId9">
              <a:alphaModFix/>
            </a:blip>
            <a:stretch>
              <a:fillRect/>
            </a:stretch>
          </p:blipFill>
          <p:spPr>
            <a:xfrm>
              <a:off x="5964587" y="977412"/>
              <a:ext cx="363887" cy="456575"/>
            </a:xfrm>
            <a:prstGeom prst="rect">
              <a:avLst/>
            </a:prstGeom>
            <a:noFill/>
            <a:ln>
              <a:noFill/>
            </a:ln>
          </p:spPr>
        </p:pic>
        <p:pic>
          <p:nvPicPr>
            <p:cNvPr id="835" name="Google Shape;835;p58" title="Blue.png"/>
            <p:cNvPicPr preferRelativeResize="0"/>
            <p:nvPr/>
          </p:nvPicPr>
          <p:blipFill>
            <a:blip r:embed="rId10">
              <a:alphaModFix/>
            </a:blip>
            <a:stretch>
              <a:fillRect/>
            </a:stretch>
          </p:blipFill>
          <p:spPr>
            <a:xfrm>
              <a:off x="7224850" y="977400"/>
              <a:ext cx="363900" cy="456595"/>
            </a:xfrm>
            <a:prstGeom prst="rect">
              <a:avLst/>
            </a:prstGeom>
            <a:noFill/>
            <a:ln>
              <a:noFill/>
            </a:ln>
          </p:spPr>
        </p:pic>
      </p:grpSp>
      <p:pic>
        <p:nvPicPr>
          <p:cNvPr id="836" name="Google Shape;836;p58" title="Static-AIAccountability.png"/>
          <p:cNvPicPr preferRelativeResize="0"/>
          <p:nvPr/>
        </p:nvPicPr>
        <p:blipFill>
          <a:blip r:embed="rId11">
            <a:alphaModFix/>
          </a:blip>
          <a:stretch>
            <a:fillRect/>
          </a:stretch>
        </p:blipFill>
        <p:spPr>
          <a:xfrm>
            <a:off x="403935" y="790430"/>
            <a:ext cx="8349199" cy="34611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0" name="Shape 840"/>
        <p:cNvGrpSpPr/>
        <p:nvPr/>
      </p:nvGrpSpPr>
      <p:grpSpPr>
        <a:xfrm>
          <a:off x="0" y="0"/>
          <a:ext cx="0" cy="0"/>
          <a:chOff x="0" y="0"/>
          <a:chExt cx="0" cy="0"/>
        </a:xfrm>
      </p:grpSpPr>
      <p:sp>
        <p:nvSpPr>
          <p:cNvPr id="841" name="Google Shape;841;p59"/>
          <p:cNvSpPr txBox="1"/>
          <p:nvPr>
            <p:ph type="title"/>
          </p:nvPr>
        </p:nvSpPr>
        <p:spPr>
          <a:xfrm>
            <a:off x="365700" y="274350"/>
            <a:ext cx="5053500" cy="345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
              <a:t>Agentic AI, inside and </a:t>
            </a:r>
            <a:r>
              <a:rPr lang="en"/>
              <a:t>out</a:t>
            </a:r>
            <a:endParaRPr/>
          </a:p>
        </p:txBody>
      </p:sp>
      <p:cxnSp>
        <p:nvCxnSpPr>
          <p:cNvPr id="842" name="Google Shape;842;p59"/>
          <p:cNvCxnSpPr/>
          <p:nvPr/>
        </p:nvCxnSpPr>
        <p:spPr>
          <a:xfrm>
            <a:off x="3072673" y="803325"/>
            <a:ext cx="0" cy="3540300"/>
          </a:xfrm>
          <a:prstGeom prst="straightConnector1">
            <a:avLst/>
          </a:prstGeom>
          <a:noFill/>
          <a:ln cap="flat" cmpd="sng" w="9525">
            <a:solidFill>
              <a:schemeClr val="dk2"/>
            </a:solidFill>
            <a:prstDash val="solid"/>
            <a:round/>
            <a:headEnd len="med" w="med" type="none"/>
            <a:tailEnd len="med" w="med" type="none"/>
          </a:ln>
        </p:spPr>
      </p:cxnSp>
      <p:sp>
        <p:nvSpPr>
          <p:cNvPr id="843" name="Google Shape;843;p59"/>
          <p:cNvSpPr txBox="1"/>
          <p:nvPr/>
        </p:nvSpPr>
        <p:spPr>
          <a:xfrm>
            <a:off x="3623634" y="3773925"/>
            <a:ext cx="1717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063849"/>
                </a:solidFill>
                <a:latin typeface="Roboto"/>
                <a:ea typeface="Roboto"/>
                <a:cs typeface="Roboto"/>
                <a:sym typeface="Roboto"/>
              </a:rPr>
              <a:t>Custom AI Agents</a:t>
            </a:r>
            <a:endParaRPr sz="1100"/>
          </a:p>
        </p:txBody>
      </p:sp>
      <p:sp>
        <p:nvSpPr>
          <p:cNvPr id="844" name="Google Shape;844;p59"/>
          <p:cNvSpPr txBox="1"/>
          <p:nvPr/>
        </p:nvSpPr>
        <p:spPr>
          <a:xfrm>
            <a:off x="767574" y="3789375"/>
            <a:ext cx="17814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063849"/>
                </a:solidFill>
                <a:latin typeface="Roboto"/>
                <a:ea typeface="Roboto"/>
                <a:cs typeface="Roboto"/>
                <a:sym typeface="Roboto"/>
              </a:rPr>
              <a:t>AI Agents</a:t>
            </a:r>
            <a:endParaRPr sz="1100"/>
          </a:p>
        </p:txBody>
      </p:sp>
      <p:sp>
        <p:nvSpPr>
          <p:cNvPr id="845" name="Google Shape;845;p59"/>
          <p:cNvSpPr txBox="1"/>
          <p:nvPr/>
        </p:nvSpPr>
        <p:spPr>
          <a:xfrm>
            <a:off x="681471" y="3999300"/>
            <a:ext cx="1953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063849"/>
                </a:solidFill>
                <a:latin typeface="Roboto Light"/>
                <a:ea typeface="Roboto Light"/>
                <a:cs typeface="Roboto Light"/>
                <a:sym typeface="Roboto Light"/>
              </a:rPr>
              <a:t>Built by </a:t>
            </a:r>
            <a:br>
              <a:rPr lang="en" sz="1300">
                <a:solidFill>
                  <a:srgbClr val="063849"/>
                </a:solidFill>
                <a:latin typeface="Roboto Light"/>
                <a:ea typeface="Roboto Light"/>
                <a:cs typeface="Roboto Light"/>
                <a:sym typeface="Roboto Light"/>
              </a:rPr>
            </a:br>
            <a:r>
              <a:rPr lang="en" sz="1300">
                <a:solidFill>
                  <a:srgbClr val="063849"/>
                </a:solidFill>
                <a:latin typeface="Roboto Light"/>
                <a:ea typeface="Roboto Light"/>
                <a:cs typeface="Roboto Light"/>
                <a:sym typeface="Roboto Light"/>
              </a:rPr>
              <a:t>Jitterbit</a:t>
            </a:r>
            <a:endParaRPr sz="1100"/>
          </a:p>
        </p:txBody>
      </p:sp>
      <p:sp>
        <p:nvSpPr>
          <p:cNvPr id="846" name="Google Shape;846;p59"/>
          <p:cNvSpPr txBox="1"/>
          <p:nvPr/>
        </p:nvSpPr>
        <p:spPr>
          <a:xfrm>
            <a:off x="3505584" y="3999300"/>
            <a:ext cx="1953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063849"/>
                </a:solidFill>
                <a:latin typeface="Roboto Light"/>
                <a:ea typeface="Roboto Light"/>
                <a:cs typeface="Roboto Light"/>
                <a:sym typeface="Roboto Light"/>
              </a:rPr>
              <a:t>Built by </a:t>
            </a:r>
            <a:br>
              <a:rPr lang="en" sz="1300">
                <a:solidFill>
                  <a:srgbClr val="063849"/>
                </a:solidFill>
                <a:latin typeface="Roboto Light"/>
                <a:ea typeface="Roboto Light"/>
                <a:cs typeface="Roboto Light"/>
                <a:sym typeface="Roboto Light"/>
              </a:rPr>
            </a:br>
            <a:r>
              <a:rPr lang="en" sz="1300">
                <a:solidFill>
                  <a:srgbClr val="063849"/>
                </a:solidFill>
                <a:latin typeface="Roboto Light"/>
                <a:ea typeface="Roboto Light"/>
                <a:cs typeface="Roboto Light"/>
                <a:sym typeface="Roboto Light"/>
              </a:rPr>
              <a:t>Jitterbit</a:t>
            </a:r>
            <a:endParaRPr sz="1100"/>
          </a:p>
        </p:txBody>
      </p:sp>
      <p:sp>
        <p:nvSpPr>
          <p:cNvPr id="847" name="Google Shape;847;p59"/>
          <p:cNvSpPr txBox="1"/>
          <p:nvPr/>
        </p:nvSpPr>
        <p:spPr>
          <a:xfrm>
            <a:off x="6099575" y="3773925"/>
            <a:ext cx="2432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063849"/>
                </a:solidFill>
                <a:latin typeface="Roboto"/>
                <a:ea typeface="Roboto"/>
                <a:cs typeface="Roboto"/>
                <a:sym typeface="Roboto"/>
              </a:rPr>
              <a:t>Marketplace AI Agents</a:t>
            </a:r>
            <a:endParaRPr sz="1100"/>
          </a:p>
        </p:txBody>
      </p:sp>
      <p:sp>
        <p:nvSpPr>
          <p:cNvPr id="848" name="Google Shape;848;p59"/>
          <p:cNvSpPr txBox="1"/>
          <p:nvPr/>
        </p:nvSpPr>
        <p:spPr>
          <a:xfrm>
            <a:off x="6148800" y="3999300"/>
            <a:ext cx="2383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063849"/>
                </a:solidFill>
                <a:latin typeface="Roboto Light"/>
                <a:ea typeface="Roboto Light"/>
                <a:cs typeface="Roboto Light"/>
                <a:sym typeface="Roboto Light"/>
              </a:rPr>
              <a:t>Built by </a:t>
            </a:r>
            <a:br>
              <a:rPr lang="en" sz="1300">
                <a:solidFill>
                  <a:srgbClr val="063849"/>
                </a:solidFill>
                <a:latin typeface="Roboto Light"/>
                <a:ea typeface="Roboto Light"/>
                <a:cs typeface="Roboto Light"/>
                <a:sym typeface="Roboto Light"/>
              </a:rPr>
            </a:br>
            <a:r>
              <a:rPr lang="en" sz="1300">
                <a:solidFill>
                  <a:srgbClr val="063849"/>
                </a:solidFill>
                <a:latin typeface="Roboto Light"/>
                <a:ea typeface="Roboto Light"/>
                <a:cs typeface="Roboto Light"/>
                <a:sym typeface="Roboto Light"/>
              </a:rPr>
              <a:t>Jitterbit or Third Party</a:t>
            </a:r>
            <a:endParaRPr sz="1100"/>
          </a:p>
        </p:txBody>
      </p:sp>
      <p:cxnSp>
        <p:nvCxnSpPr>
          <p:cNvPr id="849" name="Google Shape;849;p59"/>
          <p:cNvCxnSpPr/>
          <p:nvPr/>
        </p:nvCxnSpPr>
        <p:spPr>
          <a:xfrm>
            <a:off x="5892098" y="803325"/>
            <a:ext cx="0" cy="3540300"/>
          </a:xfrm>
          <a:prstGeom prst="straightConnector1">
            <a:avLst/>
          </a:prstGeom>
          <a:noFill/>
          <a:ln cap="flat" cmpd="sng" w="9525">
            <a:solidFill>
              <a:schemeClr val="dk2"/>
            </a:solidFill>
            <a:prstDash val="solid"/>
            <a:round/>
            <a:headEnd len="med" w="med" type="none"/>
            <a:tailEnd len="med" w="med" type="none"/>
          </a:ln>
        </p:spPr>
      </p:cxnSp>
      <p:pic>
        <p:nvPicPr>
          <p:cNvPr id="850" name="Google Shape;850;p59" title="1.jpg"/>
          <p:cNvPicPr preferRelativeResize="0"/>
          <p:nvPr/>
        </p:nvPicPr>
        <p:blipFill>
          <a:blip r:embed="rId3">
            <a:alphaModFix/>
          </a:blip>
          <a:stretch>
            <a:fillRect/>
          </a:stretch>
        </p:blipFill>
        <p:spPr>
          <a:xfrm>
            <a:off x="441975" y="771750"/>
            <a:ext cx="2432601" cy="2849784"/>
          </a:xfrm>
          <a:prstGeom prst="rect">
            <a:avLst/>
          </a:prstGeom>
          <a:noFill/>
          <a:ln>
            <a:noFill/>
          </a:ln>
        </p:spPr>
      </p:pic>
      <p:pic>
        <p:nvPicPr>
          <p:cNvPr id="851" name="Google Shape;851;p59" title="2.jpg"/>
          <p:cNvPicPr preferRelativeResize="0"/>
          <p:nvPr/>
        </p:nvPicPr>
        <p:blipFill>
          <a:blip r:embed="rId4">
            <a:alphaModFix/>
          </a:blip>
          <a:stretch>
            <a:fillRect/>
          </a:stretch>
        </p:blipFill>
        <p:spPr>
          <a:xfrm>
            <a:off x="3259488" y="771750"/>
            <a:ext cx="2445785" cy="2865225"/>
          </a:xfrm>
          <a:prstGeom prst="rect">
            <a:avLst/>
          </a:prstGeom>
          <a:noFill/>
          <a:ln>
            <a:noFill/>
          </a:ln>
        </p:spPr>
      </p:pic>
      <p:pic>
        <p:nvPicPr>
          <p:cNvPr id="852" name="Google Shape;852;p59" title="3.jpg"/>
          <p:cNvPicPr preferRelativeResize="0"/>
          <p:nvPr/>
        </p:nvPicPr>
        <p:blipFill>
          <a:blip r:embed="rId5">
            <a:alphaModFix/>
          </a:blip>
          <a:stretch>
            <a:fillRect/>
          </a:stretch>
        </p:blipFill>
        <p:spPr>
          <a:xfrm>
            <a:off x="6099585" y="771750"/>
            <a:ext cx="2432599" cy="2849776"/>
          </a:xfrm>
          <a:prstGeom prst="rect">
            <a:avLst/>
          </a:prstGeom>
          <a:noFill/>
          <a:ln>
            <a:noFill/>
          </a:ln>
        </p:spPr>
      </p:pic>
      <p:pic>
        <p:nvPicPr>
          <p:cNvPr id="853" name="Google Shape;853;p59" title="1.png"/>
          <p:cNvPicPr preferRelativeResize="0"/>
          <p:nvPr/>
        </p:nvPicPr>
        <p:blipFill>
          <a:blip r:embed="rId6">
            <a:alphaModFix/>
          </a:blip>
          <a:stretch>
            <a:fillRect/>
          </a:stretch>
        </p:blipFill>
        <p:spPr>
          <a:xfrm>
            <a:off x="565175" y="1135793"/>
            <a:ext cx="2018073" cy="2018071"/>
          </a:xfrm>
          <a:prstGeom prst="rect">
            <a:avLst/>
          </a:prstGeom>
          <a:noFill/>
          <a:ln>
            <a:noFill/>
          </a:ln>
        </p:spPr>
      </p:pic>
      <p:pic>
        <p:nvPicPr>
          <p:cNvPr id="854" name="Google Shape;854;p59" title="2.png"/>
          <p:cNvPicPr preferRelativeResize="0"/>
          <p:nvPr/>
        </p:nvPicPr>
        <p:blipFill>
          <a:blip r:embed="rId7">
            <a:alphaModFix/>
          </a:blip>
          <a:stretch>
            <a:fillRect/>
          </a:stretch>
        </p:blipFill>
        <p:spPr>
          <a:xfrm>
            <a:off x="3468142" y="1135793"/>
            <a:ext cx="2018073" cy="2018071"/>
          </a:xfrm>
          <a:prstGeom prst="rect">
            <a:avLst/>
          </a:prstGeom>
          <a:noFill/>
          <a:ln>
            <a:noFill/>
          </a:ln>
        </p:spPr>
      </p:pic>
      <p:pic>
        <p:nvPicPr>
          <p:cNvPr id="855" name="Google Shape;855;p59" title="3.png"/>
          <p:cNvPicPr preferRelativeResize="0"/>
          <p:nvPr/>
        </p:nvPicPr>
        <p:blipFill>
          <a:blip r:embed="rId8">
            <a:alphaModFix/>
          </a:blip>
          <a:stretch>
            <a:fillRect/>
          </a:stretch>
        </p:blipFill>
        <p:spPr>
          <a:xfrm>
            <a:off x="6306828" y="1135793"/>
            <a:ext cx="2018073" cy="201807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60"/>
          <p:cNvSpPr txBox="1"/>
          <p:nvPr>
            <p:ph type="title"/>
          </p:nvPr>
        </p:nvSpPr>
        <p:spPr>
          <a:xfrm>
            <a:off x="365700" y="274350"/>
            <a:ext cx="57792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Integrate. Orchestrate. Automate.</a:t>
            </a:r>
            <a:endParaRPr/>
          </a:p>
        </p:txBody>
      </p:sp>
      <p:sp>
        <p:nvSpPr>
          <p:cNvPr id="861" name="Google Shape;861;p60"/>
          <p:cNvSpPr txBox="1"/>
          <p:nvPr>
            <p:ph idx="1" type="body"/>
          </p:nvPr>
        </p:nvSpPr>
        <p:spPr>
          <a:xfrm>
            <a:off x="365700" y="2619175"/>
            <a:ext cx="3383400" cy="1933800"/>
          </a:xfrm>
          <a:prstGeom prst="rect">
            <a:avLst/>
          </a:prstGeom>
        </p:spPr>
        <p:txBody>
          <a:bodyPr anchorCtr="0" anchor="t" bIns="0" lIns="0" spcFirstLastPara="1" rIns="0" wrap="square" tIns="0">
            <a:spAutoFit/>
          </a:bodyPr>
          <a:lstStyle/>
          <a:p>
            <a:pPr indent="-164465" lvl="0" marL="182880" rtl="0" algn="l">
              <a:spcBef>
                <a:spcPts val="1000"/>
              </a:spcBef>
              <a:spcAft>
                <a:spcPts val="0"/>
              </a:spcAft>
              <a:buSzPts val="1150"/>
              <a:buChar char="●"/>
            </a:pPr>
            <a:r>
              <a:rPr lang="en" sz="1150"/>
              <a:t>Provide secure, scalable, cloud-native integration, enhancing operational efficiency through seamless connectivity across on-premises and cloud systems with over 250 connectors</a:t>
            </a:r>
            <a:endParaRPr sz="1150"/>
          </a:p>
          <a:p>
            <a:pPr indent="-164465" lvl="0" marL="182880" rtl="0" algn="l">
              <a:spcBef>
                <a:spcPts val="1000"/>
              </a:spcBef>
              <a:spcAft>
                <a:spcPts val="700"/>
              </a:spcAft>
              <a:buSzPts val="1150"/>
              <a:buChar char="●"/>
            </a:pPr>
            <a:r>
              <a:rPr lang="en" sz="1150"/>
              <a:t>Intuitive, low-code interface and AI-powered chatbots empower IT and business teams to </a:t>
            </a:r>
            <a:r>
              <a:rPr lang="en" sz="1150"/>
              <a:t>accelerate deployment, reduce costs, automate processes, drive faster time-to-market, improve agility, and reduce technical barriers</a:t>
            </a:r>
            <a:endParaRPr sz="1150"/>
          </a:p>
        </p:txBody>
      </p:sp>
      <p:pic>
        <p:nvPicPr>
          <p:cNvPr id="862" name="Google Shape;862;p60"/>
          <p:cNvPicPr preferRelativeResize="0"/>
          <p:nvPr/>
        </p:nvPicPr>
        <p:blipFill>
          <a:blip r:embed="rId3">
            <a:alphaModFix/>
          </a:blip>
          <a:stretch>
            <a:fillRect/>
          </a:stretch>
        </p:blipFill>
        <p:spPr>
          <a:xfrm>
            <a:off x="4683692" y="855425"/>
            <a:ext cx="3903274" cy="3772150"/>
          </a:xfrm>
          <a:prstGeom prst="rect">
            <a:avLst/>
          </a:prstGeom>
          <a:noFill/>
          <a:ln>
            <a:noFill/>
          </a:ln>
        </p:spPr>
      </p:pic>
      <p:pic>
        <p:nvPicPr>
          <p:cNvPr id="863" name="Google Shape;863;p60"/>
          <p:cNvPicPr preferRelativeResize="0"/>
          <p:nvPr/>
        </p:nvPicPr>
        <p:blipFill>
          <a:blip r:embed="rId4">
            <a:alphaModFix/>
          </a:blip>
          <a:stretch>
            <a:fillRect/>
          </a:stretch>
        </p:blipFill>
        <p:spPr>
          <a:xfrm>
            <a:off x="4302450" y="1789825"/>
            <a:ext cx="4475850" cy="2324975"/>
          </a:xfrm>
          <a:prstGeom prst="rect">
            <a:avLst/>
          </a:prstGeom>
          <a:noFill/>
          <a:ln>
            <a:noFill/>
          </a:ln>
        </p:spPr>
      </p:pic>
      <p:sp>
        <p:nvSpPr>
          <p:cNvPr id="864" name="Google Shape;864;p60"/>
          <p:cNvSpPr/>
          <p:nvPr/>
        </p:nvSpPr>
        <p:spPr>
          <a:xfrm>
            <a:off x="365689" y="960120"/>
            <a:ext cx="1650743" cy="968749"/>
          </a:xfrm>
          <a:custGeom>
            <a:rect b="b" l="l" r="r" t="t"/>
            <a:pathLst>
              <a:path extrusionOk="0" h="629058" w="1068442">
                <a:moveTo>
                  <a:pt x="163792" y="30907"/>
                </a:moveTo>
                <a:cubicBezTo>
                  <a:pt x="167359" y="30907"/>
                  <a:pt x="170194" y="29817"/>
                  <a:pt x="172297" y="27726"/>
                </a:cubicBezTo>
                <a:cubicBezTo>
                  <a:pt x="174400" y="25635"/>
                  <a:pt x="175498" y="22999"/>
                  <a:pt x="175498" y="19817"/>
                </a:cubicBezTo>
                <a:cubicBezTo>
                  <a:pt x="175498" y="16635"/>
                  <a:pt x="174400" y="13999"/>
                  <a:pt x="172297" y="11818"/>
                </a:cubicBezTo>
                <a:cubicBezTo>
                  <a:pt x="170194" y="9636"/>
                  <a:pt x="167359" y="8545"/>
                  <a:pt x="163792" y="8545"/>
                </a:cubicBezTo>
                <a:cubicBezTo>
                  <a:pt x="160225" y="8545"/>
                  <a:pt x="157390" y="9636"/>
                  <a:pt x="155378" y="11818"/>
                </a:cubicBezTo>
                <a:cubicBezTo>
                  <a:pt x="153275" y="13999"/>
                  <a:pt x="152269" y="16635"/>
                  <a:pt x="152269" y="19817"/>
                </a:cubicBezTo>
                <a:cubicBezTo>
                  <a:pt x="152269" y="22999"/>
                  <a:pt x="153275" y="25635"/>
                  <a:pt x="155378" y="27726"/>
                </a:cubicBezTo>
                <a:cubicBezTo>
                  <a:pt x="157482" y="29817"/>
                  <a:pt x="160225" y="30907"/>
                  <a:pt x="163792" y="30907"/>
                </a:cubicBezTo>
                <a:close/>
                <a:moveTo>
                  <a:pt x="155287" y="214898"/>
                </a:moveTo>
                <a:lnTo>
                  <a:pt x="172206" y="214898"/>
                </a:lnTo>
                <a:lnTo>
                  <a:pt x="172206" y="63542"/>
                </a:lnTo>
                <a:lnTo>
                  <a:pt x="155287" y="63542"/>
                </a:lnTo>
                <a:lnTo>
                  <a:pt x="155287" y="214898"/>
                </a:lnTo>
                <a:close/>
                <a:moveTo>
                  <a:pt x="630658" y="194172"/>
                </a:moveTo>
                <a:cubicBezTo>
                  <a:pt x="641541" y="209807"/>
                  <a:pt x="657545" y="217716"/>
                  <a:pt x="678762" y="217716"/>
                </a:cubicBezTo>
                <a:cubicBezTo>
                  <a:pt x="696504" y="217716"/>
                  <a:pt x="710588" y="210807"/>
                  <a:pt x="721105" y="196899"/>
                </a:cubicBezTo>
                <a:cubicBezTo>
                  <a:pt x="731622" y="183081"/>
                  <a:pt x="736835" y="164355"/>
                  <a:pt x="736835" y="140720"/>
                </a:cubicBezTo>
                <a:lnTo>
                  <a:pt x="736835" y="138175"/>
                </a:lnTo>
                <a:cubicBezTo>
                  <a:pt x="736835" y="113812"/>
                  <a:pt x="731622" y="94813"/>
                  <a:pt x="721105" y="81178"/>
                </a:cubicBezTo>
                <a:cubicBezTo>
                  <a:pt x="710588" y="67542"/>
                  <a:pt x="696413" y="60724"/>
                  <a:pt x="678396" y="60724"/>
                </a:cubicBezTo>
                <a:cubicBezTo>
                  <a:pt x="657362" y="60724"/>
                  <a:pt x="641541" y="68996"/>
                  <a:pt x="630841" y="85450"/>
                </a:cubicBezTo>
                <a:lnTo>
                  <a:pt x="630841" y="0"/>
                </a:lnTo>
                <a:lnTo>
                  <a:pt x="614105" y="0"/>
                </a:lnTo>
                <a:lnTo>
                  <a:pt x="614105" y="214898"/>
                </a:lnTo>
                <a:lnTo>
                  <a:pt x="629835" y="214898"/>
                </a:lnTo>
                <a:lnTo>
                  <a:pt x="630567" y="194172"/>
                </a:lnTo>
                <a:close/>
                <a:moveTo>
                  <a:pt x="630932" y="106358"/>
                </a:moveTo>
                <a:cubicBezTo>
                  <a:pt x="634773" y="96177"/>
                  <a:pt x="640444" y="88450"/>
                  <a:pt x="647943" y="83177"/>
                </a:cubicBezTo>
                <a:cubicBezTo>
                  <a:pt x="655442" y="77905"/>
                  <a:pt x="664587" y="75269"/>
                  <a:pt x="675378" y="75269"/>
                </a:cubicBezTo>
                <a:cubicBezTo>
                  <a:pt x="689554" y="75269"/>
                  <a:pt x="700528" y="80723"/>
                  <a:pt x="708301" y="91541"/>
                </a:cubicBezTo>
                <a:cubicBezTo>
                  <a:pt x="716075" y="102449"/>
                  <a:pt x="720007" y="117812"/>
                  <a:pt x="720007" y="137811"/>
                </a:cubicBezTo>
                <a:cubicBezTo>
                  <a:pt x="720007" y="159537"/>
                  <a:pt x="716075" y="175900"/>
                  <a:pt x="708301" y="186808"/>
                </a:cubicBezTo>
                <a:cubicBezTo>
                  <a:pt x="700528" y="197717"/>
                  <a:pt x="689645" y="203171"/>
                  <a:pt x="675744" y="203171"/>
                </a:cubicBezTo>
                <a:cubicBezTo>
                  <a:pt x="654344" y="203171"/>
                  <a:pt x="639438" y="193626"/>
                  <a:pt x="631024" y="174627"/>
                </a:cubicBezTo>
                <a:lnTo>
                  <a:pt x="631024" y="106358"/>
                </a:lnTo>
                <a:close/>
                <a:moveTo>
                  <a:pt x="778903" y="30907"/>
                </a:moveTo>
                <a:cubicBezTo>
                  <a:pt x="782470" y="30907"/>
                  <a:pt x="785305" y="29817"/>
                  <a:pt x="787408" y="27726"/>
                </a:cubicBezTo>
                <a:cubicBezTo>
                  <a:pt x="789512" y="25635"/>
                  <a:pt x="790609" y="22999"/>
                  <a:pt x="790609" y="19817"/>
                </a:cubicBezTo>
                <a:cubicBezTo>
                  <a:pt x="790609" y="16635"/>
                  <a:pt x="789512" y="13999"/>
                  <a:pt x="787408" y="11818"/>
                </a:cubicBezTo>
                <a:cubicBezTo>
                  <a:pt x="785305" y="9636"/>
                  <a:pt x="782470" y="8545"/>
                  <a:pt x="778903" y="8545"/>
                </a:cubicBezTo>
                <a:cubicBezTo>
                  <a:pt x="775336" y="8545"/>
                  <a:pt x="772501" y="9636"/>
                  <a:pt x="770489" y="11818"/>
                </a:cubicBezTo>
                <a:cubicBezTo>
                  <a:pt x="768386" y="13999"/>
                  <a:pt x="767380" y="16635"/>
                  <a:pt x="767380" y="19817"/>
                </a:cubicBezTo>
                <a:cubicBezTo>
                  <a:pt x="767380" y="22999"/>
                  <a:pt x="768386" y="25635"/>
                  <a:pt x="770489" y="27726"/>
                </a:cubicBezTo>
                <a:cubicBezTo>
                  <a:pt x="772593" y="29817"/>
                  <a:pt x="775336" y="30907"/>
                  <a:pt x="778903" y="30907"/>
                </a:cubicBezTo>
                <a:close/>
                <a:moveTo>
                  <a:pt x="29722" y="624422"/>
                </a:moveTo>
                <a:lnTo>
                  <a:pt x="57981" y="624422"/>
                </a:lnTo>
                <a:lnTo>
                  <a:pt x="57981" y="371435"/>
                </a:lnTo>
                <a:lnTo>
                  <a:pt x="29722" y="371435"/>
                </a:lnTo>
                <a:lnTo>
                  <a:pt x="29722" y="624422"/>
                </a:lnTo>
                <a:close/>
                <a:moveTo>
                  <a:pt x="221407" y="178173"/>
                </a:moveTo>
                <a:cubicBezTo>
                  <a:pt x="221407" y="191172"/>
                  <a:pt x="224059" y="200990"/>
                  <a:pt x="229272" y="207626"/>
                </a:cubicBezTo>
                <a:cubicBezTo>
                  <a:pt x="234485" y="214262"/>
                  <a:pt x="242898" y="217625"/>
                  <a:pt x="254422" y="217625"/>
                </a:cubicBezTo>
                <a:cubicBezTo>
                  <a:pt x="262012" y="217625"/>
                  <a:pt x="268048" y="216807"/>
                  <a:pt x="272438" y="215262"/>
                </a:cubicBezTo>
                <a:lnTo>
                  <a:pt x="271706" y="201717"/>
                </a:lnTo>
                <a:cubicBezTo>
                  <a:pt x="265396" y="202626"/>
                  <a:pt x="260823" y="203080"/>
                  <a:pt x="258080" y="203080"/>
                </a:cubicBezTo>
                <a:cubicBezTo>
                  <a:pt x="250946" y="203080"/>
                  <a:pt x="245825" y="200990"/>
                  <a:pt x="242807" y="196899"/>
                </a:cubicBezTo>
                <a:cubicBezTo>
                  <a:pt x="239789" y="192808"/>
                  <a:pt x="238234" y="186536"/>
                  <a:pt x="238234" y="178173"/>
                </a:cubicBezTo>
                <a:lnTo>
                  <a:pt x="238234" y="77178"/>
                </a:lnTo>
                <a:lnTo>
                  <a:pt x="269786" y="77178"/>
                </a:lnTo>
                <a:lnTo>
                  <a:pt x="269786" y="63451"/>
                </a:lnTo>
                <a:lnTo>
                  <a:pt x="238234" y="63451"/>
                </a:lnTo>
                <a:lnTo>
                  <a:pt x="238234" y="24726"/>
                </a:lnTo>
                <a:lnTo>
                  <a:pt x="221316" y="24726"/>
                </a:lnTo>
                <a:lnTo>
                  <a:pt x="221316" y="63451"/>
                </a:lnTo>
                <a:lnTo>
                  <a:pt x="193331" y="63451"/>
                </a:lnTo>
                <a:lnTo>
                  <a:pt x="193331" y="77178"/>
                </a:lnTo>
                <a:lnTo>
                  <a:pt x="221316" y="77178"/>
                </a:lnTo>
                <a:lnTo>
                  <a:pt x="221316" y="178173"/>
                </a:lnTo>
                <a:close/>
                <a:moveTo>
                  <a:pt x="403855" y="208171"/>
                </a:moveTo>
                <a:cubicBezTo>
                  <a:pt x="414281" y="214534"/>
                  <a:pt x="425987" y="217716"/>
                  <a:pt x="438973" y="217716"/>
                </a:cubicBezTo>
                <a:cubicBezTo>
                  <a:pt x="462568" y="217716"/>
                  <a:pt x="480493" y="208807"/>
                  <a:pt x="492839" y="190990"/>
                </a:cubicBezTo>
                <a:lnTo>
                  <a:pt x="482322" y="182990"/>
                </a:lnTo>
                <a:cubicBezTo>
                  <a:pt x="476652" y="190172"/>
                  <a:pt x="470433" y="195353"/>
                  <a:pt x="463574" y="198626"/>
                </a:cubicBezTo>
                <a:cubicBezTo>
                  <a:pt x="456715" y="201899"/>
                  <a:pt x="448759" y="203535"/>
                  <a:pt x="439705" y="203535"/>
                </a:cubicBezTo>
                <a:cubicBezTo>
                  <a:pt x="424707" y="203535"/>
                  <a:pt x="412269" y="197808"/>
                  <a:pt x="402301" y="186445"/>
                </a:cubicBezTo>
                <a:cubicBezTo>
                  <a:pt x="392424" y="174991"/>
                  <a:pt x="387485" y="160719"/>
                  <a:pt x="387485" y="143538"/>
                </a:cubicBezTo>
                <a:lnTo>
                  <a:pt x="387485" y="140356"/>
                </a:lnTo>
                <a:lnTo>
                  <a:pt x="496131" y="140356"/>
                </a:lnTo>
                <a:lnTo>
                  <a:pt x="496131" y="130993"/>
                </a:lnTo>
                <a:cubicBezTo>
                  <a:pt x="496131" y="109267"/>
                  <a:pt x="490735" y="92086"/>
                  <a:pt x="479853" y="79541"/>
                </a:cubicBezTo>
                <a:cubicBezTo>
                  <a:pt x="469061" y="66997"/>
                  <a:pt x="454337" y="60724"/>
                  <a:pt x="435864" y="60724"/>
                </a:cubicBezTo>
                <a:cubicBezTo>
                  <a:pt x="424066" y="60724"/>
                  <a:pt x="413092" y="64088"/>
                  <a:pt x="402941" y="70724"/>
                </a:cubicBezTo>
                <a:cubicBezTo>
                  <a:pt x="392790" y="77360"/>
                  <a:pt x="384925" y="86541"/>
                  <a:pt x="379255" y="98177"/>
                </a:cubicBezTo>
                <a:cubicBezTo>
                  <a:pt x="373584" y="109812"/>
                  <a:pt x="370749" y="122903"/>
                  <a:pt x="370749" y="137447"/>
                </a:cubicBezTo>
                <a:lnTo>
                  <a:pt x="370749" y="143447"/>
                </a:lnTo>
                <a:cubicBezTo>
                  <a:pt x="370749" y="157537"/>
                  <a:pt x="373676" y="170264"/>
                  <a:pt x="379437" y="181536"/>
                </a:cubicBezTo>
                <a:cubicBezTo>
                  <a:pt x="385290" y="192899"/>
                  <a:pt x="393430" y="201717"/>
                  <a:pt x="403855" y="208080"/>
                </a:cubicBezTo>
                <a:close/>
                <a:moveTo>
                  <a:pt x="403855" y="88814"/>
                </a:moveTo>
                <a:cubicBezTo>
                  <a:pt x="412543" y="79541"/>
                  <a:pt x="423243" y="74996"/>
                  <a:pt x="435864" y="74996"/>
                </a:cubicBezTo>
                <a:cubicBezTo>
                  <a:pt x="448484" y="74996"/>
                  <a:pt x="458910" y="79541"/>
                  <a:pt x="466866" y="88723"/>
                </a:cubicBezTo>
                <a:cubicBezTo>
                  <a:pt x="474823" y="97904"/>
                  <a:pt x="478938" y="109722"/>
                  <a:pt x="479395" y="124266"/>
                </a:cubicBezTo>
                <a:lnTo>
                  <a:pt x="479395" y="126084"/>
                </a:lnTo>
                <a:lnTo>
                  <a:pt x="388034" y="126084"/>
                </a:lnTo>
                <a:cubicBezTo>
                  <a:pt x="389863" y="110540"/>
                  <a:pt x="395167" y="98086"/>
                  <a:pt x="403855" y="88904"/>
                </a:cubicBezTo>
                <a:close/>
                <a:moveTo>
                  <a:pt x="770306" y="214898"/>
                </a:moveTo>
                <a:lnTo>
                  <a:pt x="787225" y="214898"/>
                </a:lnTo>
                <a:lnTo>
                  <a:pt x="787225" y="63542"/>
                </a:lnTo>
                <a:lnTo>
                  <a:pt x="770306" y="63542"/>
                </a:lnTo>
                <a:lnTo>
                  <a:pt x="770306" y="214898"/>
                </a:lnTo>
                <a:close/>
                <a:moveTo>
                  <a:pt x="43989" y="279440"/>
                </a:moveTo>
                <a:cubicBezTo>
                  <a:pt x="38044" y="279440"/>
                  <a:pt x="33289" y="281258"/>
                  <a:pt x="29905" y="284894"/>
                </a:cubicBezTo>
                <a:cubicBezTo>
                  <a:pt x="26430" y="288530"/>
                  <a:pt x="24692" y="292985"/>
                  <a:pt x="24692" y="298257"/>
                </a:cubicBezTo>
                <a:cubicBezTo>
                  <a:pt x="24692" y="303530"/>
                  <a:pt x="26430" y="307984"/>
                  <a:pt x="29905" y="311529"/>
                </a:cubicBezTo>
                <a:cubicBezTo>
                  <a:pt x="33380" y="315074"/>
                  <a:pt x="38044" y="316893"/>
                  <a:pt x="43989" y="316893"/>
                </a:cubicBezTo>
                <a:cubicBezTo>
                  <a:pt x="49933" y="316893"/>
                  <a:pt x="54689" y="315074"/>
                  <a:pt x="58255" y="311529"/>
                </a:cubicBezTo>
                <a:cubicBezTo>
                  <a:pt x="61822" y="307984"/>
                  <a:pt x="63560" y="303530"/>
                  <a:pt x="63560" y="298257"/>
                </a:cubicBezTo>
                <a:cubicBezTo>
                  <a:pt x="63560" y="292985"/>
                  <a:pt x="61822" y="288530"/>
                  <a:pt x="58255" y="284894"/>
                </a:cubicBezTo>
                <a:cubicBezTo>
                  <a:pt x="54689" y="281258"/>
                  <a:pt x="50025" y="279440"/>
                  <a:pt x="43989" y="279440"/>
                </a:cubicBezTo>
                <a:close/>
                <a:moveTo>
                  <a:pt x="792621" y="446886"/>
                </a:moveTo>
                <a:cubicBezTo>
                  <a:pt x="792164" y="421614"/>
                  <a:pt x="783750" y="401979"/>
                  <a:pt x="767288" y="387798"/>
                </a:cubicBezTo>
                <a:cubicBezTo>
                  <a:pt x="750918" y="373708"/>
                  <a:pt x="728513" y="366617"/>
                  <a:pt x="700162" y="366617"/>
                </a:cubicBezTo>
                <a:cubicBezTo>
                  <a:pt x="671812" y="366617"/>
                  <a:pt x="649589" y="373980"/>
                  <a:pt x="630750" y="388707"/>
                </a:cubicBezTo>
                <a:cubicBezTo>
                  <a:pt x="611910" y="403434"/>
                  <a:pt x="602491" y="420887"/>
                  <a:pt x="602491" y="440977"/>
                </a:cubicBezTo>
                <a:lnTo>
                  <a:pt x="630750" y="441250"/>
                </a:lnTo>
                <a:cubicBezTo>
                  <a:pt x="630750" y="427250"/>
                  <a:pt x="637151" y="415251"/>
                  <a:pt x="650046" y="405252"/>
                </a:cubicBezTo>
                <a:cubicBezTo>
                  <a:pt x="662941" y="395252"/>
                  <a:pt x="679128" y="390252"/>
                  <a:pt x="698699" y="390252"/>
                </a:cubicBezTo>
                <a:cubicBezTo>
                  <a:pt x="720190" y="390252"/>
                  <a:pt x="736560" y="395434"/>
                  <a:pt x="747718" y="405797"/>
                </a:cubicBezTo>
                <a:cubicBezTo>
                  <a:pt x="758966" y="416160"/>
                  <a:pt x="764545" y="430432"/>
                  <a:pt x="764545" y="448431"/>
                </a:cubicBezTo>
                <a:lnTo>
                  <a:pt x="764545" y="477157"/>
                </a:lnTo>
                <a:lnTo>
                  <a:pt x="713514" y="477157"/>
                </a:lnTo>
                <a:cubicBezTo>
                  <a:pt x="676659" y="477157"/>
                  <a:pt x="647943" y="484338"/>
                  <a:pt x="627274" y="498701"/>
                </a:cubicBezTo>
                <a:cubicBezTo>
                  <a:pt x="606606" y="513064"/>
                  <a:pt x="596363" y="532518"/>
                  <a:pt x="596363" y="557153"/>
                </a:cubicBezTo>
                <a:cubicBezTo>
                  <a:pt x="596363" y="577879"/>
                  <a:pt x="603954" y="595060"/>
                  <a:pt x="619044" y="608605"/>
                </a:cubicBezTo>
                <a:cubicBezTo>
                  <a:pt x="634133" y="622149"/>
                  <a:pt x="653979" y="628967"/>
                  <a:pt x="678488" y="628967"/>
                </a:cubicBezTo>
                <a:cubicBezTo>
                  <a:pt x="695590" y="628967"/>
                  <a:pt x="711777" y="625513"/>
                  <a:pt x="727049" y="618604"/>
                </a:cubicBezTo>
                <a:cubicBezTo>
                  <a:pt x="742322" y="611695"/>
                  <a:pt x="754942" y="601787"/>
                  <a:pt x="764819" y="589060"/>
                </a:cubicBezTo>
                <a:cubicBezTo>
                  <a:pt x="765642" y="604605"/>
                  <a:pt x="767380" y="616422"/>
                  <a:pt x="770215" y="624331"/>
                </a:cubicBezTo>
                <a:lnTo>
                  <a:pt x="800303" y="624331"/>
                </a:lnTo>
                <a:lnTo>
                  <a:pt x="800303" y="621513"/>
                </a:lnTo>
                <a:cubicBezTo>
                  <a:pt x="795090" y="609332"/>
                  <a:pt x="792529" y="591060"/>
                  <a:pt x="792529" y="566516"/>
                </a:cubicBezTo>
                <a:lnTo>
                  <a:pt x="792529" y="446795"/>
                </a:lnTo>
                <a:close/>
                <a:moveTo>
                  <a:pt x="764636" y="554426"/>
                </a:moveTo>
                <a:cubicBezTo>
                  <a:pt x="757869" y="569516"/>
                  <a:pt x="747077" y="581606"/>
                  <a:pt x="732262" y="590697"/>
                </a:cubicBezTo>
                <a:cubicBezTo>
                  <a:pt x="717447" y="599787"/>
                  <a:pt x="700619" y="604241"/>
                  <a:pt x="681780" y="604241"/>
                </a:cubicBezTo>
                <a:cubicBezTo>
                  <a:pt x="664861" y="604241"/>
                  <a:pt x="651052" y="599605"/>
                  <a:pt x="640535" y="590242"/>
                </a:cubicBezTo>
                <a:cubicBezTo>
                  <a:pt x="630018" y="580879"/>
                  <a:pt x="624622" y="569152"/>
                  <a:pt x="624622" y="554971"/>
                </a:cubicBezTo>
                <a:cubicBezTo>
                  <a:pt x="624622" y="537699"/>
                  <a:pt x="632579" y="524064"/>
                  <a:pt x="648400" y="514155"/>
                </a:cubicBezTo>
                <a:cubicBezTo>
                  <a:pt x="664221" y="504246"/>
                  <a:pt x="686170" y="499156"/>
                  <a:pt x="714246" y="498883"/>
                </a:cubicBezTo>
                <a:lnTo>
                  <a:pt x="764545" y="498883"/>
                </a:lnTo>
                <a:lnTo>
                  <a:pt x="764545" y="554517"/>
                </a:lnTo>
                <a:close/>
                <a:moveTo>
                  <a:pt x="539937" y="87541"/>
                </a:moveTo>
                <a:lnTo>
                  <a:pt x="539663" y="63451"/>
                </a:lnTo>
                <a:lnTo>
                  <a:pt x="523201" y="63451"/>
                </a:lnTo>
                <a:lnTo>
                  <a:pt x="523201" y="214807"/>
                </a:lnTo>
                <a:lnTo>
                  <a:pt x="539937" y="214807"/>
                </a:lnTo>
                <a:lnTo>
                  <a:pt x="539937" y="110903"/>
                </a:lnTo>
                <a:cubicBezTo>
                  <a:pt x="543046" y="99813"/>
                  <a:pt x="548259" y="91359"/>
                  <a:pt x="555484" y="85541"/>
                </a:cubicBezTo>
                <a:cubicBezTo>
                  <a:pt x="562800" y="79723"/>
                  <a:pt x="571671" y="76814"/>
                  <a:pt x="582188" y="76814"/>
                </a:cubicBezTo>
                <a:cubicBezTo>
                  <a:pt x="586212" y="76814"/>
                  <a:pt x="590053" y="77178"/>
                  <a:pt x="593620" y="77814"/>
                </a:cubicBezTo>
                <a:lnTo>
                  <a:pt x="594077" y="62542"/>
                </a:lnTo>
                <a:cubicBezTo>
                  <a:pt x="591333" y="61360"/>
                  <a:pt x="587675" y="60724"/>
                  <a:pt x="582920" y="60724"/>
                </a:cubicBezTo>
                <a:cubicBezTo>
                  <a:pt x="563257" y="60724"/>
                  <a:pt x="548899" y="69633"/>
                  <a:pt x="540028" y="87541"/>
                </a:cubicBezTo>
                <a:close/>
                <a:moveTo>
                  <a:pt x="1056371" y="495974"/>
                </a:moveTo>
                <a:cubicBezTo>
                  <a:pt x="1048414" y="483520"/>
                  <a:pt x="1036434" y="472794"/>
                  <a:pt x="1020613" y="463794"/>
                </a:cubicBezTo>
                <a:cubicBezTo>
                  <a:pt x="1004791" y="454794"/>
                  <a:pt x="981471" y="446159"/>
                  <a:pt x="950743" y="437795"/>
                </a:cubicBezTo>
                <a:cubicBezTo>
                  <a:pt x="920015" y="429432"/>
                  <a:pt x="897609" y="419796"/>
                  <a:pt x="883708" y="408888"/>
                </a:cubicBezTo>
                <a:cubicBezTo>
                  <a:pt x="869716" y="397979"/>
                  <a:pt x="862765" y="383798"/>
                  <a:pt x="862765" y="366526"/>
                </a:cubicBezTo>
                <a:cubicBezTo>
                  <a:pt x="862765" y="347800"/>
                  <a:pt x="870539" y="332619"/>
                  <a:pt x="886086" y="320983"/>
                </a:cubicBezTo>
                <a:cubicBezTo>
                  <a:pt x="901633" y="309348"/>
                  <a:pt x="922484" y="303530"/>
                  <a:pt x="948639" y="303530"/>
                </a:cubicBezTo>
                <a:cubicBezTo>
                  <a:pt x="974795" y="303530"/>
                  <a:pt x="997109" y="310620"/>
                  <a:pt x="1013113" y="324801"/>
                </a:cubicBezTo>
                <a:cubicBezTo>
                  <a:pt x="1029118" y="338982"/>
                  <a:pt x="1037074" y="357709"/>
                  <a:pt x="1037074" y="380980"/>
                </a:cubicBezTo>
                <a:lnTo>
                  <a:pt x="1066247" y="380980"/>
                </a:lnTo>
                <a:cubicBezTo>
                  <a:pt x="1066247" y="361799"/>
                  <a:pt x="1061309" y="344437"/>
                  <a:pt x="1051432" y="328801"/>
                </a:cubicBezTo>
                <a:cubicBezTo>
                  <a:pt x="1041555" y="313166"/>
                  <a:pt x="1027654" y="301075"/>
                  <a:pt x="1009638" y="292348"/>
                </a:cubicBezTo>
                <a:cubicBezTo>
                  <a:pt x="991714" y="283622"/>
                  <a:pt x="971320" y="279258"/>
                  <a:pt x="948548" y="279258"/>
                </a:cubicBezTo>
                <a:cubicBezTo>
                  <a:pt x="914985" y="279258"/>
                  <a:pt x="887457" y="287440"/>
                  <a:pt x="865875" y="303711"/>
                </a:cubicBezTo>
                <a:cubicBezTo>
                  <a:pt x="844292" y="319983"/>
                  <a:pt x="833500" y="341164"/>
                  <a:pt x="833500" y="367163"/>
                </a:cubicBezTo>
                <a:cubicBezTo>
                  <a:pt x="833500" y="393161"/>
                  <a:pt x="845115" y="415615"/>
                  <a:pt x="868344" y="432159"/>
                </a:cubicBezTo>
                <a:cubicBezTo>
                  <a:pt x="884622" y="443886"/>
                  <a:pt x="910503" y="454613"/>
                  <a:pt x="945987" y="464521"/>
                </a:cubicBezTo>
                <a:cubicBezTo>
                  <a:pt x="981471" y="474430"/>
                  <a:pt x="1005797" y="484884"/>
                  <a:pt x="1019149" y="495883"/>
                </a:cubicBezTo>
                <a:cubicBezTo>
                  <a:pt x="1032501" y="506883"/>
                  <a:pt x="1039177" y="521791"/>
                  <a:pt x="1039177" y="540699"/>
                </a:cubicBezTo>
                <a:cubicBezTo>
                  <a:pt x="1039177" y="559607"/>
                  <a:pt x="1031130" y="575515"/>
                  <a:pt x="1014943" y="587242"/>
                </a:cubicBezTo>
                <a:cubicBezTo>
                  <a:pt x="998755" y="598969"/>
                  <a:pt x="977355" y="604787"/>
                  <a:pt x="950743" y="604787"/>
                </a:cubicBezTo>
                <a:cubicBezTo>
                  <a:pt x="920746" y="604787"/>
                  <a:pt x="896786" y="597878"/>
                  <a:pt x="878769" y="583970"/>
                </a:cubicBezTo>
                <a:cubicBezTo>
                  <a:pt x="860753" y="570061"/>
                  <a:pt x="851699" y="551153"/>
                  <a:pt x="851699" y="527154"/>
                </a:cubicBezTo>
                <a:lnTo>
                  <a:pt x="822800" y="527154"/>
                </a:lnTo>
                <a:cubicBezTo>
                  <a:pt x="822800" y="547153"/>
                  <a:pt x="828013" y="564789"/>
                  <a:pt x="838439" y="580243"/>
                </a:cubicBezTo>
                <a:cubicBezTo>
                  <a:pt x="848864" y="595696"/>
                  <a:pt x="864137" y="607696"/>
                  <a:pt x="884348" y="616241"/>
                </a:cubicBezTo>
                <a:cubicBezTo>
                  <a:pt x="904468" y="624786"/>
                  <a:pt x="926691" y="629058"/>
                  <a:pt x="950834" y="629058"/>
                </a:cubicBezTo>
                <a:cubicBezTo>
                  <a:pt x="986135" y="629058"/>
                  <a:pt x="1014577" y="620968"/>
                  <a:pt x="1036068" y="604696"/>
                </a:cubicBezTo>
                <a:cubicBezTo>
                  <a:pt x="1057651" y="588515"/>
                  <a:pt x="1068442" y="566970"/>
                  <a:pt x="1068442" y="540154"/>
                </a:cubicBezTo>
                <a:cubicBezTo>
                  <a:pt x="1068442" y="523155"/>
                  <a:pt x="1064418" y="508428"/>
                  <a:pt x="1056462" y="495974"/>
                </a:cubicBezTo>
                <a:close/>
                <a:moveTo>
                  <a:pt x="842188" y="178173"/>
                </a:moveTo>
                <a:cubicBezTo>
                  <a:pt x="842188" y="191172"/>
                  <a:pt x="844840" y="200990"/>
                  <a:pt x="850053" y="207626"/>
                </a:cubicBezTo>
                <a:cubicBezTo>
                  <a:pt x="855266" y="214262"/>
                  <a:pt x="863680" y="217625"/>
                  <a:pt x="875203" y="217625"/>
                </a:cubicBezTo>
                <a:cubicBezTo>
                  <a:pt x="882793" y="217625"/>
                  <a:pt x="888829" y="216807"/>
                  <a:pt x="893219" y="215262"/>
                </a:cubicBezTo>
                <a:lnTo>
                  <a:pt x="892487" y="201717"/>
                </a:lnTo>
                <a:cubicBezTo>
                  <a:pt x="886177" y="202626"/>
                  <a:pt x="881604" y="203080"/>
                  <a:pt x="878861" y="203080"/>
                </a:cubicBezTo>
                <a:cubicBezTo>
                  <a:pt x="871727" y="203080"/>
                  <a:pt x="866606" y="200990"/>
                  <a:pt x="863588" y="196899"/>
                </a:cubicBezTo>
                <a:cubicBezTo>
                  <a:pt x="860570" y="192808"/>
                  <a:pt x="859016" y="186536"/>
                  <a:pt x="859016" y="178173"/>
                </a:cubicBezTo>
                <a:lnTo>
                  <a:pt x="859016" y="77178"/>
                </a:lnTo>
                <a:lnTo>
                  <a:pt x="890567" y="77178"/>
                </a:lnTo>
                <a:lnTo>
                  <a:pt x="890567" y="63451"/>
                </a:lnTo>
                <a:lnTo>
                  <a:pt x="859016" y="63451"/>
                </a:lnTo>
                <a:lnTo>
                  <a:pt x="859016" y="24726"/>
                </a:lnTo>
                <a:lnTo>
                  <a:pt x="842097" y="24726"/>
                </a:lnTo>
                <a:lnTo>
                  <a:pt x="842097" y="63451"/>
                </a:lnTo>
                <a:lnTo>
                  <a:pt x="814112" y="63451"/>
                </a:lnTo>
                <a:lnTo>
                  <a:pt x="814112" y="77178"/>
                </a:lnTo>
                <a:lnTo>
                  <a:pt x="842097" y="77178"/>
                </a:lnTo>
                <a:lnTo>
                  <a:pt x="842097" y="178173"/>
                </a:lnTo>
                <a:close/>
                <a:moveTo>
                  <a:pt x="322737" y="311075"/>
                </a:moveTo>
                <a:cubicBezTo>
                  <a:pt x="302068" y="292985"/>
                  <a:pt x="273992" y="283985"/>
                  <a:pt x="238417" y="283985"/>
                </a:cubicBezTo>
                <a:lnTo>
                  <a:pt x="121724" y="283985"/>
                </a:lnTo>
                <a:lnTo>
                  <a:pt x="121724" y="624422"/>
                </a:lnTo>
                <a:lnTo>
                  <a:pt x="150623" y="624422"/>
                </a:lnTo>
                <a:lnTo>
                  <a:pt x="150623" y="485793"/>
                </a:lnTo>
                <a:lnTo>
                  <a:pt x="237686" y="485793"/>
                </a:lnTo>
                <a:cubicBezTo>
                  <a:pt x="275364" y="485793"/>
                  <a:pt x="304080" y="477066"/>
                  <a:pt x="323926" y="459703"/>
                </a:cubicBezTo>
                <a:cubicBezTo>
                  <a:pt x="343771" y="442341"/>
                  <a:pt x="353648" y="417615"/>
                  <a:pt x="353648" y="385707"/>
                </a:cubicBezTo>
                <a:cubicBezTo>
                  <a:pt x="353648" y="353800"/>
                  <a:pt x="343314" y="329165"/>
                  <a:pt x="322737" y="311075"/>
                </a:cubicBezTo>
                <a:close/>
                <a:moveTo>
                  <a:pt x="302617" y="441522"/>
                </a:moveTo>
                <a:cubicBezTo>
                  <a:pt x="287893" y="454794"/>
                  <a:pt x="266493" y="461430"/>
                  <a:pt x="238417" y="461430"/>
                </a:cubicBezTo>
                <a:lnTo>
                  <a:pt x="150623" y="461430"/>
                </a:lnTo>
                <a:lnTo>
                  <a:pt x="150623" y="308257"/>
                </a:lnTo>
                <a:lnTo>
                  <a:pt x="240246" y="308257"/>
                </a:lnTo>
                <a:cubicBezTo>
                  <a:pt x="267225" y="308529"/>
                  <a:pt x="288076" y="315711"/>
                  <a:pt x="302709" y="329710"/>
                </a:cubicBezTo>
                <a:cubicBezTo>
                  <a:pt x="317341" y="343709"/>
                  <a:pt x="324749" y="362436"/>
                  <a:pt x="324749" y="386071"/>
                </a:cubicBezTo>
                <a:cubicBezTo>
                  <a:pt x="324749" y="409706"/>
                  <a:pt x="317341" y="428341"/>
                  <a:pt x="302617" y="441613"/>
                </a:cubicBezTo>
                <a:close/>
                <a:moveTo>
                  <a:pt x="123827" y="11181"/>
                </a:moveTo>
                <a:lnTo>
                  <a:pt x="106360" y="11181"/>
                </a:lnTo>
                <a:lnTo>
                  <a:pt x="106360" y="155265"/>
                </a:lnTo>
                <a:cubicBezTo>
                  <a:pt x="106177" y="169991"/>
                  <a:pt x="101970" y="181627"/>
                  <a:pt x="93739" y="190263"/>
                </a:cubicBezTo>
                <a:cubicBezTo>
                  <a:pt x="85508" y="198899"/>
                  <a:pt x="74900" y="203171"/>
                  <a:pt x="61822" y="203171"/>
                </a:cubicBezTo>
                <a:cubicBezTo>
                  <a:pt x="47647" y="203171"/>
                  <a:pt x="36673" y="199444"/>
                  <a:pt x="28899" y="192081"/>
                </a:cubicBezTo>
                <a:cubicBezTo>
                  <a:pt x="21126" y="184627"/>
                  <a:pt x="17193" y="173627"/>
                  <a:pt x="17193" y="158810"/>
                </a:cubicBezTo>
                <a:lnTo>
                  <a:pt x="0" y="158810"/>
                </a:lnTo>
                <a:cubicBezTo>
                  <a:pt x="0" y="177354"/>
                  <a:pt x="5396" y="191808"/>
                  <a:pt x="16004" y="202171"/>
                </a:cubicBezTo>
                <a:cubicBezTo>
                  <a:pt x="26613" y="212534"/>
                  <a:pt x="41977" y="217716"/>
                  <a:pt x="61914" y="217716"/>
                </a:cubicBezTo>
                <a:cubicBezTo>
                  <a:pt x="80753" y="217716"/>
                  <a:pt x="95842" y="211989"/>
                  <a:pt x="107000" y="200535"/>
                </a:cubicBezTo>
                <a:cubicBezTo>
                  <a:pt x="118157" y="189081"/>
                  <a:pt x="123827" y="173718"/>
                  <a:pt x="123827" y="154356"/>
                </a:cubicBezTo>
                <a:lnTo>
                  <a:pt x="123827" y="11181"/>
                </a:lnTo>
                <a:close/>
                <a:moveTo>
                  <a:pt x="563440" y="446886"/>
                </a:moveTo>
                <a:cubicBezTo>
                  <a:pt x="562983" y="421614"/>
                  <a:pt x="554569" y="401979"/>
                  <a:pt x="538108" y="387798"/>
                </a:cubicBezTo>
                <a:cubicBezTo>
                  <a:pt x="521738" y="373708"/>
                  <a:pt x="499332" y="366617"/>
                  <a:pt x="470982" y="366617"/>
                </a:cubicBezTo>
                <a:cubicBezTo>
                  <a:pt x="442631" y="366617"/>
                  <a:pt x="420408" y="373980"/>
                  <a:pt x="401569" y="388707"/>
                </a:cubicBezTo>
                <a:cubicBezTo>
                  <a:pt x="382730" y="403434"/>
                  <a:pt x="373310" y="420887"/>
                  <a:pt x="373310" y="440977"/>
                </a:cubicBezTo>
                <a:lnTo>
                  <a:pt x="401569" y="441250"/>
                </a:lnTo>
                <a:cubicBezTo>
                  <a:pt x="401569" y="427250"/>
                  <a:pt x="407971" y="415251"/>
                  <a:pt x="420866" y="405252"/>
                </a:cubicBezTo>
                <a:cubicBezTo>
                  <a:pt x="433760" y="395252"/>
                  <a:pt x="449947" y="390252"/>
                  <a:pt x="469518" y="390252"/>
                </a:cubicBezTo>
                <a:cubicBezTo>
                  <a:pt x="491010" y="390252"/>
                  <a:pt x="507380" y="395434"/>
                  <a:pt x="518537" y="405797"/>
                </a:cubicBezTo>
                <a:cubicBezTo>
                  <a:pt x="529786" y="416160"/>
                  <a:pt x="535364" y="430432"/>
                  <a:pt x="535364" y="448431"/>
                </a:cubicBezTo>
                <a:lnTo>
                  <a:pt x="535364" y="477157"/>
                </a:lnTo>
                <a:lnTo>
                  <a:pt x="484334" y="477157"/>
                </a:lnTo>
                <a:cubicBezTo>
                  <a:pt x="447478" y="477157"/>
                  <a:pt x="418762" y="484338"/>
                  <a:pt x="398094" y="498701"/>
                </a:cubicBezTo>
                <a:cubicBezTo>
                  <a:pt x="377425" y="513064"/>
                  <a:pt x="367183" y="532518"/>
                  <a:pt x="367183" y="557153"/>
                </a:cubicBezTo>
                <a:cubicBezTo>
                  <a:pt x="367183" y="577879"/>
                  <a:pt x="374773" y="595060"/>
                  <a:pt x="389863" y="608605"/>
                </a:cubicBezTo>
                <a:cubicBezTo>
                  <a:pt x="404953" y="622149"/>
                  <a:pt x="424798" y="628967"/>
                  <a:pt x="449307" y="628967"/>
                </a:cubicBezTo>
                <a:cubicBezTo>
                  <a:pt x="466409" y="628967"/>
                  <a:pt x="482596" y="625513"/>
                  <a:pt x="497869" y="618604"/>
                </a:cubicBezTo>
                <a:cubicBezTo>
                  <a:pt x="513141" y="611695"/>
                  <a:pt x="525762" y="601787"/>
                  <a:pt x="535639" y="589060"/>
                </a:cubicBezTo>
                <a:cubicBezTo>
                  <a:pt x="536462" y="604605"/>
                  <a:pt x="538199" y="616422"/>
                  <a:pt x="541034" y="624331"/>
                </a:cubicBezTo>
                <a:lnTo>
                  <a:pt x="571122" y="624331"/>
                </a:lnTo>
                <a:lnTo>
                  <a:pt x="571122" y="621513"/>
                </a:lnTo>
                <a:cubicBezTo>
                  <a:pt x="565910" y="609332"/>
                  <a:pt x="563349" y="591060"/>
                  <a:pt x="563349" y="566516"/>
                </a:cubicBezTo>
                <a:lnTo>
                  <a:pt x="563349" y="446795"/>
                </a:lnTo>
                <a:close/>
                <a:moveTo>
                  <a:pt x="535456" y="554426"/>
                </a:moveTo>
                <a:cubicBezTo>
                  <a:pt x="528688" y="569516"/>
                  <a:pt x="517897" y="581606"/>
                  <a:pt x="503081" y="590697"/>
                </a:cubicBezTo>
                <a:cubicBezTo>
                  <a:pt x="488266" y="599787"/>
                  <a:pt x="471439" y="604241"/>
                  <a:pt x="452600" y="604241"/>
                </a:cubicBezTo>
                <a:cubicBezTo>
                  <a:pt x="435681" y="604241"/>
                  <a:pt x="421871" y="599605"/>
                  <a:pt x="411354" y="590242"/>
                </a:cubicBezTo>
                <a:cubicBezTo>
                  <a:pt x="400837" y="580879"/>
                  <a:pt x="395442" y="569152"/>
                  <a:pt x="395442" y="554971"/>
                </a:cubicBezTo>
                <a:cubicBezTo>
                  <a:pt x="395442" y="537699"/>
                  <a:pt x="403398" y="524064"/>
                  <a:pt x="419219" y="514155"/>
                </a:cubicBezTo>
                <a:cubicBezTo>
                  <a:pt x="435041" y="504246"/>
                  <a:pt x="456989" y="499156"/>
                  <a:pt x="485065" y="498883"/>
                </a:cubicBezTo>
                <a:lnTo>
                  <a:pt x="535364" y="498883"/>
                </a:lnTo>
                <a:lnTo>
                  <a:pt x="535364" y="554517"/>
                </a:lnTo>
                <a:close/>
                <a:moveTo>
                  <a:pt x="344960" y="203080"/>
                </a:moveTo>
                <a:cubicBezTo>
                  <a:pt x="337826" y="203080"/>
                  <a:pt x="332705" y="200990"/>
                  <a:pt x="329687" y="196899"/>
                </a:cubicBezTo>
                <a:cubicBezTo>
                  <a:pt x="326669" y="192808"/>
                  <a:pt x="325114" y="186536"/>
                  <a:pt x="325114" y="178173"/>
                </a:cubicBezTo>
                <a:lnTo>
                  <a:pt x="325114" y="77178"/>
                </a:lnTo>
                <a:lnTo>
                  <a:pt x="356666" y="77178"/>
                </a:lnTo>
                <a:lnTo>
                  <a:pt x="356666" y="63451"/>
                </a:lnTo>
                <a:lnTo>
                  <a:pt x="325114" y="63451"/>
                </a:lnTo>
                <a:lnTo>
                  <a:pt x="325114" y="24726"/>
                </a:lnTo>
                <a:lnTo>
                  <a:pt x="308196" y="24726"/>
                </a:lnTo>
                <a:lnTo>
                  <a:pt x="308196" y="63451"/>
                </a:lnTo>
                <a:lnTo>
                  <a:pt x="280211" y="63451"/>
                </a:lnTo>
                <a:lnTo>
                  <a:pt x="280211" y="77178"/>
                </a:lnTo>
                <a:lnTo>
                  <a:pt x="308196" y="77178"/>
                </a:lnTo>
                <a:lnTo>
                  <a:pt x="308196" y="178173"/>
                </a:lnTo>
                <a:cubicBezTo>
                  <a:pt x="308196" y="191172"/>
                  <a:pt x="310848" y="200990"/>
                  <a:pt x="316061" y="207626"/>
                </a:cubicBezTo>
                <a:cubicBezTo>
                  <a:pt x="321273" y="214262"/>
                  <a:pt x="329687" y="217625"/>
                  <a:pt x="341210" y="217625"/>
                </a:cubicBezTo>
                <a:cubicBezTo>
                  <a:pt x="348801" y="217625"/>
                  <a:pt x="354837" y="216807"/>
                  <a:pt x="359226" y="215262"/>
                </a:cubicBezTo>
                <a:lnTo>
                  <a:pt x="358495" y="201717"/>
                </a:lnTo>
                <a:cubicBezTo>
                  <a:pt x="352184" y="202626"/>
                  <a:pt x="347612" y="203080"/>
                  <a:pt x="344868" y="20308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865" name="Google Shape;865;p60"/>
          <p:cNvSpPr/>
          <p:nvPr/>
        </p:nvSpPr>
        <p:spPr>
          <a:xfrm>
            <a:off x="365703" y="2141078"/>
            <a:ext cx="1174376" cy="335954"/>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866" name="Google Shape;866;p60"/>
          <p:cNvGrpSpPr/>
          <p:nvPr/>
        </p:nvGrpSpPr>
        <p:grpSpPr>
          <a:xfrm>
            <a:off x="8138400" y="274350"/>
            <a:ext cx="639909" cy="639482"/>
            <a:chOff x="7112275" y="274350"/>
            <a:chExt cx="639909" cy="639482"/>
          </a:xfrm>
        </p:grpSpPr>
        <p:sp>
          <p:nvSpPr>
            <p:cNvPr id="867" name="Google Shape;867;p60"/>
            <p:cNvSpPr/>
            <p:nvPr/>
          </p:nvSpPr>
          <p:spPr>
            <a:xfrm>
              <a:off x="7112275" y="274350"/>
              <a:ext cx="639909" cy="639482"/>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868" name="Google Shape;868;p60"/>
            <p:cNvSpPr/>
            <p:nvPr/>
          </p:nvSpPr>
          <p:spPr>
            <a:xfrm>
              <a:off x="7112275" y="274350"/>
              <a:ext cx="639909" cy="639482"/>
            </a:xfrm>
            <a:custGeom>
              <a:rect b="b" l="l" r="r" t="t"/>
              <a:pathLst>
                <a:path extrusionOk="0" h="1421072" w="1422020">
                  <a:moveTo>
                    <a:pt x="709872" y="533495"/>
                  </a:moveTo>
                  <a:cubicBezTo>
                    <a:pt x="612485" y="533495"/>
                    <a:pt x="533116" y="612865"/>
                    <a:pt x="533116" y="710252"/>
                  </a:cubicBezTo>
                  <a:cubicBezTo>
                    <a:pt x="533116" y="807639"/>
                    <a:pt x="612485" y="887009"/>
                    <a:pt x="709872" y="887009"/>
                  </a:cubicBezTo>
                  <a:cubicBezTo>
                    <a:pt x="807259" y="887009"/>
                    <a:pt x="886629" y="807639"/>
                    <a:pt x="886629" y="710252"/>
                  </a:cubicBezTo>
                  <a:cubicBezTo>
                    <a:pt x="886629" y="612865"/>
                    <a:pt x="807259" y="533495"/>
                    <a:pt x="709872" y="533495"/>
                  </a:cubicBezTo>
                  <a:close/>
                  <a:moveTo>
                    <a:pt x="709872" y="788863"/>
                  </a:moveTo>
                  <a:cubicBezTo>
                    <a:pt x="666632" y="788863"/>
                    <a:pt x="631356" y="753682"/>
                    <a:pt x="631356" y="710347"/>
                  </a:cubicBezTo>
                  <a:cubicBezTo>
                    <a:pt x="631356" y="667011"/>
                    <a:pt x="666537" y="631830"/>
                    <a:pt x="709872" y="631830"/>
                  </a:cubicBezTo>
                  <a:cubicBezTo>
                    <a:pt x="753208" y="631830"/>
                    <a:pt x="788389" y="667011"/>
                    <a:pt x="788389" y="710347"/>
                  </a:cubicBezTo>
                  <a:cubicBezTo>
                    <a:pt x="788389" y="753682"/>
                    <a:pt x="753113" y="788863"/>
                    <a:pt x="709872" y="788863"/>
                  </a:cubicBezTo>
                  <a:close/>
                  <a:moveTo>
                    <a:pt x="1240333" y="528943"/>
                  </a:moveTo>
                  <a:lnTo>
                    <a:pt x="1185144" y="584132"/>
                  </a:lnTo>
                  <a:lnTo>
                    <a:pt x="1261479" y="660468"/>
                  </a:lnTo>
                  <a:lnTo>
                    <a:pt x="1121705" y="660468"/>
                  </a:lnTo>
                  <a:cubicBezTo>
                    <a:pt x="1117153" y="621873"/>
                    <a:pt x="1107291" y="584417"/>
                    <a:pt x="1092024" y="548477"/>
                  </a:cubicBezTo>
                  <a:cubicBezTo>
                    <a:pt x="1071162" y="499073"/>
                    <a:pt x="1041386" y="454789"/>
                    <a:pt x="1003361" y="416953"/>
                  </a:cubicBezTo>
                  <a:cubicBezTo>
                    <a:pt x="965336" y="378927"/>
                    <a:pt x="921051" y="349057"/>
                    <a:pt x="871836" y="328290"/>
                  </a:cubicBezTo>
                  <a:cubicBezTo>
                    <a:pt x="835992" y="313212"/>
                    <a:pt x="798725" y="303256"/>
                    <a:pt x="760320" y="298704"/>
                  </a:cubicBezTo>
                  <a:lnTo>
                    <a:pt x="760320" y="158455"/>
                  </a:lnTo>
                  <a:lnTo>
                    <a:pt x="836940" y="235075"/>
                  </a:lnTo>
                  <a:lnTo>
                    <a:pt x="892129" y="179886"/>
                  </a:lnTo>
                  <a:lnTo>
                    <a:pt x="712338" y="0"/>
                  </a:lnTo>
                  <a:lnTo>
                    <a:pt x="530271" y="182067"/>
                  </a:lnTo>
                  <a:lnTo>
                    <a:pt x="585460" y="237256"/>
                  </a:lnTo>
                  <a:lnTo>
                    <a:pt x="661795" y="160921"/>
                  </a:lnTo>
                  <a:lnTo>
                    <a:pt x="661795" y="298325"/>
                  </a:lnTo>
                  <a:cubicBezTo>
                    <a:pt x="623011" y="302876"/>
                    <a:pt x="585175" y="312738"/>
                    <a:pt x="549141" y="328005"/>
                  </a:cubicBezTo>
                  <a:cubicBezTo>
                    <a:pt x="499737" y="348867"/>
                    <a:pt x="455452" y="378643"/>
                    <a:pt x="417617" y="416668"/>
                  </a:cubicBezTo>
                  <a:cubicBezTo>
                    <a:pt x="379591" y="454694"/>
                    <a:pt x="349721" y="498978"/>
                    <a:pt x="328954" y="548193"/>
                  </a:cubicBezTo>
                  <a:cubicBezTo>
                    <a:pt x="313687" y="584227"/>
                    <a:pt x="303825" y="621873"/>
                    <a:pt x="299273" y="660468"/>
                  </a:cubicBezTo>
                  <a:lnTo>
                    <a:pt x="158455" y="660468"/>
                  </a:lnTo>
                  <a:lnTo>
                    <a:pt x="235075" y="583848"/>
                  </a:lnTo>
                  <a:lnTo>
                    <a:pt x="179886" y="528659"/>
                  </a:lnTo>
                  <a:lnTo>
                    <a:pt x="0" y="708735"/>
                  </a:lnTo>
                  <a:lnTo>
                    <a:pt x="182067" y="890802"/>
                  </a:lnTo>
                  <a:lnTo>
                    <a:pt x="237256" y="835613"/>
                  </a:lnTo>
                  <a:lnTo>
                    <a:pt x="160921" y="759277"/>
                  </a:lnTo>
                  <a:lnTo>
                    <a:pt x="299083" y="759277"/>
                  </a:lnTo>
                  <a:cubicBezTo>
                    <a:pt x="303635" y="797682"/>
                    <a:pt x="313497" y="835233"/>
                    <a:pt x="328764" y="871078"/>
                  </a:cubicBezTo>
                  <a:cubicBezTo>
                    <a:pt x="349626" y="920482"/>
                    <a:pt x="379401" y="964767"/>
                    <a:pt x="417427" y="1002602"/>
                  </a:cubicBezTo>
                  <a:cubicBezTo>
                    <a:pt x="455452" y="1040628"/>
                    <a:pt x="499737" y="1070498"/>
                    <a:pt x="548952" y="1091265"/>
                  </a:cubicBezTo>
                  <a:cubicBezTo>
                    <a:pt x="585175" y="1106627"/>
                    <a:pt x="623106" y="1116489"/>
                    <a:pt x="661890" y="1121136"/>
                  </a:cubicBezTo>
                  <a:lnTo>
                    <a:pt x="661890" y="1262712"/>
                  </a:lnTo>
                  <a:lnTo>
                    <a:pt x="585270" y="1186092"/>
                  </a:lnTo>
                  <a:lnTo>
                    <a:pt x="530081" y="1241281"/>
                  </a:lnTo>
                  <a:lnTo>
                    <a:pt x="709872" y="1421072"/>
                  </a:lnTo>
                  <a:lnTo>
                    <a:pt x="891940" y="1239005"/>
                  </a:lnTo>
                  <a:lnTo>
                    <a:pt x="836751" y="1183816"/>
                  </a:lnTo>
                  <a:lnTo>
                    <a:pt x="760415" y="1260152"/>
                  </a:lnTo>
                  <a:lnTo>
                    <a:pt x="760415" y="1120946"/>
                  </a:lnTo>
                  <a:cubicBezTo>
                    <a:pt x="798725" y="1116394"/>
                    <a:pt x="835992" y="1106532"/>
                    <a:pt x="871647" y="1091360"/>
                  </a:cubicBezTo>
                  <a:cubicBezTo>
                    <a:pt x="921051" y="1070498"/>
                    <a:pt x="965336" y="1040723"/>
                    <a:pt x="1003171" y="1002697"/>
                  </a:cubicBezTo>
                  <a:cubicBezTo>
                    <a:pt x="1041197" y="964672"/>
                    <a:pt x="1071067" y="920388"/>
                    <a:pt x="1091834" y="871173"/>
                  </a:cubicBezTo>
                  <a:cubicBezTo>
                    <a:pt x="1107101" y="835233"/>
                    <a:pt x="1116963" y="797682"/>
                    <a:pt x="1121515" y="759182"/>
                  </a:cubicBezTo>
                  <a:lnTo>
                    <a:pt x="1263850" y="759182"/>
                  </a:lnTo>
                  <a:lnTo>
                    <a:pt x="1187230" y="835802"/>
                  </a:lnTo>
                  <a:lnTo>
                    <a:pt x="1242419" y="890991"/>
                  </a:lnTo>
                  <a:lnTo>
                    <a:pt x="1422021" y="711390"/>
                  </a:lnTo>
                  <a:lnTo>
                    <a:pt x="1239954" y="529133"/>
                  </a:lnTo>
                  <a:close/>
                  <a:moveTo>
                    <a:pt x="933853" y="933000"/>
                  </a:moveTo>
                  <a:cubicBezTo>
                    <a:pt x="874207" y="992646"/>
                    <a:pt x="794837" y="1025456"/>
                    <a:pt x="710441" y="1025456"/>
                  </a:cubicBezTo>
                  <a:cubicBezTo>
                    <a:pt x="626046" y="1025456"/>
                    <a:pt x="546676" y="992646"/>
                    <a:pt x="487030" y="933000"/>
                  </a:cubicBezTo>
                  <a:cubicBezTo>
                    <a:pt x="427384" y="873354"/>
                    <a:pt x="394574" y="793984"/>
                    <a:pt x="394574" y="709588"/>
                  </a:cubicBezTo>
                  <a:cubicBezTo>
                    <a:pt x="394574" y="625192"/>
                    <a:pt x="427384" y="545822"/>
                    <a:pt x="487030" y="486176"/>
                  </a:cubicBezTo>
                  <a:cubicBezTo>
                    <a:pt x="546676" y="426530"/>
                    <a:pt x="626046" y="393720"/>
                    <a:pt x="710441" y="393720"/>
                  </a:cubicBezTo>
                  <a:cubicBezTo>
                    <a:pt x="794837" y="393720"/>
                    <a:pt x="874207" y="426530"/>
                    <a:pt x="933853" y="486176"/>
                  </a:cubicBezTo>
                  <a:cubicBezTo>
                    <a:pt x="993499" y="545822"/>
                    <a:pt x="1026309" y="625192"/>
                    <a:pt x="1026309" y="709588"/>
                  </a:cubicBezTo>
                  <a:cubicBezTo>
                    <a:pt x="1026309" y="793984"/>
                    <a:pt x="993499" y="873354"/>
                    <a:pt x="933853" y="933000"/>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300"/>
                                        <p:tgtEl>
                                          <p:spTgt spid="8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p61"/>
          <p:cNvPicPr preferRelativeResize="0"/>
          <p:nvPr/>
        </p:nvPicPr>
        <p:blipFill rotWithShape="1">
          <a:blip r:embed="rId3">
            <a:alphaModFix/>
          </a:blip>
          <a:srcRect b="0" l="0" r="0" t="0"/>
          <a:stretch/>
        </p:blipFill>
        <p:spPr>
          <a:xfrm>
            <a:off x="4572000" y="859425"/>
            <a:ext cx="4209601" cy="3915908"/>
          </a:xfrm>
          <a:prstGeom prst="rect">
            <a:avLst/>
          </a:prstGeom>
          <a:noFill/>
          <a:ln>
            <a:noFill/>
          </a:ln>
        </p:spPr>
      </p:pic>
      <p:sp>
        <p:nvSpPr>
          <p:cNvPr id="874" name="Google Shape;874;p61"/>
          <p:cNvSpPr txBox="1"/>
          <p:nvPr>
            <p:ph type="title"/>
          </p:nvPr>
        </p:nvSpPr>
        <p:spPr>
          <a:xfrm>
            <a:off x="365700" y="274350"/>
            <a:ext cx="5316600" cy="3078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t>Enable real-time operations</a:t>
            </a:r>
            <a:endParaRPr/>
          </a:p>
        </p:txBody>
      </p:sp>
      <p:sp>
        <p:nvSpPr>
          <p:cNvPr id="875" name="Google Shape;875;p61"/>
          <p:cNvSpPr txBox="1"/>
          <p:nvPr>
            <p:ph idx="1" type="body"/>
          </p:nvPr>
        </p:nvSpPr>
        <p:spPr>
          <a:xfrm>
            <a:off x="365700" y="2619175"/>
            <a:ext cx="4777800" cy="2510400"/>
          </a:xfrm>
          <a:prstGeom prst="rect">
            <a:avLst/>
          </a:prstGeom>
        </p:spPr>
        <p:txBody>
          <a:bodyPr anchorCtr="0" anchor="t" bIns="0" lIns="0" spcFirstLastPara="1" rIns="0" wrap="square" tIns="0">
            <a:noAutofit/>
          </a:bodyPr>
          <a:lstStyle/>
          <a:p>
            <a:pPr indent="-164465" lvl="0" marL="182880" rtl="0" algn="l">
              <a:spcBef>
                <a:spcPts val="1000"/>
              </a:spcBef>
              <a:spcAft>
                <a:spcPts val="0"/>
              </a:spcAft>
              <a:buSzPts val="1150"/>
              <a:buChar char="●"/>
            </a:pPr>
            <a:r>
              <a:rPr lang="en" sz="1150"/>
              <a:t>Quickly expose integrations as APIs with an </a:t>
            </a:r>
            <a:br>
              <a:rPr lang="en" sz="1150"/>
            </a:br>
            <a:r>
              <a:rPr lang="en" sz="1150"/>
              <a:t>easy-to-use wizard</a:t>
            </a:r>
            <a:endParaRPr sz="1150"/>
          </a:p>
          <a:p>
            <a:pPr indent="-164465" lvl="0" marL="182880" rtl="0" algn="l">
              <a:spcBef>
                <a:spcPts val="1000"/>
              </a:spcBef>
              <a:spcAft>
                <a:spcPts val="0"/>
              </a:spcAft>
              <a:buSzPts val="1150"/>
              <a:buChar char="●"/>
            </a:pPr>
            <a:r>
              <a:rPr lang="en" sz="1150"/>
              <a:t>Accelerate digital transformation by streamlining </a:t>
            </a:r>
            <a:br>
              <a:rPr lang="en" sz="1150"/>
            </a:br>
            <a:r>
              <a:rPr lang="en" sz="1150"/>
              <a:t>API creation, control and consumption </a:t>
            </a:r>
            <a:endParaRPr sz="1150"/>
          </a:p>
          <a:p>
            <a:pPr indent="-164465" lvl="0" marL="182880" rtl="0" algn="l">
              <a:spcBef>
                <a:spcPts val="1000"/>
              </a:spcBef>
              <a:spcAft>
                <a:spcPts val="0"/>
              </a:spcAft>
              <a:buSzPts val="1150"/>
              <a:buChar char="●"/>
            </a:pPr>
            <a:r>
              <a:rPr lang="en" sz="1150"/>
              <a:t>Empower IT and business users to rapidly build, secure, and manage APIs from iPaaS integrations, driving real-time workflow automation</a:t>
            </a:r>
            <a:endParaRPr sz="1150"/>
          </a:p>
          <a:p>
            <a:pPr indent="-164465" lvl="0" marL="182880" rtl="0" algn="l">
              <a:spcBef>
                <a:spcPts val="1000"/>
              </a:spcBef>
              <a:spcAft>
                <a:spcPts val="0"/>
              </a:spcAft>
              <a:buSzPts val="1150"/>
              <a:buChar char="●"/>
            </a:pPr>
            <a:r>
              <a:rPr lang="en" sz="1150"/>
              <a:t>A centralized approach offers comprehensive control, visibility, and security over API lifecycle management, fostering innovation and agility</a:t>
            </a:r>
            <a:endParaRPr sz="1150">
              <a:solidFill>
                <a:srgbClr val="FF00FF"/>
              </a:solidFill>
            </a:endParaRPr>
          </a:p>
        </p:txBody>
      </p:sp>
      <p:sp>
        <p:nvSpPr>
          <p:cNvPr id="876" name="Google Shape;876;p61"/>
          <p:cNvSpPr/>
          <p:nvPr/>
        </p:nvSpPr>
        <p:spPr>
          <a:xfrm>
            <a:off x="365700" y="960125"/>
            <a:ext cx="3709366" cy="1120406"/>
          </a:xfrm>
          <a:custGeom>
            <a:rect b="b" l="l" r="r" t="t"/>
            <a:pathLst>
              <a:path extrusionOk="0" h="735899" w="2436365">
                <a:moveTo>
                  <a:pt x="788846" y="31362"/>
                </a:moveTo>
                <a:cubicBezTo>
                  <a:pt x="792444" y="31362"/>
                  <a:pt x="795303" y="30255"/>
                  <a:pt x="797425" y="28134"/>
                </a:cubicBezTo>
                <a:cubicBezTo>
                  <a:pt x="799546" y="26012"/>
                  <a:pt x="800653" y="23245"/>
                  <a:pt x="800653" y="20109"/>
                </a:cubicBezTo>
                <a:cubicBezTo>
                  <a:pt x="800653" y="16972"/>
                  <a:pt x="799546" y="14205"/>
                  <a:pt x="797425" y="11991"/>
                </a:cubicBezTo>
                <a:cubicBezTo>
                  <a:pt x="795303" y="9778"/>
                  <a:pt x="792444" y="8671"/>
                  <a:pt x="788846" y="8671"/>
                </a:cubicBezTo>
                <a:cubicBezTo>
                  <a:pt x="785249" y="8671"/>
                  <a:pt x="782389" y="9778"/>
                  <a:pt x="780360" y="11991"/>
                </a:cubicBezTo>
                <a:cubicBezTo>
                  <a:pt x="778239" y="14205"/>
                  <a:pt x="777224" y="16880"/>
                  <a:pt x="777224" y="20109"/>
                </a:cubicBezTo>
                <a:cubicBezTo>
                  <a:pt x="777224" y="23337"/>
                  <a:pt x="778239" y="26012"/>
                  <a:pt x="780360" y="28134"/>
                </a:cubicBezTo>
                <a:cubicBezTo>
                  <a:pt x="782482" y="30255"/>
                  <a:pt x="785249" y="31362"/>
                  <a:pt x="788846" y="31362"/>
                </a:cubicBezTo>
                <a:close/>
                <a:moveTo>
                  <a:pt x="168525" y="31362"/>
                </a:moveTo>
                <a:cubicBezTo>
                  <a:pt x="172122" y="31362"/>
                  <a:pt x="174981" y="30255"/>
                  <a:pt x="177103" y="28134"/>
                </a:cubicBezTo>
                <a:cubicBezTo>
                  <a:pt x="179225" y="26012"/>
                  <a:pt x="180331" y="23245"/>
                  <a:pt x="180331" y="20109"/>
                </a:cubicBezTo>
                <a:cubicBezTo>
                  <a:pt x="180331" y="16972"/>
                  <a:pt x="179225" y="14205"/>
                  <a:pt x="177103" y="11991"/>
                </a:cubicBezTo>
                <a:cubicBezTo>
                  <a:pt x="174981" y="9778"/>
                  <a:pt x="172122" y="8671"/>
                  <a:pt x="168525" y="8671"/>
                </a:cubicBezTo>
                <a:cubicBezTo>
                  <a:pt x="164927" y="8671"/>
                  <a:pt x="162068" y="9778"/>
                  <a:pt x="160038" y="11991"/>
                </a:cubicBezTo>
                <a:cubicBezTo>
                  <a:pt x="157917" y="14205"/>
                  <a:pt x="156902" y="16880"/>
                  <a:pt x="156902" y="20109"/>
                </a:cubicBezTo>
                <a:cubicBezTo>
                  <a:pt x="156902" y="23337"/>
                  <a:pt x="157917" y="26012"/>
                  <a:pt x="160038" y="28134"/>
                </a:cubicBezTo>
                <a:cubicBezTo>
                  <a:pt x="162160" y="30255"/>
                  <a:pt x="164927" y="31362"/>
                  <a:pt x="168525" y="31362"/>
                </a:cubicBezTo>
                <a:close/>
                <a:moveTo>
                  <a:pt x="159854" y="218058"/>
                </a:moveTo>
                <a:lnTo>
                  <a:pt x="176919" y="218058"/>
                </a:lnTo>
                <a:lnTo>
                  <a:pt x="176919" y="64477"/>
                </a:lnTo>
                <a:lnTo>
                  <a:pt x="159854" y="64477"/>
                </a:lnTo>
                <a:lnTo>
                  <a:pt x="159854" y="218058"/>
                </a:lnTo>
                <a:close/>
                <a:moveTo>
                  <a:pt x="314173" y="180793"/>
                </a:moveTo>
                <a:cubicBezTo>
                  <a:pt x="314173" y="193983"/>
                  <a:pt x="316848" y="203945"/>
                  <a:pt x="322106" y="210679"/>
                </a:cubicBezTo>
                <a:cubicBezTo>
                  <a:pt x="327364" y="217412"/>
                  <a:pt x="335850" y="220825"/>
                  <a:pt x="347472" y="220825"/>
                </a:cubicBezTo>
                <a:cubicBezTo>
                  <a:pt x="355128" y="220825"/>
                  <a:pt x="361216" y="219995"/>
                  <a:pt x="365644" y="218427"/>
                </a:cubicBezTo>
                <a:lnTo>
                  <a:pt x="364906" y="204591"/>
                </a:lnTo>
                <a:cubicBezTo>
                  <a:pt x="358541" y="205513"/>
                  <a:pt x="353929" y="205974"/>
                  <a:pt x="351162" y="205974"/>
                </a:cubicBezTo>
                <a:cubicBezTo>
                  <a:pt x="343967" y="205974"/>
                  <a:pt x="338802" y="203853"/>
                  <a:pt x="335758" y="199702"/>
                </a:cubicBezTo>
                <a:cubicBezTo>
                  <a:pt x="332714" y="195551"/>
                  <a:pt x="331146" y="189187"/>
                  <a:pt x="331146" y="180700"/>
                </a:cubicBezTo>
                <a:lnTo>
                  <a:pt x="331146" y="78220"/>
                </a:lnTo>
                <a:lnTo>
                  <a:pt x="362969" y="78220"/>
                </a:lnTo>
                <a:lnTo>
                  <a:pt x="362969" y="64292"/>
                </a:lnTo>
                <a:lnTo>
                  <a:pt x="331146" y="64292"/>
                </a:lnTo>
                <a:lnTo>
                  <a:pt x="331146" y="25090"/>
                </a:lnTo>
                <a:lnTo>
                  <a:pt x="314081" y="25090"/>
                </a:lnTo>
                <a:lnTo>
                  <a:pt x="314081" y="64384"/>
                </a:lnTo>
                <a:lnTo>
                  <a:pt x="285855" y="64384"/>
                </a:lnTo>
                <a:lnTo>
                  <a:pt x="285855" y="78313"/>
                </a:lnTo>
                <a:lnTo>
                  <a:pt x="314081" y="78313"/>
                </a:lnTo>
                <a:lnTo>
                  <a:pt x="314081" y="180793"/>
                </a:lnTo>
                <a:close/>
                <a:moveTo>
                  <a:pt x="65768" y="220825"/>
                </a:moveTo>
                <a:cubicBezTo>
                  <a:pt x="84770" y="220825"/>
                  <a:pt x="99989" y="215014"/>
                  <a:pt x="111243" y="203392"/>
                </a:cubicBezTo>
                <a:cubicBezTo>
                  <a:pt x="122496" y="191769"/>
                  <a:pt x="128215" y="176181"/>
                  <a:pt x="128215" y="156533"/>
                </a:cubicBezTo>
                <a:lnTo>
                  <a:pt x="128215" y="11346"/>
                </a:lnTo>
                <a:lnTo>
                  <a:pt x="110597" y="11346"/>
                </a:lnTo>
                <a:lnTo>
                  <a:pt x="110597" y="157548"/>
                </a:lnTo>
                <a:cubicBezTo>
                  <a:pt x="110413" y="172491"/>
                  <a:pt x="106170" y="184298"/>
                  <a:pt x="97868" y="193061"/>
                </a:cubicBezTo>
                <a:cubicBezTo>
                  <a:pt x="89566" y="201731"/>
                  <a:pt x="78866" y="206159"/>
                  <a:pt x="65676" y="206159"/>
                </a:cubicBezTo>
                <a:cubicBezTo>
                  <a:pt x="51378" y="206159"/>
                  <a:pt x="40309" y="202377"/>
                  <a:pt x="32469" y="194905"/>
                </a:cubicBezTo>
                <a:cubicBezTo>
                  <a:pt x="24628" y="187342"/>
                  <a:pt x="20662" y="176181"/>
                  <a:pt x="20662" y="161237"/>
                </a:cubicBezTo>
                <a:lnTo>
                  <a:pt x="3321" y="161237"/>
                </a:lnTo>
                <a:cubicBezTo>
                  <a:pt x="3321" y="180055"/>
                  <a:pt x="8763" y="194721"/>
                  <a:pt x="19463" y="205237"/>
                </a:cubicBezTo>
                <a:cubicBezTo>
                  <a:pt x="30163" y="215752"/>
                  <a:pt x="45659" y="221010"/>
                  <a:pt x="65768" y="221010"/>
                </a:cubicBezTo>
                <a:close/>
                <a:moveTo>
                  <a:pt x="226544" y="180793"/>
                </a:moveTo>
                <a:cubicBezTo>
                  <a:pt x="226544" y="193983"/>
                  <a:pt x="229219" y="203945"/>
                  <a:pt x="234477" y="210679"/>
                </a:cubicBezTo>
                <a:cubicBezTo>
                  <a:pt x="239735" y="217412"/>
                  <a:pt x="248221" y="220825"/>
                  <a:pt x="259843" y="220825"/>
                </a:cubicBezTo>
                <a:cubicBezTo>
                  <a:pt x="267499" y="220825"/>
                  <a:pt x="273587" y="219995"/>
                  <a:pt x="278015" y="218427"/>
                </a:cubicBezTo>
                <a:lnTo>
                  <a:pt x="277277" y="204591"/>
                </a:lnTo>
                <a:cubicBezTo>
                  <a:pt x="270912" y="205513"/>
                  <a:pt x="266300" y="205974"/>
                  <a:pt x="263533" y="205974"/>
                </a:cubicBezTo>
                <a:cubicBezTo>
                  <a:pt x="256338" y="205974"/>
                  <a:pt x="251173" y="203853"/>
                  <a:pt x="248129" y="199702"/>
                </a:cubicBezTo>
                <a:cubicBezTo>
                  <a:pt x="245085" y="195551"/>
                  <a:pt x="243517" y="189187"/>
                  <a:pt x="243517" y="180700"/>
                </a:cubicBezTo>
                <a:lnTo>
                  <a:pt x="243517" y="78220"/>
                </a:lnTo>
                <a:lnTo>
                  <a:pt x="275340" y="78220"/>
                </a:lnTo>
                <a:lnTo>
                  <a:pt x="275340" y="64292"/>
                </a:lnTo>
                <a:lnTo>
                  <a:pt x="243517" y="64292"/>
                </a:lnTo>
                <a:lnTo>
                  <a:pt x="243517" y="25090"/>
                </a:lnTo>
                <a:lnTo>
                  <a:pt x="226452" y="25090"/>
                </a:lnTo>
                <a:lnTo>
                  <a:pt x="226452" y="64384"/>
                </a:lnTo>
                <a:lnTo>
                  <a:pt x="198226" y="64384"/>
                </a:lnTo>
                <a:lnTo>
                  <a:pt x="198226" y="78313"/>
                </a:lnTo>
                <a:lnTo>
                  <a:pt x="226452" y="78313"/>
                </a:lnTo>
                <a:lnTo>
                  <a:pt x="226452" y="180793"/>
                </a:lnTo>
                <a:close/>
                <a:moveTo>
                  <a:pt x="852769" y="180793"/>
                </a:moveTo>
                <a:cubicBezTo>
                  <a:pt x="852769" y="193983"/>
                  <a:pt x="855444" y="203945"/>
                  <a:pt x="860702" y="210679"/>
                </a:cubicBezTo>
                <a:cubicBezTo>
                  <a:pt x="865960" y="217412"/>
                  <a:pt x="874446" y="220825"/>
                  <a:pt x="886068" y="220825"/>
                </a:cubicBezTo>
                <a:cubicBezTo>
                  <a:pt x="893724" y="220825"/>
                  <a:pt x="899812" y="219995"/>
                  <a:pt x="904240" y="218427"/>
                </a:cubicBezTo>
                <a:lnTo>
                  <a:pt x="903502" y="204591"/>
                </a:lnTo>
                <a:cubicBezTo>
                  <a:pt x="897137" y="205513"/>
                  <a:pt x="892525" y="205974"/>
                  <a:pt x="889758" y="205974"/>
                </a:cubicBezTo>
                <a:cubicBezTo>
                  <a:pt x="882563" y="205974"/>
                  <a:pt x="877398" y="203853"/>
                  <a:pt x="874354" y="199702"/>
                </a:cubicBezTo>
                <a:cubicBezTo>
                  <a:pt x="871310" y="195551"/>
                  <a:pt x="869742" y="189187"/>
                  <a:pt x="869742" y="180700"/>
                </a:cubicBezTo>
                <a:lnTo>
                  <a:pt x="869742" y="78220"/>
                </a:lnTo>
                <a:lnTo>
                  <a:pt x="901565" y="78220"/>
                </a:lnTo>
                <a:lnTo>
                  <a:pt x="901565" y="64292"/>
                </a:lnTo>
                <a:lnTo>
                  <a:pt x="869742" y="64292"/>
                </a:lnTo>
                <a:lnTo>
                  <a:pt x="869742" y="25090"/>
                </a:lnTo>
                <a:lnTo>
                  <a:pt x="852677" y="25090"/>
                </a:lnTo>
                <a:lnTo>
                  <a:pt x="852677" y="64384"/>
                </a:lnTo>
                <a:lnTo>
                  <a:pt x="824451" y="64384"/>
                </a:lnTo>
                <a:lnTo>
                  <a:pt x="824451" y="78313"/>
                </a:lnTo>
                <a:lnTo>
                  <a:pt x="852677" y="78313"/>
                </a:lnTo>
                <a:lnTo>
                  <a:pt x="852677" y="180793"/>
                </a:lnTo>
                <a:close/>
                <a:moveTo>
                  <a:pt x="780176" y="218058"/>
                </a:moveTo>
                <a:lnTo>
                  <a:pt x="797240" y="218058"/>
                </a:lnTo>
                <a:lnTo>
                  <a:pt x="797240" y="64477"/>
                </a:lnTo>
                <a:lnTo>
                  <a:pt x="780176" y="64477"/>
                </a:lnTo>
                <a:lnTo>
                  <a:pt x="780176" y="218058"/>
                </a:lnTo>
                <a:close/>
                <a:moveTo>
                  <a:pt x="410658" y="211232"/>
                </a:moveTo>
                <a:cubicBezTo>
                  <a:pt x="421173" y="217689"/>
                  <a:pt x="432980" y="220918"/>
                  <a:pt x="446078" y="220918"/>
                </a:cubicBezTo>
                <a:cubicBezTo>
                  <a:pt x="469876" y="220918"/>
                  <a:pt x="487956" y="211878"/>
                  <a:pt x="500408" y="193799"/>
                </a:cubicBezTo>
                <a:lnTo>
                  <a:pt x="489800" y="185681"/>
                </a:lnTo>
                <a:cubicBezTo>
                  <a:pt x="484081" y="192968"/>
                  <a:pt x="477809" y="198226"/>
                  <a:pt x="470891" y="201547"/>
                </a:cubicBezTo>
                <a:cubicBezTo>
                  <a:pt x="463973" y="204868"/>
                  <a:pt x="455948" y="206528"/>
                  <a:pt x="446816" y="206528"/>
                </a:cubicBezTo>
                <a:cubicBezTo>
                  <a:pt x="431689" y="206528"/>
                  <a:pt x="419144" y="200717"/>
                  <a:pt x="409089" y="189094"/>
                </a:cubicBezTo>
                <a:cubicBezTo>
                  <a:pt x="399127" y="177472"/>
                  <a:pt x="394146" y="162990"/>
                  <a:pt x="394146" y="145557"/>
                </a:cubicBezTo>
                <a:lnTo>
                  <a:pt x="394146" y="142328"/>
                </a:lnTo>
                <a:lnTo>
                  <a:pt x="503729" y="142328"/>
                </a:lnTo>
                <a:lnTo>
                  <a:pt x="503729" y="132827"/>
                </a:lnTo>
                <a:cubicBezTo>
                  <a:pt x="503729" y="110782"/>
                  <a:pt x="498287" y="93348"/>
                  <a:pt x="487310" y="80619"/>
                </a:cubicBezTo>
                <a:cubicBezTo>
                  <a:pt x="476425" y="67889"/>
                  <a:pt x="461575" y="61525"/>
                  <a:pt x="442942" y="61525"/>
                </a:cubicBezTo>
                <a:cubicBezTo>
                  <a:pt x="431043" y="61525"/>
                  <a:pt x="419974" y="64938"/>
                  <a:pt x="409735" y="71671"/>
                </a:cubicBezTo>
                <a:cubicBezTo>
                  <a:pt x="399496" y="78405"/>
                  <a:pt x="391564" y="87721"/>
                  <a:pt x="385845" y="99528"/>
                </a:cubicBezTo>
                <a:cubicBezTo>
                  <a:pt x="380126" y="111335"/>
                  <a:pt x="377266" y="124618"/>
                  <a:pt x="377266" y="139376"/>
                </a:cubicBezTo>
                <a:lnTo>
                  <a:pt x="377266" y="145464"/>
                </a:lnTo>
                <a:cubicBezTo>
                  <a:pt x="377266" y="159762"/>
                  <a:pt x="380218" y="172675"/>
                  <a:pt x="386029" y="184113"/>
                </a:cubicBezTo>
                <a:cubicBezTo>
                  <a:pt x="391933" y="195643"/>
                  <a:pt x="400142" y="204591"/>
                  <a:pt x="410658" y="211048"/>
                </a:cubicBezTo>
                <a:close/>
                <a:moveTo>
                  <a:pt x="410658" y="90120"/>
                </a:moveTo>
                <a:cubicBezTo>
                  <a:pt x="419420" y="80711"/>
                  <a:pt x="430213" y="76099"/>
                  <a:pt x="442942" y="76099"/>
                </a:cubicBezTo>
                <a:cubicBezTo>
                  <a:pt x="455671" y="76099"/>
                  <a:pt x="466187" y="80711"/>
                  <a:pt x="474212" y="90027"/>
                </a:cubicBezTo>
                <a:cubicBezTo>
                  <a:pt x="482144" y="99344"/>
                  <a:pt x="486388" y="111335"/>
                  <a:pt x="486849" y="126094"/>
                </a:cubicBezTo>
                <a:lnTo>
                  <a:pt x="486849" y="127938"/>
                </a:lnTo>
                <a:lnTo>
                  <a:pt x="394700" y="127938"/>
                </a:lnTo>
                <a:cubicBezTo>
                  <a:pt x="396545" y="112165"/>
                  <a:pt x="401895" y="99528"/>
                  <a:pt x="410658" y="90212"/>
                </a:cubicBezTo>
                <a:close/>
                <a:moveTo>
                  <a:pt x="2417732" y="372101"/>
                </a:moveTo>
                <a:cubicBezTo>
                  <a:pt x="2384526" y="372101"/>
                  <a:pt x="2360359" y="387321"/>
                  <a:pt x="2345323" y="417668"/>
                </a:cubicBezTo>
                <a:lnTo>
                  <a:pt x="2344862" y="376897"/>
                </a:lnTo>
                <a:lnTo>
                  <a:pt x="2317097" y="376897"/>
                </a:lnTo>
                <a:lnTo>
                  <a:pt x="2317097" y="633604"/>
                </a:lnTo>
                <a:lnTo>
                  <a:pt x="2345323" y="633604"/>
                </a:lnTo>
                <a:lnTo>
                  <a:pt x="2345323" y="457332"/>
                </a:lnTo>
                <a:cubicBezTo>
                  <a:pt x="2350581" y="438514"/>
                  <a:pt x="2359252" y="424125"/>
                  <a:pt x="2371520" y="414255"/>
                </a:cubicBezTo>
                <a:cubicBezTo>
                  <a:pt x="2383788" y="404385"/>
                  <a:pt x="2398731" y="399404"/>
                  <a:pt x="2416441" y="399404"/>
                </a:cubicBezTo>
                <a:cubicBezTo>
                  <a:pt x="2423267" y="399404"/>
                  <a:pt x="2429632" y="399958"/>
                  <a:pt x="2435627" y="401064"/>
                </a:cubicBezTo>
                <a:lnTo>
                  <a:pt x="2436365" y="375237"/>
                </a:lnTo>
                <a:cubicBezTo>
                  <a:pt x="2431753" y="373208"/>
                  <a:pt x="2425481" y="372193"/>
                  <a:pt x="2417640" y="372193"/>
                </a:cubicBezTo>
                <a:close/>
                <a:moveTo>
                  <a:pt x="2022387" y="413886"/>
                </a:moveTo>
                <a:cubicBezTo>
                  <a:pt x="2004215" y="386029"/>
                  <a:pt x="1977650" y="372101"/>
                  <a:pt x="1942691" y="372101"/>
                </a:cubicBezTo>
                <a:cubicBezTo>
                  <a:pt x="1912159" y="372101"/>
                  <a:pt x="1887992" y="383815"/>
                  <a:pt x="1870189" y="407337"/>
                </a:cubicBezTo>
                <a:cubicBezTo>
                  <a:pt x="1852387" y="430858"/>
                  <a:pt x="1843531" y="462681"/>
                  <a:pt x="1843531" y="502806"/>
                </a:cubicBezTo>
                <a:lnTo>
                  <a:pt x="1843531" y="506588"/>
                </a:lnTo>
                <a:cubicBezTo>
                  <a:pt x="1843531" y="546898"/>
                  <a:pt x="1852571" y="578998"/>
                  <a:pt x="1870558" y="602704"/>
                </a:cubicBezTo>
                <a:cubicBezTo>
                  <a:pt x="1888545" y="626410"/>
                  <a:pt x="1912436" y="638309"/>
                  <a:pt x="1942229" y="638309"/>
                </a:cubicBezTo>
                <a:cubicBezTo>
                  <a:pt x="1977004" y="638309"/>
                  <a:pt x="2003570" y="625672"/>
                  <a:pt x="2021741" y="600305"/>
                </a:cubicBezTo>
                <a:lnTo>
                  <a:pt x="2021741" y="632590"/>
                </a:lnTo>
                <a:cubicBezTo>
                  <a:pt x="2021280" y="657402"/>
                  <a:pt x="2014362" y="676865"/>
                  <a:pt x="2001079" y="690886"/>
                </a:cubicBezTo>
                <a:cubicBezTo>
                  <a:pt x="1987797" y="704907"/>
                  <a:pt x="1969256" y="711917"/>
                  <a:pt x="1945550" y="711917"/>
                </a:cubicBezTo>
                <a:cubicBezTo>
                  <a:pt x="1917878" y="711917"/>
                  <a:pt x="1893987" y="699557"/>
                  <a:pt x="1873879" y="674928"/>
                </a:cubicBezTo>
                <a:lnTo>
                  <a:pt x="1858013" y="691993"/>
                </a:lnTo>
                <a:cubicBezTo>
                  <a:pt x="1867330" y="705276"/>
                  <a:pt x="1880151" y="715883"/>
                  <a:pt x="1896293" y="723908"/>
                </a:cubicBezTo>
                <a:cubicBezTo>
                  <a:pt x="1912528" y="731933"/>
                  <a:pt x="1929592" y="735900"/>
                  <a:pt x="1947395" y="735900"/>
                </a:cubicBezTo>
                <a:cubicBezTo>
                  <a:pt x="1979034" y="735900"/>
                  <a:pt x="2004123" y="726214"/>
                  <a:pt x="2022571" y="706936"/>
                </a:cubicBezTo>
                <a:cubicBezTo>
                  <a:pt x="2041112" y="687658"/>
                  <a:pt x="2050336" y="661461"/>
                  <a:pt x="2050336" y="628439"/>
                </a:cubicBezTo>
                <a:lnTo>
                  <a:pt x="2050336" y="376897"/>
                </a:lnTo>
                <a:lnTo>
                  <a:pt x="2023771" y="376897"/>
                </a:lnTo>
                <a:lnTo>
                  <a:pt x="2022387" y="413886"/>
                </a:lnTo>
                <a:close/>
                <a:moveTo>
                  <a:pt x="2021649" y="566637"/>
                </a:moveTo>
                <a:cubicBezTo>
                  <a:pt x="2007075" y="597999"/>
                  <a:pt x="1982354" y="613588"/>
                  <a:pt x="1947395" y="613588"/>
                </a:cubicBezTo>
                <a:cubicBezTo>
                  <a:pt x="1923504" y="613588"/>
                  <a:pt x="1904964" y="604179"/>
                  <a:pt x="1891866" y="585270"/>
                </a:cubicBezTo>
                <a:cubicBezTo>
                  <a:pt x="1878767" y="566361"/>
                  <a:pt x="1872126" y="540533"/>
                  <a:pt x="1872126" y="507787"/>
                </a:cubicBezTo>
                <a:cubicBezTo>
                  <a:pt x="1872126" y="471260"/>
                  <a:pt x="1878767" y="443588"/>
                  <a:pt x="1892050" y="424863"/>
                </a:cubicBezTo>
                <a:cubicBezTo>
                  <a:pt x="1905333" y="406138"/>
                  <a:pt x="1923966" y="396729"/>
                  <a:pt x="1947856" y="396729"/>
                </a:cubicBezTo>
                <a:cubicBezTo>
                  <a:pt x="1965382" y="396729"/>
                  <a:pt x="1980417" y="401064"/>
                  <a:pt x="1992962" y="409643"/>
                </a:cubicBezTo>
                <a:cubicBezTo>
                  <a:pt x="2005415" y="418221"/>
                  <a:pt x="2015008" y="430766"/>
                  <a:pt x="2021649" y="447277"/>
                </a:cubicBezTo>
                <a:lnTo>
                  <a:pt x="2021649" y="566637"/>
                </a:lnTo>
                <a:close/>
                <a:moveTo>
                  <a:pt x="1808295" y="453457"/>
                </a:moveTo>
                <a:cubicBezTo>
                  <a:pt x="1807834" y="427814"/>
                  <a:pt x="1799348" y="407890"/>
                  <a:pt x="1782745" y="393501"/>
                </a:cubicBezTo>
                <a:cubicBezTo>
                  <a:pt x="1766233" y="379203"/>
                  <a:pt x="1743634" y="372008"/>
                  <a:pt x="1715039" y="372008"/>
                </a:cubicBezTo>
                <a:cubicBezTo>
                  <a:pt x="1686445" y="372008"/>
                  <a:pt x="1664030" y="379480"/>
                  <a:pt x="1645028" y="394423"/>
                </a:cubicBezTo>
                <a:cubicBezTo>
                  <a:pt x="1626027" y="409366"/>
                  <a:pt x="1616526" y="427076"/>
                  <a:pt x="1616526" y="447462"/>
                </a:cubicBezTo>
                <a:lnTo>
                  <a:pt x="1645028" y="447738"/>
                </a:lnTo>
                <a:cubicBezTo>
                  <a:pt x="1645028" y="433533"/>
                  <a:pt x="1651485" y="421357"/>
                  <a:pt x="1664491" y="411211"/>
                </a:cubicBezTo>
                <a:cubicBezTo>
                  <a:pt x="1677497" y="401064"/>
                  <a:pt x="1693824" y="395991"/>
                  <a:pt x="1713564" y="395991"/>
                </a:cubicBezTo>
                <a:cubicBezTo>
                  <a:pt x="1735240" y="395991"/>
                  <a:pt x="1751752" y="401249"/>
                  <a:pt x="1763005" y="411764"/>
                </a:cubicBezTo>
                <a:cubicBezTo>
                  <a:pt x="1774351" y="422280"/>
                  <a:pt x="1779977" y="436762"/>
                  <a:pt x="1779977" y="455026"/>
                </a:cubicBezTo>
                <a:lnTo>
                  <a:pt x="1779977" y="484174"/>
                </a:lnTo>
                <a:lnTo>
                  <a:pt x="1728507" y="484174"/>
                </a:lnTo>
                <a:cubicBezTo>
                  <a:pt x="1691334" y="484174"/>
                  <a:pt x="1662370" y="491461"/>
                  <a:pt x="1641523" y="506035"/>
                </a:cubicBezTo>
                <a:cubicBezTo>
                  <a:pt x="1620677" y="520609"/>
                  <a:pt x="1610346" y="540349"/>
                  <a:pt x="1610346" y="565346"/>
                </a:cubicBezTo>
                <a:cubicBezTo>
                  <a:pt x="1610346" y="586377"/>
                  <a:pt x="1618002" y="603810"/>
                  <a:pt x="1633222" y="617554"/>
                </a:cubicBezTo>
                <a:cubicBezTo>
                  <a:pt x="1648441" y="631298"/>
                  <a:pt x="1668458" y="638216"/>
                  <a:pt x="1693178" y="638216"/>
                </a:cubicBezTo>
                <a:cubicBezTo>
                  <a:pt x="1710427" y="638216"/>
                  <a:pt x="1726754" y="634711"/>
                  <a:pt x="1742158" y="627701"/>
                </a:cubicBezTo>
                <a:cubicBezTo>
                  <a:pt x="1757563" y="620691"/>
                  <a:pt x="1770292" y="610636"/>
                  <a:pt x="1780254" y="597723"/>
                </a:cubicBezTo>
                <a:cubicBezTo>
                  <a:pt x="1781084" y="613496"/>
                  <a:pt x="1782837" y="625487"/>
                  <a:pt x="1785696" y="633512"/>
                </a:cubicBezTo>
                <a:lnTo>
                  <a:pt x="1816044" y="633512"/>
                </a:lnTo>
                <a:lnTo>
                  <a:pt x="1816044" y="630653"/>
                </a:lnTo>
                <a:cubicBezTo>
                  <a:pt x="1810786" y="618292"/>
                  <a:pt x="1808203" y="599752"/>
                  <a:pt x="1808203" y="574847"/>
                </a:cubicBezTo>
                <a:lnTo>
                  <a:pt x="1808203" y="453365"/>
                </a:lnTo>
                <a:close/>
                <a:moveTo>
                  <a:pt x="1780069" y="562671"/>
                </a:moveTo>
                <a:cubicBezTo>
                  <a:pt x="1773244" y="577983"/>
                  <a:pt x="1762359" y="590251"/>
                  <a:pt x="1747416" y="599475"/>
                </a:cubicBezTo>
                <a:cubicBezTo>
                  <a:pt x="1732473" y="608699"/>
                  <a:pt x="1715501" y="613219"/>
                  <a:pt x="1696499" y="613219"/>
                </a:cubicBezTo>
                <a:cubicBezTo>
                  <a:pt x="1679434" y="613219"/>
                  <a:pt x="1665506" y="608515"/>
                  <a:pt x="1654898" y="599014"/>
                </a:cubicBezTo>
                <a:cubicBezTo>
                  <a:pt x="1644291" y="589513"/>
                  <a:pt x="1638848" y="577614"/>
                  <a:pt x="1638848" y="563224"/>
                </a:cubicBezTo>
                <a:cubicBezTo>
                  <a:pt x="1638848" y="545699"/>
                  <a:pt x="1646873" y="531862"/>
                  <a:pt x="1662831" y="521808"/>
                </a:cubicBezTo>
                <a:cubicBezTo>
                  <a:pt x="1678789" y="511754"/>
                  <a:pt x="1700927" y="506588"/>
                  <a:pt x="1729245" y="506312"/>
                </a:cubicBezTo>
                <a:lnTo>
                  <a:pt x="1779977" y="506312"/>
                </a:lnTo>
                <a:lnTo>
                  <a:pt x="1779977" y="562763"/>
                </a:lnTo>
                <a:close/>
                <a:moveTo>
                  <a:pt x="936155" y="593018"/>
                </a:moveTo>
                <a:lnTo>
                  <a:pt x="808770" y="288069"/>
                </a:lnTo>
                <a:lnTo>
                  <a:pt x="770121" y="288069"/>
                </a:lnTo>
                <a:lnTo>
                  <a:pt x="770121" y="633512"/>
                </a:lnTo>
                <a:lnTo>
                  <a:pt x="799269" y="633512"/>
                </a:lnTo>
                <a:lnTo>
                  <a:pt x="799269" y="482144"/>
                </a:lnTo>
                <a:lnTo>
                  <a:pt x="796871" y="330039"/>
                </a:lnTo>
                <a:lnTo>
                  <a:pt x="924994" y="633512"/>
                </a:lnTo>
                <a:lnTo>
                  <a:pt x="947501" y="633512"/>
                </a:lnTo>
                <a:lnTo>
                  <a:pt x="1076085" y="328840"/>
                </a:lnTo>
                <a:lnTo>
                  <a:pt x="1073687" y="483067"/>
                </a:lnTo>
                <a:lnTo>
                  <a:pt x="1073687" y="633512"/>
                </a:lnTo>
                <a:lnTo>
                  <a:pt x="1102835" y="633512"/>
                </a:lnTo>
                <a:lnTo>
                  <a:pt x="1102835" y="288069"/>
                </a:lnTo>
                <a:lnTo>
                  <a:pt x="1063909" y="288069"/>
                </a:lnTo>
                <a:lnTo>
                  <a:pt x="935971" y="593018"/>
                </a:lnTo>
                <a:close/>
                <a:moveTo>
                  <a:pt x="687658" y="61617"/>
                </a:moveTo>
                <a:cubicBezTo>
                  <a:pt x="666442" y="61617"/>
                  <a:pt x="650484" y="70011"/>
                  <a:pt x="639692" y="86707"/>
                </a:cubicBezTo>
                <a:lnTo>
                  <a:pt x="639692" y="0"/>
                </a:lnTo>
                <a:lnTo>
                  <a:pt x="622812" y="0"/>
                </a:lnTo>
                <a:lnTo>
                  <a:pt x="622812" y="218058"/>
                </a:lnTo>
                <a:lnTo>
                  <a:pt x="638678" y="218058"/>
                </a:lnTo>
                <a:lnTo>
                  <a:pt x="639416" y="197027"/>
                </a:lnTo>
                <a:cubicBezTo>
                  <a:pt x="650392" y="212893"/>
                  <a:pt x="666535" y="220918"/>
                  <a:pt x="687934" y="220918"/>
                </a:cubicBezTo>
                <a:cubicBezTo>
                  <a:pt x="705829" y="220918"/>
                  <a:pt x="720034" y="213907"/>
                  <a:pt x="730642" y="199794"/>
                </a:cubicBezTo>
                <a:cubicBezTo>
                  <a:pt x="741250" y="185774"/>
                  <a:pt x="746508" y="166772"/>
                  <a:pt x="746508" y="142789"/>
                </a:cubicBezTo>
                <a:lnTo>
                  <a:pt x="746508" y="140207"/>
                </a:lnTo>
                <a:cubicBezTo>
                  <a:pt x="746508" y="115486"/>
                  <a:pt x="741250" y="96208"/>
                  <a:pt x="730642" y="82371"/>
                </a:cubicBezTo>
                <a:cubicBezTo>
                  <a:pt x="720127" y="68535"/>
                  <a:pt x="705737" y="61617"/>
                  <a:pt x="687565" y="61617"/>
                </a:cubicBezTo>
                <a:close/>
                <a:moveTo>
                  <a:pt x="717636" y="189463"/>
                </a:moveTo>
                <a:cubicBezTo>
                  <a:pt x="709703" y="200532"/>
                  <a:pt x="698819" y="206067"/>
                  <a:pt x="684798" y="206067"/>
                </a:cubicBezTo>
                <a:cubicBezTo>
                  <a:pt x="663214" y="206067"/>
                  <a:pt x="648178" y="196381"/>
                  <a:pt x="639692" y="177103"/>
                </a:cubicBezTo>
                <a:lnTo>
                  <a:pt x="639692" y="107830"/>
                </a:lnTo>
                <a:cubicBezTo>
                  <a:pt x="643566" y="97499"/>
                  <a:pt x="649285" y="89658"/>
                  <a:pt x="656849" y="84308"/>
                </a:cubicBezTo>
                <a:cubicBezTo>
                  <a:pt x="664413" y="78958"/>
                  <a:pt x="673637" y="76283"/>
                  <a:pt x="684521" y="76283"/>
                </a:cubicBezTo>
                <a:cubicBezTo>
                  <a:pt x="698819" y="76283"/>
                  <a:pt x="709888" y="81818"/>
                  <a:pt x="717728" y="92795"/>
                </a:cubicBezTo>
                <a:cubicBezTo>
                  <a:pt x="725569" y="103864"/>
                  <a:pt x="729535" y="119452"/>
                  <a:pt x="729535" y="139745"/>
                </a:cubicBezTo>
                <a:cubicBezTo>
                  <a:pt x="729535" y="161791"/>
                  <a:pt x="725569" y="178394"/>
                  <a:pt x="717728" y="189463"/>
                </a:cubicBezTo>
                <a:close/>
                <a:moveTo>
                  <a:pt x="1339341" y="453457"/>
                </a:moveTo>
                <a:cubicBezTo>
                  <a:pt x="1338880" y="427814"/>
                  <a:pt x="1330394" y="407890"/>
                  <a:pt x="1313791" y="393501"/>
                </a:cubicBezTo>
                <a:cubicBezTo>
                  <a:pt x="1297279" y="379203"/>
                  <a:pt x="1274680" y="372008"/>
                  <a:pt x="1246086" y="372008"/>
                </a:cubicBezTo>
                <a:cubicBezTo>
                  <a:pt x="1217491" y="372008"/>
                  <a:pt x="1195076" y="379480"/>
                  <a:pt x="1176075" y="394423"/>
                </a:cubicBezTo>
                <a:cubicBezTo>
                  <a:pt x="1157073" y="409366"/>
                  <a:pt x="1147572" y="427076"/>
                  <a:pt x="1147572" y="447462"/>
                </a:cubicBezTo>
                <a:lnTo>
                  <a:pt x="1176075" y="447738"/>
                </a:lnTo>
                <a:cubicBezTo>
                  <a:pt x="1176075" y="433533"/>
                  <a:pt x="1182531" y="421357"/>
                  <a:pt x="1195537" y="411211"/>
                </a:cubicBezTo>
                <a:cubicBezTo>
                  <a:pt x="1208543" y="401064"/>
                  <a:pt x="1224870" y="395991"/>
                  <a:pt x="1244610" y="395991"/>
                </a:cubicBezTo>
                <a:cubicBezTo>
                  <a:pt x="1266286" y="395991"/>
                  <a:pt x="1282798" y="401249"/>
                  <a:pt x="1294051" y="411764"/>
                </a:cubicBezTo>
                <a:cubicBezTo>
                  <a:pt x="1305397" y="422280"/>
                  <a:pt x="1311023" y="436762"/>
                  <a:pt x="1311023" y="455026"/>
                </a:cubicBezTo>
                <a:lnTo>
                  <a:pt x="1311023" y="484174"/>
                </a:lnTo>
                <a:lnTo>
                  <a:pt x="1259553" y="484174"/>
                </a:lnTo>
                <a:cubicBezTo>
                  <a:pt x="1222380" y="484174"/>
                  <a:pt x="1193416" y="491461"/>
                  <a:pt x="1172569" y="506035"/>
                </a:cubicBezTo>
                <a:cubicBezTo>
                  <a:pt x="1151723" y="520609"/>
                  <a:pt x="1141392" y="540349"/>
                  <a:pt x="1141392" y="565346"/>
                </a:cubicBezTo>
                <a:cubicBezTo>
                  <a:pt x="1141392" y="586377"/>
                  <a:pt x="1149048" y="603810"/>
                  <a:pt x="1164268" y="617554"/>
                </a:cubicBezTo>
                <a:cubicBezTo>
                  <a:pt x="1179487" y="631298"/>
                  <a:pt x="1199504" y="638216"/>
                  <a:pt x="1224224" y="638216"/>
                </a:cubicBezTo>
                <a:cubicBezTo>
                  <a:pt x="1241473" y="638216"/>
                  <a:pt x="1257800" y="634711"/>
                  <a:pt x="1273204" y="627701"/>
                </a:cubicBezTo>
                <a:cubicBezTo>
                  <a:pt x="1288609" y="620691"/>
                  <a:pt x="1301338" y="610636"/>
                  <a:pt x="1311300" y="597723"/>
                </a:cubicBezTo>
                <a:cubicBezTo>
                  <a:pt x="1312130" y="613496"/>
                  <a:pt x="1313883" y="625487"/>
                  <a:pt x="1316742" y="633512"/>
                </a:cubicBezTo>
                <a:lnTo>
                  <a:pt x="1347090" y="633512"/>
                </a:lnTo>
                <a:lnTo>
                  <a:pt x="1347090" y="630653"/>
                </a:lnTo>
                <a:cubicBezTo>
                  <a:pt x="1341832" y="618292"/>
                  <a:pt x="1339249" y="599752"/>
                  <a:pt x="1339249" y="574847"/>
                </a:cubicBezTo>
                <a:lnTo>
                  <a:pt x="1339249" y="453365"/>
                </a:lnTo>
                <a:close/>
                <a:moveTo>
                  <a:pt x="1311116" y="562671"/>
                </a:moveTo>
                <a:cubicBezTo>
                  <a:pt x="1304290" y="577983"/>
                  <a:pt x="1293405" y="590251"/>
                  <a:pt x="1278462" y="599475"/>
                </a:cubicBezTo>
                <a:cubicBezTo>
                  <a:pt x="1263519" y="608699"/>
                  <a:pt x="1246547" y="613219"/>
                  <a:pt x="1227545" y="613219"/>
                </a:cubicBezTo>
                <a:cubicBezTo>
                  <a:pt x="1210480" y="613219"/>
                  <a:pt x="1196552" y="608515"/>
                  <a:pt x="1185944" y="599014"/>
                </a:cubicBezTo>
                <a:cubicBezTo>
                  <a:pt x="1175337" y="589513"/>
                  <a:pt x="1169894" y="577614"/>
                  <a:pt x="1169894" y="563224"/>
                </a:cubicBezTo>
                <a:cubicBezTo>
                  <a:pt x="1169894" y="545699"/>
                  <a:pt x="1177919" y="531862"/>
                  <a:pt x="1193877" y="521808"/>
                </a:cubicBezTo>
                <a:cubicBezTo>
                  <a:pt x="1209835" y="511754"/>
                  <a:pt x="1231973" y="506588"/>
                  <a:pt x="1260291" y="506312"/>
                </a:cubicBezTo>
                <a:lnTo>
                  <a:pt x="1311023" y="506312"/>
                </a:lnTo>
                <a:lnTo>
                  <a:pt x="1311023" y="562763"/>
                </a:lnTo>
                <a:close/>
                <a:moveTo>
                  <a:pt x="130706" y="288069"/>
                </a:moveTo>
                <a:lnTo>
                  <a:pt x="0" y="633604"/>
                </a:lnTo>
                <a:lnTo>
                  <a:pt x="30624" y="633604"/>
                </a:lnTo>
                <a:lnTo>
                  <a:pt x="66229" y="536567"/>
                </a:lnTo>
                <a:lnTo>
                  <a:pt x="223039" y="536567"/>
                </a:lnTo>
                <a:lnTo>
                  <a:pt x="258829" y="633604"/>
                </a:lnTo>
                <a:lnTo>
                  <a:pt x="289176" y="633604"/>
                </a:lnTo>
                <a:lnTo>
                  <a:pt x="158470" y="288161"/>
                </a:lnTo>
                <a:lnTo>
                  <a:pt x="130706" y="288161"/>
                </a:lnTo>
                <a:close/>
                <a:moveTo>
                  <a:pt x="75177" y="511846"/>
                </a:moveTo>
                <a:lnTo>
                  <a:pt x="144450" y="323674"/>
                </a:lnTo>
                <a:lnTo>
                  <a:pt x="213723" y="511846"/>
                </a:lnTo>
                <a:lnTo>
                  <a:pt x="75177" y="511846"/>
                </a:lnTo>
                <a:close/>
                <a:moveTo>
                  <a:pt x="1497627" y="372101"/>
                </a:moveTo>
                <a:cubicBezTo>
                  <a:pt x="1480194" y="372101"/>
                  <a:pt x="1464328" y="376252"/>
                  <a:pt x="1449939" y="384553"/>
                </a:cubicBezTo>
                <a:cubicBezTo>
                  <a:pt x="1435549" y="392855"/>
                  <a:pt x="1423558" y="404939"/>
                  <a:pt x="1413872" y="420712"/>
                </a:cubicBezTo>
                <a:lnTo>
                  <a:pt x="1412950" y="376805"/>
                </a:lnTo>
                <a:lnTo>
                  <a:pt x="1385923" y="376805"/>
                </a:lnTo>
                <a:lnTo>
                  <a:pt x="1385923" y="633512"/>
                </a:lnTo>
                <a:lnTo>
                  <a:pt x="1414149" y="633512"/>
                </a:lnTo>
                <a:lnTo>
                  <a:pt x="1414149" y="457700"/>
                </a:lnTo>
                <a:cubicBezTo>
                  <a:pt x="1420606" y="439068"/>
                  <a:pt x="1430660" y="424217"/>
                  <a:pt x="1444127" y="413240"/>
                </a:cubicBezTo>
                <a:cubicBezTo>
                  <a:pt x="1457595" y="402264"/>
                  <a:pt x="1473183" y="396729"/>
                  <a:pt x="1490709" y="396729"/>
                </a:cubicBezTo>
                <a:cubicBezTo>
                  <a:pt x="1511740" y="396729"/>
                  <a:pt x="1527052" y="402356"/>
                  <a:pt x="1536645" y="413609"/>
                </a:cubicBezTo>
                <a:cubicBezTo>
                  <a:pt x="1546238" y="424863"/>
                  <a:pt x="1551035" y="441927"/>
                  <a:pt x="1551219" y="464895"/>
                </a:cubicBezTo>
                <a:lnTo>
                  <a:pt x="1551219" y="633604"/>
                </a:lnTo>
                <a:lnTo>
                  <a:pt x="1579445" y="633604"/>
                </a:lnTo>
                <a:lnTo>
                  <a:pt x="1579445" y="465172"/>
                </a:lnTo>
                <a:cubicBezTo>
                  <a:pt x="1579261" y="434179"/>
                  <a:pt x="1572527" y="410934"/>
                  <a:pt x="1559060" y="395438"/>
                </a:cubicBezTo>
                <a:cubicBezTo>
                  <a:pt x="1545593" y="379941"/>
                  <a:pt x="1525115" y="372193"/>
                  <a:pt x="1497627" y="372193"/>
                </a:cubicBezTo>
                <a:close/>
                <a:moveTo>
                  <a:pt x="2189436" y="372101"/>
                </a:moveTo>
                <a:cubicBezTo>
                  <a:pt x="2169512" y="372101"/>
                  <a:pt x="2150971" y="377727"/>
                  <a:pt x="2133907" y="389073"/>
                </a:cubicBezTo>
                <a:cubicBezTo>
                  <a:pt x="2116842" y="400419"/>
                  <a:pt x="2103467" y="415915"/>
                  <a:pt x="2093966" y="435655"/>
                </a:cubicBezTo>
                <a:cubicBezTo>
                  <a:pt x="2084373" y="455394"/>
                  <a:pt x="2079576" y="477625"/>
                  <a:pt x="2079576" y="502345"/>
                </a:cubicBezTo>
                <a:lnTo>
                  <a:pt x="2079576" y="512584"/>
                </a:lnTo>
                <a:cubicBezTo>
                  <a:pt x="2079576" y="536474"/>
                  <a:pt x="2084465" y="558059"/>
                  <a:pt x="2094243" y="577245"/>
                </a:cubicBezTo>
                <a:cubicBezTo>
                  <a:pt x="2104021" y="596431"/>
                  <a:pt x="2117764" y="611466"/>
                  <a:pt x="2135382" y="622166"/>
                </a:cubicBezTo>
                <a:cubicBezTo>
                  <a:pt x="2153001" y="632959"/>
                  <a:pt x="2172740" y="638309"/>
                  <a:pt x="2194601" y="638309"/>
                </a:cubicBezTo>
                <a:cubicBezTo>
                  <a:pt x="2234265" y="638309"/>
                  <a:pt x="2264612" y="623181"/>
                  <a:pt x="2285459" y="593018"/>
                </a:cubicBezTo>
                <a:lnTo>
                  <a:pt x="2267656" y="579459"/>
                </a:lnTo>
                <a:cubicBezTo>
                  <a:pt x="2258155" y="591635"/>
                  <a:pt x="2247640" y="600490"/>
                  <a:pt x="2236018" y="606024"/>
                </a:cubicBezTo>
                <a:cubicBezTo>
                  <a:pt x="2224395" y="611559"/>
                  <a:pt x="2211020" y="614326"/>
                  <a:pt x="2195800" y="614326"/>
                </a:cubicBezTo>
                <a:cubicBezTo>
                  <a:pt x="2170526" y="614326"/>
                  <a:pt x="2149495" y="604641"/>
                  <a:pt x="2132800" y="585270"/>
                </a:cubicBezTo>
                <a:cubicBezTo>
                  <a:pt x="2116104" y="565899"/>
                  <a:pt x="2107802" y="541640"/>
                  <a:pt x="2107802" y="512584"/>
                </a:cubicBezTo>
                <a:lnTo>
                  <a:pt x="2107802" y="507142"/>
                </a:lnTo>
                <a:lnTo>
                  <a:pt x="2290993" y="507142"/>
                </a:lnTo>
                <a:lnTo>
                  <a:pt x="2290993" y="491276"/>
                </a:lnTo>
                <a:cubicBezTo>
                  <a:pt x="2290993" y="454380"/>
                  <a:pt x="2281861" y="425324"/>
                  <a:pt x="2263598" y="404108"/>
                </a:cubicBezTo>
                <a:cubicBezTo>
                  <a:pt x="2245334" y="382893"/>
                  <a:pt x="2220613" y="372193"/>
                  <a:pt x="2189436" y="372193"/>
                </a:cubicBezTo>
                <a:close/>
                <a:moveTo>
                  <a:pt x="2262767" y="482882"/>
                </a:moveTo>
                <a:lnTo>
                  <a:pt x="2108817" y="482882"/>
                </a:lnTo>
                <a:cubicBezTo>
                  <a:pt x="2111953" y="456501"/>
                  <a:pt x="2120901" y="435470"/>
                  <a:pt x="2135475" y="419789"/>
                </a:cubicBezTo>
                <a:cubicBezTo>
                  <a:pt x="2150141" y="404108"/>
                  <a:pt x="2168128" y="396268"/>
                  <a:pt x="2189436" y="396268"/>
                </a:cubicBezTo>
                <a:cubicBezTo>
                  <a:pt x="2210743" y="396268"/>
                  <a:pt x="2228362" y="404016"/>
                  <a:pt x="2241644" y="419513"/>
                </a:cubicBezTo>
                <a:cubicBezTo>
                  <a:pt x="2254927" y="435009"/>
                  <a:pt x="2261937" y="455118"/>
                  <a:pt x="2262767" y="479746"/>
                </a:cubicBezTo>
                <a:lnTo>
                  <a:pt x="2262767" y="482790"/>
                </a:lnTo>
                <a:close/>
                <a:moveTo>
                  <a:pt x="513599" y="315649"/>
                </a:moveTo>
                <a:cubicBezTo>
                  <a:pt x="492752" y="297293"/>
                  <a:pt x="464434" y="288161"/>
                  <a:pt x="428552" y="288161"/>
                </a:cubicBezTo>
                <a:lnTo>
                  <a:pt x="310853" y="288161"/>
                </a:lnTo>
                <a:lnTo>
                  <a:pt x="310853" y="633604"/>
                </a:lnTo>
                <a:lnTo>
                  <a:pt x="340001" y="633604"/>
                </a:lnTo>
                <a:lnTo>
                  <a:pt x="340001" y="492937"/>
                </a:lnTo>
                <a:lnTo>
                  <a:pt x="427814" y="492937"/>
                </a:lnTo>
                <a:cubicBezTo>
                  <a:pt x="465818" y="492937"/>
                  <a:pt x="494781" y="484081"/>
                  <a:pt x="514798" y="466463"/>
                </a:cubicBezTo>
                <a:cubicBezTo>
                  <a:pt x="534814" y="448845"/>
                  <a:pt x="544776" y="423756"/>
                  <a:pt x="544776" y="391379"/>
                </a:cubicBezTo>
                <a:cubicBezTo>
                  <a:pt x="544776" y="359002"/>
                  <a:pt x="534353" y="334005"/>
                  <a:pt x="513599" y="315649"/>
                </a:cubicBezTo>
                <a:close/>
                <a:moveTo>
                  <a:pt x="493306" y="448015"/>
                </a:moveTo>
                <a:cubicBezTo>
                  <a:pt x="478455" y="461482"/>
                  <a:pt x="456870" y="468216"/>
                  <a:pt x="428552" y="468216"/>
                </a:cubicBezTo>
                <a:lnTo>
                  <a:pt x="340001" y="468216"/>
                </a:lnTo>
                <a:lnTo>
                  <a:pt x="340001" y="312790"/>
                </a:lnTo>
                <a:lnTo>
                  <a:pt x="430397" y="312790"/>
                </a:lnTo>
                <a:cubicBezTo>
                  <a:pt x="457608" y="313066"/>
                  <a:pt x="478639" y="320353"/>
                  <a:pt x="493398" y="334559"/>
                </a:cubicBezTo>
                <a:cubicBezTo>
                  <a:pt x="508156" y="348764"/>
                  <a:pt x="515628" y="367765"/>
                  <a:pt x="515628" y="391748"/>
                </a:cubicBezTo>
                <a:cubicBezTo>
                  <a:pt x="515628" y="415731"/>
                  <a:pt x="508156" y="434640"/>
                  <a:pt x="493306" y="448107"/>
                </a:cubicBezTo>
                <a:close/>
                <a:moveTo>
                  <a:pt x="587299" y="633604"/>
                </a:moveTo>
                <a:lnTo>
                  <a:pt x="616448" y="633604"/>
                </a:lnTo>
                <a:lnTo>
                  <a:pt x="616448" y="288069"/>
                </a:lnTo>
                <a:lnTo>
                  <a:pt x="587299" y="288069"/>
                </a:lnTo>
                <a:lnTo>
                  <a:pt x="587299" y="633512"/>
                </a:lnTo>
                <a:close/>
                <a:moveTo>
                  <a:pt x="601873" y="78958"/>
                </a:moveTo>
                <a:lnTo>
                  <a:pt x="602335" y="63462"/>
                </a:lnTo>
                <a:cubicBezTo>
                  <a:pt x="599567" y="62263"/>
                  <a:pt x="595878" y="61617"/>
                  <a:pt x="591081" y="61617"/>
                </a:cubicBezTo>
                <a:cubicBezTo>
                  <a:pt x="571249" y="61617"/>
                  <a:pt x="556768" y="70657"/>
                  <a:pt x="547820" y="88828"/>
                </a:cubicBezTo>
                <a:lnTo>
                  <a:pt x="547543" y="64384"/>
                </a:lnTo>
                <a:lnTo>
                  <a:pt x="530940" y="64384"/>
                </a:lnTo>
                <a:lnTo>
                  <a:pt x="530940" y="217966"/>
                </a:lnTo>
                <a:lnTo>
                  <a:pt x="547820" y="217966"/>
                </a:lnTo>
                <a:lnTo>
                  <a:pt x="547820" y="112534"/>
                </a:lnTo>
                <a:cubicBezTo>
                  <a:pt x="550956" y="101281"/>
                  <a:pt x="556214" y="92702"/>
                  <a:pt x="563501" y="86799"/>
                </a:cubicBezTo>
                <a:cubicBezTo>
                  <a:pt x="570880" y="80895"/>
                  <a:pt x="579828" y="77944"/>
                  <a:pt x="590436" y="77944"/>
                </a:cubicBezTo>
                <a:cubicBezTo>
                  <a:pt x="594494" y="77944"/>
                  <a:pt x="598368" y="78313"/>
                  <a:pt x="601966" y="78958"/>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877" name="Google Shape;877;p61"/>
          <p:cNvSpPr/>
          <p:nvPr/>
        </p:nvSpPr>
        <p:spPr>
          <a:xfrm>
            <a:off x="365703" y="2141078"/>
            <a:ext cx="1174376" cy="335954"/>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878" name="Google Shape;878;p61"/>
          <p:cNvGrpSpPr/>
          <p:nvPr/>
        </p:nvGrpSpPr>
        <p:grpSpPr>
          <a:xfrm>
            <a:off x="8230100" y="274338"/>
            <a:ext cx="548192" cy="608035"/>
            <a:chOff x="7213750" y="310238"/>
            <a:chExt cx="548192" cy="608035"/>
          </a:xfrm>
        </p:grpSpPr>
        <p:sp>
          <p:nvSpPr>
            <p:cNvPr id="879" name="Google Shape;879;p61"/>
            <p:cNvSpPr/>
            <p:nvPr/>
          </p:nvSpPr>
          <p:spPr>
            <a:xfrm>
              <a:off x="7213750" y="310238"/>
              <a:ext cx="548192" cy="608035"/>
            </a:xfrm>
            <a:custGeom>
              <a:rect b="b" l="l" r="r" t="t"/>
              <a:pathLst>
                <a:path extrusionOk="0" h="1422305" w="1282320">
                  <a:moveTo>
                    <a:pt x="1282225" y="415720"/>
                  </a:moveTo>
                  <a:lnTo>
                    <a:pt x="1282225" y="340617"/>
                  </a:lnTo>
                  <a:lnTo>
                    <a:pt x="1220750" y="311411"/>
                  </a:lnTo>
                  <a:lnTo>
                    <a:pt x="1088870" y="385281"/>
                  </a:lnTo>
                  <a:lnTo>
                    <a:pt x="698454" y="169740"/>
                  </a:lnTo>
                  <a:lnTo>
                    <a:pt x="698454" y="28638"/>
                  </a:lnTo>
                  <a:lnTo>
                    <a:pt x="638120" y="0"/>
                  </a:lnTo>
                  <a:lnTo>
                    <a:pt x="577215" y="28922"/>
                  </a:lnTo>
                  <a:lnTo>
                    <a:pt x="577215" y="174576"/>
                  </a:lnTo>
                  <a:lnTo>
                    <a:pt x="209983" y="392013"/>
                  </a:lnTo>
                  <a:lnTo>
                    <a:pt x="66700" y="309704"/>
                  </a:lnTo>
                  <a:lnTo>
                    <a:pt x="3611" y="339764"/>
                  </a:lnTo>
                  <a:lnTo>
                    <a:pt x="3611" y="412970"/>
                  </a:lnTo>
                  <a:lnTo>
                    <a:pt x="141572" y="492340"/>
                  </a:lnTo>
                  <a:lnTo>
                    <a:pt x="141572" y="934517"/>
                  </a:lnTo>
                  <a:lnTo>
                    <a:pt x="0" y="1010473"/>
                  </a:lnTo>
                  <a:lnTo>
                    <a:pt x="0" y="1083490"/>
                  </a:lnTo>
                  <a:lnTo>
                    <a:pt x="63565" y="1113739"/>
                  </a:lnTo>
                  <a:lnTo>
                    <a:pt x="188034" y="1046886"/>
                  </a:lnTo>
                  <a:lnTo>
                    <a:pt x="577405" y="1231893"/>
                  </a:lnTo>
                  <a:lnTo>
                    <a:pt x="577405" y="1393857"/>
                  </a:lnTo>
                  <a:lnTo>
                    <a:pt x="637169" y="1422305"/>
                  </a:lnTo>
                  <a:lnTo>
                    <a:pt x="698644" y="1393099"/>
                  </a:lnTo>
                  <a:lnTo>
                    <a:pt x="698644" y="1233031"/>
                  </a:lnTo>
                  <a:lnTo>
                    <a:pt x="1079178" y="1028964"/>
                  </a:lnTo>
                  <a:lnTo>
                    <a:pt x="1216950" y="1111558"/>
                  </a:lnTo>
                  <a:lnTo>
                    <a:pt x="1280705" y="1081309"/>
                  </a:lnTo>
                  <a:lnTo>
                    <a:pt x="1280705" y="1008766"/>
                  </a:lnTo>
                  <a:lnTo>
                    <a:pt x="1142743" y="925982"/>
                  </a:lnTo>
                  <a:lnTo>
                    <a:pt x="1142743" y="494142"/>
                  </a:lnTo>
                  <a:lnTo>
                    <a:pt x="1282320" y="415625"/>
                  </a:lnTo>
                  <a:close/>
                  <a:moveTo>
                    <a:pt x="577310" y="744200"/>
                  </a:moveTo>
                  <a:lnTo>
                    <a:pt x="577310" y="1097998"/>
                  </a:lnTo>
                  <a:lnTo>
                    <a:pt x="262906" y="948646"/>
                  </a:lnTo>
                  <a:lnTo>
                    <a:pt x="262906" y="562132"/>
                  </a:lnTo>
                  <a:lnTo>
                    <a:pt x="579875" y="744200"/>
                  </a:lnTo>
                  <a:lnTo>
                    <a:pt x="577405" y="744200"/>
                  </a:lnTo>
                  <a:close/>
                  <a:moveTo>
                    <a:pt x="330557" y="461332"/>
                  </a:moveTo>
                  <a:lnTo>
                    <a:pt x="642015" y="276894"/>
                  </a:lnTo>
                  <a:lnTo>
                    <a:pt x="964685" y="455073"/>
                  </a:lnTo>
                  <a:lnTo>
                    <a:pt x="638120" y="638184"/>
                  </a:lnTo>
                  <a:lnTo>
                    <a:pt x="330462" y="461332"/>
                  </a:lnTo>
                  <a:close/>
                  <a:moveTo>
                    <a:pt x="698454" y="1095627"/>
                  </a:moveTo>
                  <a:lnTo>
                    <a:pt x="698454" y="744200"/>
                  </a:lnTo>
                  <a:lnTo>
                    <a:pt x="696554" y="744200"/>
                  </a:lnTo>
                  <a:lnTo>
                    <a:pt x="1021219" y="562132"/>
                  </a:lnTo>
                  <a:lnTo>
                    <a:pt x="1021219" y="922569"/>
                  </a:lnTo>
                  <a:lnTo>
                    <a:pt x="1021409" y="922569"/>
                  </a:lnTo>
                  <a:lnTo>
                    <a:pt x="698549" y="1095627"/>
                  </a:lnTo>
                  <a:close/>
                </a:path>
              </a:pathLst>
            </a:custGeom>
            <a:solidFill>
              <a:schemeClr val="lt2"/>
            </a:solidFill>
            <a:ln cap="flat" cmpd="sng" w="2857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880" name="Google Shape;880;p61"/>
            <p:cNvSpPr/>
            <p:nvPr/>
          </p:nvSpPr>
          <p:spPr>
            <a:xfrm>
              <a:off x="7213750" y="310238"/>
              <a:ext cx="548192" cy="608035"/>
            </a:xfrm>
            <a:custGeom>
              <a:rect b="b" l="l" r="r" t="t"/>
              <a:pathLst>
                <a:path extrusionOk="0" h="1422305" w="1282320">
                  <a:moveTo>
                    <a:pt x="1282225" y="415720"/>
                  </a:moveTo>
                  <a:lnTo>
                    <a:pt x="1282225" y="340617"/>
                  </a:lnTo>
                  <a:lnTo>
                    <a:pt x="1220750" y="311411"/>
                  </a:lnTo>
                  <a:lnTo>
                    <a:pt x="1088870" y="385281"/>
                  </a:lnTo>
                  <a:lnTo>
                    <a:pt x="698454" y="169740"/>
                  </a:lnTo>
                  <a:lnTo>
                    <a:pt x="698454" y="28638"/>
                  </a:lnTo>
                  <a:lnTo>
                    <a:pt x="638120" y="0"/>
                  </a:lnTo>
                  <a:lnTo>
                    <a:pt x="577215" y="28922"/>
                  </a:lnTo>
                  <a:lnTo>
                    <a:pt x="577215" y="174576"/>
                  </a:lnTo>
                  <a:lnTo>
                    <a:pt x="209983" y="392013"/>
                  </a:lnTo>
                  <a:lnTo>
                    <a:pt x="66700" y="309704"/>
                  </a:lnTo>
                  <a:lnTo>
                    <a:pt x="3611" y="339764"/>
                  </a:lnTo>
                  <a:lnTo>
                    <a:pt x="3611" y="412970"/>
                  </a:lnTo>
                  <a:lnTo>
                    <a:pt x="141572" y="492340"/>
                  </a:lnTo>
                  <a:lnTo>
                    <a:pt x="141572" y="934517"/>
                  </a:lnTo>
                  <a:lnTo>
                    <a:pt x="0" y="1010473"/>
                  </a:lnTo>
                  <a:lnTo>
                    <a:pt x="0" y="1083490"/>
                  </a:lnTo>
                  <a:lnTo>
                    <a:pt x="63565" y="1113739"/>
                  </a:lnTo>
                  <a:lnTo>
                    <a:pt x="188034" y="1046886"/>
                  </a:lnTo>
                  <a:lnTo>
                    <a:pt x="577405" y="1231893"/>
                  </a:lnTo>
                  <a:lnTo>
                    <a:pt x="577405" y="1393857"/>
                  </a:lnTo>
                  <a:lnTo>
                    <a:pt x="637169" y="1422305"/>
                  </a:lnTo>
                  <a:lnTo>
                    <a:pt x="698644" y="1393099"/>
                  </a:lnTo>
                  <a:lnTo>
                    <a:pt x="698644" y="1233031"/>
                  </a:lnTo>
                  <a:lnTo>
                    <a:pt x="1079178" y="1028964"/>
                  </a:lnTo>
                  <a:lnTo>
                    <a:pt x="1216950" y="1111558"/>
                  </a:lnTo>
                  <a:lnTo>
                    <a:pt x="1280705" y="1081309"/>
                  </a:lnTo>
                  <a:lnTo>
                    <a:pt x="1280705" y="1008766"/>
                  </a:lnTo>
                  <a:lnTo>
                    <a:pt x="1142743" y="925982"/>
                  </a:lnTo>
                  <a:lnTo>
                    <a:pt x="1142743" y="494142"/>
                  </a:lnTo>
                  <a:lnTo>
                    <a:pt x="1282320" y="415625"/>
                  </a:lnTo>
                  <a:close/>
                  <a:moveTo>
                    <a:pt x="577310" y="744200"/>
                  </a:moveTo>
                  <a:lnTo>
                    <a:pt x="577310" y="1097998"/>
                  </a:lnTo>
                  <a:lnTo>
                    <a:pt x="262906" y="948646"/>
                  </a:lnTo>
                  <a:lnTo>
                    <a:pt x="262906" y="562132"/>
                  </a:lnTo>
                  <a:lnTo>
                    <a:pt x="579875" y="744200"/>
                  </a:lnTo>
                  <a:lnTo>
                    <a:pt x="577405" y="744200"/>
                  </a:lnTo>
                  <a:close/>
                  <a:moveTo>
                    <a:pt x="330557" y="461332"/>
                  </a:moveTo>
                  <a:lnTo>
                    <a:pt x="642015" y="276894"/>
                  </a:lnTo>
                  <a:lnTo>
                    <a:pt x="964685" y="455073"/>
                  </a:lnTo>
                  <a:lnTo>
                    <a:pt x="638120" y="638184"/>
                  </a:lnTo>
                  <a:lnTo>
                    <a:pt x="330462" y="461332"/>
                  </a:lnTo>
                  <a:close/>
                  <a:moveTo>
                    <a:pt x="698454" y="1095627"/>
                  </a:moveTo>
                  <a:lnTo>
                    <a:pt x="698454" y="744200"/>
                  </a:lnTo>
                  <a:lnTo>
                    <a:pt x="696554" y="744200"/>
                  </a:lnTo>
                  <a:lnTo>
                    <a:pt x="1021219" y="562132"/>
                  </a:lnTo>
                  <a:lnTo>
                    <a:pt x="1021219" y="922569"/>
                  </a:lnTo>
                  <a:lnTo>
                    <a:pt x="1021409" y="922569"/>
                  </a:lnTo>
                  <a:lnTo>
                    <a:pt x="698549" y="109562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62"/>
          <p:cNvPicPr preferRelativeResize="0"/>
          <p:nvPr/>
        </p:nvPicPr>
        <p:blipFill rotWithShape="1">
          <a:blip r:embed="rId3">
            <a:alphaModFix/>
          </a:blip>
          <a:srcRect b="10" l="0" r="0" t="0"/>
          <a:stretch/>
        </p:blipFill>
        <p:spPr>
          <a:xfrm>
            <a:off x="4466637" y="859536"/>
            <a:ext cx="4233672" cy="3939154"/>
          </a:xfrm>
          <a:prstGeom prst="rect">
            <a:avLst/>
          </a:prstGeom>
          <a:noFill/>
          <a:ln>
            <a:noFill/>
          </a:ln>
        </p:spPr>
      </p:pic>
      <p:sp>
        <p:nvSpPr>
          <p:cNvPr id="886" name="Google Shape;886;p62"/>
          <p:cNvSpPr txBox="1"/>
          <p:nvPr>
            <p:ph type="title"/>
          </p:nvPr>
        </p:nvSpPr>
        <p:spPr>
          <a:xfrm>
            <a:off x="365700" y="274350"/>
            <a:ext cx="5746500" cy="30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Accelerate application </a:t>
            </a:r>
            <a:r>
              <a:rPr lang="en"/>
              <a:t>development</a:t>
            </a:r>
            <a:endParaRPr/>
          </a:p>
        </p:txBody>
      </p:sp>
      <p:sp>
        <p:nvSpPr>
          <p:cNvPr id="887" name="Google Shape;887;p62"/>
          <p:cNvSpPr txBox="1"/>
          <p:nvPr>
            <p:ph idx="1" type="body"/>
          </p:nvPr>
        </p:nvSpPr>
        <p:spPr>
          <a:xfrm>
            <a:off x="372700" y="2619175"/>
            <a:ext cx="3566100" cy="2328900"/>
          </a:xfrm>
          <a:prstGeom prst="rect">
            <a:avLst/>
          </a:prstGeom>
        </p:spPr>
        <p:txBody>
          <a:bodyPr anchorCtr="0" anchor="t" bIns="0" lIns="0" spcFirstLastPara="1" rIns="0" wrap="square" tIns="0">
            <a:normAutofit/>
          </a:bodyPr>
          <a:lstStyle/>
          <a:p>
            <a:pPr indent="-164465" lvl="0" marL="182880" rtl="0" algn="l">
              <a:spcBef>
                <a:spcPts val="1000"/>
              </a:spcBef>
              <a:spcAft>
                <a:spcPts val="0"/>
              </a:spcAft>
              <a:buSzPts val="1150"/>
              <a:buChar char="●"/>
            </a:pPr>
            <a:r>
              <a:rPr lang="en" sz="1150"/>
              <a:t>Empower IT and line-of-business teams to create scalable, secure, and compliant end-to-end applications fully integrated into your tech stack</a:t>
            </a:r>
            <a:endParaRPr sz="1150"/>
          </a:p>
          <a:p>
            <a:pPr indent="-164465" lvl="0" marL="182880" rtl="0" algn="l">
              <a:spcBef>
                <a:spcPts val="1000"/>
              </a:spcBef>
              <a:spcAft>
                <a:spcPts val="0"/>
              </a:spcAft>
              <a:buSzPts val="1150"/>
              <a:buChar char="●"/>
            </a:pPr>
            <a:r>
              <a:rPr lang="en" sz="1150"/>
              <a:t>Solve complex business problems at scale simply and quickly with web and mobile applications that run on any device</a:t>
            </a:r>
            <a:endParaRPr sz="1150"/>
          </a:p>
          <a:p>
            <a:pPr indent="-164465" lvl="0" marL="182880" rtl="0" algn="l">
              <a:spcBef>
                <a:spcPts val="1000"/>
              </a:spcBef>
              <a:spcAft>
                <a:spcPts val="700"/>
              </a:spcAft>
              <a:buSzPts val="1150"/>
              <a:buChar char="●"/>
            </a:pPr>
            <a:r>
              <a:rPr lang="en" sz="1150"/>
              <a:t>Create system-level enterprise applications</a:t>
            </a:r>
            <a:endParaRPr sz="1150"/>
          </a:p>
        </p:txBody>
      </p:sp>
      <p:pic>
        <p:nvPicPr>
          <p:cNvPr id="888" name="Google Shape;888;p62"/>
          <p:cNvPicPr preferRelativeResize="0"/>
          <p:nvPr/>
        </p:nvPicPr>
        <p:blipFill rotWithShape="1">
          <a:blip r:embed="rId4">
            <a:alphaModFix/>
          </a:blip>
          <a:srcRect b="0" l="0" r="0" t="0"/>
          <a:stretch/>
        </p:blipFill>
        <p:spPr>
          <a:xfrm>
            <a:off x="5156788" y="859525"/>
            <a:ext cx="2767075" cy="3824101"/>
          </a:xfrm>
          <a:prstGeom prst="rect">
            <a:avLst/>
          </a:prstGeom>
          <a:noFill/>
          <a:ln>
            <a:noFill/>
          </a:ln>
        </p:spPr>
      </p:pic>
      <p:sp>
        <p:nvSpPr>
          <p:cNvPr id="889" name="Google Shape;889;p62"/>
          <p:cNvSpPr/>
          <p:nvPr/>
        </p:nvSpPr>
        <p:spPr>
          <a:xfrm>
            <a:off x="365703" y="960120"/>
            <a:ext cx="3252280" cy="1124668"/>
          </a:xfrm>
          <a:custGeom>
            <a:rect b="b" l="l" r="r" t="t"/>
            <a:pathLst>
              <a:path extrusionOk="0" h="729120" w="2115304">
                <a:moveTo>
                  <a:pt x="168036" y="31230"/>
                </a:moveTo>
                <a:cubicBezTo>
                  <a:pt x="171623" y="31230"/>
                  <a:pt x="174474" y="30127"/>
                  <a:pt x="176590" y="28015"/>
                </a:cubicBezTo>
                <a:cubicBezTo>
                  <a:pt x="178705" y="25902"/>
                  <a:pt x="179809" y="23239"/>
                  <a:pt x="179809" y="20024"/>
                </a:cubicBezTo>
                <a:cubicBezTo>
                  <a:pt x="179809" y="16809"/>
                  <a:pt x="178705" y="14145"/>
                  <a:pt x="176590" y="11941"/>
                </a:cubicBezTo>
                <a:cubicBezTo>
                  <a:pt x="174474" y="9736"/>
                  <a:pt x="171623" y="8634"/>
                  <a:pt x="168036" y="8634"/>
                </a:cubicBezTo>
                <a:cubicBezTo>
                  <a:pt x="164449" y="8634"/>
                  <a:pt x="161598" y="9736"/>
                  <a:pt x="159574" y="11941"/>
                </a:cubicBezTo>
                <a:cubicBezTo>
                  <a:pt x="157459" y="14145"/>
                  <a:pt x="156447" y="16809"/>
                  <a:pt x="156447" y="20024"/>
                </a:cubicBezTo>
                <a:cubicBezTo>
                  <a:pt x="156447" y="23239"/>
                  <a:pt x="157459" y="25902"/>
                  <a:pt x="159574" y="28015"/>
                </a:cubicBezTo>
                <a:cubicBezTo>
                  <a:pt x="161690" y="30127"/>
                  <a:pt x="164449" y="31230"/>
                  <a:pt x="168036" y="31230"/>
                </a:cubicBezTo>
                <a:close/>
                <a:moveTo>
                  <a:pt x="159390" y="217138"/>
                </a:moveTo>
                <a:lnTo>
                  <a:pt x="176406" y="217138"/>
                </a:lnTo>
                <a:lnTo>
                  <a:pt x="176406" y="64204"/>
                </a:lnTo>
                <a:lnTo>
                  <a:pt x="159390" y="64204"/>
                </a:lnTo>
                <a:lnTo>
                  <a:pt x="159390" y="217138"/>
                </a:lnTo>
                <a:close/>
                <a:moveTo>
                  <a:pt x="1869090" y="370531"/>
                </a:moveTo>
                <a:cubicBezTo>
                  <a:pt x="1849224" y="370531"/>
                  <a:pt x="1830737" y="376134"/>
                  <a:pt x="1813722" y="387431"/>
                </a:cubicBezTo>
                <a:cubicBezTo>
                  <a:pt x="1796707" y="398729"/>
                  <a:pt x="1783371" y="414160"/>
                  <a:pt x="1773898" y="433817"/>
                </a:cubicBezTo>
                <a:cubicBezTo>
                  <a:pt x="1764332" y="453473"/>
                  <a:pt x="1759550" y="475609"/>
                  <a:pt x="1759550" y="500225"/>
                </a:cubicBezTo>
                <a:lnTo>
                  <a:pt x="1759550" y="510421"/>
                </a:lnTo>
                <a:cubicBezTo>
                  <a:pt x="1759550" y="534211"/>
                  <a:pt x="1764424" y="555704"/>
                  <a:pt x="1774173" y="574809"/>
                </a:cubicBezTo>
                <a:cubicBezTo>
                  <a:pt x="1783923" y="593914"/>
                  <a:pt x="1797627" y="608886"/>
                  <a:pt x="1815194" y="619541"/>
                </a:cubicBezTo>
                <a:cubicBezTo>
                  <a:pt x="1832761" y="630288"/>
                  <a:pt x="1852443" y="635615"/>
                  <a:pt x="1874241" y="635615"/>
                </a:cubicBezTo>
                <a:cubicBezTo>
                  <a:pt x="1913790" y="635615"/>
                  <a:pt x="1944049" y="620551"/>
                  <a:pt x="1964835" y="590516"/>
                </a:cubicBezTo>
                <a:lnTo>
                  <a:pt x="1947084" y="577014"/>
                </a:lnTo>
                <a:cubicBezTo>
                  <a:pt x="1937611" y="589138"/>
                  <a:pt x="1927126" y="597956"/>
                  <a:pt x="1915537" y="603467"/>
                </a:cubicBezTo>
                <a:cubicBezTo>
                  <a:pt x="1903948" y="608978"/>
                  <a:pt x="1890612" y="611734"/>
                  <a:pt x="1875437" y="611734"/>
                </a:cubicBezTo>
                <a:cubicBezTo>
                  <a:pt x="1850236" y="611734"/>
                  <a:pt x="1829266" y="602089"/>
                  <a:pt x="1812619" y="582800"/>
                </a:cubicBezTo>
                <a:cubicBezTo>
                  <a:pt x="1795971" y="563511"/>
                  <a:pt x="1787694" y="539354"/>
                  <a:pt x="1787694" y="510421"/>
                </a:cubicBezTo>
                <a:lnTo>
                  <a:pt x="1787694" y="505002"/>
                </a:lnTo>
                <a:lnTo>
                  <a:pt x="1970353" y="505002"/>
                </a:lnTo>
                <a:lnTo>
                  <a:pt x="1970353" y="489203"/>
                </a:lnTo>
                <a:cubicBezTo>
                  <a:pt x="1970353" y="452462"/>
                  <a:pt x="1961248" y="423529"/>
                  <a:pt x="1943037" y="402403"/>
                </a:cubicBezTo>
                <a:cubicBezTo>
                  <a:pt x="1924826" y="381185"/>
                  <a:pt x="1900178" y="370622"/>
                  <a:pt x="1869090" y="370622"/>
                </a:cubicBezTo>
                <a:close/>
                <a:moveTo>
                  <a:pt x="1942209" y="480845"/>
                </a:moveTo>
                <a:lnTo>
                  <a:pt x="1788705" y="480845"/>
                </a:lnTo>
                <a:cubicBezTo>
                  <a:pt x="1791833" y="454575"/>
                  <a:pt x="1800754" y="433633"/>
                  <a:pt x="1815286" y="418018"/>
                </a:cubicBezTo>
                <a:cubicBezTo>
                  <a:pt x="1829910" y="402403"/>
                  <a:pt x="1847844" y="394596"/>
                  <a:pt x="1869090" y="394596"/>
                </a:cubicBezTo>
                <a:cubicBezTo>
                  <a:pt x="1890336" y="394596"/>
                  <a:pt x="1907903" y="402311"/>
                  <a:pt x="1921148" y="417742"/>
                </a:cubicBezTo>
                <a:cubicBezTo>
                  <a:pt x="1934392" y="433174"/>
                  <a:pt x="1941382" y="453197"/>
                  <a:pt x="1942209" y="477722"/>
                </a:cubicBezTo>
                <a:lnTo>
                  <a:pt x="1942209" y="480753"/>
                </a:lnTo>
                <a:close/>
                <a:moveTo>
                  <a:pt x="130327" y="286853"/>
                </a:moveTo>
                <a:lnTo>
                  <a:pt x="0" y="630931"/>
                </a:lnTo>
                <a:lnTo>
                  <a:pt x="30535" y="630931"/>
                </a:lnTo>
                <a:lnTo>
                  <a:pt x="66037" y="534303"/>
                </a:lnTo>
                <a:lnTo>
                  <a:pt x="222393" y="534303"/>
                </a:lnTo>
                <a:lnTo>
                  <a:pt x="258078" y="630931"/>
                </a:lnTo>
                <a:lnTo>
                  <a:pt x="288338" y="630931"/>
                </a:lnTo>
                <a:lnTo>
                  <a:pt x="158011" y="286945"/>
                </a:lnTo>
                <a:lnTo>
                  <a:pt x="130327" y="286945"/>
                </a:lnTo>
                <a:close/>
                <a:moveTo>
                  <a:pt x="74959" y="509686"/>
                </a:moveTo>
                <a:lnTo>
                  <a:pt x="144031" y="322308"/>
                </a:lnTo>
                <a:lnTo>
                  <a:pt x="213103" y="509686"/>
                </a:lnTo>
                <a:lnTo>
                  <a:pt x="74959" y="509686"/>
                </a:lnTo>
                <a:close/>
                <a:moveTo>
                  <a:pt x="65577" y="219893"/>
                </a:moveTo>
                <a:cubicBezTo>
                  <a:pt x="84524" y="219893"/>
                  <a:pt x="99700" y="214107"/>
                  <a:pt x="110920" y="202533"/>
                </a:cubicBezTo>
                <a:cubicBezTo>
                  <a:pt x="122141" y="190960"/>
                  <a:pt x="127843" y="175437"/>
                  <a:pt x="127843" y="155873"/>
                </a:cubicBezTo>
                <a:lnTo>
                  <a:pt x="127843" y="11298"/>
                </a:lnTo>
                <a:lnTo>
                  <a:pt x="110277" y="11298"/>
                </a:lnTo>
                <a:lnTo>
                  <a:pt x="110277" y="156883"/>
                </a:lnTo>
                <a:cubicBezTo>
                  <a:pt x="110093" y="171763"/>
                  <a:pt x="105862" y="183520"/>
                  <a:pt x="97584" y="192246"/>
                </a:cubicBezTo>
                <a:cubicBezTo>
                  <a:pt x="89307" y="200972"/>
                  <a:pt x="78638" y="205289"/>
                  <a:pt x="65485" y="205289"/>
                </a:cubicBezTo>
                <a:cubicBezTo>
                  <a:pt x="51229" y="205289"/>
                  <a:pt x="40193" y="201523"/>
                  <a:pt x="32375" y="194083"/>
                </a:cubicBezTo>
                <a:cubicBezTo>
                  <a:pt x="24557" y="186551"/>
                  <a:pt x="20602" y="175437"/>
                  <a:pt x="20602" y="160465"/>
                </a:cubicBezTo>
                <a:lnTo>
                  <a:pt x="3311" y="160465"/>
                </a:lnTo>
                <a:cubicBezTo>
                  <a:pt x="3311" y="179203"/>
                  <a:pt x="8738" y="193808"/>
                  <a:pt x="19406" y="204279"/>
                </a:cubicBezTo>
                <a:cubicBezTo>
                  <a:pt x="30075" y="214750"/>
                  <a:pt x="45527" y="219985"/>
                  <a:pt x="65577" y="219985"/>
                </a:cubicBezTo>
                <a:close/>
                <a:moveTo>
                  <a:pt x="225888" y="180030"/>
                </a:moveTo>
                <a:cubicBezTo>
                  <a:pt x="225888" y="193165"/>
                  <a:pt x="228555" y="203085"/>
                  <a:pt x="233797" y="209790"/>
                </a:cubicBezTo>
                <a:cubicBezTo>
                  <a:pt x="239040" y="216495"/>
                  <a:pt x="247501" y="219893"/>
                  <a:pt x="259090" y="219893"/>
                </a:cubicBezTo>
                <a:cubicBezTo>
                  <a:pt x="266724" y="219893"/>
                  <a:pt x="272794" y="219067"/>
                  <a:pt x="277209" y="217505"/>
                </a:cubicBezTo>
                <a:lnTo>
                  <a:pt x="276473" y="203819"/>
                </a:lnTo>
                <a:cubicBezTo>
                  <a:pt x="270127" y="204738"/>
                  <a:pt x="265528" y="205197"/>
                  <a:pt x="262769" y="205197"/>
                </a:cubicBezTo>
                <a:cubicBezTo>
                  <a:pt x="255595" y="205197"/>
                  <a:pt x="250444" y="203085"/>
                  <a:pt x="247409" y="198951"/>
                </a:cubicBezTo>
                <a:cubicBezTo>
                  <a:pt x="244374" y="194818"/>
                  <a:pt x="242811" y="188480"/>
                  <a:pt x="242811" y="180030"/>
                </a:cubicBezTo>
                <a:lnTo>
                  <a:pt x="242811" y="77982"/>
                </a:lnTo>
                <a:lnTo>
                  <a:pt x="274542" y="77982"/>
                </a:lnTo>
                <a:lnTo>
                  <a:pt x="274542" y="64113"/>
                </a:lnTo>
                <a:lnTo>
                  <a:pt x="242811" y="64113"/>
                </a:lnTo>
                <a:lnTo>
                  <a:pt x="242811" y="24984"/>
                </a:lnTo>
                <a:lnTo>
                  <a:pt x="225796" y="24984"/>
                </a:lnTo>
                <a:lnTo>
                  <a:pt x="225796" y="64113"/>
                </a:lnTo>
                <a:lnTo>
                  <a:pt x="197652" y="64113"/>
                </a:lnTo>
                <a:lnTo>
                  <a:pt x="197652" y="77982"/>
                </a:lnTo>
                <a:lnTo>
                  <a:pt x="225796" y="77982"/>
                </a:lnTo>
                <a:lnTo>
                  <a:pt x="225796" y="180030"/>
                </a:lnTo>
                <a:close/>
                <a:moveTo>
                  <a:pt x="1393678" y="282353"/>
                </a:moveTo>
                <a:cubicBezTo>
                  <a:pt x="1387700" y="282353"/>
                  <a:pt x="1382917" y="284190"/>
                  <a:pt x="1379514" y="287864"/>
                </a:cubicBezTo>
                <a:cubicBezTo>
                  <a:pt x="1376019" y="291538"/>
                  <a:pt x="1374272" y="296039"/>
                  <a:pt x="1374272" y="301366"/>
                </a:cubicBezTo>
                <a:cubicBezTo>
                  <a:pt x="1374272" y="306693"/>
                  <a:pt x="1376019" y="311194"/>
                  <a:pt x="1379514" y="314776"/>
                </a:cubicBezTo>
                <a:cubicBezTo>
                  <a:pt x="1383009" y="318359"/>
                  <a:pt x="1387700" y="320196"/>
                  <a:pt x="1393678" y="320196"/>
                </a:cubicBezTo>
                <a:cubicBezTo>
                  <a:pt x="1399656" y="320196"/>
                  <a:pt x="1404439" y="318359"/>
                  <a:pt x="1408026" y="314776"/>
                </a:cubicBezTo>
                <a:cubicBezTo>
                  <a:pt x="1411613" y="311194"/>
                  <a:pt x="1413360" y="306693"/>
                  <a:pt x="1413360" y="301366"/>
                </a:cubicBezTo>
                <a:cubicBezTo>
                  <a:pt x="1413360" y="296039"/>
                  <a:pt x="1411613" y="291538"/>
                  <a:pt x="1408026" y="287864"/>
                </a:cubicBezTo>
                <a:cubicBezTo>
                  <a:pt x="1404439" y="284190"/>
                  <a:pt x="1399748" y="282353"/>
                  <a:pt x="1393678" y="282353"/>
                </a:cubicBezTo>
                <a:close/>
                <a:moveTo>
                  <a:pt x="313263" y="180030"/>
                </a:moveTo>
                <a:cubicBezTo>
                  <a:pt x="313263" y="193165"/>
                  <a:pt x="315930" y="203085"/>
                  <a:pt x="321172" y="209790"/>
                </a:cubicBezTo>
                <a:cubicBezTo>
                  <a:pt x="326415" y="216495"/>
                  <a:pt x="334876" y="219893"/>
                  <a:pt x="346465" y="219893"/>
                </a:cubicBezTo>
                <a:cubicBezTo>
                  <a:pt x="354099" y="219893"/>
                  <a:pt x="360169" y="219067"/>
                  <a:pt x="364584" y="217505"/>
                </a:cubicBezTo>
                <a:lnTo>
                  <a:pt x="363848" y="203819"/>
                </a:lnTo>
                <a:cubicBezTo>
                  <a:pt x="357502" y="204738"/>
                  <a:pt x="352903" y="205197"/>
                  <a:pt x="350144" y="205197"/>
                </a:cubicBezTo>
                <a:cubicBezTo>
                  <a:pt x="342970" y="205197"/>
                  <a:pt x="337820" y="203085"/>
                  <a:pt x="334784" y="198951"/>
                </a:cubicBezTo>
                <a:cubicBezTo>
                  <a:pt x="331749" y="194818"/>
                  <a:pt x="330186" y="188480"/>
                  <a:pt x="330186" y="180030"/>
                </a:cubicBezTo>
                <a:lnTo>
                  <a:pt x="330186" y="77982"/>
                </a:lnTo>
                <a:lnTo>
                  <a:pt x="361917" y="77982"/>
                </a:lnTo>
                <a:lnTo>
                  <a:pt x="361917" y="64113"/>
                </a:lnTo>
                <a:lnTo>
                  <a:pt x="330186" y="64113"/>
                </a:lnTo>
                <a:lnTo>
                  <a:pt x="330186" y="24984"/>
                </a:lnTo>
                <a:lnTo>
                  <a:pt x="313171" y="24984"/>
                </a:lnTo>
                <a:lnTo>
                  <a:pt x="313171" y="64113"/>
                </a:lnTo>
                <a:lnTo>
                  <a:pt x="285027" y="64113"/>
                </a:lnTo>
                <a:lnTo>
                  <a:pt x="285027" y="77982"/>
                </a:lnTo>
                <a:lnTo>
                  <a:pt x="313171" y="77982"/>
                </a:lnTo>
                <a:lnTo>
                  <a:pt x="313171" y="180030"/>
                </a:lnTo>
                <a:close/>
                <a:moveTo>
                  <a:pt x="2096725" y="370531"/>
                </a:moveTo>
                <a:cubicBezTo>
                  <a:pt x="2063615" y="370531"/>
                  <a:pt x="2039518" y="385686"/>
                  <a:pt x="2024526" y="415905"/>
                </a:cubicBezTo>
                <a:lnTo>
                  <a:pt x="2024066" y="375307"/>
                </a:lnTo>
                <a:lnTo>
                  <a:pt x="1996382" y="375307"/>
                </a:lnTo>
                <a:lnTo>
                  <a:pt x="1996382" y="630931"/>
                </a:lnTo>
                <a:lnTo>
                  <a:pt x="2024526" y="630931"/>
                </a:lnTo>
                <a:lnTo>
                  <a:pt x="2024526" y="455402"/>
                </a:lnTo>
                <a:cubicBezTo>
                  <a:pt x="2029769" y="436664"/>
                  <a:pt x="2038414" y="422335"/>
                  <a:pt x="2050647" y="412507"/>
                </a:cubicBezTo>
                <a:cubicBezTo>
                  <a:pt x="2062879" y="402679"/>
                  <a:pt x="2077779" y="397719"/>
                  <a:pt x="2095438" y="397719"/>
                </a:cubicBezTo>
                <a:cubicBezTo>
                  <a:pt x="2102244" y="397719"/>
                  <a:pt x="2108590" y="398270"/>
                  <a:pt x="2114568" y="399372"/>
                </a:cubicBezTo>
                <a:lnTo>
                  <a:pt x="2115304" y="373654"/>
                </a:lnTo>
                <a:cubicBezTo>
                  <a:pt x="2110706" y="371633"/>
                  <a:pt x="2104451" y="370622"/>
                  <a:pt x="2096633" y="370622"/>
                </a:cubicBezTo>
                <a:close/>
                <a:moveTo>
                  <a:pt x="409467" y="210341"/>
                </a:moveTo>
                <a:cubicBezTo>
                  <a:pt x="419952" y="216770"/>
                  <a:pt x="431725" y="219985"/>
                  <a:pt x="444785" y="219985"/>
                </a:cubicBezTo>
                <a:cubicBezTo>
                  <a:pt x="468514" y="219985"/>
                  <a:pt x="486541" y="210984"/>
                  <a:pt x="498958" y="192981"/>
                </a:cubicBezTo>
                <a:lnTo>
                  <a:pt x="488381" y="184898"/>
                </a:lnTo>
                <a:cubicBezTo>
                  <a:pt x="482678" y="192154"/>
                  <a:pt x="476424" y="197390"/>
                  <a:pt x="469526" y="200696"/>
                </a:cubicBezTo>
                <a:cubicBezTo>
                  <a:pt x="462628" y="204003"/>
                  <a:pt x="454626" y="205656"/>
                  <a:pt x="445521" y="205656"/>
                </a:cubicBezTo>
                <a:cubicBezTo>
                  <a:pt x="430437" y="205656"/>
                  <a:pt x="417929" y="199870"/>
                  <a:pt x="407904" y="188388"/>
                </a:cubicBezTo>
                <a:cubicBezTo>
                  <a:pt x="397970" y="176815"/>
                  <a:pt x="393004" y="162394"/>
                  <a:pt x="393004" y="145034"/>
                </a:cubicBezTo>
                <a:lnTo>
                  <a:pt x="393004" y="141819"/>
                </a:lnTo>
                <a:lnTo>
                  <a:pt x="502269" y="141819"/>
                </a:lnTo>
                <a:lnTo>
                  <a:pt x="502269" y="132359"/>
                </a:lnTo>
                <a:cubicBezTo>
                  <a:pt x="502269" y="110406"/>
                  <a:pt x="496842" y="93046"/>
                  <a:pt x="485897" y="80370"/>
                </a:cubicBezTo>
                <a:cubicBezTo>
                  <a:pt x="475044" y="67695"/>
                  <a:pt x="460237" y="61357"/>
                  <a:pt x="441658" y="61357"/>
                </a:cubicBezTo>
                <a:cubicBezTo>
                  <a:pt x="429793" y="61357"/>
                  <a:pt x="418756" y="64756"/>
                  <a:pt x="408547" y="71461"/>
                </a:cubicBezTo>
                <a:cubicBezTo>
                  <a:pt x="398338" y="78166"/>
                  <a:pt x="390429" y="87443"/>
                  <a:pt x="384726" y="99200"/>
                </a:cubicBezTo>
                <a:cubicBezTo>
                  <a:pt x="379024" y="110957"/>
                  <a:pt x="376173" y="124184"/>
                  <a:pt x="376173" y="138880"/>
                </a:cubicBezTo>
                <a:lnTo>
                  <a:pt x="376173" y="144942"/>
                </a:lnTo>
                <a:cubicBezTo>
                  <a:pt x="376173" y="159179"/>
                  <a:pt x="379116" y="172039"/>
                  <a:pt x="384910" y="183428"/>
                </a:cubicBezTo>
                <a:cubicBezTo>
                  <a:pt x="390796" y="194910"/>
                  <a:pt x="398982" y="203819"/>
                  <a:pt x="409467" y="210249"/>
                </a:cubicBezTo>
                <a:close/>
                <a:moveTo>
                  <a:pt x="409467" y="89739"/>
                </a:moveTo>
                <a:cubicBezTo>
                  <a:pt x="418205" y="80370"/>
                  <a:pt x="428966" y="75778"/>
                  <a:pt x="441658" y="75778"/>
                </a:cubicBezTo>
                <a:cubicBezTo>
                  <a:pt x="454350" y="75778"/>
                  <a:pt x="464835" y="80370"/>
                  <a:pt x="472837" y="89647"/>
                </a:cubicBezTo>
                <a:cubicBezTo>
                  <a:pt x="480839" y="98925"/>
                  <a:pt x="484978" y="110865"/>
                  <a:pt x="485437" y="125562"/>
                </a:cubicBezTo>
                <a:lnTo>
                  <a:pt x="485437" y="127399"/>
                </a:lnTo>
                <a:lnTo>
                  <a:pt x="393556" y="127399"/>
                </a:lnTo>
                <a:cubicBezTo>
                  <a:pt x="395395" y="111692"/>
                  <a:pt x="400730" y="99108"/>
                  <a:pt x="409467" y="89831"/>
                </a:cubicBezTo>
                <a:close/>
                <a:moveTo>
                  <a:pt x="637562" y="196196"/>
                </a:moveTo>
                <a:cubicBezTo>
                  <a:pt x="648507" y="211994"/>
                  <a:pt x="664602" y="219985"/>
                  <a:pt x="685940" y="219985"/>
                </a:cubicBezTo>
                <a:cubicBezTo>
                  <a:pt x="703783" y="219985"/>
                  <a:pt x="717947" y="213005"/>
                  <a:pt x="728524" y="198951"/>
                </a:cubicBezTo>
                <a:cubicBezTo>
                  <a:pt x="739101" y="184990"/>
                  <a:pt x="744344" y="166068"/>
                  <a:pt x="744344" y="142187"/>
                </a:cubicBezTo>
                <a:lnTo>
                  <a:pt x="744344" y="139615"/>
                </a:lnTo>
                <a:cubicBezTo>
                  <a:pt x="744344" y="114999"/>
                  <a:pt x="739101" y="95802"/>
                  <a:pt x="728524" y="82024"/>
                </a:cubicBezTo>
                <a:cubicBezTo>
                  <a:pt x="717947" y="68246"/>
                  <a:pt x="703691" y="61357"/>
                  <a:pt x="685572" y="61357"/>
                </a:cubicBezTo>
                <a:cubicBezTo>
                  <a:pt x="664418" y="61357"/>
                  <a:pt x="648507" y="69716"/>
                  <a:pt x="637746" y="86341"/>
                </a:cubicBezTo>
                <a:lnTo>
                  <a:pt x="637746" y="0"/>
                </a:lnTo>
                <a:lnTo>
                  <a:pt x="620915" y="0"/>
                </a:lnTo>
                <a:lnTo>
                  <a:pt x="620915" y="217138"/>
                </a:lnTo>
                <a:lnTo>
                  <a:pt x="636734" y="217138"/>
                </a:lnTo>
                <a:lnTo>
                  <a:pt x="637470" y="196196"/>
                </a:lnTo>
                <a:close/>
                <a:moveTo>
                  <a:pt x="637838" y="107467"/>
                </a:moveTo>
                <a:cubicBezTo>
                  <a:pt x="641701" y="97179"/>
                  <a:pt x="647403" y="89372"/>
                  <a:pt x="654945" y="84044"/>
                </a:cubicBezTo>
                <a:cubicBezTo>
                  <a:pt x="662487" y="78717"/>
                  <a:pt x="671684" y="76053"/>
                  <a:pt x="682537" y="76053"/>
                </a:cubicBezTo>
                <a:cubicBezTo>
                  <a:pt x="696793" y="76053"/>
                  <a:pt x="707830" y="81564"/>
                  <a:pt x="715648" y="92495"/>
                </a:cubicBezTo>
                <a:cubicBezTo>
                  <a:pt x="723465" y="103517"/>
                  <a:pt x="727420" y="119040"/>
                  <a:pt x="727420" y="139247"/>
                </a:cubicBezTo>
                <a:cubicBezTo>
                  <a:pt x="727420" y="161200"/>
                  <a:pt x="723465" y="177733"/>
                  <a:pt x="715648" y="188756"/>
                </a:cubicBezTo>
                <a:cubicBezTo>
                  <a:pt x="707830" y="199778"/>
                  <a:pt x="696885" y="205289"/>
                  <a:pt x="682905" y="205289"/>
                </a:cubicBezTo>
                <a:cubicBezTo>
                  <a:pt x="661383" y="205289"/>
                  <a:pt x="646391" y="195645"/>
                  <a:pt x="637930" y="176447"/>
                </a:cubicBezTo>
                <a:lnTo>
                  <a:pt x="637930" y="107467"/>
                </a:lnTo>
                <a:close/>
                <a:moveTo>
                  <a:pt x="1458796" y="630931"/>
                </a:moveTo>
                <a:lnTo>
                  <a:pt x="1487215" y="630931"/>
                </a:lnTo>
                <a:lnTo>
                  <a:pt x="1487215" y="267932"/>
                </a:lnTo>
                <a:lnTo>
                  <a:pt x="1458796" y="267932"/>
                </a:lnTo>
                <a:lnTo>
                  <a:pt x="1458796" y="630839"/>
                </a:lnTo>
                <a:close/>
                <a:moveTo>
                  <a:pt x="1037556" y="451636"/>
                </a:moveTo>
                <a:cubicBezTo>
                  <a:pt x="1054387" y="445941"/>
                  <a:pt x="1067723" y="436572"/>
                  <a:pt x="1077380" y="423345"/>
                </a:cubicBezTo>
                <a:cubicBezTo>
                  <a:pt x="1087038" y="410211"/>
                  <a:pt x="1091912" y="394688"/>
                  <a:pt x="1091912" y="376868"/>
                </a:cubicBezTo>
                <a:cubicBezTo>
                  <a:pt x="1091912" y="347200"/>
                  <a:pt x="1082347" y="324788"/>
                  <a:pt x="1063308" y="309633"/>
                </a:cubicBezTo>
                <a:cubicBezTo>
                  <a:pt x="1044178" y="294385"/>
                  <a:pt x="1016218" y="286853"/>
                  <a:pt x="979336" y="286853"/>
                </a:cubicBezTo>
                <a:lnTo>
                  <a:pt x="877613" y="286853"/>
                </a:lnTo>
                <a:lnTo>
                  <a:pt x="877613" y="630839"/>
                </a:lnTo>
                <a:lnTo>
                  <a:pt x="992857" y="630839"/>
                </a:lnTo>
                <a:cubicBezTo>
                  <a:pt x="1027899" y="630839"/>
                  <a:pt x="1055215" y="622297"/>
                  <a:pt x="1074805" y="605212"/>
                </a:cubicBezTo>
                <a:cubicBezTo>
                  <a:pt x="1094396" y="588128"/>
                  <a:pt x="1104237" y="564430"/>
                  <a:pt x="1104237" y="534027"/>
                </a:cubicBezTo>
                <a:cubicBezTo>
                  <a:pt x="1104237" y="514003"/>
                  <a:pt x="1098167" y="496368"/>
                  <a:pt x="1085934" y="481120"/>
                </a:cubicBezTo>
                <a:cubicBezTo>
                  <a:pt x="1073701" y="465873"/>
                  <a:pt x="1057606" y="456045"/>
                  <a:pt x="1037556" y="451636"/>
                </a:cubicBezTo>
                <a:close/>
                <a:moveTo>
                  <a:pt x="906769" y="311470"/>
                </a:moveTo>
                <a:lnTo>
                  <a:pt x="979428" y="311470"/>
                </a:lnTo>
                <a:cubicBezTo>
                  <a:pt x="1007388" y="311470"/>
                  <a:pt x="1028174" y="316705"/>
                  <a:pt x="1041971" y="327176"/>
                </a:cubicBezTo>
                <a:cubicBezTo>
                  <a:pt x="1055767" y="337648"/>
                  <a:pt x="1062665" y="353997"/>
                  <a:pt x="1062665" y="376042"/>
                </a:cubicBezTo>
                <a:cubicBezTo>
                  <a:pt x="1062665" y="398086"/>
                  <a:pt x="1056043" y="412966"/>
                  <a:pt x="1042706" y="423988"/>
                </a:cubicBezTo>
                <a:cubicBezTo>
                  <a:pt x="1029370" y="434919"/>
                  <a:pt x="1010607" y="440705"/>
                  <a:pt x="986234" y="441165"/>
                </a:cubicBezTo>
                <a:lnTo>
                  <a:pt x="906769" y="441165"/>
                </a:lnTo>
                <a:lnTo>
                  <a:pt x="906769" y="311470"/>
                </a:lnTo>
                <a:close/>
                <a:moveTo>
                  <a:pt x="1053283" y="587301"/>
                </a:moveTo>
                <a:cubicBezTo>
                  <a:pt x="1038659" y="599977"/>
                  <a:pt x="1018977" y="606314"/>
                  <a:pt x="994052" y="606314"/>
                </a:cubicBezTo>
                <a:lnTo>
                  <a:pt x="906769" y="606314"/>
                </a:lnTo>
                <a:lnTo>
                  <a:pt x="906769" y="465689"/>
                </a:lnTo>
                <a:lnTo>
                  <a:pt x="996443" y="465689"/>
                </a:lnTo>
                <a:cubicBezTo>
                  <a:pt x="1021092" y="465689"/>
                  <a:pt x="1040315" y="471843"/>
                  <a:pt x="1054295" y="484243"/>
                </a:cubicBezTo>
                <a:cubicBezTo>
                  <a:pt x="1068275" y="496643"/>
                  <a:pt x="1075265" y="513360"/>
                  <a:pt x="1075265" y="534578"/>
                </a:cubicBezTo>
                <a:cubicBezTo>
                  <a:pt x="1075265" y="557082"/>
                  <a:pt x="1067999" y="574626"/>
                  <a:pt x="1053375" y="587301"/>
                </a:cubicBezTo>
                <a:close/>
                <a:moveTo>
                  <a:pt x="901619" y="217597"/>
                </a:moveTo>
                <a:lnTo>
                  <a:pt x="900883" y="203911"/>
                </a:lnTo>
                <a:cubicBezTo>
                  <a:pt x="894537" y="204830"/>
                  <a:pt x="889938" y="205289"/>
                  <a:pt x="887179" y="205289"/>
                </a:cubicBezTo>
                <a:cubicBezTo>
                  <a:pt x="880005" y="205289"/>
                  <a:pt x="874854" y="203176"/>
                  <a:pt x="871819" y="199043"/>
                </a:cubicBezTo>
                <a:cubicBezTo>
                  <a:pt x="868784" y="194910"/>
                  <a:pt x="867220" y="188572"/>
                  <a:pt x="867220" y="180122"/>
                </a:cubicBezTo>
                <a:lnTo>
                  <a:pt x="867220" y="78074"/>
                </a:lnTo>
                <a:lnTo>
                  <a:pt x="898951" y="78074"/>
                </a:lnTo>
                <a:lnTo>
                  <a:pt x="898951" y="64204"/>
                </a:lnTo>
                <a:lnTo>
                  <a:pt x="867220" y="64204"/>
                </a:lnTo>
                <a:lnTo>
                  <a:pt x="867220" y="24984"/>
                </a:lnTo>
                <a:lnTo>
                  <a:pt x="850205" y="24984"/>
                </a:lnTo>
                <a:lnTo>
                  <a:pt x="850205" y="64113"/>
                </a:lnTo>
                <a:lnTo>
                  <a:pt x="822061" y="64113"/>
                </a:lnTo>
                <a:lnTo>
                  <a:pt x="822061" y="77982"/>
                </a:lnTo>
                <a:lnTo>
                  <a:pt x="850205" y="77982"/>
                </a:lnTo>
                <a:lnTo>
                  <a:pt x="850205" y="180030"/>
                </a:lnTo>
                <a:cubicBezTo>
                  <a:pt x="850205" y="193165"/>
                  <a:pt x="852873" y="203085"/>
                  <a:pt x="858115" y="209790"/>
                </a:cubicBezTo>
                <a:cubicBezTo>
                  <a:pt x="863358" y="216495"/>
                  <a:pt x="871819" y="219893"/>
                  <a:pt x="883408" y="219893"/>
                </a:cubicBezTo>
                <a:cubicBezTo>
                  <a:pt x="891042" y="219893"/>
                  <a:pt x="897112" y="219067"/>
                  <a:pt x="901527" y="217505"/>
                </a:cubicBezTo>
                <a:close/>
                <a:moveTo>
                  <a:pt x="411031" y="370531"/>
                </a:moveTo>
                <a:cubicBezTo>
                  <a:pt x="375989" y="370531"/>
                  <a:pt x="349316" y="384125"/>
                  <a:pt x="330830" y="411405"/>
                </a:cubicBezTo>
                <a:lnTo>
                  <a:pt x="329450" y="375215"/>
                </a:lnTo>
                <a:lnTo>
                  <a:pt x="303145" y="375215"/>
                </a:lnTo>
                <a:lnTo>
                  <a:pt x="303145" y="729120"/>
                </a:lnTo>
                <a:lnTo>
                  <a:pt x="331289" y="729120"/>
                </a:lnTo>
                <a:lnTo>
                  <a:pt x="331289" y="598691"/>
                </a:lnTo>
                <a:cubicBezTo>
                  <a:pt x="349868" y="623307"/>
                  <a:pt x="376724" y="635523"/>
                  <a:pt x="411766" y="635523"/>
                </a:cubicBezTo>
                <a:cubicBezTo>
                  <a:pt x="441382" y="635523"/>
                  <a:pt x="465111" y="623858"/>
                  <a:pt x="482770" y="600436"/>
                </a:cubicBezTo>
                <a:cubicBezTo>
                  <a:pt x="500429" y="577014"/>
                  <a:pt x="509259" y="545417"/>
                  <a:pt x="509259" y="505553"/>
                </a:cubicBezTo>
                <a:lnTo>
                  <a:pt x="509259" y="501511"/>
                </a:lnTo>
                <a:cubicBezTo>
                  <a:pt x="509259" y="460362"/>
                  <a:pt x="500521" y="428305"/>
                  <a:pt x="483138" y="405067"/>
                </a:cubicBezTo>
                <a:cubicBezTo>
                  <a:pt x="465663" y="381920"/>
                  <a:pt x="441658" y="370347"/>
                  <a:pt x="411123" y="370347"/>
                </a:cubicBezTo>
                <a:close/>
                <a:moveTo>
                  <a:pt x="460788" y="583260"/>
                </a:moveTo>
                <a:cubicBezTo>
                  <a:pt x="447452" y="602273"/>
                  <a:pt x="428874" y="611734"/>
                  <a:pt x="405052" y="611734"/>
                </a:cubicBezTo>
                <a:cubicBezTo>
                  <a:pt x="387853" y="611734"/>
                  <a:pt x="372954" y="607876"/>
                  <a:pt x="360353" y="600160"/>
                </a:cubicBezTo>
                <a:cubicBezTo>
                  <a:pt x="347753" y="592445"/>
                  <a:pt x="338004" y="581239"/>
                  <a:pt x="331289" y="566634"/>
                </a:cubicBezTo>
                <a:lnTo>
                  <a:pt x="331289" y="444012"/>
                </a:lnTo>
                <a:cubicBezTo>
                  <a:pt x="337912" y="428122"/>
                  <a:pt x="347477" y="415997"/>
                  <a:pt x="359893" y="407639"/>
                </a:cubicBezTo>
                <a:cubicBezTo>
                  <a:pt x="372310" y="399280"/>
                  <a:pt x="387301" y="395147"/>
                  <a:pt x="404593" y="395147"/>
                </a:cubicBezTo>
                <a:cubicBezTo>
                  <a:pt x="428598" y="395147"/>
                  <a:pt x="447268" y="404608"/>
                  <a:pt x="460696" y="423529"/>
                </a:cubicBezTo>
                <a:cubicBezTo>
                  <a:pt x="474125" y="442451"/>
                  <a:pt x="480839" y="468169"/>
                  <a:pt x="480839" y="500777"/>
                </a:cubicBezTo>
                <a:cubicBezTo>
                  <a:pt x="480839" y="536874"/>
                  <a:pt x="474217" y="564338"/>
                  <a:pt x="460880" y="583351"/>
                </a:cubicBezTo>
                <a:close/>
                <a:moveTo>
                  <a:pt x="1303084" y="560205"/>
                </a:moveTo>
                <a:cubicBezTo>
                  <a:pt x="1292231" y="594098"/>
                  <a:pt x="1266294" y="610999"/>
                  <a:pt x="1225274" y="610999"/>
                </a:cubicBezTo>
                <a:cubicBezTo>
                  <a:pt x="1184254" y="610999"/>
                  <a:pt x="1166135" y="586658"/>
                  <a:pt x="1166135" y="537977"/>
                </a:cubicBezTo>
                <a:lnTo>
                  <a:pt x="1166135" y="375215"/>
                </a:lnTo>
                <a:lnTo>
                  <a:pt x="1137991" y="375215"/>
                </a:lnTo>
                <a:lnTo>
                  <a:pt x="1137991" y="541559"/>
                </a:lnTo>
                <a:cubicBezTo>
                  <a:pt x="1138267" y="572605"/>
                  <a:pt x="1145533" y="596027"/>
                  <a:pt x="1159789" y="611826"/>
                </a:cubicBezTo>
                <a:cubicBezTo>
                  <a:pt x="1174045" y="627624"/>
                  <a:pt x="1194739" y="635615"/>
                  <a:pt x="1222055" y="635615"/>
                </a:cubicBezTo>
                <a:cubicBezTo>
                  <a:pt x="1259396" y="635615"/>
                  <a:pt x="1286621" y="623215"/>
                  <a:pt x="1303636" y="598507"/>
                </a:cubicBezTo>
                <a:lnTo>
                  <a:pt x="1304096" y="630839"/>
                </a:lnTo>
                <a:lnTo>
                  <a:pt x="1331504" y="630839"/>
                </a:lnTo>
                <a:lnTo>
                  <a:pt x="1331504" y="375215"/>
                </a:lnTo>
                <a:lnTo>
                  <a:pt x="1303084" y="375215"/>
                </a:lnTo>
                <a:lnTo>
                  <a:pt x="1303084" y="560205"/>
                </a:lnTo>
                <a:close/>
                <a:moveTo>
                  <a:pt x="1379238" y="630931"/>
                </a:moveTo>
                <a:lnTo>
                  <a:pt x="1407658" y="630931"/>
                </a:lnTo>
                <a:lnTo>
                  <a:pt x="1407658" y="375307"/>
                </a:lnTo>
                <a:lnTo>
                  <a:pt x="1379238" y="375307"/>
                </a:lnTo>
                <a:lnTo>
                  <a:pt x="1379238" y="630931"/>
                </a:lnTo>
                <a:close/>
                <a:moveTo>
                  <a:pt x="1701606" y="411405"/>
                </a:moveTo>
                <a:cubicBezTo>
                  <a:pt x="1683487" y="384125"/>
                  <a:pt x="1657091" y="370531"/>
                  <a:pt x="1622601" y="370531"/>
                </a:cubicBezTo>
                <a:cubicBezTo>
                  <a:pt x="1592157" y="370531"/>
                  <a:pt x="1568060" y="382288"/>
                  <a:pt x="1550309" y="405894"/>
                </a:cubicBezTo>
                <a:cubicBezTo>
                  <a:pt x="1532559" y="429408"/>
                  <a:pt x="1523729" y="461097"/>
                  <a:pt x="1523729" y="500777"/>
                </a:cubicBezTo>
                <a:lnTo>
                  <a:pt x="1523729" y="504083"/>
                </a:lnTo>
                <a:cubicBezTo>
                  <a:pt x="1523729" y="544406"/>
                  <a:pt x="1532742" y="576463"/>
                  <a:pt x="1550861" y="600160"/>
                </a:cubicBezTo>
                <a:cubicBezTo>
                  <a:pt x="1568888" y="623858"/>
                  <a:pt x="1592709" y="635707"/>
                  <a:pt x="1622233" y="635707"/>
                </a:cubicBezTo>
                <a:cubicBezTo>
                  <a:pt x="1657367" y="635707"/>
                  <a:pt x="1684039" y="622756"/>
                  <a:pt x="1702158" y="596946"/>
                </a:cubicBezTo>
                <a:lnTo>
                  <a:pt x="1703354" y="630931"/>
                </a:lnTo>
                <a:lnTo>
                  <a:pt x="1729842" y="630931"/>
                </a:lnTo>
                <a:lnTo>
                  <a:pt x="1729842" y="267932"/>
                </a:lnTo>
                <a:lnTo>
                  <a:pt x="1701698" y="267932"/>
                </a:lnTo>
                <a:lnTo>
                  <a:pt x="1701698" y="411313"/>
                </a:lnTo>
                <a:close/>
                <a:moveTo>
                  <a:pt x="1701606" y="564981"/>
                </a:moveTo>
                <a:cubicBezTo>
                  <a:pt x="1686982" y="595660"/>
                  <a:pt x="1662149" y="611091"/>
                  <a:pt x="1627291" y="611091"/>
                </a:cubicBezTo>
                <a:cubicBezTo>
                  <a:pt x="1603470" y="611091"/>
                  <a:pt x="1584984" y="601722"/>
                  <a:pt x="1571923" y="582892"/>
                </a:cubicBezTo>
                <a:cubicBezTo>
                  <a:pt x="1558863" y="564063"/>
                  <a:pt x="1552241" y="538344"/>
                  <a:pt x="1552241" y="505737"/>
                </a:cubicBezTo>
                <a:cubicBezTo>
                  <a:pt x="1552241" y="469363"/>
                  <a:pt x="1558863" y="441808"/>
                  <a:pt x="1572107" y="423162"/>
                </a:cubicBezTo>
                <a:cubicBezTo>
                  <a:pt x="1585351" y="404516"/>
                  <a:pt x="1603930" y="395147"/>
                  <a:pt x="1627751" y="395147"/>
                </a:cubicBezTo>
                <a:cubicBezTo>
                  <a:pt x="1662333" y="395147"/>
                  <a:pt x="1686890" y="411772"/>
                  <a:pt x="1701606" y="445022"/>
                </a:cubicBezTo>
                <a:lnTo>
                  <a:pt x="1701606" y="565073"/>
                </a:lnTo>
                <a:close/>
                <a:moveTo>
                  <a:pt x="546232" y="112059"/>
                </a:moveTo>
                <a:cubicBezTo>
                  <a:pt x="549359" y="100853"/>
                  <a:pt x="554602" y="92311"/>
                  <a:pt x="561868" y="86433"/>
                </a:cubicBezTo>
                <a:cubicBezTo>
                  <a:pt x="569225" y="80554"/>
                  <a:pt x="578147" y="77615"/>
                  <a:pt x="588724" y="77615"/>
                </a:cubicBezTo>
                <a:cubicBezTo>
                  <a:pt x="592771" y="77615"/>
                  <a:pt x="596634" y="77982"/>
                  <a:pt x="600221" y="78625"/>
                </a:cubicBezTo>
                <a:lnTo>
                  <a:pt x="600680" y="63194"/>
                </a:lnTo>
                <a:cubicBezTo>
                  <a:pt x="597921" y="62000"/>
                  <a:pt x="594242" y="61357"/>
                  <a:pt x="589460" y="61357"/>
                </a:cubicBezTo>
                <a:cubicBezTo>
                  <a:pt x="569685" y="61357"/>
                  <a:pt x="555245" y="70359"/>
                  <a:pt x="546324" y="88453"/>
                </a:cubicBezTo>
                <a:lnTo>
                  <a:pt x="546048" y="64113"/>
                </a:lnTo>
                <a:lnTo>
                  <a:pt x="529493" y="64113"/>
                </a:lnTo>
                <a:lnTo>
                  <a:pt x="529493" y="217046"/>
                </a:lnTo>
                <a:lnTo>
                  <a:pt x="546324" y="217046"/>
                </a:lnTo>
                <a:lnTo>
                  <a:pt x="546324" y="112059"/>
                </a:lnTo>
                <a:close/>
                <a:moveTo>
                  <a:pt x="786559" y="8634"/>
                </a:moveTo>
                <a:cubicBezTo>
                  <a:pt x="782972" y="8634"/>
                  <a:pt x="780121" y="9736"/>
                  <a:pt x="778098" y="11941"/>
                </a:cubicBezTo>
                <a:cubicBezTo>
                  <a:pt x="775982" y="14145"/>
                  <a:pt x="774971" y="16809"/>
                  <a:pt x="774971" y="20024"/>
                </a:cubicBezTo>
                <a:cubicBezTo>
                  <a:pt x="774971" y="23239"/>
                  <a:pt x="775982" y="25902"/>
                  <a:pt x="778098" y="28015"/>
                </a:cubicBezTo>
                <a:cubicBezTo>
                  <a:pt x="780213" y="30127"/>
                  <a:pt x="782972" y="31230"/>
                  <a:pt x="786559" y="31230"/>
                </a:cubicBezTo>
                <a:cubicBezTo>
                  <a:pt x="790146" y="31230"/>
                  <a:pt x="792998" y="30127"/>
                  <a:pt x="795113" y="28015"/>
                </a:cubicBezTo>
                <a:cubicBezTo>
                  <a:pt x="797228" y="25902"/>
                  <a:pt x="798332" y="23239"/>
                  <a:pt x="798332" y="20024"/>
                </a:cubicBezTo>
                <a:cubicBezTo>
                  <a:pt x="798332" y="16809"/>
                  <a:pt x="797228" y="14145"/>
                  <a:pt x="795113" y="11941"/>
                </a:cubicBezTo>
                <a:cubicBezTo>
                  <a:pt x="792998" y="9736"/>
                  <a:pt x="790146" y="8634"/>
                  <a:pt x="786559" y="8634"/>
                </a:cubicBezTo>
                <a:close/>
                <a:moveTo>
                  <a:pt x="650438" y="370531"/>
                </a:moveTo>
                <a:cubicBezTo>
                  <a:pt x="615396" y="370531"/>
                  <a:pt x="588724" y="384125"/>
                  <a:pt x="570237" y="411405"/>
                </a:cubicBezTo>
                <a:lnTo>
                  <a:pt x="568858" y="375215"/>
                </a:lnTo>
                <a:lnTo>
                  <a:pt x="542553" y="375215"/>
                </a:lnTo>
                <a:lnTo>
                  <a:pt x="542553" y="729120"/>
                </a:lnTo>
                <a:lnTo>
                  <a:pt x="570697" y="729120"/>
                </a:lnTo>
                <a:lnTo>
                  <a:pt x="570697" y="598691"/>
                </a:lnTo>
                <a:cubicBezTo>
                  <a:pt x="589276" y="623307"/>
                  <a:pt x="616132" y="635523"/>
                  <a:pt x="651174" y="635523"/>
                </a:cubicBezTo>
                <a:cubicBezTo>
                  <a:pt x="680790" y="635523"/>
                  <a:pt x="704519" y="623858"/>
                  <a:pt x="722178" y="600436"/>
                </a:cubicBezTo>
                <a:cubicBezTo>
                  <a:pt x="739837" y="577014"/>
                  <a:pt x="748666" y="545417"/>
                  <a:pt x="748666" y="505553"/>
                </a:cubicBezTo>
                <a:lnTo>
                  <a:pt x="748666" y="501511"/>
                </a:lnTo>
                <a:cubicBezTo>
                  <a:pt x="748666" y="460362"/>
                  <a:pt x="739929" y="428305"/>
                  <a:pt x="722546" y="405067"/>
                </a:cubicBezTo>
                <a:cubicBezTo>
                  <a:pt x="705071" y="381920"/>
                  <a:pt x="681066" y="370347"/>
                  <a:pt x="650530" y="370347"/>
                </a:cubicBezTo>
                <a:close/>
                <a:moveTo>
                  <a:pt x="700288" y="583260"/>
                </a:moveTo>
                <a:cubicBezTo>
                  <a:pt x="686952" y="602273"/>
                  <a:pt x="668373" y="611734"/>
                  <a:pt x="644552" y="611734"/>
                </a:cubicBezTo>
                <a:cubicBezTo>
                  <a:pt x="627353" y="611734"/>
                  <a:pt x="612453" y="607876"/>
                  <a:pt x="599853" y="600160"/>
                </a:cubicBezTo>
                <a:cubicBezTo>
                  <a:pt x="587252" y="592445"/>
                  <a:pt x="577503" y="581239"/>
                  <a:pt x="570789" y="566634"/>
                </a:cubicBezTo>
                <a:lnTo>
                  <a:pt x="570789" y="444012"/>
                </a:lnTo>
                <a:cubicBezTo>
                  <a:pt x="577411" y="428122"/>
                  <a:pt x="586976" y="415997"/>
                  <a:pt x="599393" y="407639"/>
                </a:cubicBezTo>
                <a:cubicBezTo>
                  <a:pt x="611809" y="399280"/>
                  <a:pt x="626801" y="395147"/>
                  <a:pt x="644092" y="395147"/>
                </a:cubicBezTo>
                <a:cubicBezTo>
                  <a:pt x="668097" y="395147"/>
                  <a:pt x="686768" y="404608"/>
                  <a:pt x="700196" y="423529"/>
                </a:cubicBezTo>
                <a:cubicBezTo>
                  <a:pt x="713624" y="442451"/>
                  <a:pt x="720338" y="468169"/>
                  <a:pt x="720338" y="500777"/>
                </a:cubicBezTo>
                <a:cubicBezTo>
                  <a:pt x="720338" y="536874"/>
                  <a:pt x="713716" y="564338"/>
                  <a:pt x="700380" y="583351"/>
                </a:cubicBezTo>
                <a:close/>
                <a:moveTo>
                  <a:pt x="777914" y="217138"/>
                </a:moveTo>
                <a:lnTo>
                  <a:pt x="794929" y="217138"/>
                </a:lnTo>
                <a:lnTo>
                  <a:pt x="794929" y="64204"/>
                </a:lnTo>
                <a:lnTo>
                  <a:pt x="777914" y="64204"/>
                </a:lnTo>
                <a:lnTo>
                  <a:pt x="777914" y="217138"/>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890" name="Google Shape;890;p62"/>
          <p:cNvSpPr/>
          <p:nvPr/>
        </p:nvSpPr>
        <p:spPr>
          <a:xfrm>
            <a:off x="365703" y="2141078"/>
            <a:ext cx="1174376" cy="335954"/>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891" name="Google Shape;891;p62"/>
          <p:cNvGrpSpPr/>
          <p:nvPr/>
        </p:nvGrpSpPr>
        <p:grpSpPr>
          <a:xfrm>
            <a:off x="8230051" y="274351"/>
            <a:ext cx="548257" cy="576072"/>
            <a:chOff x="7342226" y="274351"/>
            <a:chExt cx="548257" cy="576072"/>
          </a:xfrm>
        </p:grpSpPr>
        <p:sp>
          <p:nvSpPr>
            <p:cNvPr id="892" name="Google Shape;892;p62"/>
            <p:cNvSpPr/>
            <p:nvPr/>
          </p:nvSpPr>
          <p:spPr>
            <a:xfrm>
              <a:off x="7342226" y="274351"/>
              <a:ext cx="548257" cy="576072"/>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lt2"/>
            </a:solidFill>
            <a:ln cap="flat" cmpd="sng" w="2857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893" name="Google Shape;893;p62"/>
            <p:cNvSpPr/>
            <p:nvPr/>
          </p:nvSpPr>
          <p:spPr>
            <a:xfrm>
              <a:off x="7342226" y="274351"/>
              <a:ext cx="548257" cy="576072"/>
            </a:xfrm>
            <a:custGeom>
              <a:rect b="b" l="l" r="r" t="t"/>
              <a:pathLst>
                <a:path extrusionOk="0" h="1422400" w="1362130">
                  <a:moveTo>
                    <a:pt x="1063268" y="980318"/>
                  </a:moveTo>
                  <a:lnTo>
                    <a:pt x="1136915" y="1021947"/>
                  </a:lnTo>
                  <a:lnTo>
                    <a:pt x="680971" y="1291634"/>
                  </a:lnTo>
                  <a:lnTo>
                    <a:pt x="224741" y="1021947"/>
                  </a:lnTo>
                  <a:lnTo>
                    <a:pt x="298103" y="980318"/>
                  </a:lnTo>
                  <a:lnTo>
                    <a:pt x="186255" y="914224"/>
                  </a:lnTo>
                  <a:lnTo>
                    <a:pt x="0" y="1019861"/>
                  </a:lnTo>
                  <a:lnTo>
                    <a:pt x="681065" y="1422400"/>
                  </a:lnTo>
                  <a:lnTo>
                    <a:pt x="1362131" y="1019671"/>
                  </a:lnTo>
                  <a:lnTo>
                    <a:pt x="1175116" y="914224"/>
                  </a:lnTo>
                  <a:lnTo>
                    <a:pt x="1063268" y="980318"/>
                  </a:lnTo>
                  <a:close/>
                  <a:moveTo>
                    <a:pt x="383723" y="617227"/>
                  </a:moveTo>
                  <a:lnTo>
                    <a:pt x="383913" y="617037"/>
                  </a:lnTo>
                  <a:lnTo>
                    <a:pt x="681065" y="792751"/>
                  </a:lnTo>
                  <a:lnTo>
                    <a:pt x="1361466" y="390496"/>
                  </a:lnTo>
                  <a:lnTo>
                    <a:pt x="681065" y="0"/>
                  </a:lnTo>
                  <a:lnTo>
                    <a:pt x="570" y="390496"/>
                  </a:lnTo>
                  <a:lnTo>
                    <a:pt x="271875" y="551133"/>
                  </a:lnTo>
                  <a:lnTo>
                    <a:pt x="383723" y="617227"/>
                  </a:lnTo>
                  <a:close/>
                  <a:moveTo>
                    <a:pt x="681065" y="129723"/>
                  </a:moveTo>
                  <a:lnTo>
                    <a:pt x="1137675" y="391919"/>
                  </a:lnTo>
                  <a:lnTo>
                    <a:pt x="681065" y="661890"/>
                  </a:lnTo>
                  <a:lnTo>
                    <a:pt x="559810" y="590106"/>
                  </a:lnTo>
                  <a:lnTo>
                    <a:pt x="350558" y="466263"/>
                  </a:lnTo>
                  <a:lnTo>
                    <a:pt x="224361" y="391729"/>
                  </a:lnTo>
                  <a:lnTo>
                    <a:pt x="680971" y="129628"/>
                  </a:lnTo>
                  <a:close/>
                  <a:moveTo>
                    <a:pt x="271875" y="865862"/>
                  </a:moveTo>
                  <a:lnTo>
                    <a:pt x="383533" y="931956"/>
                  </a:lnTo>
                  <a:lnTo>
                    <a:pt x="383723" y="931956"/>
                  </a:lnTo>
                  <a:lnTo>
                    <a:pt x="681065" y="1107670"/>
                  </a:lnTo>
                  <a:lnTo>
                    <a:pt x="1362131" y="704941"/>
                  </a:lnTo>
                  <a:lnTo>
                    <a:pt x="1175116" y="599494"/>
                  </a:lnTo>
                  <a:lnTo>
                    <a:pt x="1063268" y="665588"/>
                  </a:lnTo>
                  <a:lnTo>
                    <a:pt x="1136915" y="707217"/>
                  </a:lnTo>
                  <a:lnTo>
                    <a:pt x="680971" y="976904"/>
                  </a:lnTo>
                  <a:lnTo>
                    <a:pt x="224741" y="707217"/>
                  </a:lnTo>
                  <a:lnTo>
                    <a:pt x="298103" y="665588"/>
                  </a:lnTo>
                  <a:lnTo>
                    <a:pt x="186255" y="599494"/>
                  </a:lnTo>
                  <a:lnTo>
                    <a:pt x="0" y="705131"/>
                  </a:lnTo>
                  <a:lnTo>
                    <a:pt x="271875" y="865768"/>
                  </a:lnTo>
                  <a:lnTo>
                    <a:pt x="271875" y="865957"/>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8"/>
                                        </p:tgtEl>
                                        <p:attrNameLst>
                                          <p:attrName>style.visibility</p:attrName>
                                        </p:attrNameLst>
                                      </p:cBhvr>
                                      <p:to>
                                        <p:strVal val="visible"/>
                                      </p:to>
                                    </p:set>
                                    <p:animEffect filter="fade" transition="in">
                                      <p:cBhvr>
                                        <p:cTn dur="300"/>
                                        <p:tgtEl>
                                          <p:spTgt spid="8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id="898" name="Google Shape;898;p63"/>
          <p:cNvPicPr preferRelativeResize="0"/>
          <p:nvPr/>
        </p:nvPicPr>
        <p:blipFill rotWithShape="1">
          <a:blip r:embed="rId3">
            <a:alphaModFix/>
          </a:blip>
          <a:srcRect b="5517" l="0" r="0" t="0"/>
          <a:stretch/>
        </p:blipFill>
        <p:spPr>
          <a:xfrm>
            <a:off x="4532325" y="365700"/>
            <a:ext cx="4296699" cy="4157974"/>
          </a:xfrm>
          <a:prstGeom prst="rect">
            <a:avLst/>
          </a:prstGeom>
          <a:noFill/>
          <a:ln>
            <a:noFill/>
          </a:ln>
        </p:spPr>
      </p:pic>
      <p:sp>
        <p:nvSpPr>
          <p:cNvPr id="899" name="Google Shape;899;p63"/>
          <p:cNvSpPr txBox="1"/>
          <p:nvPr>
            <p:ph type="title"/>
          </p:nvPr>
        </p:nvSpPr>
        <p:spPr>
          <a:xfrm>
            <a:off x="365700" y="274350"/>
            <a:ext cx="5420100" cy="3078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t>Simplify B2B workflows</a:t>
            </a:r>
            <a:endParaRPr/>
          </a:p>
        </p:txBody>
      </p:sp>
      <p:sp>
        <p:nvSpPr>
          <p:cNvPr id="900" name="Google Shape;900;p63"/>
          <p:cNvSpPr txBox="1"/>
          <p:nvPr>
            <p:ph idx="1" type="body"/>
          </p:nvPr>
        </p:nvSpPr>
        <p:spPr>
          <a:xfrm>
            <a:off x="365700" y="2619175"/>
            <a:ext cx="3885600" cy="2328900"/>
          </a:xfrm>
          <a:prstGeom prst="rect">
            <a:avLst/>
          </a:prstGeom>
        </p:spPr>
        <p:txBody>
          <a:bodyPr anchorCtr="0" anchor="t" bIns="0" lIns="0" spcFirstLastPara="1" rIns="0" wrap="square" tIns="0">
            <a:normAutofit/>
          </a:bodyPr>
          <a:lstStyle/>
          <a:p>
            <a:pPr indent="-164465" lvl="0" marL="182880" rtl="0" algn="l">
              <a:spcBef>
                <a:spcPts val="1000"/>
              </a:spcBef>
              <a:spcAft>
                <a:spcPts val="0"/>
              </a:spcAft>
              <a:buSzPts val="1150"/>
              <a:buChar char="●"/>
            </a:pPr>
            <a:r>
              <a:rPr lang="en" sz="1150"/>
              <a:t>Manage B2B transactions in a single, seamlessly integrated platform</a:t>
            </a:r>
            <a:endParaRPr sz="1150"/>
          </a:p>
          <a:p>
            <a:pPr indent="-164465" lvl="0" marL="182880" rtl="0" algn="l">
              <a:spcBef>
                <a:spcPts val="1000"/>
              </a:spcBef>
              <a:spcAft>
                <a:spcPts val="0"/>
              </a:spcAft>
              <a:buSzPts val="1150"/>
              <a:buChar char="●"/>
            </a:pPr>
            <a:r>
              <a:rPr lang="en" sz="1150"/>
              <a:t>Effortlessly connect EDI with ERP systems, automate end-to-end workflows, and easily add new trading partners from our list of more than 1,000 trading partners</a:t>
            </a:r>
            <a:endParaRPr sz="1150"/>
          </a:p>
          <a:p>
            <a:pPr indent="-164465" lvl="0" marL="182880" rtl="0" algn="l">
              <a:spcBef>
                <a:spcPts val="1000"/>
              </a:spcBef>
              <a:spcAft>
                <a:spcPts val="0"/>
              </a:spcAft>
              <a:buSzPts val="1150"/>
              <a:buChar char="●"/>
            </a:pPr>
            <a:r>
              <a:rPr lang="en" sz="1150"/>
              <a:t>Monitor your transactions from a single dashboard</a:t>
            </a:r>
            <a:endParaRPr sz="1150"/>
          </a:p>
          <a:p>
            <a:pPr indent="-164465" lvl="0" marL="182880" rtl="0" algn="l">
              <a:spcBef>
                <a:spcPts val="1000"/>
              </a:spcBef>
              <a:spcAft>
                <a:spcPts val="700"/>
              </a:spcAft>
              <a:buSzPts val="1150"/>
              <a:buChar char="●"/>
            </a:pPr>
            <a:r>
              <a:rPr lang="en" sz="1150"/>
              <a:t>Leverage AI-driven insights to optimize workflows, reduce errors, and improve supply chain visibility</a:t>
            </a:r>
            <a:endParaRPr sz="1150">
              <a:solidFill>
                <a:srgbClr val="FF00FF"/>
              </a:solidFill>
            </a:endParaRPr>
          </a:p>
        </p:txBody>
      </p:sp>
      <p:sp>
        <p:nvSpPr>
          <p:cNvPr id="901" name="Google Shape;901;p63"/>
          <p:cNvSpPr/>
          <p:nvPr/>
        </p:nvSpPr>
        <p:spPr>
          <a:xfrm>
            <a:off x="365698" y="960120"/>
            <a:ext cx="1386925" cy="969414"/>
          </a:xfrm>
          <a:custGeom>
            <a:rect b="b" l="l" r="r" t="t"/>
            <a:pathLst>
              <a:path extrusionOk="0" h="624421" w="894790">
                <a:moveTo>
                  <a:pt x="155560" y="214898"/>
                </a:moveTo>
                <a:lnTo>
                  <a:pt x="172509" y="214898"/>
                </a:lnTo>
                <a:lnTo>
                  <a:pt x="172509" y="63542"/>
                </a:lnTo>
                <a:lnTo>
                  <a:pt x="155560" y="63542"/>
                </a:lnTo>
                <a:lnTo>
                  <a:pt x="155560" y="214898"/>
                </a:lnTo>
                <a:close/>
                <a:moveTo>
                  <a:pt x="62022" y="461158"/>
                </a:moveTo>
                <a:lnTo>
                  <a:pt x="222530" y="461158"/>
                </a:lnTo>
                <a:lnTo>
                  <a:pt x="222530" y="436795"/>
                </a:lnTo>
                <a:lnTo>
                  <a:pt x="62022" y="436795"/>
                </a:lnTo>
                <a:lnTo>
                  <a:pt x="62022" y="308166"/>
                </a:lnTo>
                <a:lnTo>
                  <a:pt x="245341" y="308166"/>
                </a:lnTo>
                <a:lnTo>
                  <a:pt x="245341" y="283803"/>
                </a:lnTo>
                <a:lnTo>
                  <a:pt x="33073" y="283803"/>
                </a:lnTo>
                <a:lnTo>
                  <a:pt x="33073" y="624240"/>
                </a:lnTo>
                <a:lnTo>
                  <a:pt x="246624" y="624240"/>
                </a:lnTo>
                <a:lnTo>
                  <a:pt x="246624" y="599878"/>
                </a:lnTo>
                <a:lnTo>
                  <a:pt x="62022" y="599878"/>
                </a:lnTo>
                <a:lnTo>
                  <a:pt x="62022" y="460976"/>
                </a:lnTo>
                <a:close/>
                <a:moveTo>
                  <a:pt x="308738" y="178173"/>
                </a:moveTo>
                <a:cubicBezTo>
                  <a:pt x="308738" y="191172"/>
                  <a:pt x="311395" y="200990"/>
                  <a:pt x="316617" y="207626"/>
                </a:cubicBezTo>
                <a:cubicBezTo>
                  <a:pt x="321839" y="214262"/>
                  <a:pt x="330267" y="217625"/>
                  <a:pt x="341811" y="217625"/>
                </a:cubicBezTo>
                <a:cubicBezTo>
                  <a:pt x="349415" y="217625"/>
                  <a:pt x="355461" y="216807"/>
                  <a:pt x="359859" y="215262"/>
                </a:cubicBezTo>
                <a:lnTo>
                  <a:pt x="359126" y="201717"/>
                </a:lnTo>
                <a:cubicBezTo>
                  <a:pt x="352804" y="202626"/>
                  <a:pt x="348224" y="203080"/>
                  <a:pt x="345475" y="203080"/>
                </a:cubicBezTo>
                <a:cubicBezTo>
                  <a:pt x="338329" y="203080"/>
                  <a:pt x="333199" y="200990"/>
                  <a:pt x="330176" y="196899"/>
                </a:cubicBezTo>
                <a:cubicBezTo>
                  <a:pt x="327152" y="192808"/>
                  <a:pt x="325595" y="186536"/>
                  <a:pt x="325595" y="178173"/>
                </a:cubicBezTo>
                <a:lnTo>
                  <a:pt x="325595" y="77178"/>
                </a:lnTo>
                <a:lnTo>
                  <a:pt x="357202" y="77178"/>
                </a:lnTo>
                <a:lnTo>
                  <a:pt x="357202" y="63451"/>
                </a:lnTo>
                <a:lnTo>
                  <a:pt x="325595" y="63451"/>
                </a:lnTo>
                <a:lnTo>
                  <a:pt x="325595" y="24726"/>
                </a:lnTo>
                <a:lnTo>
                  <a:pt x="308646" y="24726"/>
                </a:lnTo>
                <a:lnTo>
                  <a:pt x="308646" y="63451"/>
                </a:lnTo>
                <a:lnTo>
                  <a:pt x="280613" y="63451"/>
                </a:lnTo>
                <a:lnTo>
                  <a:pt x="280613" y="77178"/>
                </a:lnTo>
                <a:lnTo>
                  <a:pt x="308646" y="77178"/>
                </a:lnTo>
                <a:lnTo>
                  <a:pt x="308646" y="178173"/>
                </a:lnTo>
                <a:close/>
                <a:moveTo>
                  <a:pt x="164080" y="30907"/>
                </a:moveTo>
                <a:cubicBezTo>
                  <a:pt x="167653" y="30907"/>
                  <a:pt x="170493" y="29817"/>
                  <a:pt x="172600" y="27726"/>
                </a:cubicBezTo>
                <a:cubicBezTo>
                  <a:pt x="174707" y="25635"/>
                  <a:pt x="175807" y="22999"/>
                  <a:pt x="175807" y="19817"/>
                </a:cubicBezTo>
                <a:cubicBezTo>
                  <a:pt x="175807" y="16635"/>
                  <a:pt x="174707" y="13999"/>
                  <a:pt x="172600" y="11818"/>
                </a:cubicBezTo>
                <a:cubicBezTo>
                  <a:pt x="170493" y="9636"/>
                  <a:pt x="167653" y="8545"/>
                  <a:pt x="164080" y="8545"/>
                </a:cubicBezTo>
                <a:cubicBezTo>
                  <a:pt x="160507" y="8545"/>
                  <a:pt x="157667" y="9636"/>
                  <a:pt x="155652" y="11818"/>
                </a:cubicBezTo>
                <a:cubicBezTo>
                  <a:pt x="153545" y="13999"/>
                  <a:pt x="152537" y="16635"/>
                  <a:pt x="152537" y="19817"/>
                </a:cubicBezTo>
                <a:cubicBezTo>
                  <a:pt x="152537" y="22999"/>
                  <a:pt x="153545" y="25635"/>
                  <a:pt x="155652" y="27726"/>
                </a:cubicBezTo>
                <a:cubicBezTo>
                  <a:pt x="157759" y="29817"/>
                  <a:pt x="160507" y="30907"/>
                  <a:pt x="164080" y="30907"/>
                </a:cubicBezTo>
                <a:close/>
                <a:moveTo>
                  <a:pt x="404566" y="208171"/>
                </a:moveTo>
                <a:cubicBezTo>
                  <a:pt x="415010" y="214534"/>
                  <a:pt x="426737" y="217716"/>
                  <a:pt x="439746" y="217716"/>
                </a:cubicBezTo>
                <a:cubicBezTo>
                  <a:pt x="463382" y="217716"/>
                  <a:pt x="481338" y="208807"/>
                  <a:pt x="493706" y="190990"/>
                </a:cubicBezTo>
                <a:lnTo>
                  <a:pt x="483171" y="182990"/>
                </a:lnTo>
                <a:cubicBezTo>
                  <a:pt x="477490" y="190172"/>
                  <a:pt x="471261" y="195353"/>
                  <a:pt x="464390" y="198626"/>
                </a:cubicBezTo>
                <a:cubicBezTo>
                  <a:pt x="457519" y="201899"/>
                  <a:pt x="449548" y="203535"/>
                  <a:pt x="440479" y="203535"/>
                </a:cubicBezTo>
                <a:cubicBezTo>
                  <a:pt x="425454" y="203535"/>
                  <a:pt x="412994" y="197808"/>
                  <a:pt x="403009" y="186445"/>
                </a:cubicBezTo>
                <a:cubicBezTo>
                  <a:pt x="393114" y="174991"/>
                  <a:pt x="388167" y="160719"/>
                  <a:pt x="388167" y="143538"/>
                </a:cubicBezTo>
                <a:lnTo>
                  <a:pt x="388167" y="140356"/>
                </a:lnTo>
                <a:lnTo>
                  <a:pt x="497004" y="140356"/>
                </a:lnTo>
                <a:lnTo>
                  <a:pt x="497004" y="130993"/>
                </a:lnTo>
                <a:cubicBezTo>
                  <a:pt x="497004" y="109267"/>
                  <a:pt x="491599" y="92086"/>
                  <a:pt x="480697" y="79541"/>
                </a:cubicBezTo>
                <a:cubicBezTo>
                  <a:pt x="469887" y="66997"/>
                  <a:pt x="455137" y="60724"/>
                  <a:pt x="436631" y="60724"/>
                </a:cubicBezTo>
                <a:cubicBezTo>
                  <a:pt x="424813" y="60724"/>
                  <a:pt x="413819" y="64088"/>
                  <a:pt x="403650" y="70724"/>
                </a:cubicBezTo>
                <a:cubicBezTo>
                  <a:pt x="393481" y="77360"/>
                  <a:pt x="385602" y="86541"/>
                  <a:pt x="379922" y="98177"/>
                </a:cubicBezTo>
                <a:cubicBezTo>
                  <a:pt x="374242" y="109812"/>
                  <a:pt x="371402" y="122903"/>
                  <a:pt x="371402" y="137447"/>
                </a:cubicBezTo>
                <a:lnTo>
                  <a:pt x="371402" y="143447"/>
                </a:lnTo>
                <a:cubicBezTo>
                  <a:pt x="371402" y="157537"/>
                  <a:pt x="374333" y="170264"/>
                  <a:pt x="380105" y="181536"/>
                </a:cubicBezTo>
                <a:cubicBezTo>
                  <a:pt x="385968" y="192899"/>
                  <a:pt x="394122" y="201717"/>
                  <a:pt x="404566" y="208080"/>
                </a:cubicBezTo>
                <a:close/>
                <a:moveTo>
                  <a:pt x="404566" y="88814"/>
                </a:moveTo>
                <a:cubicBezTo>
                  <a:pt x="413269" y="79541"/>
                  <a:pt x="423988" y="74996"/>
                  <a:pt x="436631" y="74996"/>
                </a:cubicBezTo>
                <a:cubicBezTo>
                  <a:pt x="449273" y="74996"/>
                  <a:pt x="459717" y="79541"/>
                  <a:pt x="467688" y="88723"/>
                </a:cubicBezTo>
                <a:cubicBezTo>
                  <a:pt x="475658" y="97904"/>
                  <a:pt x="479781" y="109722"/>
                  <a:pt x="480239" y="124266"/>
                </a:cubicBezTo>
                <a:lnTo>
                  <a:pt x="480239" y="126084"/>
                </a:lnTo>
                <a:lnTo>
                  <a:pt x="388717" y="126084"/>
                </a:lnTo>
                <a:cubicBezTo>
                  <a:pt x="390549" y="110540"/>
                  <a:pt x="395863" y="98086"/>
                  <a:pt x="404566" y="88904"/>
                </a:cubicBezTo>
                <a:close/>
                <a:moveTo>
                  <a:pt x="258534" y="203080"/>
                </a:moveTo>
                <a:cubicBezTo>
                  <a:pt x="251388" y="203080"/>
                  <a:pt x="246258" y="200990"/>
                  <a:pt x="243234" y="196899"/>
                </a:cubicBezTo>
                <a:cubicBezTo>
                  <a:pt x="240211" y="192808"/>
                  <a:pt x="238654" y="186536"/>
                  <a:pt x="238654" y="178173"/>
                </a:cubicBezTo>
                <a:lnTo>
                  <a:pt x="238654" y="77178"/>
                </a:lnTo>
                <a:lnTo>
                  <a:pt x="270260" y="77178"/>
                </a:lnTo>
                <a:lnTo>
                  <a:pt x="270260" y="63451"/>
                </a:lnTo>
                <a:lnTo>
                  <a:pt x="238654" y="63451"/>
                </a:lnTo>
                <a:lnTo>
                  <a:pt x="238654" y="24726"/>
                </a:lnTo>
                <a:lnTo>
                  <a:pt x="221705" y="24726"/>
                </a:lnTo>
                <a:lnTo>
                  <a:pt x="221705" y="63451"/>
                </a:lnTo>
                <a:lnTo>
                  <a:pt x="193671" y="63451"/>
                </a:lnTo>
                <a:lnTo>
                  <a:pt x="193671" y="77178"/>
                </a:lnTo>
                <a:lnTo>
                  <a:pt x="221705" y="77178"/>
                </a:lnTo>
                <a:lnTo>
                  <a:pt x="221705" y="178173"/>
                </a:lnTo>
                <a:cubicBezTo>
                  <a:pt x="221705" y="191172"/>
                  <a:pt x="224362" y="200990"/>
                  <a:pt x="229584" y="207626"/>
                </a:cubicBezTo>
                <a:cubicBezTo>
                  <a:pt x="234806" y="214262"/>
                  <a:pt x="243234" y="217625"/>
                  <a:pt x="254778" y="217625"/>
                </a:cubicBezTo>
                <a:cubicBezTo>
                  <a:pt x="262382" y="217625"/>
                  <a:pt x="268428" y="216807"/>
                  <a:pt x="272826" y="215262"/>
                </a:cubicBezTo>
                <a:lnTo>
                  <a:pt x="272093" y="201717"/>
                </a:lnTo>
                <a:cubicBezTo>
                  <a:pt x="265771" y="202626"/>
                  <a:pt x="261191" y="203080"/>
                  <a:pt x="258442" y="203080"/>
                </a:cubicBezTo>
                <a:close/>
                <a:moveTo>
                  <a:pt x="107188" y="200444"/>
                </a:moveTo>
                <a:cubicBezTo>
                  <a:pt x="118456" y="188990"/>
                  <a:pt x="124045" y="173627"/>
                  <a:pt x="124045" y="154265"/>
                </a:cubicBezTo>
                <a:lnTo>
                  <a:pt x="124045" y="11181"/>
                </a:lnTo>
                <a:lnTo>
                  <a:pt x="106547" y="11181"/>
                </a:lnTo>
                <a:lnTo>
                  <a:pt x="106547" y="155265"/>
                </a:lnTo>
                <a:cubicBezTo>
                  <a:pt x="106363" y="169991"/>
                  <a:pt x="102149" y="181627"/>
                  <a:pt x="93904" y="190263"/>
                </a:cubicBezTo>
                <a:cubicBezTo>
                  <a:pt x="85659" y="198899"/>
                  <a:pt x="75032" y="203171"/>
                  <a:pt x="61931" y="203171"/>
                </a:cubicBezTo>
                <a:cubicBezTo>
                  <a:pt x="47731" y="203171"/>
                  <a:pt x="36737" y="199444"/>
                  <a:pt x="28950" y="192081"/>
                </a:cubicBezTo>
                <a:cubicBezTo>
                  <a:pt x="21163" y="184627"/>
                  <a:pt x="17223" y="173627"/>
                  <a:pt x="17223" y="158810"/>
                </a:cubicBezTo>
                <a:lnTo>
                  <a:pt x="0" y="158810"/>
                </a:lnTo>
                <a:cubicBezTo>
                  <a:pt x="0" y="177354"/>
                  <a:pt x="5405" y="191808"/>
                  <a:pt x="16032" y="202171"/>
                </a:cubicBezTo>
                <a:cubicBezTo>
                  <a:pt x="26660" y="212534"/>
                  <a:pt x="42051" y="217716"/>
                  <a:pt x="62022" y="217716"/>
                </a:cubicBezTo>
                <a:cubicBezTo>
                  <a:pt x="80895" y="217716"/>
                  <a:pt x="96011" y="211989"/>
                  <a:pt x="107188" y="200535"/>
                </a:cubicBezTo>
                <a:close/>
                <a:moveTo>
                  <a:pt x="780274" y="8545"/>
                </a:moveTo>
                <a:cubicBezTo>
                  <a:pt x="776701" y="8545"/>
                  <a:pt x="773861" y="9636"/>
                  <a:pt x="771845" y="11818"/>
                </a:cubicBezTo>
                <a:cubicBezTo>
                  <a:pt x="769738" y="13999"/>
                  <a:pt x="768730" y="16635"/>
                  <a:pt x="768730" y="19817"/>
                </a:cubicBezTo>
                <a:cubicBezTo>
                  <a:pt x="768730" y="22999"/>
                  <a:pt x="769738" y="25635"/>
                  <a:pt x="771845" y="27726"/>
                </a:cubicBezTo>
                <a:cubicBezTo>
                  <a:pt x="773952" y="29817"/>
                  <a:pt x="776701" y="30907"/>
                  <a:pt x="780274" y="30907"/>
                </a:cubicBezTo>
                <a:cubicBezTo>
                  <a:pt x="783847" y="30907"/>
                  <a:pt x="786687" y="29817"/>
                  <a:pt x="788794" y="27726"/>
                </a:cubicBezTo>
                <a:cubicBezTo>
                  <a:pt x="790901" y="25635"/>
                  <a:pt x="792000" y="22999"/>
                  <a:pt x="792000" y="19817"/>
                </a:cubicBezTo>
                <a:cubicBezTo>
                  <a:pt x="792000" y="16635"/>
                  <a:pt x="790901" y="13999"/>
                  <a:pt x="788794" y="11818"/>
                </a:cubicBezTo>
                <a:cubicBezTo>
                  <a:pt x="786687" y="9636"/>
                  <a:pt x="783847" y="8545"/>
                  <a:pt x="780274" y="8545"/>
                </a:cubicBezTo>
                <a:close/>
                <a:moveTo>
                  <a:pt x="450190" y="302984"/>
                </a:moveTo>
                <a:cubicBezTo>
                  <a:pt x="427836" y="290258"/>
                  <a:pt x="402642" y="283894"/>
                  <a:pt x="374517" y="283894"/>
                </a:cubicBezTo>
                <a:lnTo>
                  <a:pt x="278597" y="283894"/>
                </a:lnTo>
                <a:lnTo>
                  <a:pt x="278597" y="624331"/>
                </a:lnTo>
                <a:lnTo>
                  <a:pt x="372410" y="624331"/>
                </a:lnTo>
                <a:cubicBezTo>
                  <a:pt x="401634" y="624331"/>
                  <a:pt x="427469" y="617968"/>
                  <a:pt x="450098" y="605150"/>
                </a:cubicBezTo>
                <a:cubicBezTo>
                  <a:pt x="472635" y="592333"/>
                  <a:pt x="490133" y="574243"/>
                  <a:pt x="502501" y="550699"/>
                </a:cubicBezTo>
                <a:cubicBezTo>
                  <a:pt x="514869" y="527154"/>
                  <a:pt x="521099" y="500156"/>
                  <a:pt x="521099" y="469794"/>
                </a:cubicBezTo>
                <a:lnTo>
                  <a:pt x="521099" y="438432"/>
                </a:lnTo>
                <a:cubicBezTo>
                  <a:pt x="521099" y="408161"/>
                  <a:pt x="514869" y="381253"/>
                  <a:pt x="502318" y="357527"/>
                </a:cubicBezTo>
                <a:cubicBezTo>
                  <a:pt x="489767" y="333801"/>
                  <a:pt x="472452" y="315620"/>
                  <a:pt x="450098" y="302893"/>
                </a:cubicBezTo>
                <a:close/>
                <a:moveTo>
                  <a:pt x="492332" y="467794"/>
                </a:moveTo>
                <a:cubicBezTo>
                  <a:pt x="492332" y="508337"/>
                  <a:pt x="481430" y="540517"/>
                  <a:pt x="459534" y="564334"/>
                </a:cubicBezTo>
                <a:cubicBezTo>
                  <a:pt x="437730" y="588151"/>
                  <a:pt x="408689" y="600060"/>
                  <a:pt x="372593" y="600060"/>
                </a:cubicBezTo>
                <a:lnTo>
                  <a:pt x="307547" y="600060"/>
                </a:lnTo>
                <a:lnTo>
                  <a:pt x="307547" y="308257"/>
                </a:lnTo>
                <a:lnTo>
                  <a:pt x="374975" y="308257"/>
                </a:lnTo>
                <a:cubicBezTo>
                  <a:pt x="410154" y="308438"/>
                  <a:pt x="438555" y="320256"/>
                  <a:pt x="460084" y="343800"/>
                </a:cubicBezTo>
                <a:cubicBezTo>
                  <a:pt x="481613" y="367344"/>
                  <a:pt x="492332" y="398706"/>
                  <a:pt x="492332" y="437886"/>
                </a:cubicBezTo>
                <a:lnTo>
                  <a:pt x="492332" y="467885"/>
                </a:lnTo>
                <a:close/>
                <a:moveTo>
                  <a:pt x="771662" y="214898"/>
                </a:moveTo>
                <a:lnTo>
                  <a:pt x="788611" y="214898"/>
                </a:lnTo>
                <a:lnTo>
                  <a:pt x="788611" y="63542"/>
                </a:lnTo>
                <a:lnTo>
                  <a:pt x="771662" y="63542"/>
                </a:lnTo>
                <a:lnTo>
                  <a:pt x="771662" y="214898"/>
                </a:lnTo>
                <a:close/>
                <a:moveTo>
                  <a:pt x="894149" y="201717"/>
                </a:moveTo>
                <a:cubicBezTo>
                  <a:pt x="887828" y="202626"/>
                  <a:pt x="883247" y="203080"/>
                  <a:pt x="880499" y="203080"/>
                </a:cubicBezTo>
                <a:cubicBezTo>
                  <a:pt x="873353" y="203080"/>
                  <a:pt x="868223" y="200990"/>
                  <a:pt x="865200" y="196899"/>
                </a:cubicBezTo>
                <a:cubicBezTo>
                  <a:pt x="862176" y="192808"/>
                  <a:pt x="860619" y="186536"/>
                  <a:pt x="860619" y="178173"/>
                </a:cubicBezTo>
                <a:lnTo>
                  <a:pt x="860619" y="77178"/>
                </a:lnTo>
                <a:lnTo>
                  <a:pt x="892226" y="77178"/>
                </a:lnTo>
                <a:lnTo>
                  <a:pt x="892226" y="63451"/>
                </a:lnTo>
                <a:lnTo>
                  <a:pt x="860619" y="63451"/>
                </a:lnTo>
                <a:lnTo>
                  <a:pt x="860619" y="24726"/>
                </a:lnTo>
                <a:lnTo>
                  <a:pt x="843670" y="24726"/>
                </a:lnTo>
                <a:lnTo>
                  <a:pt x="843670" y="63451"/>
                </a:lnTo>
                <a:lnTo>
                  <a:pt x="815637" y="63451"/>
                </a:lnTo>
                <a:lnTo>
                  <a:pt x="815637" y="77178"/>
                </a:lnTo>
                <a:lnTo>
                  <a:pt x="843670" y="77178"/>
                </a:lnTo>
                <a:lnTo>
                  <a:pt x="843670" y="178173"/>
                </a:lnTo>
                <a:cubicBezTo>
                  <a:pt x="843670" y="191172"/>
                  <a:pt x="846327" y="200990"/>
                  <a:pt x="851549" y="207626"/>
                </a:cubicBezTo>
                <a:cubicBezTo>
                  <a:pt x="856771" y="214262"/>
                  <a:pt x="865200" y="217625"/>
                  <a:pt x="876743" y="217625"/>
                </a:cubicBezTo>
                <a:cubicBezTo>
                  <a:pt x="884347" y="217625"/>
                  <a:pt x="890393" y="216807"/>
                  <a:pt x="894791" y="215262"/>
                </a:cubicBezTo>
                <a:lnTo>
                  <a:pt x="894058" y="201717"/>
                </a:lnTo>
                <a:close/>
                <a:moveTo>
                  <a:pt x="679682" y="60724"/>
                </a:moveTo>
                <a:cubicBezTo>
                  <a:pt x="658611" y="60724"/>
                  <a:pt x="642762" y="68996"/>
                  <a:pt x="632043" y="85450"/>
                </a:cubicBezTo>
                <a:lnTo>
                  <a:pt x="632043" y="0"/>
                </a:lnTo>
                <a:lnTo>
                  <a:pt x="615277" y="0"/>
                </a:lnTo>
                <a:lnTo>
                  <a:pt x="615277" y="214898"/>
                </a:lnTo>
                <a:lnTo>
                  <a:pt x="631035" y="214898"/>
                </a:lnTo>
                <a:lnTo>
                  <a:pt x="631768" y="194172"/>
                </a:lnTo>
                <a:cubicBezTo>
                  <a:pt x="642670" y="209807"/>
                  <a:pt x="658702" y="217716"/>
                  <a:pt x="679957" y="217716"/>
                </a:cubicBezTo>
                <a:cubicBezTo>
                  <a:pt x="697730" y="217716"/>
                  <a:pt x="711838" y="210807"/>
                  <a:pt x="722374" y="196899"/>
                </a:cubicBezTo>
                <a:cubicBezTo>
                  <a:pt x="732909" y="183081"/>
                  <a:pt x="738131" y="164355"/>
                  <a:pt x="738131" y="140720"/>
                </a:cubicBezTo>
                <a:lnTo>
                  <a:pt x="738131" y="138175"/>
                </a:lnTo>
                <a:cubicBezTo>
                  <a:pt x="738131" y="113812"/>
                  <a:pt x="732909" y="94813"/>
                  <a:pt x="722374" y="81178"/>
                </a:cubicBezTo>
                <a:cubicBezTo>
                  <a:pt x="711838" y="67542"/>
                  <a:pt x="697638" y="60724"/>
                  <a:pt x="679590" y="60724"/>
                </a:cubicBezTo>
                <a:close/>
                <a:moveTo>
                  <a:pt x="709548" y="186718"/>
                </a:moveTo>
                <a:cubicBezTo>
                  <a:pt x="701669" y="197626"/>
                  <a:pt x="690859" y="203080"/>
                  <a:pt x="676933" y="203080"/>
                </a:cubicBezTo>
                <a:cubicBezTo>
                  <a:pt x="655496" y="203080"/>
                  <a:pt x="640563" y="193535"/>
                  <a:pt x="632134" y="174536"/>
                </a:cubicBezTo>
                <a:lnTo>
                  <a:pt x="632134" y="106267"/>
                </a:lnTo>
                <a:cubicBezTo>
                  <a:pt x="635982" y="96086"/>
                  <a:pt x="641662" y="88359"/>
                  <a:pt x="649175" y="83087"/>
                </a:cubicBezTo>
                <a:cubicBezTo>
                  <a:pt x="656687" y="77814"/>
                  <a:pt x="665848" y="75178"/>
                  <a:pt x="676659" y="75178"/>
                </a:cubicBezTo>
                <a:cubicBezTo>
                  <a:pt x="690859" y="75178"/>
                  <a:pt x="701852" y="80632"/>
                  <a:pt x="709640" y="91450"/>
                </a:cubicBezTo>
                <a:cubicBezTo>
                  <a:pt x="717427" y="102358"/>
                  <a:pt x="721366" y="117721"/>
                  <a:pt x="721366" y="137720"/>
                </a:cubicBezTo>
                <a:cubicBezTo>
                  <a:pt x="721366" y="159446"/>
                  <a:pt x="717427" y="175809"/>
                  <a:pt x="709640" y="186718"/>
                </a:cubicBezTo>
                <a:close/>
                <a:moveTo>
                  <a:pt x="594573" y="77814"/>
                </a:moveTo>
                <a:lnTo>
                  <a:pt x="595031" y="62542"/>
                </a:lnTo>
                <a:cubicBezTo>
                  <a:pt x="592282" y="61360"/>
                  <a:pt x="588618" y="60724"/>
                  <a:pt x="583854" y="60724"/>
                </a:cubicBezTo>
                <a:cubicBezTo>
                  <a:pt x="564157" y="60724"/>
                  <a:pt x="549774" y="69633"/>
                  <a:pt x="540887" y="87541"/>
                </a:cubicBezTo>
                <a:lnTo>
                  <a:pt x="540612" y="63451"/>
                </a:lnTo>
                <a:lnTo>
                  <a:pt x="524122" y="63451"/>
                </a:lnTo>
                <a:lnTo>
                  <a:pt x="524122" y="214807"/>
                </a:lnTo>
                <a:lnTo>
                  <a:pt x="540887" y="214807"/>
                </a:lnTo>
                <a:lnTo>
                  <a:pt x="540887" y="110903"/>
                </a:lnTo>
                <a:cubicBezTo>
                  <a:pt x="544002" y="99813"/>
                  <a:pt x="549224" y="91359"/>
                  <a:pt x="556461" y="85541"/>
                </a:cubicBezTo>
                <a:cubicBezTo>
                  <a:pt x="563791" y="79723"/>
                  <a:pt x="572677" y="76814"/>
                  <a:pt x="583213" y="76814"/>
                </a:cubicBezTo>
                <a:cubicBezTo>
                  <a:pt x="587244" y="76814"/>
                  <a:pt x="591091" y="77178"/>
                  <a:pt x="594664" y="77814"/>
                </a:cubicBezTo>
                <a:close/>
                <a:moveTo>
                  <a:pt x="572036" y="624422"/>
                </a:moveTo>
                <a:lnTo>
                  <a:pt x="600986" y="624422"/>
                </a:lnTo>
                <a:lnTo>
                  <a:pt x="600986" y="283894"/>
                </a:lnTo>
                <a:lnTo>
                  <a:pt x="572036" y="283894"/>
                </a:lnTo>
                <a:lnTo>
                  <a:pt x="572036" y="624331"/>
                </a:lnTo>
                <a:close/>
              </a:path>
            </a:pathLst>
          </a:custGeom>
          <a:solidFill>
            <a:srgbClr val="1B3E5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902" name="Google Shape;902;p63"/>
          <p:cNvSpPr/>
          <p:nvPr/>
        </p:nvSpPr>
        <p:spPr>
          <a:xfrm>
            <a:off x="365703" y="2141078"/>
            <a:ext cx="1174376" cy="335954"/>
          </a:xfrm>
          <a:custGeom>
            <a:rect b="b" l="l" r="r" t="t"/>
            <a:pathLst>
              <a:path extrusionOk="0" h="447938" w="1565835">
                <a:moveTo>
                  <a:pt x="1342861" y="0"/>
                </a:moveTo>
                <a:lnTo>
                  <a:pt x="222974" y="0"/>
                </a:lnTo>
                <a:cubicBezTo>
                  <a:pt x="100377" y="0"/>
                  <a:pt x="0" y="100825"/>
                  <a:pt x="0" y="223969"/>
                </a:cubicBezTo>
                <a:lnTo>
                  <a:pt x="0" y="223969"/>
                </a:lnTo>
                <a:cubicBezTo>
                  <a:pt x="0" y="347184"/>
                  <a:pt x="100377" y="447939"/>
                  <a:pt x="222974" y="447939"/>
                </a:cubicBezTo>
                <a:lnTo>
                  <a:pt x="1342861" y="447939"/>
                </a:lnTo>
                <a:cubicBezTo>
                  <a:pt x="1465528" y="447939"/>
                  <a:pt x="1565835" y="347114"/>
                  <a:pt x="1565835" y="223969"/>
                </a:cubicBezTo>
                <a:lnTo>
                  <a:pt x="1565835" y="223969"/>
                </a:lnTo>
                <a:cubicBezTo>
                  <a:pt x="1565835" y="100755"/>
                  <a:pt x="1465459" y="0"/>
                  <a:pt x="1342861" y="0"/>
                </a:cubicBezTo>
                <a:close/>
                <a:moveTo>
                  <a:pt x="1489142" y="370904"/>
                </a:moveTo>
                <a:cubicBezTo>
                  <a:pt x="1449925" y="410296"/>
                  <a:pt x="1397960" y="432056"/>
                  <a:pt x="1342861" y="432056"/>
                </a:cubicBezTo>
                <a:lnTo>
                  <a:pt x="222974" y="432056"/>
                </a:lnTo>
                <a:cubicBezTo>
                  <a:pt x="167875" y="432056"/>
                  <a:pt x="115980" y="410366"/>
                  <a:pt x="76693" y="370904"/>
                </a:cubicBezTo>
                <a:cubicBezTo>
                  <a:pt x="37476" y="331511"/>
                  <a:pt x="15812" y="279315"/>
                  <a:pt x="15812" y="223969"/>
                </a:cubicBezTo>
                <a:cubicBezTo>
                  <a:pt x="15812" y="168624"/>
                  <a:pt x="37406" y="116498"/>
                  <a:pt x="76693" y="77035"/>
                </a:cubicBezTo>
                <a:cubicBezTo>
                  <a:pt x="115910" y="37643"/>
                  <a:pt x="167875" y="15883"/>
                  <a:pt x="222974" y="15883"/>
                </a:cubicBezTo>
                <a:lnTo>
                  <a:pt x="1342861" y="15883"/>
                </a:lnTo>
                <a:cubicBezTo>
                  <a:pt x="1397960" y="15883"/>
                  <a:pt x="1449855" y="37573"/>
                  <a:pt x="1489142" y="77035"/>
                </a:cubicBezTo>
                <a:cubicBezTo>
                  <a:pt x="1528359" y="116428"/>
                  <a:pt x="1550023" y="168624"/>
                  <a:pt x="1550023" y="223969"/>
                </a:cubicBezTo>
                <a:cubicBezTo>
                  <a:pt x="1550023" y="279315"/>
                  <a:pt x="1528429" y="331441"/>
                  <a:pt x="1489142" y="370904"/>
                </a:cubicBezTo>
                <a:close/>
                <a:moveTo>
                  <a:pt x="528563" y="146374"/>
                </a:moveTo>
                <a:lnTo>
                  <a:pt x="477712" y="283653"/>
                </a:lnTo>
                <a:lnTo>
                  <a:pt x="507665" y="283653"/>
                </a:lnTo>
                <a:lnTo>
                  <a:pt x="517069" y="255385"/>
                </a:lnTo>
                <a:lnTo>
                  <a:pt x="566456" y="255385"/>
                </a:lnTo>
                <a:lnTo>
                  <a:pt x="575930" y="283653"/>
                </a:lnTo>
                <a:lnTo>
                  <a:pt x="605883" y="283653"/>
                </a:lnTo>
                <a:lnTo>
                  <a:pt x="554684" y="146374"/>
                </a:lnTo>
                <a:lnTo>
                  <a:pt x="528563" y="146374"/>
                </a:lnTo>
                <a:close/>
                <a:moveTo>
                  <a:pt x="524592" y="232506"/>
                </a:moveTo>
                <a:lnTo>
                  <a:pt x="541589" y="181079"/>
                </a:lnTo>
                <a:lnTo>
                  <a:pt x="558794" y="232506"/>
                </a:lnTo>
                <a:lnTo>
                  <a:pt x="524592" y="232506"/>
                </a:lnTo>
                <a:close/>
                <a:moveTo>
                  <a:pt x="676585" y="235864"/>
                </a:moveTo>
                <a:lnTo>
                  <a:pt x="729455" y="235864"/>
                </a:lnTo>
                <a:lnTo>
                  <a:pt x="729455" y="213894"/>
                </a:lnTo>
                <a:lnTo>
                  <a:pt x="676585" y="213894"/>
                </a:lnTo>
                <a:lnTo>
                  <a:pt x="676585" y="235864"/>
                </a:lnTo>
                <a:close/>
                <a:moveTo>
                  <a:pt x="620371" y="283653"/>
                </a:moveTo>
                <a:lnTo>
                  <a:pt x="648513" y="283653"/>
                </a:lnTo>
                <a:lnTo>
                  <a:pt x="648513" y="146374"/>
                </a:lnTo>
                <a:lnTo>
                  <a:pt x="620371" y="146374"/>
                </a:lnTo>
                <a:lnTo>
                  <a:pt x="620371" y="283653"/>
                </a:lnTo>
                <a:close/>
                <a:moveTo>
                  <a:pt x="1249450" y="179749"/>
                </a:moveTo>
                <a:cubicBezTo>
                  <a:pt x="1240186" y="179749"/>
                  <a:pt x="1231966" y="181918"/>
                  <a:pt x="1224722" y="186326"/>
                </a:cubicBezTo>
                <a:cubicBezTo>
                  <a:pt x="1217477" y="190664"/>
                  <a:pt x="1211905" y="196892"/>
                  <a:pt x="1207934" y="205008"/>
                </a:cubicBezTo>
                <a:cubicBezTo>
                  <a:pt x="1203964" y="213054"/>
                  <a:pt x="1202013" y="222220"/>
                  <a:pt x="1202013" y="232506"/>
                </a:cubicBezTo>
                <a:lnTo>
                  <a:pt x="1202013" y="235164"/>
                </a:lnTo>
                <a:cubicBezTo>
                  <a:pt x="1202013" y="250418"/>
                  <a:pt x="1206680" y="262662"/>
                  <a:pt x="1216014" y="271828"/>
                </a:cubicBezTo>
                <a:cubicBezTo>
                  <a:pt x="1225348" y="280994"/>
                  <a:pt x="1237469" y="285612"/>
                  <a:pt x="1252376" y="285612"/>
                </a:cubicBezTo>
                <a:cubicBezTo>
                  <a:pt x="1260804" y="285612"/>
                  <a:pt x="1268536" y="284003"/>
                  <a:pt x="1275502" y="280784"/>
                </a:cubicBezTo>
                <a:cubicBezTo>
                  <a:pt x="1282468" y="277565"/>
                  <a:pt x="1287971" y="273017"/>
                  <a:pt x="1292011" y="267280"/>
                </a:cubicBezTo>
                <a:lnTo>
                  <a:pt x="1278706" y="252307"/>
                </a:lnTo>
                <a:cubicBezTo>
                  <a:pt x="1272855" y="259933"/>
                  <a:pt x="1264635" y="263712"/>
                  <a:pt x="1254187" y="263712"/>
                </a:cubicBezTo>
                <a:cubicBezTo>
                  <a:pt x="1247430" y="263712"/>
                  <a:pt x="1241857" y="261683"/>
                  <a:pt x="1237399" y="257694"/>
                </a:cubicBezTo>
                <a:cubicBezTo>
                  <a:pt x="1233011" y="253706"/>
                  <a:pt x="1230364" y="248319"/>
                  <a:pt x="1229458" y="241672"/>
                </a:cubicBezTo>
                <a:lnTo>
                  <a:pt x="1294170" y="241672"/>
                </a:lnTo>
                <a:lnTo>
                  <a:pt x="1294170" y="230547"/>
                </a:lnTo>
                <a:cubicBezTo>
                  <a:pt x="1294170" y="214384"/>
                  <a:pt x="1290200" y="201929"/>
                  <a:pt x="1282189" y="193113"/>
                </a:cubicBezTo>
                <a:cubicBezTo>
                  <a:pt x="1274178" y="184297"/>
                  <a:pt x="1263242" y="179889"/>
                  <a:pt x="1249380" y="179889"/>
                </a:cubicBezTo>
                <a:close/>
                <a:moveTo>
                  <a:pt x="1267561" y="222990"/>
                </a:moveTo>
                <a:lnTo>
                  <a:pt x="1229807" y="222990"/>
                </a:lnTo>
                <a:cubicBezTo>
                  <a:pt x="1230782" y="216203"/>
                  <a:pt x="1232872" y="210955"/>
                  <a:pt x="1236215" y="207247"/>
                </a:cubicBezTo>
                <a:cubicBezTo>
                  <a:pt x="1239559" y="203609"/>
                  <a:pt x="1243947" y="201719"/>
                  <a:pt x="1249311" y="201719"/>
                </a:cubicBezTo>
                <a:cubicBezTo>
                  <a:pt x="1255092" y="201719"/>
                  <a:pt x="1259481" y="203399"/>
                  <a:pt x="1262615" y="206687"/>
                </a:cubicBezTo>
                <a:cubicBezTo>
                  <a:pt x="1265750" y="209976"/>
                  <a:pt x="1267352" y="214664"/>
                  <a:pt x="1267491" y="220751"/>
                </a:cubicBezTo>
                <a:lnTo>
                  <a:pt x="1267491" y="222920"/>
                </a:lnTo>
                <a:close/>
                <a:moveTo>
                  <a:pt x="405338" y="249928"/>
                </a:moveTo>
                <a:cubicBezTo>
                  <a:pt x="381933" y="247199"/>
                  <a:pt x="363126" y="228098"/>
                  <a:pt x="360618" y="204588"/>
                </a:cubicBezTo>
                <a:cubicBezTo>
                  <a:pt x="360618" y="203958"/>
                  <a:pt x="360061" y="203539"/>
                  <a:pt x="359434" y="203539"/>
                </a:cubicBezTo>
                <a:cubicBezTo>
                  <a:pt x="358807" y="203539"/>
                  <a:pt x="358319" y="203958"/>
                  <a:pt x="358250" y="204588"/>
                </a:cubicBezTo>
                <a:cubicBezTo>
                  <a:pt x="355742" y="228168"/>
                  <a:pt x="336934" y="247199"/>
                  <a:pt x="313529" y="249928"/>
                </a:cubicBezTo>
                <a:cubicBezTo>
                  <a:pt x="312972" y="249928"/>
                  <a:pt x="312484" y="250488"/>
                  <a:pt x="312484" y="251117"/>
                </a:cubicBezTo>
                <a:cubicBezTo>
                  <a:pt x="312484" y="251747"/>
                  <a:pt x="312902" y="252237"/>
                  <a:pt x="313529" y="252307"/>
                </a:cubicBezTo>
                <a:cubicBezTo>
                  <a:pt x="336934" y="255036"/>
                  <a:pt x="355742" y="274137"/>
                  <a:pt x="358250" y="297646"/>
                </a:cubicBezTo>
                <a:cubicBezTo>
                  <a:pt x="358250" y="298276"/>
                  <a:pt x="358807" y="298696"/>
                  <a:pt x="359434" y="298696"/>
                </a:cubicBezTo>
                <a:cubicBezTo>
                  <a:pt x="360061" y="298696"/>
                  <a:pt x="360548" y="298276"/>
                  <a:pt x="360618" y="297646"/>
                </a:cubicBezTo>
                <a:cubicBezTo>
                  <a:pt x="363126" y="274067"/>
                  <a:pt x="381933" y="255036"/>
                  <a:pt x="405338" y="252307"/>
                </a:cubicBezTo>
                <a:cubicBezTo>
                  <a:pt x="405895" y="252307"/>
                  <a:pt x="406383" y="251747"/>
                  <a:pt x="406383" y="251117"/>
                </a:cubicBezTo>
                <a:cubicBezTo>
                  <a:pt x="406383" y="250488"/>
                  <a:pt x="405895" y="249998"/>
                  <a:pt x="405338" y="249928"/>
                </a:cubicBezTo>
                <a:close/>
                <a:moveTo>
                  <a:pt x="353095" y="171353"/>
                </a:moveTo>
                <a:cubicBezTo>
                  <a:pt x="353095" y="170304"/>
                  <a:pt x="352329" y="169464"/>
                  <a:pt x="351284" y="169324"/>
                </a:cubicBezTo>
                <a:cubicBezTo>
                  <a:pt x="311161" y="164636"/>
                  <a:pt x="278909" y="131961"/>
                  <a:pt x="274591" y="91589"/>
                </a:cubicBezTo>
                <a:cubicBezTo>
                  <a:pt x="274451" y="90539"/>
                  <a:pt x="273615" y="89770"/>
                  <a:pt x="272571" y="89770"/>
                </a:cubicBezTo>
                <a:cubicBezTo>
                  <a:pt x="271526" y="89770"/>
                  <a:pt x="270690" y="90539"/>
                  <a:pt x="270550" y="91589"/>
                </a:cubicBezTo>
                <a:cubicBezTo>
                  <a:pt x="266301" y="131961"/>
                  <a:pt x="233980" y="164636"/>
                  <a:pt x="193857" y="169324"/>
                </a:cubicBezTo>
                <a:cubicBezTo>
                  <a:pt x="192812" y="169464"/>
                  <a:pt x="192046" y="170304"/>
                  <a:pt x="192046" y="171353"/>
                </a:cubicBezTo>
                <a:cubicBezTo>
                  <a:pt x="192046" y="172403"/>
                  <a:pt x="192812" y="173242"/>
                  <a:pt x="193857" y="173382"/>
                </a:cubicBezTo>
                <a:cubicBezTo>
                  <a:pt x="233980" y="178070"/>
                  <a:pt x="266232" y="210745"/>
                  <a:pt x="270550" y="251117"/>
                </a:cubicBezTo>
                <a:cubicBezTo>
                  <a:pt x="270690" y="252167"/>
                  <a:pt x="271526" y="252936"/>
                  <a:pt x="272571" y="252936"/>
                </a:cubicBezTo>
                <a:cubicBezTo>
                  <a:pt x="273615" y="252936"/>
                  <a:pt x="274451" y="252167"/>
                  <a:pt x="274591" y="251117"/>
                </a:cubicBezTo>
                <a:cubicBezTo>
                  <a:pt x="278840" y="210745"/>
                  <a:pt x="311091" y="178070"/>
                  <a:pt x="351284" y="173382"/>
                </a:cubicBezTo>
                <a:cubicBezTo>
                  <a:pt x="352329" y="173242"/>
                  <a:pt x="353095" y="172403"/>
                  <a:pt x="353095" y="171353"/>
                </a:cubicBezTo>
                <a:close/>
                <a:moveTo>
                  <a:pt x="260520" y="282883"/>
                </a:moveTo>
                <a:cubicBezTo>
                  <a:pt x="229522" y="279245"/>
                  <a:pt x="204654" y="254056"/>
                  <a:pt x="201311" y="222850"/>
                </a:cubicBezTo>
                <a:cubicBezTo>
                  <a:pt x="201241" y="222010"/>
                  <a:pt x="200545" y="221451"/>
                  <a:pt x="199778" y="221451"/>
                </a:cubicBezTo>
                <a:cubicBezTo>
                  <a:pt x="199012" y="221451"/>
                  <a:pt x="198315" y="222080"/>
                  <a:pt x="198176" y="222850"/>
                </a:cubicBezTo>
                <a:cubicBezTo>
                  <a:pt x="194902" y="253986"/>
                  <a:pt x="169965" y="279245"/>
                  <a:pt x="138967" y="282883"/>
                </a:cubicBezTo>
                <a:cubicBezTo>
                  <a:pt x="138201" y="282953"/>
                  <a:pt x="137574" y="283653"/>
                  <a:pt x="137574" y="284422"/>
                </a:cubicBezTo>
                <a:cubicBezTo>
                  <a:pt x="137574" y="285192"/>
                  <a:pt x="138131" y="285892"/>
                  <a:pt x="138967" y="285962"/>
                </a:cubicBezTo>
                <a:cubicBezTo>
                  <a:pt x="169965" y="289530"/>
                  <a:pt x="194902" y="314789"/>
                  <a:pt x="198176" y="345925"/>
                </a:cubicBezTo>
                <a:cubicBezTo>
                  <a:pt x="198246" y="346764"/>
                  <a:pt x="198942" y="347324"/>
                  <a:pt x="199778" y="347324"/>
                </a:cubicBezTo>
                <a:cubicBezTo>
                  <a:pt x="200614" y="347324"/>
                  <a:pt x="201241" y="346694"/>
                  <a:pt x="201311" y="345925"/>
                </a:cubicBezTo>
                <a:cubicBezTo>
                  <a:pt x="204585" y="314789"/>
                  <a:pt x="229522" y="289530"/>
                  <a:pt x="260520" y="285892"/>
                </a:cubicBezTo>
                <a:cubicBezTo>
                  <a:pt x="261286" y="285822"/>
                  <a:pt x="261913" y="285122"/>
                  <a:pt x="261913" y="284352"/>
                </a:cubicBezTo>
                <a:cubicBezTo>
                  <a:pt x="261913" y="283583"/>
                  <a:pt x="261356" y="282883"/>
                  <a:pt x="260520" y="282813"/>
                </a:cubicBezTo>
                <a:close/>
                <a:moveTo>
                  <a:pt x="1055314" y="253986"/>
                </a:moveTo>
                <a:cubicBezTo>
                  <a:pt x="1051901" y="260423"/>
                  <a:pt x="1045562" y="263642"/>
                  <a:pt x="1036367" y="263642"/>
                </a:cubicBezTo>
                <a:cubicBezTo>
                  <a:pt x="1027172" y="263642"/>
                  <a:pt x="1021878" y="258324"/>
                  <a:pt x="1021878" y="247689"/>
                </a:cubicBezTo>
                <a:lnTo>
                  <a:pt x="1021878" y="181708"/>
                </a:lnTo>
                <a:lnTo>
                  <a:pt x="994712" y="181708"/>
                </a:lnTo>
                <a:lnTo>
                  <a:pt x="994712" y="248598"/>
                </a:lnTo>
                <a:cubicBezTo>
                  <a:pt x="994851" y="260703"/>
                  <a:pt x="997777" y="269939"/>
                  <a:pt x="1003489" y="276236"/>
                </a:cubicBezTo>
                <a:cubicBezTo>
                  <a:pt x="1009201" y="282533"/>
                  <a:pt x="1017490" y="285682"/>
                  <a:pt x="1028426" y="285682"/>
                </a:cubicBezTo>
                <a:cubicBezTo>
                  <a:pt x="1040268" y="285682"/>
                  <a:pt x="1049532" y="281624"/>
                  <a:pt x="1056220" y="273437"/>
                </a:cubicBezTo>
                <a:lnTo>
                  <a:pt x="1056986" y="283793"/>
                </a:lnTo>
                <a:lnTo>
                  <a:pt x="1082550" y="283793"/>
                </a:lnTo>
                <a:lnTo>
                  <a:pt x="1082550" y="181778"/>
                </a:lnTo>
                <a:lnTo>
                  <a:pt x="1055314" y="181778"/>
                </a:lnTo>
                <a:lnTo>
                  <a:pt x="1055314" y="254126"/>
                </a:lnTo>
                <a:close/>
                <a:moveTo>
                  <a:pt x="1166697" y="226908"/>
                </a:moveTo>
                <a:cubicBezTo>
                  <a:pt x="1162030" y="225229"/>
                  <a:pt x="1156387" y="223690"/>
                  <a:pt x="1149631" y="222360"/>
                </a:cubicBezTo>
                <a:cubicBezTo>
                  <a:pt x="1142874" y="221031"/>
                  <a:pt x="1138067" y="219422"/>
                  <a:pt x="1135211" y="217532"/>
                </a:cubicBezTo>
                <a:cubicBezTo>
                  <a:pt x="1132355" y="215713"/>
                  <a:pt x="1130962" y="213264"/>
                  <a:pt x="1130962" y="210256"/>
                </a:cubicBezTo>
                <a:cubicBezTo>
                  <a:pt x="1130962" y="207037"/>
                  <a:pt x="1132216" y="204378"/>
                  <a:pt x="1134724" y="202349"/>
                </a:cubicBezTo>
                <a:cubicBezTo>
                  <a:pt x="1137231" y="200250"/>
                  <a:pt x="1140784" y="199271"/>
                  <a:pt x="1145312" y="199271"/>
                </a:cubicBezTo>
                <a:cubicBezTo>
                  <a:pt x="1150606" y="199271"/>
                  <a:pt x="1154576" y="200530"/>
                  <a:pt x="1157014" y="203119"/>
                </a:cubicBezTo>
                <a:cubicBezTo>
                  <a:pt x="1159522" y="205638"/>
                  <a:pt x="1160776" y="208856"/>
                  <a:pt x="1160776" y="212775"/>
                </a:cubicBezTo>
                <a:lnTo>
                  <a:pt x="1187942" y="212775"/>
                </a:lnTo>
                <a:cubicBezTo>
                  <a:pt x="1187942" y="203049"/>
                  <a:pt x="1184041" y="195142"/>
                  <a:pt x="1176379" y="188985"/>
                </a:cubicBezTo>
                <a:cubicBezTo>
                  <a:pt x="1168647" y="182898"/>
                  <a:pt x="1158338" y="179819"/>
                  <a:pt x="1145451" y="179819"/>
                </a:cubicBezTo>
                <a:cubicBezTo>
                  <a:pt x="1133400" y="179819"/>
                  <a:pt x="1123579" y="182828"/>
                  <a:pt x="1116125" y="188915"/>
                </a:cubicBezTo>
                <a:cubicBezTo>
                  <a:pt x="1108672" y="195002"/>
                  <a:pt x="1104910" y="202559"/>
                  <a:pt x="1104910" y="211585"/>
                </a:cubicBezTo>
                <a:cubicBezTo>
                  <a:pt x="1104910" y="227118"/>
                  <a:pt x="1116961" y="237403"/>
                  <a:pt x="1141132" y="242511"/>
                </a:cubicBezTo>
                <a:cubicBezTo>
                  <a:pt x="1148377" y="244050"/>
                  <a:pt x="1153671" y="245730"/>
                  <a:pt x="1156945" y="247619"/>
                </a:cubicBezTo>
                <a:cubicBezTo>
                  <a:pt x="1160219" y="249508"/>
                  <a:pt x="1161890" y="252167"/>
                  <a:pt x="1161890" y="255525"/>
                </a:cubicBezTo>
                <a:cubicBezTo>
                  <a:pt x="1161890" y="258884"/>
                  <a:pt x="1160567" y="261333"/>
                  <a:pt x="1157920" y="263292"/>
                </a:cubicBezTo>
                <a:cubicBezTo>
                  <a:pt x="1155273" y="265251"/>
                  <a:pt x="1151302" y="266231"/>
                  <a:pt x="1146148" y="266231"/>
                </a:cubicBezTo>
                <a:cubicBezTo>
                  <a:pt x="1140575" y="266231"/>
                  <a:pt x="1136117" y="264971"/>
                  <a:pt x="1132843" y="262382"/>
                </a:cubicBezTo>
                <a:cubicBezTo>
                  <a:pt x="1129499" y="259793"/>
                  <a:pt x="1127758" y="256085"/>
                  <a:pt x="1127479" y="251257"/>
                </a:cubicBezTo>
                <a:lnTo>
                  <a:pt x="1101776" y="251257"/>
                </a:lnTo>
                <a:cubicBezTo>
                  <a:pt x="1101776" y="257414"/>
                  <a:pt x="1103657" y="263152"/>
                  <a:pt x="1107418" y="268470"/>
                </a:cubicBezTo>
                <a:cubicBezTo>
                  <a:pt x="1111180" y="273787"/>
                  <a:pt x="1116334" y="277985"/>
                  <a:pt x="1122952" y="280994"/>
                </a:cubicBezTo>
                <a:cubicBezTo>
                  <a:pt x="1129569" y="284072"/>
                  <a:pt x="1137092" y="285542"/>
                  <a:pt x="1145590" y="285542"/>
                </a:cubicBezTo>
                <a:cubicBezTo>
                  <a:pt x="1158198" y="285542"/>
                  <a:pt x="1168438" y="282673"/>
                  <a:pt x="1176379" y="276936"/>
                </a:cubicBezTo>
                <a:cubicBezTo>
                  <a:pt x="1184320" y="271198"/>
                  <a:pt x="1188291" y="263642"/>
                  <a:pt x="1188291" y="254336"/>
                </a:cubicBezTo>
                <a:cubicBezTo>
                  <a:pt x="1188291" y="241322"/>
                  <a:pt x="1181116" y="232156"/>
                  <a:pt x="1166766" y="226908"/>
                </a:cubicBezTo>
                <a:close/>
                <a:moveTo>
                  <a:pt x="762473" y="283653"/>
                </a:moveTo>
                <a:lnTo>
                  <a:pt x="790615" y="283653"/>
                </a:lnTo>
                <a:lnTo>
                  <a:pt x="790615" y="146374"/>
                </a:lnTo>
                <a:lnTo>
                  <a:pt x="762473" y="146374"/>
                </a:lnTo>
                <a:lnTo>
                  <a:pt x="762473" y="283653"/>
                </a:lnTo>
                <a:close/>
                <a:moveTo>
                  <a:pt x="1369679" y="190874"/>
                </a:moveTo>
                <a:cubicBezTo>
                  <a:pt x="1363201" y="183458"/>
                  <a:pt x="1355051" y="179749"/>
                  <a:pt x="1345160" y="179749"/>
                </a:cubicBezTo>
                <a:cubicBezTo>
                  <a:pt x="1332830" y="179749"/>
                  <a:pt x="1323078" y="184437"/>
                  <a:pt x="1316043" y="193883"/>
                </a:cubicBezTo>
                <a:cubicBezTo>
                  <a:pt x="1308938" y="203329"/>
                  <a:pt x="1305385" y="215993"/>
                  <a:pt x="1305385" y="231876"/>
                </a:cubicBezTo>
                <a:cubicBezTo>
                  <a:pt x="1305385" y="248738"/>
                  <a:pt x="1309007" y="261892"/>
                  <a:pt x="1316252" y="271338"/>
                </a:cubicBezTo>
                <a:cubicBezTo>
                  <a:pt x="1323496" y="280784"/>
                  <a:pt x="1333039" y="285542"/>
                  <a:pt x="1345020" y="285542"/>
                </a:cubicBezTo>
                <a:cubicBezTo>
                  <a:pt x="1355678" y="285542"/>
                  <a:pt x="1364385" y="281274"/>
                  <a:pt x="1371142" y="272808"/>
                </a:cubicBezTo>
                <a:lnTo>
                  <a:pt x="1372465" y="283653"/>
                </a:lnTo>
                <a:lnTo>
                  <a:pt x="1396985" y="283653"/>
                </a:lnTo>
                <a:lnTo>
                  <a:pt x="1396985" y="138818"/>
                </a:lnTo>
                <a:lnTo>
                  <a:pt x="1369749" y="138818"/>
                </a:lnTo>
                <a:lnTo>
                  <a:pt x="1369749" y="190874"/>
                </a:lnTo>
                <a:close/>
                <a:moveTo>
                  <a:pt x="1369679" y="252936"/>
                </a:moveTo>
                <a:cubicBezTo>
                  <a:pt x="1366266" y="260073"/>
                  <a:pt x="1360345" y="263642"/>
                  <a:pt x="1351917" y="263642"/>
                </a:cubicBezTo>
                <a:cubicBezTo>
                  <a:pt x="1345578" y="263642"/>
                  <a:pt x="1340771" y="261123"/>
                  <a:pt x="1337428" y="256015"/>
                </a:cubicBezTo>
                <a:cubicBezTo>
                  <a:pt x="1334084" y="250907"/>
                  <a:pt x="1332482" y="243561"/>
                  <a:pt x="1332482" y="234045"/>
                </a:cubicBezTo>
                <a:cubicBezTo>
                  <a:pt x="1332482" y="212705"/>
                  <a:pt x="1339030" y="201999"/>
                  <a:pt x="1352125" y="201999"/>
                </a:cubicBezTo>
                <a:cubicBezTo>
                  <a:pt x="1360484" y="201999"/>
                  <a:pt x="1366336" y="205568"/>
                  <a:pt x="1369679" y="212705"/>
                </a:cubicBezTo>
                <a:lnTo>
                  <a:pt x="1369679" y="253006"/>
                </a:lnTo>
                <a:close/>
                <a:moveTo>
                  <a:pt x="943722" y="146374"/>
                </a:moveTo>
                <a:cubicBezTo>
                  <a:pt x="937175" y="152671"/>
                  <a:pt x="933901" y="161557"/>
                  <a:pt x="933901" y="173032"/>
                </a:cubicBezTo>
                <a:lnTo>
                  <a:pt x="933901" y="181708"/>
                </a:lnTo>
                <a:lnTo>
                  <a:pt x="918785" y="181708"/>
                </a:lnTo>
                <a:lnTo>
                  <a:pt x="918785" y="201719"/>
                </a:lnTo>
                <a:lnTo>
                  <a:pt x="933901" y="201719"/>
                </a:lnTo>
                <a:lnTo>
                  <a:pt x="933901" y="283793"/>
                </a:lnTo>
                <a:lnTo>
                  <a:pt x="961137" y="283793"/>
                </a:lnTo>
                <a:lnTo>
                  <a:pt x="961137" y="201719"/>
                </a:lnTo>
                <a:lnTo>
                  <a:pt x="981338" y="201719"/>
                </a:lnTo>
                <a:lnTo>
                  <a:pt x="981338" y="181708"/>
                </a:lnTo>
                <a:lnTo>
                  <a:pt x="961137" y="181708"/>
                </a:lnTo>
                <a:lnTo>
                  <a:pt x="961137" y="173522"/>
                </a:lnTo>
                <a:cubicBezTo>
                  <a:pt x="961137" y="163936"/>
                  <a:pt x="966222" y="159109"/>
                  <a:pt x="976461" y="159109"/>
                </a:cubicBezTo>
                <a:cubicBezTo>
                  <a:pt x="979735" y="159109"/>
                  <a:pt x="982452" y="159388"/>
                  <a:pt x="984751" y="159948"/>
                </a:cubicBezTo>
                <a:lnTo>
                  <a:pt x="985029" y="138818"/>
                </a:lnTo>
                <a:cubicBezTo>
                  <a:pt x="979596" y="137558"/>
                  <a:pt x="974999" y="136929"/>
                  <a:pt x="971237" y="136929"/>
                </a:cubicBezTo>
                <a:cubicBezTo>
                  <a:pt x="959465" y="136929"/>
                  <a:pt x="950340" y="140077"/>
                  <a:pt x="943792" y="146374"/>
                </a:cubicBezTo>
                <a:close/>
                <a:moveTo>
                  <a:pt x="869955" y="179749"/>
                </a:moveTo>
                <a:cubicBezTo>
                  <a:pt x="857765" y="179749"/>
                  <a:pt x="848013" y="184297"/>
                  <a:pt x="840768" y="193393"/>
                </a:cubicBezTo>
                <a:lnTo>
                  <a:pt x="839932" y="181638"/>
                </a:lnTo>
                <a:lnTo>
                  <a:pt x="814368" y="181638"/>
                </a:lnTo>
                <a:lnTo>
                  <a:pt x="814368" y="283653"/>
                </a:lnTo>
                <a:lnTo>
                  <a:pt x="841465" y="283653"/>
                </a:lnTo>
                <a:lnTo>
                  <a:pt x="841465" y="211725"/>
                </a:lnTo>
                <a:cubicBezTo>
                  <a:pt x="845296" y="205218"/>
                  <a:pt x="851008" y="201929"/>
                  <a:pt x="858670" y="201929"/>
                </a:cubicBezTo>
                <a:cubicBezTo>
                  <a:pt x="864522" y="201929"/>
                  <a:pt x="868631" y="203259"/>
                  <a:pt x="871139" y="205848"/>
                </a:cubicBezTo>
                <a:cubicBezTo>
                  <a:pt x="873647" y="208436"/>
                  <a:pt x="874901" y="212635"/>
                  <a:pt x="874901" y="218442"/>
                </a:cubicBezTo>
                <a:lnTo>
                  <a:pt x="874901" y="283723"/>
                </a:lnTo>
                <a:lnTo>
                  <a:pt x="901997" y="283723"/>
                </a:lnTo>
                <a:lnTo>
                  <a:pt x="901997" y="217812"/>
                </a:lnTo>
                <a:cubicBezTo>
                  <a:pt x="901858" y="205148"/>
                  <a:pt x="899211" y="195702"/>
                  <a:pt x="893917" y="189335"/>
                </a:cubicBezTo>
                <a:cubicBezTo>
                  <a:pt x="888693" y="182968"/>
                  <a:pt x="880682" y="179819"/>
                  <a:pt x="869885" y="179819"/>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nvGrpSpPr>
          <p:cNvPr id="903" name="Google Shape;903;p63"/>
          <p:cNvGrpSpPr/>
          <p:nvPr/>
        </p:nvGrpSpPr>
        <p:grpSpPr>
          <a:xfrm>
            <a:off x="8191601" y="274349"/>
            <a:ext cx="586701" cy="586740"/>
            <a:chOff x="7127401" y="274349"/>
            <a:chExt cx="586701" cy="586740"/>
          </a:xfrm>
        </p:grpSpPr>
        <p:sp>
          <p:nvSpPr>
            <p:cNvPr id="904" name="Google Shape;904;p63"/>
            <p:cNvSpPr/>
            <p:nvPr/>
          </p:nvSpPr>
          <p:spPr>
            <a:xfrm>
              <a:off x="7127401" y="274349"/>
              <a:ext cx="586701" cy="586740"/>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sp>
          <p:nvSpPr>
            <p:cNvPr id="905" name="Google Shape;905;p63"/>
            <p:cNvSpPr/>
            <p:nvPr/>
          </p:nvSpPr>
          <p:spPr>
            <a:xfrm>
              <a:off x="7127401" y="274349"/>
              <a:ext cx="586701" cy="586740"/>
            </a:xfrm>
            <a:custGeom>
              <a:rect b="b" l="l" r="r" t="t"/>
              <a:pathLst>
                <a:path extrusionOk="0" h="1422400" w="1422305">
                  <a:moveTo>
                    <a:pt x="1034464" y="1034559"/>
                  </a:moveTo>
                  <a:cubicBezTo>
                    <a:pt x="1022611" y="969887"/>
                    <a:pt x="991697" y="910336"/>
                    <a:pt x="944284" y="862733"/>
                  </a:cubicBezTo>
                  <a:cubicBezTo>
                    <a:pt x="944000" y="862449"/>
                    <a:pt x="943810" y="862164"/>
                    <a:pt x="943525" y="861974"/>
                  </a:cubicBezTo>
                  <a:cubicBezTo>
                    <a:pt x="943241" y="861785"/>
                    <a:pt x="942956" y="861405"/>
                    <a:pt x="942767" y="861216"/>
                  </a:cubicBezTo>
                  <a:cubicBezTo>
                    <a:pt x="895069" y="813802"/>
                    <a:pt x="835613" y="782889"/>
                    <a:pt x="770941" y="771036"/>
                  </a:cubicBezTo>
                  <a:cubicBezTo>
                    <a:pt x="753777" y="767906"/>
                    <a:pt x="736329" y="766105"/>
                    <a:pt x="718691" y="765725"/>
                  </a:cubicBezTo>
                  <a:cubicBezTo>
                    <a:pt x="716131" y="765725"/>
                    <a:pt x="713666" y="765536"/>
                    <a:pt x="711295" y="765536"/>
                  </a:cubicBezTo>
                  <a:cubicBezTo>
                    <a:pt x="708735" y="765536"/>
                    <a:pt x="706269" y="765536"/>
                    <a:pt x="703898" y="765725"/>
                  </a:cubicBezTo>
                  <a:cubicBezTo>
                    <a:pt x="686166" y="766200"/>
                    <a:pt x="668623" y="767906"/>
                    <a:pt x="651649" y="771036"/>
                  </a:cubicBezTo>
                  <a:cubicBezTo>
                    <a:pt x="586977" y="782889"/>
                    <a:pt x="527331" y="813802"/>
                    <a:pt x="479823" y="861216"/>
                  </a:cubicBezTo>
                  <a:cubicBezTo>
                    <a:pt x="479538" y="861500"/>
                    <a:pt x="479349" y="861690"/>
                    <a:pt x="479064" y="861974"/>
                  </a:cubicBezTo>
                  <a:cubicBezTo>
                    <a:pt x="478780" y="862259"/>
                    <a:pt x="478590" y="862449"/>
                    <a:pt x="478306" y="862733"/>
                  </a:cubicBezTo>
                  <a:cubicBezTo>
                    <a:pt x="450142" y="890517"/>
                    <a:pt x="414487" y="910526"/>
                    <a:pt x="374660" y="919439"/>
                  </a:cubicBezTo>
                  <a:cubicBezTo>
                    <a:pt x="359867" y="922664"/>
                    <a:pt x="344316" y="924465"/>
                    <a:pt x="328480" y="924465"/>
                  </a:cubicBezTo>
                  <a:cubicBezTo>
                    <a:pt x="210989" y="924465"/>
                    <a:pt x="115309" y="828880"/>
                    <a:pt x="115309" y="711295"/>
                  </a:cubicBezTo>
                  <a:cubicBezTo>
                    <a:pt x="115309" y="593710"/>
                    <a:pt x="210895" y="498124"/>
                    <a:pt x="328480" y="498124"/>
                  </a:cubicBezTo>
                  <a:cubicBezTo>
                    <a:pt x="344316" y="498124"/>
                    <a:pt x="359678" y="499926"/>
                    <a:pt x="374660" y="503150"/>
                  </a:cubicBezTo>
                  <a:cubicBezTo>
                    <a:pt x="355126" y="465504"/>
                    <a:pt x="341945" y="425013"/>
                    <a:pt x="336066" y="382626"/>
                  </a:cubicBezTo>
                  <a:cubicBezTo>
                    <a:pt x="333505" y="382626"/>
                    <a:pt x="331040" y="382436"/>
                    <a:pt x="328669" y="382436"/>
                  </a:cubicBezTo>
                  <a:cubicBezTo>
                    <a:pt x="240860" y="382436"/>
                    <a:pt x="158266" y="416668"/>
                    <a:pt x="96249" y="478685"/>
                  </a:cubicBezTo>
                  <a:cubicBezTo>
                    <a:pt x="34232" y="540702"/>
                    <a:pt x="0" y="623391"/>
                    <a:pt x="0" y="711105"/>
                  </a:cubicBezTo>
                  <a:cubicBezTo>
                    <a:pt x="0" y="798820"/>
                    <a:pt x="34232" y="881509"/>
                    <a:pt x="96249" y="943525"/>
                  </a:cubicBezTo>
                  <a:cubicBezTo>
                    <a:pt x="158266" y="1005542"/>
                    <a:pt x="240860" y="1039774"/>
                    <a:pt x="328669" y="1039774"/>
                  </a:cubicBezTo>
                  <a:cubicBezTo>
                    <a:pt x="331230" y="1039774"/>
                    <a:pt x="333695" y="1039774"/>
                    <a:pt x="336066" y="1039585"/>
                  </a:cubicBezTo>
                  <a:cubicBezTo>
                    <a:pt x="353798" y="1039111"/>
                    <a:pt x="371341" y="1037404"/>
                    <a:pt x="388315" y="1034274"/>
                  </a:cubicBezTo>
                  <a:cubicBezTo>
                    <a:pt x="452987" y="1022421"/>
                    <a:pt x="512538" y="991508"/>
                    <a:pt x="560141" y="944094"/>
                  </a:cubicBezTo>
                  <a:lnTo>
                    <a:pt x="560900" y="943336"/>
                  </a:lnTo>
                  <a:lnTo>
                    <a:pt x="561658" y="942577"/>
                  </a:lnTo>
                  <a:cubicBezTo>
                    <a:pt x="589822" y="914793"/>
                    <a:pt x="625477" y="894784"/>
                    <a:pt x="665304" y="885871"/>
                  </a:cubicBezTo>
                  <a:cubicBezTo>
                    <a:pt x="680097" y="882647"/>
                    <a:pt x="695648" y="880845"/>
                    <a:pt x="711484" y="880845"/>
                  </a:cubicBezTo>
                  <a:cubicBezTo>
                    <a:pt x="727321" y="880845"/>
                    <a:pt x="742682" y="882647"/>
                    <a:pt x="757665" y="885871"/>
                  </a:cubicBezTo>
                  <a:cubicBezTo>
                    <a:pt x="797492" y="894784"/>
                    <a:pt x="833337" y="914698"/>
                    <a:pt x="861311" y="942577"/>
                  </a:cubicBezTo>
                  <a:cubicBezTo>
                    <a:pt x="861595" y="942862"/>
                    <a:pt x="861880" y="943146"/>
                    <a:pt x="862069" y="943336"/>
                  </a:cubicBezTo>
                  <a:lnTo>
                    <a:pt x="862828" y="944094"/>
                  </a:lnTo>
                  <a:cubicBezTo>
                    <a:pt x="890612" y="972258"/>
                    <a:pt x="910620" y="1007913"/>
                    <a:pt x="919534" y="1047740"/>
                  </a:cubicBezTo>
                  <a:cubicBezTo>
                    <a:pt x="922758" y="1062533"/>
                    <a:pt x="924560" y="1078084"/>
                    <a:pt x="924560" y="1093920"/>
                  </a:cubicBezTo>
                  <a:cubicBezTo>
                    <a:pt x="924560" y="1211411"/>
                    <a:pt x="828975" y="1307091"/>
                    <a:pt x="711390" y="1307091"/>
                  </a:cubicBezTo>
                  <a:cubicBezTo>
                    <a:pt x="593805" y="1307091"/>
                    <a:pt x="498219" y="1211506"/>
                    <a:pt x="498219" y="1093920"/>
                  </a:cubicBezTo>
                  <a:cubicBezTo>
                    <a:pt x="498219" y="1078084"/>
                    <a:pt x="500021" y="1062723"/>
                    <a:pt x="503245" y="1047740"/>
                  </a:cubicBezTo>
                  <a:cubicBezTo>
                    <a:pt x="465599" y="1067274"/>
                    <a:pt x="425108" y="1080455"/>
                    <a:pt x="382720" y="1086334"/>
                  </a:cubicBezTo>
                  <a:cubicBezTo>
                    <a:pt x="382720" y="1088895"/>
                    <a:pt x="382531" y="1091360"/>
                    <a:pt x="382531" y="1093731"/>
                  </a:cubicBezTo>
                  <a:cubicBezTo>
                    <a:pt x="382531" y="1181540"/>
                    <a:pt x="416763" y="1264134"/>
                    <a:pt x="478780" y="1326151"/>
                  </a:cubicBezTo>
                  <a:cubicBezTo>
                    <a:pt x="540796" y="1388168"/>
                    <a:pt x="623391" y="1422400"/>
                    <a:pt x="711200" y="1422400"/>
                  </a:cubicBezTo>
                  <a:cubicBezTo>
                    <a:pt x="799010" y="1422400"/>
                    <a:pt x="881604" y="1388168"/>
                    <a:pt x="943620" y="1326151"/>
                  </a:cubicBezTo>
                  <a:cubicBezTo>
                    <a:pt x="1005637" y="1264134"/>
                    <a:pt x="1039869" y="1181540"/>
                    <a:pt x="1039869" y="1093731"/>
                  </a:cubicBezTo>
                  <a:cubicBezTo>
                    <a:pt x="1039869" y="1091171"/>
                    <a:pt x="1039869" y="1088705"/>
                    <a:pt x="1039680" y="1086334"/>
                  </a:cubicBezTo>
                  <a:cubicBezTo>
                    <a:pt x="1039395" y="1068981"/>
                    <a:pt x="1037593" y="1051533"/>
                    <a:pt x="1034464" y="1034559"/>
                  </a:cubicBezTo>
                  <a:close/>
                  <a:moveTo>
                    <a:pt x="387841" y="387936"/>
                  </a:moveTo>
                  <a:cubicBezTo>
                    <a:pt x="399694" y="452608"/>
                    <a:pt x="430608" y="512159"/>
                    <a:pt x="477832" y="559762"/>
                  </a:cubicBezTo>
                  <a:lnTo>
                    <a:pt x="478590" y="560520"/>
                  </a:lnTo>
                  <a:lnTo>
                    <a:pt x="479349" y="561279"/>
                  </a:lnTo>
                  <a:cubicBezTo>
                    <a:pt x="507133" y="589443"/>
                    <a:pt x="527141" y="625097"/>
                    <a:pt x="536055" y="664925"/>
                  </a:cubicBezTo>
                  <a:cubicBezTo>
                    <a:pt x="539279" y="679718"/>
                    <a:pt x="541081" y="695269"/>
                    <a:pt x="541081" y="711105"/>
                  </a:cubicBezTo>
                  <a:cubicBezTo>
                    <a:pt x="541081" y="726941"/>
                    <a:pt x="539279" y="742303"/>
                    <a:pt x="536055" y="757286"/>
                  </a:cubicBezTo>
                  <a:cubicBezTo>
                    <a:pt x="573701" y="737752"/>
                    <a:pt x="614192" y="724571"/>
                    <a:pt x="656580" y="718691"/>
                  </a:cubicBezTo>
                  <a:cubicBezTo>
                    <a:pt x="656580" y="716131"/>
                    <a:pt x="656770" y="713666"/>
                    <a:pt x="656770" y="711295"/>
                  </a:cubicBezTo>
                  <a:cubicBezTo>
                    <a:pt x="656770" y="708735"/>
                    <a:pt x="656770" y="706269"/>
                    <a:pt x="656580" y="703898"/>
                  </a:cubicBezTo>
                  <a:cubicBezTo>
                    <a:pt x="656106" y="686166"/>
                    <a:pt x="654399" y="668623"/>
                    <a:pt x="651270" y="651649"/>
                  </a:cubicBezTo>
                  <a:cubicBezTo>
                    <a:pt x="639416" y="586977"/>
                    <a:pt x="608503" y="527426"/>
                    <a:pt x="561089" y="479823"/>
                  </a:cubicBezTo>
                  <a:cubicBezTo>
                    <a:pt x="560805" y="479538"/>
                    <a:pt x="560615" y="479254"/>
                    <a:pt x="560331" y="479064"/>
                  </a:cubicBezTo>
                  <a:cubicBezTo>
                    <a:pt x="560046" y="478780"/>
                    <a:pt x="559762" y="478590"/>
                    <a:pt x="559572" y="478306"/>
                  </a:cubicBezTo>
                  <a:cubicBezTo>
                    <a:pt x="531788" y="450142"/>
                    <a:pt x="511780" y="414487"/>
                    <a:pt x="502866" y="374660"/>
                  </a:cubicBezTo>
                  <a:cubicBezTo>
                    <a:pt x="499642" y="359867"/>
                    <a:pt x="497840" y="344316"/>
                    <a:pt x="497840" y="328480"/>
                  </a:cubicBezTo>
                  <a:cubicBezTo>
                    <a:pt x="497840" y="210989"/>
                    <a:pt x="593425" y="115309"/>
                    <a:pt x="711010" y="115309"/>
                  </a:cubicBezTo>
                  <a:cubicBezTo>
                    <a:pt x="828595" y="115309"/>
                    <a:pt x="924181" y="210895"/>
                    <a:pt x="924181" y="328480"/>
                  </a:cubicBezTo>
                  <a:cubicBezTo>
                    <a:pt x="924181" y="344316"/>
                    <a:pt x="922379" y="359678"/>
                    <a:pt x="919155" y="374660"/>
                  </a:cubicBezTo>
                  <a:cubicBezTo>
                    <a:pt x="956801" y="355126"/>
                    <a:pt x="997292" y="341945"/>
                    <a:pt x="1039680" y="336066"/>
                  </a:cubicBezTo>
                  <a:cubicBezTo>
                    <a:pt x="1039680" y="333505"/>
                    <a:pt x="1039869" y="331040"/>
                    <a:pt x="1039869" y="328669"/>
                  </a:cubicBezTo>
                  <a:cubicBezTo>
                    <a:pt x="1039869" y="240860"/>
                    <a:pt x="1005637" y="158266"/>
                    <a:pt x="943620" y="96249"/>
                  </a:cubicBezTo>
                  <a:cubicBezTo>
                    <a:pt x="881604" y="34232"/>
                    <a:pt x="799010" y="0"/>
                    <a:pt x="711200" y="0"/>
                  </a:cubicBezTo>
                  <a:cubicBezTo>
                    <a:pt x="623391" y="0"/>
                    <a:pt x="540796" y="34232"/>
                    <a:pt x="478780" y="96249"/>
                  </a:cubicBezTo>
                  <a:cubicBezTo>
                    <a:pt x="416763" y="158266"/>
                    <a:pt x="382531" y="240860"/>
                    <a:pt x="382531" y="328669"/>
                  </a:cubicBezTo>
                  <a:cubicBezTo>
                    <a:pt x="382531" y="331230"/>
                    <a:pt x="382531" y="333695"/>
                    <a:pt x="382720" y="336066"/>
                  </a:cubicBezTo>
                  <a:cubicBezTo>
                    <a:pt x="383005" y="353514"/>
                    <a:pt x="384807" y="370962"/>
                    <a:pt x="387936" y="388031"/>
                  </a:cubicBezTo>
                  <a:close/>
                  <a:moveTo>
                    <a:pt x="1326436" y="478875"/>
                  </a:moveTo>
                  <a:cubicBezTo>
                    <a:pt x="1264419" y="416858"/>
                    <a:pt x="1181825" y="382626"/>
                    <a:pt x="1094015" y="382626"/>
                  </a:cubicBezTo>
                  <a:cubicBezTo>
                    <a:pt x="1091455" y="382626"/>
                    <a:pt x="1088989" y="382626"/>
                    <a:pt x="1086619" y="382815"/>
                  </a:cubicBezTo>
                  <a:cubicBezTo>
                    <a:pt x="1068886" y="383289"/>
                    <a:pt x="1051343" y="384996"/>
                    <a:pt x="1034369" y="388126"/>
                  </a:cubicBezTo>
                  <a:cubicBezTo>
                    <a:pt x="969698" y="399979"/>
                    <a:pt x="910146" y="430892"/>
                    <a:pt x="862543" y="478306"/>
                  </a:cubicBezTo>
                  <a:cubicBezTo>
                    <a:pt x="862259" y="478590"/>
                    <a:pt x="861974" y="478780"/>
                    <a:pt x="861785" y="479064"/>
                  </a:cubicBezTo>
                  <a:cubicBezTo>
                    <a:pt x="861595" y="479349"/>
                    <a:pt x="861216" y="479633"/>
                    <a:pt x="861026" y="479823"/>
                  </a:cubicBezTo>
                  <a:cubicBezTo>
                    <a:pt x="832863" y="507607"/>
                    <a:pt x="797208" y="527616"/>
                    <a:pt x="757381" y="536529"/>
                  </a:cubicBezTo>
                  <a:cubicBezTo>
                    <a:pt x="742588" y="539753"/>
                    <a:pt x="727036" y="541555"/>
                    <a:pt x="711200" y="541555"/>
                  </a:cubicBezTo>
                  <a:cubicBezTo>
                    <a:pt x="695364" y="541555"/>
                    <a:pt x="680002" y="539753"/>
                    <a:pt x="665019" y="536529"/>
                  </a:cubicBezTo>
                  <a:cubicBezTo>
                    <a:pt x="684554" y="574175"/>
                    <a:pt x="697735" y="614666"/>
                    <a:pt x="703614" y="657054"/>
                  </a:cubicBezTo>
                  <a:cubicBezTo>
                    <a:pt x="706174" y="657054"/>
                    <a:pt x="708640" y="657244"/>
                    <a:pt x="711010" y="657244"/>
                  </a:cubicBezTo>
                  <a:cubicBezTo>
                    <a:pt x="713571" y="657244"/>
                    <a:pt x="716036" y="657244"/>
                    <a:pt x="718407" y="657054"/>
                  </a:cubicBezTo>
                  <a:cubicBezTo>
                    <a:pt x="736139" y="656580"/>
                    <a:pt x="753682" y="654873"/>
                    <a:pt x="770656" y="651744"/>
                  </a:cubicBezTo>
                  <a:cubicBezTo>
                    <a:pt x="835328" y="639890"/>
                    <a:pt x="894879" y="608977"/>
                    <a:pt x="942482" y="561753"/>
                  </a:cubicBezTo>
                  <a:cubicBezTo>
                    <a:pt x="942767" y="561469"/>
                    <a:pt x="943051" y="561184"/>
                    <a:pt x="943241" y="560995"/>
                  </a:cubicBezTo>
                  <a:lnTo>
                    <a:pt x="944000" y="560236"/>
                  </a:lnTo>
                  <a:cubicBezTo>
                    <a:pt x="972163" y="532452"/>
                    <a:pt x="1007818" y="512443"/>
                    <a:pt x="1047645" y="503530"/>
                  </a:cubicBezTo>
                  <a:cubicBezTo>
                    <a:pt x="1062438" y="500305"/>
                    <a:pt x="1077990" y="498504"/>
                    <a:pt x="1093826" y="498504"/>
                  </a:cubicBezTo>
                  <a:cubicBezTo>
                    <a:pt x="1211316" y="498504"/>
                    <a:pt x="1306996" y="594089"/>
                    <a:pt x="1306996" y="711674"/>
                  </a:cubicBezTo>
                  <a:cubicBezTo>
                    <a:pt x="1306996" y="829259"/>
                    <a:pt x="1211411" y="924844"/>
                    <a:pt x="1093826" y="924844"/>
                  </a:cubicBezTo>
                  <a:cubicBezTo>
                    <a:pt x="1077990" y="924844"/>
                    <a:pt x="1062628" y="923043"/>
                    <a:pt x="1047645" y="919819"/>
                  </a:cubicBezTo>
                  <a:cubicBezTo>
                    <a:pt x="1067179" y="957465"/>
                    <a:pt x="1080360" y="997956"/>
                    <a:pt x="1086240" y="1040343"/>
                  </a:cubicBezTo>
                  <a:cubicBezTo>
                    <a:pt x="1088800" y="1040343"/>
                    <a:pt x="1091265" y="1040533"/>
                    <a:pt x="1093636" y="1040533"/>
                  </a:cubicBezTo>
                  <a:cubicBezTo>
                    <a:pt x="1181445" y="1040533"/>
                    <a:pt x="1264040" y="1006301"/>
                    <a:pt x="1326056" y="944284"/>
                  </a:cubicBezTo>
                  <a:cubicBezTo>
                    <a:pt x="1388073" y="882267"/>
                    <a:pt x="1422305" y="799673"/>
                    <a:pt x="1422305" y="711864"/>
                  </a:cubicBezTo>
                  <a:cubicBezTo>
                    <a:pt x="1422305" y="624054"/>
                    <a:pt x="1388547" y="541081"/>
                    <a:pt x="1326341" y="478969"/>
                  </a:cubicBezTo>
                  <a:close/>
                  <a:moveTo>
                    <a:pt x="765631" y="703898"/>
                  </a:moveTo>
                  <a:cubicBezTo>
                    <a:pt x="765631" y="706459"/>
                    <a:pt x="765441" y="708924"/>
                    <a:pt x="765441" y="711295"/>
                  </a:cubicBezTo>
                  <a:cubicBezTo>
                    <a:pt x="765441" y="713855"/>
                    <a:pt x="765441" y="716321"/>
                    <a:pt x="765631" y="718691"/>
                  </a:cubicBezTo>
                  <a:cubicBezTo>
                    <a:pt x="807923" y="724760"/>
                    <a:pt x="848699" y="737752"/>
                    <a:pt x="886155" y="757286"/>
                  </a:cubicBezTo>
                  <a:cubicBezTo>
                    <a:pt x="882931" y="742493"/>
                    <a:pt x="881129" y="726941"/>
                    <a:pt x="881129" y="711105"/>
                  </a:cubicBezTo>
                  <a:cubicBezTo>
                    <a:pt x="881129" y="695269"/>
                    <a:pt x="882931" y="679907"/>
                    <a:pt x="886155" y="664925"/>
                  </a:cubicBezTo>
                  <a:cubicBezTo>
                    <a:pt x="848509" y="684649"/>
                    <a:pt x="808018" y="697829"/>
                    <a:pt x="765631" y="703898"/>
                  </a:cubicBezTo>
                  <a:close/>
                </a:path>
              </a:pathLst>
            </a:custGeom>
            <a:solidFill>
              <a:schemeClr val="accent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B3E51"/>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id="910" name="Google Shape;910;p64"/>
          <p:cNvPicPr preferRelativeResize="0"/>
          <p:nvPr/>
        </p:nvPicPr>
        <p:blipFill rotWithShape="1">
          <a:blip r:embed="rId3">
            <a:alphaModFix/>
          </a:blip>
          <a:srcRect b="3921" l="28708" r="0" t="2934"/>
          <a:stretch/>
        </p:blipFill>
        <p:spPr>
          <a:xfrm>
            <a:off x="4472250" y="515625"/>
            <a:ext cx="4671749" cy="4069075"/>
          </a:xfrm>
          <a:prstGeom prst="rect">
            <a:avLst/>
          </a:prstGeom>
          <a:noFill/>
          <a:ln>
            <a:noFill/>
          </a:ln>
        </p:spPr>
      </p:pic>
      <p:sp>
        <p:nvSpPr>
          <p:cNvPr id="911" name="Google Shape;911;p64"/>
          <p:cNvSpPr txBox="1"/>
          <p:nvPr>
            <p:ph type="title"/>
          </p:nvPr>
        </p:nvSpPr>
        <p:spPr>
          <a:xfrm>
            <a:off x="365700" y="262700"/>
            <a:ext cx="2597700" cy="1077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Highly skilled. </a:t>
            </a:r>
            <a:br>
              <a:rPr lang="en"/>
            </a:br>
            <a:r>
              <a:rPr lang="en"/>
              <a:t>Highly responsive.</a:t>
            </a:r>
            <a:endParaRPr/>
          </a:p>
          <a:p>
            <a:pPr indent="0" lvl="0" marL="0" rtl="0" algn="l">
              <a:spcBef>
                <a:spcPts val="0"/>
              </a:spcBef>
              <a:spcAft>
                <a:spcPts val="0"/>
              </a:spcAft>
              <a:buNone/>
            </a:pPr>
            <a:r>
              <a:rPr lang="en"/>
              <a:t>Highly personalized.</a:t>
            </a:r>
            <a:endParaRPr/>
          </a:p>
        </p:txBody>
      </p:sp>
      <p:sp>
        <p:nvSpPr>
          <p:cNvPr id="912" name="Google Shape;912;p64"/>
          <p:cNvSpPr txBox="1"/>
          <p:nvPr>
            <p:ph idx="1" type="body"/>
          </p:nvPr>
        </p:nvSpPr>
        <p:spPr>
          <a:xfrm>
            <a:off x="365700" y="1340300"/>
            <a:ext cx="3493200" cy="1722300"/>
          </a:xfrm>
          <a:prstGeom prst="rect">
            <a:avLst/>
          </a:prstGeom>
        </p:spPr>
        <p:txBody>
          <a:bodyPr anchorCtr="0" anchor="t" bIns="0" lIns="0" spcFirstLastPara="1" rIns="0" wrap="square" tIns="0">
            <a:normAutofit/>
          </a:bodyPr>
          <a:lstStyle/>
          <a:p>
            <a:pPr indent="0" lvl="0" marL="0" rtl="0" algn="l">
              <a:spcBef>
                <a:spcPts val="0"/>
              </a:spcBef>
              <a:spcAft>
                <a:spcPts val="600"/>
              </a:spcAft>
              <a:buNone/>
            </a:pPr>
            <a:r>
              <a:rPr lang="en"/>
              <a:t>We provide a team of passionate technologists, at your fingertips, ready to guide you </a:t>
            </a:r>
            <a:r>
              <a:rPr lang="en"/>
              <a:t>through</a:t>
            </a:r>
            <a:r>
              <a:rPr lang="en"/>
              <a:t> and beyond any integration challenge, across our entire platform of products. Tailor the level of support to best suit your team’s needs. </a:t>
            </a:r>
            <a:endParaRPr/>
          </a:p>
        </p:txBody>
      </p:sp>
      <p:sp>
        <p:nvSpPr>
          <p:cNvPr id="913" name="Google Shape;913;p64"/>
          <p:cNvSpPr txBox="1"/>
          <p:nvPr>
            <p:ph idx="1" type="body"/>
          </p:nvPr>
        </p:nvSpPr>
        <p:spPr>
          <a:xfrm>
            <a:off x="365700" y="2982000"/>
            <a:ext cx="3364800" cy="1803000"/>
          </a:xfrm>
          <a:prstGeom prst="rect">
            <a:avLst/>
          </a:prstGeom>
        </p:spPr>
        <p:txBody>
          <a:bodyPr anchorCtr="0" anchor="t" bIns="0" lIns="0" spcFirstLastPara="1" rIns="0" wrap="square" tIns="0">
            <a:normAutofit/>
          </a:bodyPr>
          <a:lstStyle/>
          <a:p>
            <a:pPr indent="0" lvl="0" marL="0" rtl="0" algn="l">
              <a:lnSpc>
                <a:spcPct val="115000"/>
              </a:lnSpc>
              <a:spcBef>
                <a:spcPts val="0"/>
              </a:spcBef>
              <a:spcAft>
                <a:spcPts val="600"/>
              </a:spcAft>
              <a:buNone/>
            </a:pPr>
            <a:r>
              <a:rPr lang="en" sz="1500">
                <a:solidFill>
                  <a:srgbClr val="FF6529"/>
                </a:solidFill>
                <a:latin typeface="Roboto Slab Light"/>
                <a:ea typeface="Roboto Slab Light"/>
                <a:cs typeface="Roboto Slab Light"/>
                <a:sym typeface="Roboto Slab Light"/>
              </a:rPr>
              <a:t>With Jitterbit, you’re not only getting </a:t>
            </a:r>
            <a:r>
              <a:rPr lang="en" sz="1500">
                <a:solidFill>
                  <a:srgbClr val="FF6529"/>
                </a:solidFill>
                <a:latin typeface="Roboto Slab Light"/>
                <a:ea typeface="Roboto Slab Light"/>
                <a:cs typeface="Roboto Slab Light"/>
                <a:sym typeface="Roboto Slab Light"/>
              </a:rPr>
              <a:t>a product platform</a:t>
            </a:r>
            <a:r>
              <a:rPr lang="en" sz="1500">
                <a:solidFill>
                  <a:srgbClr val="FF6529"/>
                </a:solidFill>
                <a:latin typeface="Roboto Slab Light"/>
                <a:ea typeface="Roboto Slab Light"/>
                <a:cs typeface="Roboto Slab Light"/>
                <a:sym typeface="Roboto Slab Light"/>
              </a:rPr>
              <a:t>; you’re gaining a partner dedicated to accelerating your success.</a:t>
            </a:r>
            <a:endParaRPr sz="1500">
              <a:solidFill>
                <a:srgbClr val="FF6529"/>
              </a:solidFill>
              <a:latin typeface="Roboto Slab Light"/>
              <a:ea typeface="Roboto Slab Light"/>
              <a:cs typeface="Roboto Slab Light"/>
              <a:sym typeface="Roboto Slab Light"/>
            </a:endParaRPr>
          </a:p>
        </p:txBody>
      </p:sp>
      <p:sp>
        <p:nvSpPr>
          <p:cNvPr id="914" name="Google Shape;914;p64"/>
          <p:cNvSpPr txBox="1"/>
          <p:nvPr/>
        </p:nvSpPr>
        <p:spPr>
          <a:xfrm>
            <a:off x="6265325" y="1418363"/>
            <a:ext cx="2469600" cy="18195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9300">
                <a:solidFill>
                  <a:srgbClr val="EBF1F3"/>
                </a:solidFill>
                <a:latin typeface="Roboto"/>
                <a:ea typeface="Roboto"/>
                <a:cs typeface="Roboto"/>
                <a:sym typeface="Roboto"/>
              </a:rPr>
              <a:t>9</a:t>
            </a:r>
            <a:r>
              <a:rPr b="1" lang="en" sz="9300">
                <a:solidFill>
                  <a:srgbClr val="EBF1F3"/>
                </a:solidFill>
                <a:latin typeface="Roboto"/>
                <a:ea typeface="Roboto"/>
                <a:cs typeface="Roboto"/>
                <a:sym typeface="Roboto"/>
              </a:rPr>
              <a:t>3+</a:t>
            </a:r>
            <a:endParaRPr b="1" sz="9300">
              <a:solidFill>
                <a:srgbClr val="EBF1F3"/>
              </a:solidFill>
              <a:latin typeface="Roboto"/>
              <a:ea typeface="Roboto"/>
              <a:cs typeface="Roboto"/>
              <a:sym typeface="Roboto"/>
            </a:endParaRPr>
          </a:p>
        </p:txBody>
      </p:sp>
      <p:sp>
        <p:nvSpPr>
          <p:cNvPr id="915" name="Google Shape;915;p64"/>
          <p:cNvSpPr txBox="1"/>
          <p:nvPr/>
        </p:nvSpPr>
        <p:spPr>
          <a:xfrm>
            <a:off x="8200500" y="1214663"/>
            <a:ext cx="1020000" cy="18195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5200">
                <a:solidFill>
                  <a:srgbClr val="EBF1F3"/>
                </a:solidFill>
                <a:latin typeface="Roboto"/>
                <a:ea typeface="Roboto"/>
                <a:cs typeface="Roboto"/>
                <a:sym typeface="Roboto"/>
              </a:rPr>
              <a:t>%</a:t>
            </a:r>
            <a:endParaRPr b="1" sz="5200">
              <a:solidFill>
                <a:srgbClr val="EBF1F3"/>
              </a:solidFill>
              <a:latin typeface="Roboto"/>
              <a:ea typeface="Roboto"/>
              <a:cs typeface="Roboto"/>
              <a:sym typeface="Roboto"/>
            </a:endParaRPr>
          </a:p>
        </p:txBody>
      </p:sp>
      <p:sp>
        <p:nvSpPr>
          <p:cNvPr id="916" name="Google Shape;916;p64"/>
          <p:cNvSpPr txBox="1"/>
          <p:nvPr>
            <p:ph idx="1" type="body"/>
          </p:nvPr>
        </p:nvSpPr>
        <p:spPr>
          <a:xfrm>
            <a:off x="6494225" y="2710350"/>
            <a:ext cx="2212800" cy="922200"/>
          </a:xfrm>
          <a:prstGeom prst="rect">
            <a:avLst/>
          </a:prstGeom>
        </p:spPr>
        <p:txBody>
          <a:bodyPr anchorCtr="0" anchor="t" bIns="0" lIns="0" spcFirstLastPara="1" rIns="0" wrap="square" tIns="0">
            <a:normAutofit/>
          </a:bodyPr>
          <a:lstStyle/>
          <a:p>
            <a:pPr indent="0" lvl="0" marL="0" rtl="0" algn="l">
              <a:lnSpc>
                <a:spcPct val="100000"/>
              </a:lnSpc>
              <a:spcBef>
                <a:spcPts val="0"/>
              </a:spcBef>
              <a:spcAft>
                <a:spcPts val="600"/>
              </a:spcAft>
              <a:buNone/>
            </a:pPr>
            <a:r>
              <a:rPr b="1" lang="en" sz="2000">
                <a:solidFill>
                  <a:srgbClr val="EBF1F3"/>
                </a:solidFill>
                <a:latin typeface="Roboto"/>
                <a:ea typeface="Roboto"/>
                <a:cs typeface="Roboto"/>
                <a:sym typeface="Roboto"/>
              </a:rPr>
              <a:t>Support agent rating</a:t>
            </a:r>
            <a:endParaRPr b="1" sz="2000">
              <a:solidFill>
                <a:srgbClr val="EBF1F3"/>
              </a:solidFill>
              <a:latin typeface="Roboto"/>
              <a:ea typeface="Roboto"/>
              <a:cs typeface="Roboto"/>
              <a:sym typeface="Roboto"/>
            </a:endParaRPr>
          </a:p>
        </p:txBody>
      </p:sp>
      <p:sp>
        <p:nvSpPr>
          <p:cNvPr id="917" name="Google Shape;917;p64"/>
          <p:cNvSpPr txBox="1"/>
          <p:nvPr/>
        </p:nvSpPr>
        <p:spPr>
          <a:xfrm>
            <a:off x="365701" y="4689500"/>
            <a:ext cx="5707500" cy="107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700">
                <a:solidFill>
                  <a:schemeClr val="accent3"/>
                </a:solidFill>
              </a:rPr>
              <a:t>SOURCE: Internal Customer Value Add (CVA) Surveys </a:t>
            </a:r>
            <a:endParaRPr sz="1200">
              <a:solidFill>
                <a:schemeClr val="accent3"/>
              </a:solidFill>
              <a:latin typeface="Roboto Light"/>
              <a:ea typeface="Roboto Light"/>
              <a:cs typeface="Roboto Light"/>
              <a:sym typeface="Roboto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65"/>
          <p:cNvSpPr txBox="1"/>
          <p:nvPr>
            <p:ph type="title"/>
          </p:nvPr>
        </p:nvSpPr>
        <p:spPr>
          <a:xfrm>
            <a:off x="365700" y="26270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Jitterbit by the numbers</a:t>
            </a:r>
            <a:endParaRPr/>
          </a:p>
        </p:txBody>
      </p:sp>
      <p:sp>
        <p:nvSpPr>
          <p:cNvPr id="923" name="Google Shape;923;p65"/>
          <p:cNvSpPr txBox="1"/>
          <p:nvPr>
            <p:ph idx="1" type="body"/>
          </p:nvPr>
        </p:nvSpPr>
        <p:spPr>
          <a:xfrm>
            <a:off x="594750" y="2367325"/>
            <a:ext cx="2340000" cy="1350000"/>
          </a:xfrm>
          <a:prstGeom prst="rect">
            <a:avLst/>
          </a:prstGeom>
        </p:spPr>
        <p:txBody>
          <a:bodyPr anchorCtr="0" anchor="t" bIns="91425" lIns="91425" spcFirstLastPara="1" rIns="91425" wrap="square" tIns="0">
            <a:spAutoFit/>
          </a:bodyPr>
          <a:lstStyle/>
          <a:p>
            <a:pPr indent="0" lvl="0" marL="0" rtl="0" algn="ctr">
              <a:lnSpc>
                <a:spcPct val="110000"/>
              </a:lnSpc>
              <a:spcBef>
                <a:spcPts val="0"/>
              </a:spcBef>
              <a:spcAft>
                <a:spcPts val="600"/>
              </a:spcAft>
              <a:buNone/>
            </a:pPr>
            <a:r>
              <a:rPr b="1" lang="en" sz="1900">
                <a:latin typeface="Roboto"/>
                <a:ea typeface="Roboto"/>
                <a:cs typeface="Roboto"/>
                <a:sym typeface="Roboto"/>
              </a:rPr>
              <a:t>11</a:t>
            </a:r>
            <a:r>
              <a:rPr lang="en" sz="1900"/>
              <a:t> consecutive years recognized in Gartner’s Magic Quadrant for iPaaS</a:t>
            </a:r>
            <a:endParaRPr sz="1900"/>
          </a:p>
        </p:txBody>
      </p:sp>
      <p:pic>
        <p:nvPicPr>
          <p:cNvPr id="924" name="Google Shape;924;p65"/>
          <p:cNvPicPr preferRelativeResize="0"/>
          <p:nvPr/>
        </p:nvPicPr>
        <p:blipFill>
          <a:blip r:embed="rId3">
            <a:alphaModFix/>
          </a:blip>
          <a:stretch>
            <a:fillRect/>
          </a:stretch>
        </p:blipFill>
        <p:spPr>
          <a:xfrm>
            <a:off x="734288" y="1396375"/>
            <a:ext cx="2060925" cy="470575"/>
          </a:xfrm>
          <a:prstGeom prst="rect">
            <a:avLst/>
          </a:prstGeom>
          <a:noFill/>
          <a:ln>
            <a:noFill/>
          </a:ln>
        </p:spPr>
      </p:pic>
      <p:sp>
        <p:nvSpPr>
          <p:cNvPr id="925" name="Google Shape;925;p65"/>
          <p:cNvSpPr txBox="1"/>
          <p:nvPr>
            <p:ph idx="1" type="body"/>
          </p:nvPr>
        </p:nvSpPr>
        <p:spPr>
          <a:xfrm>
            <a:off x="3541500" y="2927875"/>
            <a:ext cx="2061000" cy="1350000"/>
          </a:xfrm>
          <a:prstGeom prst="rect">
            <a:avLst/>
          </a:prstGeom>
        </p:spPr>
        <p:txBody>
          <a:bodyPr anchorCtr="0" anchor="t" bIns="91425" lIns="91425" spcFirstLastPara="1" rIns="91425" wrap="square" tIns="0">
            <a:spAutoFit/>
          </a:bodyPr>
          <a:lstStyle/>
          <a:p>
            <a:pPr indent="0" lvl="0" marL="0" rtl="0" algn="ctr">
              <a:lnSpc>
                <a:spcPct val="110000"/>
              </a:lnSpc>
              <a:spcBef>
                <a:spcPts val="0"/>
              </a:spcBef>
              <a:spcAft>
                <a:spcPts val="600"/>
              </a:spcAft>
              <a:buNone/>
            </a:pPr>
            <a:r>
              <a:rPr b="1" lang="en" sz="1900">
                <a:latin typeface="Roboto"/>
                <a:ea typeface="Roboto"/>
                <a:cs typeface="Roboto"/>
                <a:sym typeface="Roboto"/>
              </a:rPr>
              <a:t>20</a:t>
            </a:r>
            <a:r>
              <a:rPr lang="en" sz="1900"/>
              <a:t> ‘</a:t>
            </a:r>
            <a:r>
              <a:rPr lang="en" sz="1900"/>
              <a:t>Leader</a:t>
            </a:r>
            <a:r>
              <a:rPr lang="en" sz="1900"/>
              <a:t>’ and ‘High Performer’ badges in 2025 </a:t>
            </a:r>
            <a:br>
              <a:rPr lang="en" sz="1900"/>
            </a:br>
            <a:r>
              <a:rPr lang="en" sz="1900"/>
              <a:t>G2 Spring report</a:t>
            </a:r>
            <a:endParaRPr sz="1900"/>
          </a:p>
        </p:txBody>
      </p:sp>
      <p:sp>
        <p:nvSpPr>
          <p:cNvPr id="926" name="Google Shape;926;p65"/>
          <p:cNvSpPr txBox="1"/>
          <p:nvPr>
            <p:ph idx="1" type="body"/>
          </p:nvPr>
        </p:nvSpPr>
        <p:spPr>
          <a:xfrm>
            <a:off x="6073200" y="2367325"/>
            <a:ext cx="2612100" cy="1350000"/>
          </a:xfrm>
          <a:prstGeom prst="rect">
            <a:avLst/>
          </a:prstGeom>
        </p:spPr>
        <p:txBody>
          <a:bodyPr anchorCtr="0" anchor="t" bIns="91425" lIns="91425" spcFirstLastPara="1" rIns="91425" wrap="square" tIns="0">
            <a:spAutoFit/>
          </a:bodyPr>
          <a:lstStyle/>
          <a:p>
            <a:pPr indent="0" lvl="0" marL="0" rtl="0" algn="ctr">
              <a:lnSpc>
                <a:spcPct val="110000"/>
              </a:lnSpc>
              <a:spcBef>
                <a:spcPts val="0"/>
              </a:spcBef>
              <a:spcAft>
                <a:spcPts val="600"/>
              </a:spcAft>
              <a:buNone/>
            </a:pPr>
            <a:r>
              <a:rPr b="1" lang="en" sz="1900">
                <a:latin typeface="Roboto"/>
                <a:ea typeface="Roboto"/>
                <a:cs typeface="Roboto"/>
                <a:sym typeface="Roboto"/>
              </a:rPr>
              <a:t>2024</a:t>
            </a:r>
            <a:r>
              <a:rPr lang="en" sz="1900"/>
              <a:t> SIIA CODiE Award winner in the iPaaS category for a second year in a row</a:t>
            </a:r>
            <a:endParaRPr sz="1900"/>
          </a:p>
        </p:txBody>
      </p:sp>
      <p:pic>
        <p:nvPicPr>
          <p:cNvPr id="927" name="Google Shape;927;p65"/>
          <p:cNvPicPr preferRelativeResize="0"/>
          <p:nvPr/>
        </p:nvPicPr>
        <p:blipFill>
          <a:blip r:embed="rId4">
            <a:alphaModFix/>
          </a:blip>
          <a:stretch>
            <a:fillRect/>
          </a:stretch>
        </p:blipFill>
        <p:spPr>
          <a:xfrm>
            <a:off x="4019000" y="1078663"/>
            <a:ext cx="1106000" cy="1106000"/>
          </a:xfrm>
          <a:prstGeom prst="rect">
            <a:avLst/>
          </a:prstGeom>
          <a:noFill/>
          <a:ln>
            <a:noFill/>
          </a:ln>
        </p:spPr>
      </p:pic>
      <p:pic>
        <p:nvPicPr>
          <p:cNvPr id="928" name="Google Shape;928;p65"/>
          <p:cNvPicPr preferRelativeResize="0"/>
          <p:nvPr/>
        </p:nvPicPr>
        <p:blipFill>
          <a:blip r:embed="rId5">
            <a:alphaModFix/>
          </a:blip>
          <a:stretch>
            <a:fillRect/>
          </a:stretch>
        </p:blipFill>
        <p:spPr>
          <a:xfrm>
            <a:off x="6278488" y="1315700"/>
            <a:ext cx="2201525" cy="631925"/>
          </a:xfrm>
          <a:prstGeom prst="rect">
            <a:avLst/>
          </a:prstGeom>
          <a:noFill/>
          <a:ln>
            <a:noFill/>
          </a:ln>
        </p:spPr>
      </p:pic>
      <p:cxnSp>
        <p:nvCxnSpPr>
          <p:cNvPr id="929" name="Google Shape;929;p65"/>
          <p:cNvCxnSpPr/>
          <p:nvPr/>
        </p:nvCxnSpPr>
        <p:spPr>
          <a:xfrm>
            <a:off x="3163800" y="948150"/>
            <a:ext cx="0" cy="3393600"/>
          </a:xfrm>
          <a:prstGeom prst="straightConnector1">
            <a:avLst/>
          </a:prstGeom>
          <a:noFill/>
          <a:ln cap="flat" cmpd="sng" w="9525">
            <a:solidFill>
              <a:schemeClr val="dk2"/>
            </a:solidFill>
            <a:prstDash val="solid"/>
            <a:round/>
            <a:headEnd len="med" w="med" type="none"/>
            <a:tailEnd len="med" w="med" type="none"/>
          </a:ln>
        </p:spPr>
      </p:cxnSp>
      <p:cxnSp>
        <p:nvCxnSpPr>
          <p:cNvPr id="930" name="Google Shape;930;p65"/>
          <p:cNvCxnSpPr/>
          <p:nvPr/>
        </p:nvCxnSpPr>
        <p:spPr>
          <a:xfrm>
            <a:off x="5980200" y="948150"/>
            <a:ext cx="0" cy="3393600"/>
          </a:xfrm>
          <a:prstGeom prst="straightConnector1">
            <a:avLst/>
          </a:prstGeom>
          <a:noFill/>
          <a:ln cap="flat" cmpd="sng" w="9525">
            <a:solidFill>
              <a:schemeClr val="dk2"/>
            </a:solidFill>
            <a:prstDash val="solid"/>
            <a:round/>
            <a:headEnd len="med" w="med" type="none"/>
            <a:tailEnd len="med" w="med" type="none"/>
          </a:ln>
        </p:spPr>
      </p:cxnSp>
      <p:sp>
        <p:nvSpPr>
          <p:cNvPr id="931" name="Google Shape;931;p65"/>
          <p:cNvSpPr txBox="1"/>
          <p:nvPr>
            <p:ph idx="1" type="body"/>
          </p:nvPr>
        </p:nvSpPr>
        <p:spPr>
          <a:xfrm>
            <a:off x="3426600" y="2367325"/>
            <a:ext cx="2290800" cy="384900"/>
          </a:xfrm>
          <a:prstGeom prst="rect">
            <a:avLst/>
          </a:prstGeom>
        </p:spPr>
        <p:txBody>
          <a:bodyPr anchorCtr="0" anchor="t" bIns="91425" lIns="91425" spcFirstLastPara="1" rIns="91425" wrap="square" tIns="0">
            <a:spAutoFit/>
          </a:bodyPr>
          <a:lstStyle/>
          <a:p>
            <a:pPr indent="0" lvl="0" marL="0" rtl="0" algn="ctr">
              <a:lnSpc>
                <a:spcPct val="110000"/>
              </a:lnSpc>
              <a:spcBef>
                <a:spcPts val="0"/>
              </a:spcBef>
              <a:spcAft>
                <a:spcPts val="600"/>
              </a:spcAft>
              <a:buNone/>
            </a:pPr>
            <a:r>
              <a:rPr b="1" lang="en" sz="1900">
                <a:latin typeface="Roboto"/>
                <a:ea typeface="Roboto"/>
                <a:cs typeface="Roboto"/>
                <a:sym typeface="Roboto"/>
              </a:rPr>
              <a:t>4.6 </a:t>
            </a:r>
            <a:r>
              <a:rPr lang="en" sz="1900">
                <a:latin typeface="Roboto"/>
                <a:ea typeface="Roboto"/>
                <a:cs typeface="Roboto"/>
                <a:sym typeface="Roboto"/>
              </a:rPr>
              <a:t>out of 5 </a:t>
            </a:r>
            <a:r>
              <a:rPr b="1" lang="en" sz="1900">
                <a:latin typeface="Roboto"/>
                <a:ea typeface="Roboto"/>
                <a:cs typeface="Roboto"/>
                <a:sym typeface="Roboto"/>
              </a:rPr>
              <a:t>stars</a:t>
            </a:r>
            <a:endParaRPr sz="19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66"/>
          <p:cNvSpPr txBox="1"/>
          <p:nvPr>
            <p:ph type="title"/>
          </p:nvPr>
        </p:nvSpPr>
        <p:spPr>
          <a:xfrm>
            <a:off x="365700" y="27435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Jitterbit, founded in 2003</a:t>
            </a:r>
            <a:endParaRPr/>
          </a:p>
        </p:txBody>
      </p:sp>
      <p:sp>
        <p:nvSpPr>
          <p:cNvPr id="937" name="Google Shape;937;p66"/>
          <p:cNvSpPr txBox="1"/>
          <p:nvPr>
            <p:ph idx="1" type="body"/>
          </p:nvPr>
        </p:nvSpPr>
        <p:spPr>
          <a:xfrm>
            <a:off x="463075" y="3802950"/>
            <a:ext cx="2212200" cy="1147200"/>
          </a:xfrm>
          <a:prstGeom prst="rect">
            <a:avLst/>
          </a:prstGeom>
        </p:spPr>
        <p:txBody>
          <a:bodyPr anchorCtr="0" anchor="t" bIns="0" lIns="0" spcFirstLastPara="1" rIns="0" wrap="square" tIns="0">
            <a:normAutofit/>
          </a:bodyPr>
          <a:lstStyle/>
          <a:p>
            <a:pPr indent="0" lvl="0" marL="0" rtl="0" algn="l">
              <a:spcBef>
                <a:spcPts val="0"/>
              </a:spcBef>
              <a:spcAft>
                <a:spcPts val="600"/>
              </a:spcAft>
              <a:buNone/>
            </a:pPr>
            <a:r>
              <a:rPr lang="en" sz="2000">
                <a:solidFill>
                  <a:srgbClr val="A5BEC4"/>
                </a:solidFill>
              </a:rPr>
              <a:t>product uptime</a:t>
            </a:r>
            <a:endParaRPr sz="2000">
              <a:solidFill>
                <a:srgbClr val="A5BEC4"/>
              </a:solidFill>
            </a:endParaRPr>
          </a:p>
        </p:txBody>
      </p:sp>
      <p:sp>
        <p:nvSpPr>
          <p:cNvPr id="938" name="Google Shape;938;p66"/>
          <p:cNvSpPr txBox="1"/>
          <p:nvPr>
            <p:ph idx="1" type="body"/>
          </p:nvPr>
        </p:nvSpPr>
        <p:spPr>
          <a:xfrm>
            <a:off x="463075" y="1937188"/>
            <a:ext cx="2573100" cy="784200"/>
          </a:xfrm>
          <a:prstGeom prst="rect">
            <a:avLst/>
          </a:prstGeom>
        </p:spPr>
        <p:txBody>
          <a:bodyPr anchorCtr="0" anchor="t" bIns="0" lIns="0" spcFirstLastPara="1" rIns="0" wrap="square" tIns="0">
            <a:normAutofit/>
          </a:bodyPr>
          <a:lstStyle/>
          <a:p>
            <a:pPr indent="0" lvl="0" marL="0" rtl="0" algn="l">
              <a:lnSpc>
                <a:spcPct val="90000"/>
              </a:lnSpc>
              <a:spcBef>
                <a:spcPts val="0"/>
              </a:spcBef>
              <a:spcAft>
                <a:spcPts val="600"/>
              </a:spcAft>
              <a:buNone/>
            </a:pPr>
            <a:r>
              <a:rPr lang="en" sz="2000">
                <a:solidFill>
                  <a:srgbClr val="A5BEC4"/>
                </a:solidFill>
              </a:rPr>
              <a:t>years of automation innovation</a:t>
            </a:r>
            <a:endParaRPr sz="2000">
              <a:solidFill>
                <a:srgbClr val="A5BEC4"/>
              </a:solidFill>
            </a:endParaRPr>
          </a:p>
        </p:txBody>
      </p:sp>
      <p:sp>
        <p:nvSpPr>
          <p:cNvPr id="939" name="Google Shape;939;p66"/>
          <p:cNvSpPr txBox="1"/>
          <p:nvPr>
            <p:ph idx="1" type="body"/>
          </p:nvPr>
        </p:nvSpPr>
        <p:spPr>
          <a:xfrm>
            <a:off x="6210675" y="1935138"/>
            <a:ext cx="2573100" cy="1147200"/>
          </a:xfrm>
          <a:prstGeom prst="rect">
            <a:avLst/>
          </a:prstGeom>
        </p:spPr>
        <p:txBody>
          <a:bodyPr anchorCtr="0" anchor="t" bIns="0" lIns="0" spcFirstLastPara="1" rIns="0" wrap="square" tIns="0">
            <a:normAutofit/>
          </a:bodyPr>
          <a:lstStyle/>
          <a:p>
            <a:pPr indent="0" lvl="0" marL="0" rtl="0" algn="l">
              <a:lnSpc>
                <a:spcPct val="90000"/>
              </a:lnSpc>
              <a:spcBef>
                <a:spcPts val="0"/>
              </a:spcBef>
              <a:spcAft>
                <a:spcPts val="600"/>
              </a:spcAft>
              <a:buNone/>
            </a:pPr>
            <a:r>
              <a:rPr lang="en" sz="2000">
                <a:solidFill>
                  <a:srgbClr val="A5BEC4"/>
                </a:solidFill>
              </a:rPr>
              <a:t>technology &amp; channel partnerships</a:t>
            </a:r>
            <a:endParaRPr sz="2000">
              <a:solidFill>
                <a:srgbClr val="A5BEC4"/>
              </a:solidFill>
            </a:endParaRPr>
          </a:p>
        </p:txBody>
      </p:sp>
      <p:sp>
        <p:nvSpPr>
          <p:cNvPr id="940" name="Google Shape;940;p66"/>
          <p:cNvSpPr txBox="1"/>
          <p:nvPr>
            <p:ph idx="1" type="body"/>
          </p:nvPr>
        </p:nvSpPr>
        <p:spPr>
          <a:xfrm>
            <a:off x="6134475" y="3835950"/>
            <a:ext cx="2670900" cy="822000"/>
          </a:xfrm>
          <a:prstGeom prst="rect">
            <a:avLst/>
          </a:prstGeom>
        </p:spPr>
        <p:txBody>
          <a:bodyPr anchorCtr="0" anchor="t" bIns="0" lIns="0" spcFirstLastPara="1" rIns="0" wrap="square" tIns="0">
            <a:normAutofit/>
          </a:bodyPr>
          <a:lstStyle/>
          <a:p>
            <a:pPr indent="0" lvl="0" marL="0" rtl="0" algn="l">
              <a:lnSpc>
                <a:spcPct val="90000"/>
              </a:lnSpc>
              <a:spcBef>
                <a:spcPts val="0"/>
              </a:spcBef>
              <a:spcAft>
                <a:spcPts val="600"/>
              </a:spcAft>
              <a:buNone/>
            </a:pPr>
            <a:r>
              <a:rPr lang="en" sz="2000">
                <a:solidFill>
                  <a:srgbClr val="A5BEC4"/>
                </a:solidFill>
              </a:rPr>
              <a:t>API calls per month</a:t>
            </a:r>
            <a:endParaRPr sz="2000">
              <a:solidFill>
                <a:srgbClr val="A5BEC4"/>
              </a:solidFill>
            </a:endParaRPr>
          </a:p>
        </p:txBody>
      </p:sp>
      <p:cxnSp>
        <p:nvCxnSpPr>
          <p:cNvPr id="941" name="Google Shape;941;p66"/>
          <p:cNvCxnSpPr/>
          <p:nvPr/>
        </p:nvCxnSpPr>
        <p:spPr>
          <a:xfrm>
            <a:off x="3194850" y="1189850"/>
            <a:ext cx="0" cy="3551100"/>
          </a:xfrm>
          <a:prstGeom prst="straightConnector1">
            <a:avLst/>
          </a:prstGeom>
          <a:noFill/>
          <a:ln cap="flat" cmpd="sng" w="9525">
            <a:solidFill>
              <a:srgbClr val="A5BEC4"/>
            </a:solidFill>
            <a:prstDash val="solid"/>
            <a:round/>
            <a:headEnd len="med" w="med" type="none"/>
            <a:tailEnd len="med" w="med" type="none"/>
          </a:ln>
        </p:spPr>
      </p:cxnSp>
      <p:cxnSp>
        <p:nvCxnSpPr>
          <p:cNvPr id="942" name="Google Shape;942;p66"/>
          <p:cNvCxnSpPr/>
          <p:nvPr/>
        </p:nvCxnSpPr>
        <p:spPr>
          <a:xfrm>
            <a:off x="5954925" y="1189850"/>
            <a:ext cx="0" cy="3551100"/>
          </a:xfrm>
          <a:prstGeom prst="straightConnector1">
            <a:avLst/>
          </a:prstGeom>
          <a:noFill/>
          <a:ln cap="flat" cmpd="sng" w="9525">
            <a:solidFill>
              <a:srgbClr val="A5BEC4"/>
            </a:solidFill>
            <a:prstDash val="solid"/>
            <a:round/>
            <a:headEnd len="med" w="med" type="none"/>
            <a:tailEnd len="med" w="med" type="none"/>
          </a:ln>
        </p:spPr>
      </p:cxnSp>
      <p:cxnSp>
        <p:nvCxnSpPr>
          <p:cNvPr id="943" name="Google Shape;943;p66"/>
          <p:cNvCxnSpPr/>
          <p:nvPr/>
        </p:nvCxnSpPr>
        <p:spPr>
          <a:xfrm>
            <a:off x="463075" y="2762200"/>
            <a:ext cx="8266500" cy="0"/>
          </a:xfrm>
          <a:prstGeom prst="straightConnector1">
            <a:avLst/>
          </a:prstGeom>
          <a:noFill/>
          <a:ln cap="flat" cmpd="sng" w="9525">
            <a:solidFill>
              <a:srgbClr val="A5BEC4"/>
            </a:solidFill>
            <a:prstDash val="solid"/>
            <a:round/>
            <a:headEnd len="med" w="med" type="none"/>
            <a:tailEnd len="med" w="med" type="none"/>
          </a:ln>
        </p:spPr>
      </p:cxnSp>
      <p:sp>
        <p:nvSpPr>
          <p:cNvPr id="944" name="Google Shape;944;p66"/>
          <p:cNvSpPr txBox="1"/>
          <p:nvPr>
            <p:ph idx="1" type="body"/>
          </p:nvPr>
        </p:nvSpPr>
        <p:spPr>
          <a:xfrm>
            <a:off x="3353525" y="1937188"/>
            <a:ext cx="2573100" cy="784200"/>
          </a:xfrm>
          <a:prstGeom prst="rect">
            <a:avLst/>
          </a:prstGeom>
        </p:spPr>
        <p:txBody>
          <a:bodyPr anchorCtr="0" anchor="t" bIns="0" lIns="0" spcFirstLastPara="1" rIns="0" wrap="square" tIns="0">
            <a:normAutofit/>
          </a:bodyPr>
          <a:lstStyle/>
          <a:p>
            <a:pPr indent="0" lvl="0" marL="0" rtl="0" algn="l">
              <a:lnSpc>
                <a:spcPct val="90000"/>
              </a:lnSpc>
              <a:spcBef>
                <a:spcPts val="0"/>
              </a:spcBef>
              <a:spcAft>
                <a:spcPts val="600"/>
              </a:spcAft>
              <a:buNone/>
            </a:pPr>
            <a:r>
              <a:rPr lang="en" sz="2000">
                <a:solidFill>
                  <a:srgbClr val="A5BEC4"/>
                </a:solidFill>
              </a:rPr>
              <a:t>customers / countries</a:t>
            </a:r>
            <a:endParaRPr sz="2000">
              <a:solidFill>
                <a:srgbClr val="A5BEC4"/>
              </a:solidFill>
            </a:endParaRPr>
          </a:p>
        </p:txBody>
      </p:sp>
      <p:sp>
        <p:nvSpPr>
          <p:cNvPr id="945" name="Google Shape;945;p66"/>
          <p:cNvSpPr txBox="1"/>
          <p:nvPr>
            <p:ph idx="1" type="body"/>
          </p:nvPr>
        </p:nvSpPr>
        <p:spPr>
          <a:xfrm>
            <a:off x="3420588" y="3802950"/>
            <a:ext cx="2212200" cy="1147200"/>
          </a:xfrm>
          <a:prstGeom prst="rect">
            <a:avLst/>
          </a:prstGeom>
        </p:spPr>
        <p:txBody>
          <a:bodyPr anchorCtr="0" anchor="t" bIns="0" lIns="0" spcFirstLastPara="1" rIns="0" wrap="square" tIns="0">
            <a:normAutofit/>
          </a:bodyPr>
          <a:lstStyle/>
          <a:p>
            <a:pPr indent="0" lvl="0" marL="0" rtl="0" algn="l">
              <a:spcBef>
                <a:spcPts val="0"/>
              </a:spcBef>
              <a:spcAft>
                <a:spcPts val="600"/>
              </a:spcAft>
              <a:buNone/>
            </a:pPr>
            <a:r>
              <a:rPr lang="en" sz="2000">
                <a:solidFill>
                  <a:srgbClr val="A5BEC4"/>
                </a:solidFill>
              </a:rPr>
              <a:t>lines of low-code</a:t>
            </a:r>
            <a:endParaRPr sz="2000">
              <a:solidFill>
                <a:srgbClr val="A5BEC4"/>
              </a:solidFill>
            </a:endParaRPr>
          </a:p>
        </p:txBody>
      </p:sp>
      <p:sp>
        <p:nvSpPr>
          <p:cNvPr id="946" name="Google Shape;946;p66"/>
          <p:cNvSpPr txBox="1"/>
          <p:nvPr/>
        </p:nvSpPr>
        <p:spPr>
          <a:xfrm>
            <a:off x="6023575" y="906075"/>
            <a:ext cx="2410200" cy="14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800">
                <a:solidFill>
                  <a:srgbClr val="FF6529"/>
                </a:solidFill>
                <a:latin typeface="Roboto"/>
                <a:ea typeface="Roboto"/>
                <a:cs typeface="Roboto"/>
                <a:sym typeface="Roboto"/>
              </a:rPr>
              <a:t>600+</a:t>
            </a:r>
            <a:endParaRPr b="1" sz="6800">
              <a:solidFill>
                <a:srgbClr val="FF6529"/>
              </a:solidFill>
              <a:latin typeface="Roboto"/>
              <a:ea typeface="Roboto"/>
              <a:cs typeface="Roboto"/>
              <a:sym typeface="Roboto"/>
            </a:endParaRPr>
          </a:p>
        </p:txBody>
      </p:sp>
      <p:sp>
        <p:nvSpPr>
          <p:cNvPr id="947" name="Google Shape;947;p66"/>
          <p:cNvSpPr txBox="1"/>
          <p:nvPr/>
        </p:nvSpPr>
        <p:spPr>
          <a:xfrm>
            <a:off x="335500" y="954125"/>
            <a:ext cx="2410200" cy="14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800">
                <a:solidFill>
                  <a:srgbClr val="FF6529"/>
                </a:solidFill>
                <a:latin typeface="Roboto"/>
                <a:ea typeface="Roboto"/>
                <a:cs typeface="Roboto"/>
                <a:sym typeface="Roboto"/>
              </a:rPr>
              <a:t>20+</a:t>
            </a:r>
            <a:endParaRPr b="1" sz="6800">
              <a:solidFill>
                <a:srgbClr val="FF6529"/>
              </a:solidFill>
              <a:latin typeface="Roboto"/>
              <a:ea typeface="Roboto"/>
              <a:cs typeface="Roboto"/>
              <a:sym typeface="Roboto"/>
            </a:endParaRPr>
          </a:p>
        </p:txBody>
      </p:sp>
      <p:grpSp>
        <p:nvGrpSpPr>
          <p:cNvPr id="948" name="Google Shape;948;p66"/>
          <p:cNvGrpSpPr/>
          <p:nvPr/>
        </p:nvGrpSpPr>
        <p:grpSpPr>
          <a:xfrm>
            <a:off x="5936900" y="2831200"/>
            <a:ext cx="2694350" cy="1401900"/>
            <a:chOff x="5936900" y="2831200"/>
            <a:chExt cx="2694350" cy="1401900"/>
          </a:xfrm>
        </p:grpSpPr>
        <p:sp>
          <p:nvSpPr>
            <p:cNvPr id="949" name="Google Shape;949;p66"/>
            <p:cNvSpPr txBox="1"/>
            <p:nvPr/>
          </p:nvSpPr>
          <p:spPr>
            <a:xfrm>
              <a:off x="6317050" y="2831200"/>
              <a:ext cx="2314200" cy="14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800">
                  <a:solidFill>
                    <a:srgbClr val="FF6529"/>
                  </a:solidFill>
                  <a:latin typeface="Roboto"/>
                  <a:ea typeface="Roboto"/>
                  <a:cs typeface="Roboto"/>
                  <a:sym typeface="Roboto"/>
                </a:rPr>
                <a:t>20B</a:t>
              </a:r>
              <a:endParaRPr b="1" sz="6800">
                <a:solidFill>
                  <a:srgbClr val="FF6529"/>
                </a:solidFill>
                <a:latin typeface="Roboto"/>
                <a:ea typeface="Roboto"/>
                <a:cs typeface="Roboto"/>
                <a:sym typeface="Roboto"/>
              </a:endParaRPr>
            </a:p>
          </p:txBody>
        </p:sp>
        <p:sp>
          <p:nvSpPr>
            <p:cNvPr id="950" name="Google Shape;950;p66"/>
            <p:cNvSpPr txBox="1"/>
            <p:nvPr/>
          </p:nvSpPr>
          <p:spPr>
            <a:xfrm>
              <a:off x="5936900" y="2831200"/>
              <a:ext cx="576000" cy="1401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6800">
                  <a:solidFill>
                    <a:srgbClr val="FF6529"/>
                  </a:solidFill>
                  <a:latin typeface="Roboto"/>
                  <a:ea typeface="Roboto"/>
                  <a:cs typeface="Roboto"/>
                  <a:sym typeface="Roboto"/>
                </a:rPr>
                <a:t>1</a:t>
              </a:r>
              <a:endParaRPr b="1" sz="6800">
                <a:solidFill>
                  <a:srgbClr val="FF6529"/>
                </a:solidFill>
                <a:latin typeface="Roboto"/>
                <a:ea typeface="Roboto"/>
                <a:cs typeface="Roboto"/>
                <a:sym typeface="Roboto"/>
              </a:endParaRPr>
            </a:p>
          </p:txBody>
        </p:sp>
      </p:grpSp>
      <p:sp>
        <p:nvSpPr>
          <p:cNvPr id="951" name="Google Shape;951;p66"/>
          <p:cNvSpPr txBox="1"/>
          <p:nvPr/>
        </p:nvSpPr>
        <p:spPr>
          <a:xfrm>
            <a:off x="147825" y="2831200"/>
            <a:ext cx="1571700" cy="1401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6800">
                <a:solidFill>
                  <a:srgbClr val="FF6529"/>
                </a:solidFill>
                <a:latin typeface="Roboto"/>
                <a:ea typeface="Roboto"/>
                <a:cs typeface="Roboto"/>
                <a:sym typeface="Roboto"/>
              </a:rPr>
              <a:t>99.</a:t>
            </a:r>
            <a:endParaRPr b="1" sz="6800">
              <a:solidFill>
                <a:srgbClr val="FF6529"/>
              </a:solidFill>
              <a:latin typeface="Roboto"/>
              <a:ea typeface="Roboto"/>
              <a:cs typeface="Roboto"/>
              <a:sym typeface="Roboto"/>
            </a:endParaRPr>
          </a:p>
        </p:txBody>
      </p:sp>
      <p:sp>
        <p:nvSpPr>
          <p:cNvPr id="952" name="Google Shape;952;p66"/>
          <p:cNvSpPr txBox="1"/>
          <p:nvPr/>
        </p:nvSpPr>
        <p:spPr>
          <a:xfrm>
            <a:off x="1476025" y="2831200"/>
            <a:ext cx="1752000" cy="14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800">
                <a:solidFill>
                  <a:srgbClr val="FF6529"/>
                </a:solidFill>
                <a:latin typeface="Roboto"/>
                <a:ea typeface="Roboto"/>
                <a:cs typeface="Roboto"/>
                <a:sym typeface="Roboto"/>
              </a:rPr>
              <a:t>99</a:t>
            </a:r>
            <a:endParaRPr b="1" sz="6800">
              <a:solidFill>
                <a:srgbClr val="FF6529"/>
              </a:solidFill>
              <a:latin typeface="Roboto"/>
              <a:ea typeface="Roboto"/>
              <a:cs typeface="Roboto"/>
              <a:sym typeface="Roboto"/>
            </a:endParaRPr>
          </a:p>
        </p:txBody>
      </p:sp>
      <p:sp>
        <p:nvSpPr>
          <p:cNvPr id="953" name="Google Shape;953;p66"/>
          <p:cNvSpPr txBox="1"/>
          <p:nvPr/>
        </p:nvSpPr>
        <p:spPr>
          <a:xfrm>
            <a:off x="2531175" y="2970900"/>
            <a:ext cx="687900" cy="14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FF6529"/>
                </a:solidFill>
                <a:latin typeface="Roboto"/>
                <a:ea typeface="Roboto"/>
                <a:cs typeface="Roboto"/>
                <a:sym typeface="Roboto"/>
              </a:rPr>
              <a:t>%</a:t>
            </a:r>
            <a:endParaRPr b="1" sz="4800">
              <a:solidFill>
                <a:srgbClr val="FF6529"/>
              </a:solidFill>
              <a:latin typeface="Roboto"/>
              <a:ea typeface="Roboto"/>
              <a:cs typeface="Roboto"/>
              <a:sym typeface="Roboto"/>
            </a:endParaRPr>
          </a:p>
        </p:txBody>
      </p:sp>
      <p:sp>
        <p:nvSpPr>
          <p:cNvPr id="954" name="Google Shape;954;p66"/>
          <p:cNvSpPr txBox="1"/>
          <p:nvPr/>
        </p:nvSpPr>
        <p:spPr>
          <a:xfrm>
            <a:off x="3271050" y="1122850"/>
            <a:ext cx="3042000" cy="147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200">
                <a:solidFill>
                  <a:srgbClr val="FF6529"/>
                </a:solidFill>
                <a:latin typeface="Roboto"/>
                <a:ea typeface="Roboto"/>
                <a:cs typeface="Roboto"/>
                <a:sym typeface="Roboto"/>
              </a:rPr>
              <a:t>2K+/60+</a:t>
            </a:r>
            <a:endParaRPr b="1" sz="5200">
              <a:solidFill>
                <a:srgbClr val="FF6529"/>
              </a:solidFill>
              <a:latin typeface="Roboto"/>
              <a:ea typeface="Roboto"/>
              <a:cs typeface="Roboto"/>
              <a:sym typeface="Roboto"/>
            </a:endParaRPr>
          </a:p>
        </p:txBody>
      </p:sp>
      <p:grpSp>
        <p:nvGrpSpPr>
          <p:cNvPr id="955" name="Google Shape;955;p66"/>
          <p:cNvGrpSpPr/>
          <p:nvPr/>
        </p:nvGrpSpPr>
        <p:grpSpPr>
          <a:xfrm>
            <a:off x="3251077" y="2872925"/>
            <a:ext cx="2950815" cy="1401900"/>
            <a:chOff x="3096325" y="2872925"/>
            <a:chExt cx="2950815" cy="1401900"/>
          </a:xfrm>
        </p:grpSpPr>
        <p:sp>
          <p:nvSpPr>
            <p:cNvPr id="956" name="Google Shape;956;p66"/>
            <p:cNvSpPr txBox="1"/>
            <p:nvPr/>
          </p:nvSpPr>
          <p:spPr>
            <a:xfrm>
              <a:off x="3376240" y="2872925"/>
              <a:ext cx="2670900" cy="14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700">
                  <a:solidFill>
                    <a:srgbClr val="FF6529"/>
                  </a:solidFill>
                  <a:latin typeface="Roboto"/>
                  <a:ea typeface="Roboto"/>
                  <a:cs typeface="Roboto"/>
                  <a:sym typeface="Roboto"/>
                </a:rPr>
                <a:t>1.5M</a:t>
              </a:r>
              <a:r>
                <a:rPr b="1" lang="en" sz="5200">
                  <a:solidFill>
                    <a:srgbClr val="FF6529"/>
                  </a:solidFill>
                  <a:latin typeface="Roboto"/>
                  <a:ea typeface="Roboto"/>
                  <a:cs typeface="Roboto"/>
                  <a:sym typeface="Roboto"/>
                </a:rPr>
                <a:t>+</a:t>
              </a:r>
              <a:endParaRPr b="1" sz="5200">
                <a:solidFill>
                  <a:srgbClr val="FF6529"/>
                </a:solidFill>
                <a:latin typeface="Roboto"/>
                <a:ea typeface="Roboto"/>
                <a:cs typeface="Roboto"/>
                <a:sym typeface="Roboto"/>
              </a:endParaRPr>
            </a:p>
          </p:txBody>
        </p:sp>
        <p:sp>
          <p:nvSpPr>
            <p:cNvPr id="957" name="Google Shape;957;p66"/>
            <p:cNvSpPr txBox="1"/>
            <p:nvPr/>
          </p:nvSpPr>
          <p:spPr>
            <a:xfrm>
              <a:off x="3096325" y="2872925"/>
              <a:ext cx="6738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700">
                  <a:solidFill>
                    <a:schemeClr val="accent1"/>
                  </a:solidFill>
                  <a:latin typeface="Roboto"/>
                  <a:ea typeface="Roboto"/>
                  <a:cs typeface="Roboto"/>
                  <a:sym typeface="Roboto"/>
                </a:rPr>
                <a:t>1</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pic>
        <p:nvPicPr>
          <p:cNvPr id="367" name="Google Shape;367;p41"/>
          <p:cNvPicPr preferRelativeResize="0"/>
          <p:nvPr/>
        </p:nvPicPr>
        <p:blipFill rotWithShape="1">
          <a:blip r:embed="rId4">
            <a:alphaModFix/>
          </a:blip>
          <a:srcRect b="0" l="0" r="0" t="0"/>
          <a:stretch/>
        </p:blipFill>
        <p:spPr>
          <a:xfrm>
            <a:off x="0" y="0"/>
            <a:ext cx="9143990" cy="5143500"/>
          </a:xfrm>
          <a:prstGeom prst="rect">
            <a:avLst/>
          </a:prstGeom>
          <a:noFill/>
          <a:ln>
            <a:noFill/>
          </a:ln>
        </p:spPr>
      </p:pic>
      <p:pic>
        <p:nvPicPr>
          <p:cNvPr id="368" name="Google Shape;368;p41"/>
          <p:cNvPicPr preferRelativeResize="0"/>
          <p:nvPr/>
        </p:nvPicPr>
        <p:blipFill>
          <a:blip r:embed="rId5">
            <a:alphaModFix/>
          </a:blip>
          <a:stretch>
            <a:fillRect/>
          </a:stretch>
        </p:blipFill>
        <p:spPr>
          <a:xfrm>
            <a:off x="126343" y="329184"/>
            <a:ext cx="109728" cy="181051"/>
          </a:xfrm>
          <a:prstGeom prst="rect">
            <a:avLst/>
          </a:prstGeom>
          <a:noFill/>
          <a:ln>
            <a:noFill/>
          </a:ln>
        </p:spPr>
      </p:pic>
      <p:sp>
        <p:nvSpPr>
          <p:cNvPr id="369" name="Google Shape;369;p41"/>
          <p:cNvSpPr txBox="1"/>
          <p:nvPr/>
        </p:nvSpPr>
        <p:spPr>
          <a:xfrm>
            <a:off x="365750" y="3126350"/>
            <a:ext cx="7241400" cy="10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6529"/>
                </a:solidFill>
                <a:latin typeface="Roboto Slab Light"/>
                <a:ea typeface="Roboto Slab Light"/>
                <a:cs typeface="Roboto Slab Light"/>
                <a:sym typeface="Roboto Slab Light"/>
              </a:rPr>
              <a:t>Organizations are under constant pressure to adapt and innovate so they can keep pace with change and stay ahead of the competition.</a:t>
            </a:r>
            <a:endParaRPr sz="2000">
              <a:solidFill>
                <a:srgbClr val="FF6529"/>
              </a:solidFill>
              <a:latin typeface="Roboto Slab Light"/>
              <a:ea typeface="Roboto Slab Light"/>
              <a:cs typeface="Roboto Slab Light"/>
              <a:sym typeface="Roboto Slab Light"/>
            </a:endParaRPr>
          </a:p>
        </p:txBody>
      </p:sp>
      <p:pic>
        <p:nvPicPr>
          <p:cNvPr id="370" name="Google Shape;370;p41" title="JB Dark with Bar.png"/>
          <p:cNvPicPr preferRelativeResize="0"/>
          <p:nvPr/>
        </p:nvPicPr>
        <p:blipFill>
          <a:blip r:embed="rId6">
            <a:alphaModFix/>
          </a:blip>
          <a:stretch>
            <a:fillRect/>
          </a:stretch>
        </p:blipFill>
        <p:spPr>
          <a:xfrm>
            <a:off x="6979023" y="4887050"/>
            <a:ext cx="845927" cy="155500"/>
          </a:xfrm>
          <a:prstGeom prst="rect">
            <a:avLst/>
          </a:prstGeom>
          <a:noFill/>
          <a:ln>
            <a:noFill/>
          </a:ln>
        </p:spPr>
      </p:pic>
      <p:pic>
        <p:nvPicPr>
          <p:cNvPr id="371" name="Google Shape;371;p41" title="Placeholder Box.png"/>
          <p:cNvPicPr preferRelativeResize="0"/>
          <p:nvPr/>
        </p:nvPicPr>
        <p:blipFill>
          <a:blip r:embed="rId7">
            <a:alphaModFix/>
          </a:blip>
          <a:stretch>
            <a:fillRect/>
          </a:stretch>
        </p:blipFill>
        <p:spPr>
          <a:xfrm>
            <a:off x="7908921" y="4887550"/>
            <a:ext cx="869370" cy="155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68"/>
          <p:cNvSpPr txBox="1"/>
          <p:nvPr>
            <p:ph type="title"/>
          </p:nvPr>
        </p:nvSpPr>
        <p:spPr>
          <a:xfrm>
            <a:off x="365700" y="27435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Jitte</a:t>
            </a:r>
            <a:r>
              <a:rPr lang="en"/>
              <a:t>rbit Agentic AI Services</a:t>
            </a:r>
            <a:endParaRPr sz="1800">
              <a:latin typeface="Roboto Slab Light"/>
              <a:ea typeface="Roboto Slab Light"/>
              <a:cs typeface="Roboto Slab Light"/>
              <a:sym typeface="Roboto Slab Light"/>
            </a:endParaRPr>
          </a:p>
        </p:txBody>
      </p:sp>
      <p:sp>
        <p:nvSpPr>
          <p:cNvPr id="967" name="Google Shape;967;p68"/>
          <p:cNvSpPr txBox="1"/>
          <p:nvPr>
            <p:ph idx="1" type="body"/>
          </p:nvPr>
        </p:nvSpPr>
        <p:spPr>
          <a:xfrm>
            <a:off x="365700" y="550375"/>
            <a:ext cx="8139300" cy="783300"/>
          </a:xfrm>
          <a:prstGeom prst="rect">
            <a:avLst/>
          </a:prstGeom>
          <a:effectLst>
            <a:outerShdw blurRad="57150" rotWithShape="0" algn="bl" dist="19050">
              <a:srgbClr val="000000">
                <a:alpha val="0"/>
              </a:srgbClr>
            </a:outerShdw>
          </a:effectLst>
        </p:spPr>
        <p:txBody>
          <a:bodyPr anchorCtr="0" anchor="ctr" bIns="0" lIns="0" spcFirstLastPara="1" rIns="0" wrap="square" tIns="0">
            <a:noAutofit/>
          </a:bodyPr>
          <a:lstStyle/>
          <a:p>
            <a:pPr indent="0" lvl="0" marL="0" rtl="0" algn="l">
              <a:lnSpc>
                <a:spcPct val="95000"/>
              </a:lnSpc>
              <a:spcBef>
                <a:spcPts val="1200"/>
              </a:spcBef>
              <a:spcAft>
                <a:spcPts val="1200"/>
              </a:spcAft>
              <a:buSzPts val="1018"/>
              <a:buNone/>
            </a:pPr>
            <a:r>
              <a:rPr lang="en" sz="1600">
                <a:solidFill>
                  <a:srgbClr val="063849"/>
                </a:solidFill>
                <a:latin typeface="Roboto"/>
                <a:ea typeface="Roboto"/>
                <a:cs typeface="Roboto"/>
                <a:sym typeface="Roboto"/>
              </a:rPr>
              <a:t>A dedicated team of AI and ML experts design, develop, test, and deploy custom, purpose-built, and accountable AI agents tailored to an organization's specific needs.</a:t>
            </a:r>
            <a:endParaRPr sz="1600">
              <a:solidFill>
                <a:srgbClr val="063849"/>
              </a:solidFill>
              <a:latin typeface="Roboto"/>
              <a:ea typeface="Roboto"/>
              <a:cs typeface="Roboto"/>
              <a:sym typeface="Roboto"/>
            </a:endParaRPr>
          </a:p>
        </p:txBody>
      </p:sp>
      <p:sp>
        <p:nvSpPr>
          <p:cNvPr id="968" name="Google Shape;968;p68"/>
          <p:cNvSpPr txBox="1"/>
          <p:nvPr>
            <p:ph idx="4294967295" type="subTitle"/>
          </p:nvPr>
        </p:nvSpPr>
        <p:spPr>
          <a:xfrm>
            <a:off x="365700" y="2788050"/>
            <a:ext cx="2302500" cy="1657800"/>
          </a:xfrm>
          <a:prstGeom prst="rect">
            <a:avLst/>
          </a:prstGeom>
        </p:spPr>
        <p:txBody>
          <a:bodyPr anchorCtr="0" anchor="t" bIns="0" lIns="0" spcFirstLastPara="1" rIns="0" wrap="square" tIns="0">
            <a:normAutofit/>
          </a:bodyPr>
          <a:lstStyle/>
          <a:p>
            <a:pPr indent="0" lvl="0" marL="0" rtl="0" algn="ctr">
              <a:lnSpc>
                <a:spcPct val="95000"/>
              </a:lnSpc>
              <a:spcBef>
                <a:spcPts val="1200"/>
              </a:spcBef>
              <a:spcAft>
                <a:spcPts val="0"/>
              </a:spcAft>
              <a:buNone/>
            </a:pPr>
            <a:r>
              <a:rPr b="1" lang="en" sz="1500">
                <a:solidFill>
                  <a:schemeClr val="accent1"/>
                </a:solidFill>
                <a:latin typeface="Roboto"/>
                <a:ea typeface="Roboto"/>
                <a:cs typeface="Roboto"/>
                <a:sym typeface="Roboto"/>
              </a:rPr>
              <a:t>Expertise</a:t>
            </a:r>
            <a:endParaRPr b="1" sz="1500">
              <a:solidFill>
                <a:schemeClr val="accent1"/>
              </a:solidFill>
              <a:latin typeface="Roboto"/>
              <a:ea typeface="Roboto"/>
              <a:cs typeface="Roboto"/>
              <a:sym typeface="Roboto"/>
            </a:endParaRPr>
          </a:p>
          <a:p>
            <a:pPr indent="0" lvl="0" marL="0" rtl="0" algn="ctr">
              <a:lnSpc>
                <a:spcPct val="115000"/>
              </a:lnSpc>
              <a:spcBef>
                <a:spcPts val="1200"/>
              </a:spcBef>
              <a:spcAft>
                <a:spcPts val="1200"/>
              </a:spcAft>
              <a:buNone/>
            </a:pPr>
            <a:r>
              <a:rPr lang="en" sz="1500">
                <a:latin typeface="Roboto"/>
                <a:ea typeface="Roboto"/>
                <a:cs typeface="Roboto"/>
                <a:sym typeface="Roboto"/>
              </a:rPr>
              <a:t>Seasoned AI experts develop custom agents, rigorously tested and accountable.</a:t>
            </a:r>
            <a:endParaRPr sz="1500">
              <a:latin typeface="Roboto"/>
              <a:ea typeface="Roboto"/>
              <a:cs typeface="Roboto"/>
              <a:sym typeface="Roboto"/>
            </a:endParaRPr>
          </a:p>
        </p:txBody>
      </p:sp>
      <p:sp>
        <p:nvSpPr>
          <p:cNvPr id="969" name="Google Shape;969;p68"/>
          <p:cNvSpPr txBox="1"/>
          <p:nvPr>
            <p:ph idx="4294967295" type="subTitle"/>
          </p:nvPr>
        </p:nvSpPr>
        <p:spPr>
          <a:xfrm>
            <a:off x="3339463" y="2788050"/>
            <a:ext cx="2538000" cy="1603800"/>
          </a:xfrm>
          <a:prstGeom prst="rect">
            <a:avLst/>
          </a:prstGeom>
        </p:spPr>
        <p:txBody>
          <a:bodyPr anchorCtr="0" anchor="t" bIns="0" lIns="0" spcFirstLastPara="1" rIns="0" wrap="square" tIns="0">
            <a:normAutofit/>
          </a:bodyPr>
          <a:lstStyle/>
          <a:p>
            <a:pPr indent="0" lvl="0" marL="0" rtl="0" algn="ctr">
              <a:lnSpc>
                <a:spcPct val="95000"/>
              </a:lnSpc>
              <a:spcBef>
                <a:spcPts val="1200"/>
              </a:spcBef>
              <a:spcAft>
                <a:spcPts val="0"/>
              </a:spcAft>
              <a:buNone/>
            </a:pPr>
            <a:r>
              <a:rPr b="1" lang="en" sz="1500">
                <a:solidFill>
                  <a:schemeClr val="accent1"/>
                </a:solidFill>
                <a:latin typeface="Roboto"/>
                <a:ea typeface="Roboto"/>
                <a:cs typeface="Roboto"/>
                <a:sym typeface="Roboto"/>
              </a:rPr>
              <a:t>Seamless Deployment</a:t>
            </a:r>
            <a:endParaRPr b="1" sz="1500">
              <a:solidFill>
                <a:schemeClr val="accent1"/>
              </a:solidFill>
              <a:latin typeface="Roboto"/>
              <a:ea typeface="Roboto"/>
              <a:cs typeface="Roboto"/>
              <a:sym typeface="Roboto"/>
            </a:endParaRPr>
          </a:p>
          <a:p>
            <a:pPr indent="0" lvl="0" marL="0" rtl="0" algn="ctr">
              <a:spcBef>
                <a:spcPts val="1200"/>
              </a:spcBef>
              <a:spcAft>
                <a:spcPts val="1200"/>
              </a:spcAft>
              <a:buNone/>
            </a:pPr>
            <a:r>
              <a:rPr lang="en" sz="1500">
                <a:latin typeface="Roboto"/>
                <a:ea typeface="Roboto"/>
                <a:cs typeface="Roboto"/>
                <a:sym typeface="Roboto"/>
              </a:rPr>
              <a:t>Leverage the power and ease of Jitterbit’s low-code Harmony platform for rapid deployment.</a:t>
            </a:r>
            <a:endParaRPr sz="1500">
              <a:latin typeface="Roboto"/>
              <a:ea typeface="Roboto"/>
              <a:cs typeface="Roboto"/>
              <a:sym typeface="Roboto"/>
            </a:endParaRPr>
          </a:p>
        </p:txBody>
      </p:sp>
      <p:cxnSp>
        <p:nvCxnSpPr>
          <p:cNvPr id="970" name="Google Shape;970;p68"/>
          <p:cNvCxnSpPr/>
          <p:nvPr/>
        </p:nvCxnSpPr>
        <p:spPr>
          <a:xfrm rot="10800000">
            <a:off x="3012175" y="1512000"/>
            <a:ext cx="0" cy="2705400"/>
          </a:xfrm>
          <a:prstGeom prst="straightConnector1">
            <a:avLst/>
          </a:prstGeom>
          <a:noFill/>
          <a:ln cap="flat" cmpd="sng" w="9525">
            <a:solidFill>
              <a:schemeClr val="dk2"/>
            </a:solidFill>
            <a:prstDash val="solid"/>
            <a:round/>
            <a:headEnd len="med" w="med" type="none"/>
            <a:tailEnd len="med" w="med" type="none"/>
          </a:ln>
        </p:spPr>
      </p:cxnSp>
      <p:cxnSp>
        <p:nvCxnSpPr>
          <p:cNvPr id="971" name="Google Shape;971;p68"/>
          <p:cNvCxnSpPr/>
          <p:nvPr/>
        </p:nvCxnSpPr>
        <p:spPr>
          <a:xfrm rot="10800000">
            <a:off x="6234259" y="1512000"/>
            <a:ext cx="0" cy="2705400"/>
          </a:xfrm>
          <a:prstGeom prst="straightConnector1">
            <a:avLst/>
          </a:prstGeom>
          <a:noFill/>
          <a:ln cap="flat" cmpd="sng" w="9525">
            <a:solidFill>
              <a:schemeClr val="dk2"/>
            </a:solidFill>
            <a:prstDash val="solid"/>
            <a:round/>
            <a:headEnd len="med" w="med" type="none"/>
            <a:tailEnd len="med" w="med" type="none"/>
          </a:ln>
        </p:spPr>
      </p:cxnSp>
      <p:pic>
        <p:nvPicPr>
          <p:cNvPr id="972" name="Google Shape;972;p68"/>
          <p:cNvPicPr preferRelativeResize="0"/>
          <p:nvPr/>
        </p:nvPicPr>
        <p:blipFill>
          <a:blip r:embed="rId3">
            <a:alphaModFix/>
          </a:blip>
          <a:stretch>
            <a:fillRect/>
          </a:stretch>
        </p:blipFill>
        <p:spPr>
          <a:xfrm>
            <a:off x="4069253" y="1607376"/>
            <a:ext cx="1005489" cy="979297"/>
          </a:xfrm>
          <a:prstGeom prst="rect">
            <a:avLst/>
          </a:prstGeom>
          <a:noFill/>
          <a:ln>
            <a:noFill/>
          </a:ln>
        </p:spPr>
      </p:pic>
      <p:pic>
        <p:nvPicPr>
          <p:cNvPr id="973" name="Google Shape;973;p68"/>
          <p:cNvPicPr preferRelativeResize="0"/>
          <p:nvPr/>
        </p:nvPicPr>
        <p:blipFill>
          <a:blip r:embed="rId4">
            <a:alphaModFix/>
          </a:blip>
          <a:stretch>
            <a:fillRect/>
          </a:stretch>
        </p:blipFill>
        <p:spPr>
          <a:xfrm>
            <a:off x="966713" y="1535320"/>
            <a:ext cx="1100471" cy="1107031"/>
          </a:xfrm>
          <a:prstGeom prst="rect">
            <a:avLst/>
          </a:prstGeom>
          <a:noFill/>
          <a:ln>
            <a:noFill/>
          </a:ln>
        </p:spPr>
      </p:pic>
      <p:sp>
        <p:nvSpPr>
          <p:cNvPr id="974" name="Google Shape;974;p68"/>
          <p:cNvSpPr txBox="1"/>
          <p:nvPr>
            <p:ph idx="4294967295" type="subTitle"/>
          </p:nvPr>
        </p:nvSpPr>
        <p:spPr>
          <a:xfrm>
            <a:off x="6493888" y="2788050"/>
            <a:ext cx="2538000" cy="1603800"/>
          </a:xfrm>
          <a:prstGeom prst="rect">
            <a:avLst/>
          </a:prstGeom>
        </p:spPr>
        <p:txBody>
          <a:bodyPr anchorCtr="0" anchor="t" bIns="0" lIns="0" spcFirstLastPara="1" rIns="0" wrap="square" tIns="0">
            <a:normAutofit/>
          </a:bodyPr>
          <a:lstStyle/>
          <a:p>
            <a:pPr indent="0" lvl="0" marL="0" rtl="0" algn="ctr">
              <a:lnSpc>
                <a:spcPct val="95000"/>
              </a:lnSpc>
              <a:spcBef>
                <a:spcPts val="1200"/>
              </a:spcBef>
              <a:spcAft>
                <a:spcPts val="0"/>
              </a:spcAft>
              <a:buNone/>
            </a:pPr>
            <a:r>
              <a:rPr b="1" lang="en" sz="1500">
                <a:solidFill>
                  <a:schemeClr val="accent1"/>
                </a:solidFill>
                <a:latin typeface="Roboto"/>
                <a:ea typeface="Roboto"/>
                <a:cs typeface="Roboto"/>
                <a:sym typeface="Roboto"/>
              </a:rPr>
              <a:t>Custom AI Agents</a:t>
            </a:r>
            <a:endParaRPr b="1" sz="1500">
              <a:solidFill>
                <a:schemeClr val="accent1"/>
              </a:solidFill>
              <a:latin typeface="Roboto"/>
              <a:ea typeface="Roboto"/>
              <a:cs typeface="Roboto"/>
              <a:sym typeface="Roboto"/>
            </a:endParaRPr>
          </a:p>
          <a:p>
            <a:pPr indent="0" lvl="0" marL="0" rtl="0" algn="ctr">
              <a:spcBef>
                <a:spcPts val="1200"/>
              </a:spcBef>
              <a:spcAft>
                <a:spcPts val="1200"/>
              </a:spcAft>
              <a:buNone/>
            </a:pPr>
            <a:r>
              <a:rPr lang="en" sz="1500">
                <a:latin typeface="Roboto"/>
                <a:ea typeface="Roboto"/>
                <a:cs typeface="Roboto"/>
                <a:sym typeface="Roboto"/>
              </a:rPr>
              <a:t>Tailored and designed AI agents to support an organization’s unique challenges and goals.</a:t>
            </a:r>
            <a:endParaRPr sz="1500">
              <a:latin typeface="Roboto"/>
              <a:ea typeface="Roboto"/>
              <a:cs typeface="Roboto"/>
              <a:sym typeface="Roboto"/>
            </a:endParaRPr>
          </a:p>
        </p:txBody>
      </p:sp>
      <p:pic>
        <p:nvPicPr>
          <p:cNvPr id="975" name="Google Shape;975;p68" title="1.png"/>
          <p:cNvPicPr preferRelativeResize="0"/>
          <p:nvPr/>
        </p:nvPicPr>
        <p:blipFill>
          <a:blip r:embed="rId5">
            <a:alphaModFix/>
          </a:blip>
          <a:stretch>
            <a:fillRect/>
          </a:stretch>
        </p:blipFill>
        <p:spPr>
          <a:xfrm>
            <a:off x="7172823" y="1636871"/>
            <a:ext cx="1005500" cy="100547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9" name="Shape 979"/>
        <p:cNvGrpSpPr/>
        <p:nvPr/>
      </p:nvGrpSpPr>
      <p:grpSpPr>
        <a:xfrm>
          <a:off x="0" y="0"/>
          <a:ext cx="0" cy="0"/>
          <a:chOff x="0" y="0"/>
          <a:chExt cx="0" cy="0"/>
        </a:xfrm>
      </p:grpSpPr>
      <p:sp>
        <p:nvSpPr>
          <p:cNvPr id="980" name="Google Shape;980;p69"/>
          <p:cNvSpPr/>
          <p:nvPr/>
        </p:nvSpPr>
        <p:spPr>
          <a:xfrm>
            <a:off x="723900" y="1054100"/>
            <a:ext cx="7599300" cy="3587700"/>
          </a:xfrm>
          <a:prstGeom prst="rect">
            <a:avLst/>
          </a:prstGeom>
          <a:noFill/>
          <a:ln cap="flat" cmpd="sng" w="2857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Roboto Light"/>
              <a:ea typeface="Roboto Light"/>
              <a:cs typeface="Roboto Light"/>
              <a:sym typeface="Roboto Light"/>
            </a:endParaRPr>
          </a:p>
        </p:txBody>
      </p:sp>
      <p:sp>
        <p:nvSpPr>
          <p:cNvPr id="981" name="Google Shape;981;p69"/>
          <p:cNvSpPr txBox="1"/>
          <p:nvPr>
            <p:ph type="title"/>
          </p:nvPr>
        </p:nvSpPr>
        <p:spPr>
          <a:xfrm>
            <a:off x="365700" y="274350"/>
            <a:ext cx="5053500" cy="345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
              <a:t>Jitterbit AI </a:t>
            </a:r>
            <a:r>
              <a:rPr lang="en"/>
              <a:t>agent</a:t>
            </a:r>
            <a:r>
              <a:rPr lang="en"/>
              <a:t> offering</a:t>
            </a:r>
            <a:endParaRPr/>
          </a:p>
        </p:txBody>
      </p:sp>
      <p:sp>
        <p:nvSpPr>
          <p:cNvPr id="982" name="Google Shape;982;p69"/>
          <p:cNvSpPr/>
          <p:nvPr/>
        </p:nvSpPr>
        <p:spPr>
          <a:xfrm>
            <a:off x="2910588" y="793750"/>
            <a:ext cx="3225900" cy="422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AI ACCOUNTABILITY</a:t>
            </a:r>
            <a:endParaRPr b="1">
              <a:solidFill>
                <a:schemeClr val="lt1"/>
              </a:solidFill>
              <a:latin typeface="Roboto"/>
              <a:ea typeface="Roboto"/>
              <a:cs typeface="Roboto"/>
              <a:sym typeface="Roboto"/>
            </a:endParaRPr>
          </a:p>
        </p:txBody>
      </p:sp>
      <p:grpSp>
        <p:nvGrpSpPr>
          <p:cNvPr id="983" name="Google Shape;983;p69"/>
          <p:cNvGrpSpPr/>
          <p:nvPr/>
        </p:nvGrpSpPr>
        <p:grpSpPr>
          <a:xfrm>
            <a:off x="1856484" y="2343966"/>
            <a:ext cx="1893471" cy="394740"/>
            <a:chOff x="1734225" y="1369225"/>
            <a:chExt cx="1319400" cy="518100"/>
          </a:xfrm>
        </p:grpSpPr>
        <p:cxnSp>
          <p:nvCxnSpPr>
            <p:cNvPr id="984" name="Google Shape;984;p69"/>
            <p:cNvCxnSpPr/>
            <p:nvPr/>
          </p:nvCxnSpPr>
          <p:spPr>
            <a:xfrm rot="10800000">
              <a:off x="1734225" y="1369382"/>
              <a:ext cx="1319400" cy="0"/>
            </a:xfrm>
            <a:prstGeom prst="straightConnector1">
              <a:avLst/>
            </a:prstGeom>
            <a:noFill/>
            <a:ln cap="flat" cmpd="sng" w="9525">
              <a:solidFill>
                <a:schemeClr val="dk1"/>
              </a:solidFill>
              <a:prstDash val="solid"/>
              <a:round/>
              <a:headEnd len="med" w="med" type="none"/>
              <a:tailEnd len="med" w="med" type="none"/>
            </a:ln>
          </p:spPr>
        </p:cxnSp>
        <p:cxnSp>
          <p:nvCxnSpPr>
            <p:cNvPr id="985" name="Google Shape;985;p69"/>
            <p:cNvCxnSpPr/>
            <p:nvPr/>
          </p:nvCxnSpPr>
          <p:spPr>
            <a:xfrm>
              <a:off x="1739350" y="1369225"/>
              <a:ext cx="0" cy="518100"/>
            </a:xfrm>
            <a:prstGeom prst="straightConnector1">
              <a:avLst/>
            </a:prstGeom>
            <a:noFill/>
            <a:ln cap="flat" cmpd="sng" w="9525">
              <a:solidFill>
                <a:schemeClr val="dk1"/>
              </a:solidFill>
              <a:prstDash val="solid"/>
              <a:round/>
              <a:headEnd len="med" w="med" type="none"/>
              <a:tailEnd len="med" w="med" type="none"/>
            </a:ln>
          </p:spPr>
        </p:cxnSp>
      </p:grpSp>
      <p:sp>
        <p:nvSpPr>
          <p:cNvPr id="986" name="Google Shape;986;p69"/>
          <p:cNvSpPr txBox="1"/>
          <p:nvPr/>
        </p:nvSpPr>
        <p:spPr>
          <a:xfrm>
            <a:off x="6341991" y="3992411"/>
            <a:ext cx="18189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accent1"/>
                </a:solidFill>
                <a:latin typeface="Roboto"/>
                <a:ea typeface="Roboto"/>
                <a:cs typeface="Roboto"/>
                <a:sym typeface="Roboto"/>
              </a:rPr>
              <a:t>Sales Agent</a:t>
            </a:r>
            <a:endParaRPr sz="1900">
              <a:solidFill>
                <a:schemeClr val="accent1"/>
              </a:solidFill>
            </a:endParaRPr>
          </a:p>
        </p:txBody>
      </p:sp>
      <p:sp>
        <p:nvSpPr>
          <p:cNvPr id="987" name="Google Shape;987;p69"/>
          <p:cNvSpPr txBox="1"/>
          <p:nvPr/>
        </p:nvSpPr>
        <p:spPr>
          <a:xfrm>
            <a:off x="3814668" y="4020050"/>
            <a:ext cx="1347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accent1"/>
                </a:solidFill>
                <a:latin typeface="Roboto"/>
                <a:ea typeface="Roboto"/>
                <a:cs typeface="Roboto"/>
                <a:sym typeface="Roboto"/>
              </a:rPr>
              <a:t>HR Agent</a:t>
            </a:r>
            <a:endParaRPr sz="1800">
              <a:solidFill>
                <a:schemeClr val="accent1"/>
              </a:solidFill>
            </a:endParaRPr>
          </a:p>
        </p:txBody>
      </p:sp>
      <p:grpSp>
        <p:nvGrpSpPr>
          <p:cNvPr id="988" name="Google Shape;988;p69"/>
          <p:cNvGrpSpPr/>
          <p:nvPr/>
        </p:nvGrpSpPr>
        <p:grpSpPr>
          <a:xfrm flipH="1">
            <a:off x="5245208" y="2343959"/>
            <a:ext cx="2004696" cy="394740"/>
            <a:chOff x="1734225" y="1369225"/>
            <a:chExt cx="1319400" cy="518100"/>
          </a:xfrm>
        </p:grpSpPr>
        <p:cxnSp>
          <p:nvCxnSpPr>
            <p:cNvPr id="989" name="Google Shape;989;p69"/>
            <p:cNvCxnSpPr/>
            <p:nvPr/>
          </p:nvCxnSpPr>
          <p:spPr>
            <a:xfrm rot="10800000">
              <a:off x="1734225" y="1369382"/>
              <a:ext cx="1319400" cy="0"/>
            </a:xfrm>
            <a:prstGeom prst="straightConnector1">
              <a:avLst/>
            </a:prstGeom>
            <a:noFill/>
            <a:ln cap="flat" cmpd="sng" w="9525">
              <a:solidFill>
                <a:schemeClr val="dk1"/>
              </a:solidFill>
              <a:prstDash val="solid"/>
              <a:round/>
              <a:headEnd len="med" w="med" type="none"/>
              <a:tailEnd len="med" w="med" type="none"/>
            </a:ln>
          </p:spPr>
        </p:cxnSp>
        <p:cxnSp>
          <p:nvCxnSpPr>
            <p:cNvPr id="990" name="Google Shape;990;p69"/>
            <p:cNvCxnSpPr/>
            <p:nvPr/>
          </p:nvCxnSpPr>
          <p:spPr>
            <a:xfrm>
              <a:off x="1739350" y="1369225"/>
              <a:ext cx="0" cy="518100"/>
            </a:xfrm>
            <a:prstGeom prst="straightConnector1">
              <a:avLst/>
            </a:prstGeom>
            <a:noFill/>
            <a:ln cap="flat" cmpd="sng" w="9525">
              <a:solidFill>
                <a:schemeClr val="dk1"/>
              </a:solidFill>
              <a:prstDash val="solid"/>
              <a:round/>
              <a:headEnd len="med" w="med" type="none"/>
              <a:tailEnd len="med" w="med" type="none"/>
            </a:ln>
          </p:spPr>
        </p:cxnSp>
      </p:grpSp>
      <p:cxnSp>
        <p:nvCxnSpPr>
          <p:cNvPr id="991" name="Google Shape;991;p69"/>
          <p:cNvCxnSpPr/>
          <p:nvPr/>
        </p:nvCxnSpPr>
        <p:spPr>
          <a:xfrm>
            <a:off x="4497569" y="2571010"/>
            <a:ext cx="0" cy="206100"/>
          </a:xfrm>
          <a:prstGeom prst="straightConnector1">
            <a:avLst/>
          </a:prstGeom>
          <a:noFill/>
          <a:ln cap="flat" cmpd="sng" w="9525">
            <a:solidFill>
              <a:schemeClr val="dk1"/>
            </a:solidFill>
            <a:prstDash val="solid"/>
            <a:round/>
            <a:headEnd len="med" w="med" type="none"/>
            <a:tailEnd len="med" w="med" type="none"/>
          </a:ln>
        </p:spPr>
      </p:cxnSp>
      <p:sp>
        <p:nvSpPr>
          <p:cNvPr id="992" name="Google Shape;992;p69"/>
          <p:cNvSpPr txBox="1"/>
          <p:nvPr/>
        </p:nvSpPr>
        <p:spPr>
          <a:xfrm>
            <a:off x="1070650" y="4000875"/>
            <a:ext cx="1564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accent1"/>
                </a:solidFill>
                <a:latin typeface="Roboto"/>
                <a:ea typeface="Roboto"/>
                <a:cs typeface="Roboto"/>
                <a:sym typeface="Roboto"/>
              </a:rPr>
              <a:t>AskJB Agent</a:t>
            </a:r>
            <a:endParaRPr sz="1800">
              <a:solidFill>
                <a:schemeClr val="accent1"/>
              </a:solidFill>
            </a:endParaRPr>
          </a:p>
        </p:txBody>
      </p:sp>
      <p:pic>
        <p:nvPicPr>
          <p:cNvPr id="993" name="Google Shape;993;p69" title="1.png"/>
          <p:cNvPicPr preferRelativeResize="0"/>
          <p:nvPr/>
        </p:nvPicPr>
        <p:blipFill>
          <a:blip r:embed="rId4">
            <a:alphaModFix/>
          </a:blip>
          <a:stretch>
            <a:fillRect/>
          </a:stretch>
        </p:blipFill>
        <p:spPr>
          <a:xfrm>
            <a:off x="1110137" y="2603142"/>
            <a:ext cx="1485317" cy="1485316"/>
          </a:xfrm>
          <a:prstGeom prst="rect">
            <a:avLst/>
          </a:prstGeom>
          <a:noFill/>
          <a:ln>
            <a:noFill/>
          </a:ln>
        </p:spPr>
      </p:pic>
      <p:pic>
        <p:nvPicPr>
          <p:cNvPr id="994" name="Google Shape;994;p69" title="2.png"/>
          <p:cNvPicPr preferRelativeResize="0"/>
          <p:nvPr/>
        </p:nvPicPr>
        <p:blipFill>
          <a:blip r:embed="rId5">
            <a:alphaModFix/>
          </a:blip>
          <a:stretch>
            <a:fillRect/>
          </a:stretch>
        </p:blipFill>
        <p:spPr>
          <a:xfrm>
            <a:off x="3765068" y="2755743"/>
            <a:ext cx="1464999" cy="1464999"/>
          </a:xfrm>
          <a:prstGeom prst="rect">
            <a:avLst/>
          </a:prstGeom>
          <a:noFill/>
          <a:ln>
            <a:noFill/>
          </a:ln>
        </p:spPr>
      </p:pic>
      <p:pic>
        <p:nvPicPr>
          <p:cNvPr id="995" name="Google Shape;995;p69" title="3.png"/>
          <p:cNvPicPr preferRelativeResize="0"/>
          <p:nvPr/>
        </p:nvPicPr>
        <p:blipFill>
          <a:blip r:embed="rId6">
            <a:alphaModFix/>
          </a:blip>
          <a:stretch>
            <a:fillRect/>
          </a:stretch>
        </p:blipFill>
        <p:spPr>
          <a:xfrm>
            <a:off x="6540347" y="2777153"/>
            <a:ext cx="1422180" cy="1422180"/>
          </a:xfrm>
          <a:prstGeom prst="rect">
            <a:avLst/>
          </a:prstGeom>
          <a:noFill/>
          <a:ln>
            <a:noFill/>
          </a:ln>
        </p:spPr>
      </p:pic>
      <p:pic>
        <p:nvPicPr>
          <p:cNvPr id="996" name="Google Shape;996;p69" title="1.png"/>
          <p:cNvPicPr preferRelativeResize="0"/>
          <p:nvPr/>
        </p:nvPicPr>
        <p:blipFill>
          <a:blip r:embed="rId7">
            <a:alphaModFix/>
          </a:blip>
          <a:stretch>
            <a:fillRect/>
          </a:stretch>
        </p:blipFill>
        <p:spPr>
          <a:xfrm>
            <a:off x="3905988" y="1355599"/>
            <a:ext cx="1164950" cy="1164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70"/>
          <p:cNvSpPr/>
          <p:nvPr/>
        </p:nvSpPr>
        <p:spPr>
          <a:xfrm>
            <a:off x="404600" y="974325"/>
            <a:ext cx="4023300" cy="3599100"/>
          </a:xfrm>
          <a:prstGeom prst="rect">
            <a:avLst/>
          </a:prstGeom>
          <a:solidFill>
            <a:srgbClr val="EBF1F3">
              <a:alpha val="4863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Light"/>
                <a:ea typeface="Roboto Light"/>
                <a:cs typeface="Roboto Light"/>
                <a:sym typeface="Roboto Light"/>
              </a:rPr>
              <a:t> </a:t>
            </a:r>
            <a:endParaRPr b="0" i="0" sz="1400" u="none" cap="none" strike="noStrike">
              <a:solidFill>
                <a:srgbClr val="000000"/>
              </a:solidFill>
              <a:latin typeface="Roboto Light"/>
              <a:ea typeface="Roboto Light"/>
              <a:cs typeface="Roboto Light"/>
              <a:sym typeface="Roboto Light"/>
            </a:endParaRPr>
          </a:p>
        </p:txBody>
      </p:sp>
      <p:sp>
        <p:nvSpPr>
          <p:cNvPr id="1003" name="Google Shape;1003;p70"/>
          <p:cNvSpPr txBox="1"/>
          <p:nvPr>
            <p:ph idx="4294967295" type="subTitle"/>
          </p:nvPr>
        </p:nvSpPr>
        <p:spPr>
          <a:xfrm>
            <a:off x="587450" y="2214125"/>
            <a:ext cx="3657600" cy="1471500"/>
          </a:xfrm>
          <a:prstGeom prst="rect">
            <a:avLst/>
          </a:prstGeom>
          <a:noFill/>
          <a:ln>
            <a:noFill/>
          </a:ln>
        </p:spPr>
        <p:txBody>
          <a:bodyPr anchorCtr="0" anchor="t" bIns="0" lIns="0" spcFirstLastPara="1" rIns="0" wrap="square" tIns="0">
            <a:spAutoFit/>
          </a:bodyPr>
          <a:lstStyle/>
          <a:p>
            <a:pPr indent="-154940" lvl="0" marL="182880" marR="0" rtl="0" algn="l">
              <a:lnSpc>
                <a:spcPct val="110000"/>
              </a:lnSpc>
              <a:spcBef>
                <a:spcPts val="0"/>
              </a:spcBef>
              <a:spcAft>
                <a:spcPts val="0"/>
              </a:spcAft>
              <a:buClr>
                <a:schemeClr val="accent1"/>
              </a:buClr>
              <a:buSzPts val="1000"/>
              <a:buFont typeface="Roboto"/>
              <a:buChar char="●"/>
            </a:pPr>
            <a:r>
              <a:rPr b="0" i="0" lang="en" sz="1400" u="none" cap="none" strike="noStrike">
                <a:solidFill>
                  <a:srgbClr val="063849"/>
                </a:solidFill>
                <a:latin typeface="Roboto"/>
                <a:ea typeface="Roboto"/>
                <a:cs typeface="Roboto"/>
                <a:sym typeface="Roboto"/>
              </a:rPr>
              <a:t>Autonomous decision-making AI systems</a:t>
            </a:r>
            <a:endParaRPr b="0" i="0" sz="1400" u="none" cap="none" strike="noStrike">
              <a:solidFill>
                <a:srgbClr val="063849"/>
              </a:solidFill>
              <a:latin typeface="Roboto"/>
              <a:ea typeface="Roboto"/>
              <a:cs typeface="Roboto"/>
              <a:sym typeface="Roboto"/>
            </a:endParaRPr>
          </a:p>
          <a:p>
            <a:pPr indent="-154940" lvl="0" marL="182880" marR="0" rtl="0" algn="l">
              <a:lnSpc>
                <a:spcPct val="110000"/>
              </a:lnSpc>
              <a:spcBef>
                <a:spcPts val="1200"/>
              </a:spcBef>
              <a:spcAft>
                <a:spcPts val="0"/>
              </a:spcAft>
              <a:buClr>
                <a:schemeClr val="accent1"/>
              </a:buClr>
              <a:buSzPts val="1000"/>
              <a:buFont typeface="Roboto"/>
              <a:buChar char="●"/>
            </a:pPr>
            <a:r>
              <a:rPr b="0" i="0" lang="en" sz="1400" u="none" cap="none" strike="noStrike">
                <a:solidFill>
                  <a:srgbClr val="063849"/>
                </a:solidFill>
                <a:latin typeface="Roboto"/>
                <a:ea typeface="Roboto"/>
                <a:cs typeface="Roboto"/>
                <a:sym typeface="Roboto"/>
              </a:rPr>
              <a:t>Independently determine optimal methods to achieve goals</a:t>
            </a:r>
            <a:endParaRPr b="0" i="0" sz="1400" u="none" cap="none" strike="noStrike">
              <a:solidFill>
                <a:srgbClr val="063849"/>
              </a:solidFill>
              <a:latin typeface="Roboto"/>
              <a:ea typeface="Roboto"/>
              <a:cs typeface="Roboto"/>
              <a:sym typeface="Roboto"/>
            </a:endParaRPr>
          </a:p>
          <a:p>
            <a:pPr indent="-154940" lvl="0" marL="182880" marR="0" rtl="0" algn="l">
              <a:lnSpc>
                <a:spcPct val="110000"/>
              </a:lnSpc>
              <a:spcBef>
                <a:spcPts val="1200"/>
              </a:spcBef>
              <a:spcAft>
                <a:spcPts val="1200"/>
              </a:spcAft>
              <a:buClr>
                <a:schemeClr val="accent1"/>
              </a:buClr>
              <a:buSzPts val="1000"/>
              <a:buFont typeface="Roboto"/>
              <a:buChar char="●"/>
            </a:pPr>
            <a:r>
              <a:rPr b="0" i="0" lang="en" sz="1400" u="none" cap="none" strike="noStrike">
                <a:solidFill>
                  <a:srgbClr val="063849"/>
                </a:solidFill>
                <a:latin typeface="Roboto"/>
                <a:ea typeface="Roboto"/>
                <a:cs typeface="Roboto"/>
                <a:sym typeface="Roboto"/>
              </a:rPr>
              <a:t>Can adapt and strategize to complete complex tasks</a:t>
            </a:r>
            <a:endParaRPr b="0" i="0" sz="1400" u="none" cap="none" strike="noStrike">
              <a:solidFill>
                <a:srgbClr val="063849"/>
              </a:solidFill>
              <a:latin typeface="Roboto Light"/>
              <a:ea typeface="Roboto Light"/>
              <a:cs typeface="Roboto Light"/>
              <a:sym typeface="Roboto Light"/>
            </a:endParaRPr>
          </a:p>
        </p:txBody>
      </p:sp>
      <p:grpSp>
        <p:nvGrpSpPr>
          <p:cNvPr id="1004" name="Google Shape;1004;p70"/>
          <p:cNvGrpSpPr/>
          <p:nvPr/>
        </p:nvGrpSpPr>
        <p:grpSpPr>
          <a:xfrm>
            <a:off x="587446" y="1452900"/>
            <a:ext cx="3594454" cy="523200"/>
            <a:chOff x="4937846" y="1364875"/>
            <a:chExt cx="3594454" cy="523200"/>
          </a:xfrm>
        </p:grpSpPr>
        <p:sp>
          <p:nvSpPr>
            <p:cNvPr id="1005" name="Google Shape;1005;p70"/>
            <p:cNvSpPr txBox="1"/>
            <p:nvPr/>
          </p:nvSpPr>
          <p:spPr>
            <a:xfrm>
              <a:off x="5164500" y="1364875"/>
              <a:ext cx="33678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600"/>
                </a:spcAft>
                <a:buClr>
                  <a:srgbClr val="000000"/>
                </a:buClr>
                <a:buSzPts val="1400"/>
                <a:buFont typeface="Arial"/>
                <a:buNone/>
              </a:pPr>
              <a:r>
                <a:rPr b="1" i="0" lang="en" sz="1700" u="none" cap="none" strike="noStrike">
                  <a:solidFill>
                    <a:schemeClr val="accent1"/>
                  </a:solidFill>
                  <a:latin typeface="Roboto"/>
                  <a:ea typeface="Roboto"/>
                  <a:cs typeface="Roboto"/>
                  <a:sym typeface="Roboto"/>
                </a:rPr>
                <a:t>Autonomously decides how</a:t>
              </a:r>
              <a:br>
                <a:rPr b="1" i="0" lang="en" sz="1700" u="none" cap="none" strike="noStrike">
                  <a:solidFill>
                    <a:schemeClr val="accent1"/>
                  </a:solidFill>
                  <a:latin typeface="Roboto"/>
                  <a:ea typeface="Roboto"/>
                  <a:cs typeface="Roboto"/>
                  <a:sym typeface="Roboto"/>
                </a:rPr>
              </a:br>
              <a:r>
                <a:rPr b="1" i="0" lang="en" sz="1700" u="none" cap="none" strike="noStrike">
                  <a:solidFill>
                    <a:schemeClr val="accent1"/>
                  </a:solidFill>
                  <a:latin typeface="Roboto"/>
                  <a:ea typeface="Roboto"/>
                  <a:cs typeface="Roboto"/>
                  <a:sym typeface="Roboto"/>
                </a:rPr>
                <a:t>to best accomplish objectives</a:t>
              </a:r>
              <a:endParaRPr b="1" i="0" sz="1700" u="none" cap="none" strike="noStrike">
                <a:solidFill>
                  <a:schemeClr val="accent1"/>
                </a:solidFill>
                <a:latin typeface="Roboto"/>
                <a:ea typeface="Roboto"/>
                <a:cs typeface="Roboto"/>
                <a:sym typeface="Roboto"/>
              </a:endParaRPr>
            </a:p>
          </p:txBody>
        </p:sp>
        <p:sp>
          <p:nvSpPr>
            <p:cNvPr id="1006" name="Google Shape;1006;p70"/>
            <p:cNvSpPr/>
            <p:nvPr/>
          </p:nvSpPr>
          <p:spPr>
            <a:xfrm>
              <a:off x="4937846" y="1523599"/>
              <a:ext cx="103346" cy="185652"/>
            </a:xfrm>
            <a:custGeom>
              <a:rect b="b" l="l" r="r" t="t"/>
              <a:pathLst>
                <a:path extrusionOk="0" h="2750403" w="1589938">
                  <a:moveTo>
                    <a:pt x="1589939" y="1375147"/>
                  </a:moveTo>
                  <a:cubicBezTo>
                    <a:pt x="1589939" y="1252814"/>
                    <a:pt x="1491129" y="1153583"/>
                    <a:pt x="1369315" y="1153583"/>
                  </a:cubicBezTo>
                  <a:lnTo>
                    <a:pt x="1369315" y="1153583"/>
                  </a:lnTo>
                  <a:cubicBezTo>
                    <a:pt x="1369315" y="1153583"/>
                    <a:pt x="1369315" y="1153583"/>
                    <a:pt x="1369315" y="1153583"/>
                  </a:cubicBezTo>
                  <a:cubicBezTo>
                    <a:pt x="1368548" y="1153583"/>
                    <a:pt x="1367781" y="1153583"/>
                    <a:pt x="1367014" y="1153583"/>
                  </a:cubicBezTo>
                  <a:cubicBezTo>
                    <a:pt x="1353212" y="1153583"/>
                    <a:pt x="1339518" y="1153143"/>
                    <a:pt x="1325935" y="1152483"/>
                  </a:cubicBezTo>
                  <a:cubicBezTo>
                    <a:pt x="1321005" y="1152263"/>
                    <a:pt x="1316185" y="1151933"/>
                    <a:pt x="1311256" y="1151603"/>
                  </a:cubicBezTo>
                  <a:cubicBezTo>
                    <a:pt x="1301616" y="1151053"/>
                    <a:pt x="1291976" y="1150283"/>
                    <a:pt x="1282445" y="1149403"/>
                  </a:cubicBezTo>
                  <a:cubicBezTo>
                    <a:pt x="1277078" y="1148853"/>
                    <a:pt x="1271710" y="1148303"/>
                    <a:pt x="1266342" y="1147753"/>
                  </a:cubicBezTo>
                  <a:cubicBezTo>
                    <a:pt x="1256921" y="1146763"/>
                    <a:pt x="1247610" y="1145443"/>
                    <a:pt x="1238299" y="1144122"/>
                  </a:cubicBezTo>
                  <a:cubicBezTo>
                    <a:pt x="1233369" y="1143462"/>
                    <a:pt x="1228330" y="1142802"/>
                    <a:pt x="1223401" y="1142032"/>
                  </a:cubicBezTo>
                  <a:cubicBezTo>
                    <a:pt x="1211460" y="1140162"/>
                    <a:pt x="1199520" y="1137962"/>
                    <a:pt x="1187689" y="1135651"/>
                  </a:cubicBezTo>
                  <a:cubicBezTo>
                    <a:pt x="1185279" y="1135211"/>
                    <a:pt x="1182759" y="1134771"/>
                    <a:pt x="1180349" y="1134221"/>
                  </a:cubicBezTo>
                  <a:cubicBezTo>
                    <a:pt x="1167313" y="1131471"/>
                    <a:pt x="1154387" y="1128501"/>
                    <a:pt x="1141680" y="1125200"/>
                  </a:cubicBezTo>
                  <a:cubicBezTo>
                    <a:pt x="1136641" y="1123880"/>
                    <a:pt x="1131711" y="1122560"/>
                    <a:pt x="1126672" y="1121130"/>
                  </a:cubicBezTo>
                  <a:cubicBezTo>
                    <a:pt x="1118128" y="1118820"/>
                    <a:pt x="1109693" y="1116399"/>
                    <a:pt x="1101367" y="1113869"/>
                  </a:cubicBezTo>
                  <a:cubicBezTo>
                    <a:pt x="1095890" y="1112219"/>
                    <a:pt x="1090303" y="1110459"/>
                    <a:pt x="1084826" y="1108699"/>
                  </a:cubicBezTo>
                  <a:cubicBezTo>
                    <a:pt x="1076939" y="1106168"/>
                    <a:pt x="1069051" y="1103418"/>
                    <a:pt x="1061164" y="1100668"/>
                  </a:cubicBezTo>
                  <a:cubicBezTo>
                    <a:pt x="1055796" y="1098797"/>
                    <a:pt x="1050429" y="1096927"/>
                    <a:pt x="1045171" y="1094947"/>
                  </a:cubicBezTo>
                  <a:cubicBezTo>
                    <a:pt x="1036297" y="1091647"/>
                    <a:pt x="1027534" y="1088016"/>
                    <a:pt x="1018770" y="1084496"/>
                  </a:cubicBezTo>
                  <a:cubicBezTo>
                    <a:pt x="1012745" y="1081966"/>
                    <a:pt x="1006720" y="1079545"/>
                    <a:pt x="1000805" y="1076905"/>
                  </a:cubicBezTo>
                  <a:cubicBezTo>
                    <a:pt x="991055" y="1072615"/>
                    <a:pt x="981415" y="1068324"/>
                    <a:pt x="971775" y="1063704"/>
                  </a:cubicBezTo>
                  <a:cubicBezTo>
                    <a:pt x="966079" y="1060954"/>
                    <a:pt x="960383" y="1058093"/>
                    <a:pt x="954796" y="1055233"/>
                  </a:cubicBezTo>
                  <a:cubicBezTo>
                    <a:pt x="948333" y="1052042"/>
                    <a:pt x="941979" y="1048742"/>
                    <a:pt x="935625" y="1045332"/>
                  </a:cubicBezTo>
                  <a:cubicBezTo>
                    <a:pt x="929600" y="1042141"/>
                    <a:pt x="923575" y="1038841"/>
                    <a:pt x="917660" y="1035431"/>
                  </a:cubicBezTo>
                  <a:cubicBezTo>
                    <a:pt x="911854" y="1032240"/>
                    <a:pt x="906158" y="1028830"/>
                    <a:pt x="900461" y="1025530"/>
                  </a:cubicBezTo>
                  <a:cubicBezTo>
                    <a:pt x="894327" y="1021899"/>
                    <a:pt x="888302" y="1018379"/>
                    <a:pt x="882277" y="1014639"/>
                  </a:cubicBezTo>
                  <a:cubicBezTo>
                    <a:pt x="877019" y="1011338"/>
                    <a:pt x="871870" y="1007928"/>
                    <a:pt x="866721" y="1004627"/>
                  </a:cubicBezTo>
                  <a:cubicBezTo>
                    <a:pt x="854233" y="996487"/>
                    <a:pt x="841964" y="988126"/>
                    <a:pt x="829805" y="979435"/>
                  </a:cubicBezTo>
                  <a:cubicBezTo>
                    <a:pt x="826299" y="976904"/>
                    <a:pt x="822794" y="974484"/>
                    <a:pt x="819398" y="971954"/>
                  </a:cubicBezTo>
                  <a:cubicBezTo>
                    <a:pt x="812716" y="967003"/>
                    <a:pt x="806143" y="961833"/>
                    <a:pt x="799570" y="956662"/>
                  </a:cubicBezTo>
                  <a:cubicBezTo>
                    <a:pt x="795736" y="953692"/>
                    <a:pt x="791902" y="950722"/>
                    <a:pt x="788178" y="947641"/>
                  </a:cubicBezTo>
                  <a:cubicBezTo>
                    <a:pt x="781605" y="942361"/>
                    <a:pt x="775142" y="936860"/>
                    <a:pt x="768678" y="931360"/>
                  </a:cubicBezTo>
                  <a:cubicBezTo>
                    <a:pt x="765283" y="928499"/>
                    <a:pt x="761887" y="925529"/>
                    <a:pt x="758600" y="922559"/>
                  </a:cubicBezTo>
                  <a:cubicBezTo>
                    <a:pt x="751918" y="916618"/>
                    <a:pt x="745236" y="910787"/>
                    <a:pt x="738663" y="904627"/>
                  </a:cubicBezTo>
                  <a:cubicBezTo>
                    <a:pt x="736691" y="902757"/>
                    <a:pt x="734719" y="900886"/>
                    <a:pt x="732748" y="899016"/>
                  </a:cubicBezTo>
                  <a:cubicBezTo>
                    <a:pt x="709524" y="877014"/>
                    <a:pt x="687506" y="853801"/>
                    <a:pt x="666692" y="829599"/>
                  </a:cubicBezTo>
                  <a:cubicBezTo>
                    <a:pt x="665158" y="827839"/>
                    <a:pt x="663515" y="825968"/>
                    <a:pt x="661982" y="824208"/>
                  </a:cubicBezTo>
                  <a:cubicBezTo>
                    <a:pt x="655409" y="816507"/>
                    <a:pt x="649055" y="808586"/>
                    <a:pt x="642811" y="800666"/>
                  </a:cubicBezTo>
                  <a:cubicBezTo>
                    <a:pt x="641277" y="798685"/>
                    <a:pt x="639744" y="796815"/>
                    <a:pt x="638210" y="794835"/>
                  </a:cubicBezTo>
                  <a:cubicBezTo>
                    <a:pt x="631747" y="786474"/>
                    <a:pt x="625284" y="778003"/>
                    <a:pt x="619040" y="769422"/>
                  </a:cubicBezTo>
                  <a:cubicBezTo>
                    <a:pt x="619040" y="769422"/>
                    <a:pt x="619040" y="769312"/>
                    <a:pt x="618930" y="769202"/>
                  </a:cubicBezTo>
                  <a:cubicBezTo>
                    <a:pt x="598117" y="740489"/>
                    <a:pt x="578837" y="710456"/>
                    <a:pt x="561310" y="679433"/>
                  </a:cubicBezTo>
                  <a:cubicBezTo>
                    <a:pt x="561090" y="678993"/>
                    <a:pt x="560762" y="678553"/>
                    <a:pt x="560543" y="678113"/>
                  </a:cubicBezTo>
                  <a:cubicBezTo>
                    <a:pt x="555065" y="668321"/>
                    <a:pt x="549698" y="658310"/>
                    <a:pt x="544549" y="648189"/>
                  </a:cubicBezTo>
                  <a:cubicBezTo>
                    <a:pt x="544001" y="647089"/>
                    <a:pt x="543344" y="645879"/>
                    <a:pt x="542796" y="644779"/>
                  </a:cubicBezTo>
                  <a:cubicBezTo>
                    <a:pt x="521216" y="602424"/>
                    <a:pt x="502703" y="558200"/>
                    <a:pt x="487695" y="512435"/>
                  </a:cubicBezTo>
                  <a:cubicBezTo>
                    <a:pt x="457680" y="420795"/>
                    <a:pt x="441138" y="323105"/>
                    <a:pt x="441138" y="221564"/>
                  </a:cubicBezTo>
                  <a:lnTo>
                    <a:pt x="441138" y="221564"/>
                  </a:lnTo>
                  <a:cubicBezTo>
                    <a:pt x="441138" y="221564"/>
                    <a:pt x="441138" y="221564"/>
                    <a:pt x="441138" y="221564"/>
                  </a:cubicBezTo>
                  <a:cubicBezTo>
                    <a:pt x="441138" y="99231"/>
                    <a:pt x="342438" y="0"/>
                    <a:pt x="220624" y="0"/>
                  </a:cubicBezTo>
                  <a:cubicBezTo>
                    <a:pt x="98810" y="0"/>
                    <a:pt x="0" y="99231"/>
                    <a:pt x="0" y="221564"/>
                  </a:cubicBezTo>
                  <a:cubicBezTo>
                    <a:pt x="0" y="497033"/>
                    <a:pt x="81173" y="753801"/>
                    <a:pt x="220514" y="969094"/>
                  </a:cubicBezTo>
                  <a:lnTo>
                    <a:pt x="220514" y="969094"/>
                  </a:lnTo>
                  <a:cubicBezTo>
                    <a:pt x="257650" y="1026410"/>
                    <a:pt x="298949" y="1080756"/>
                    <a:pt x="343972" y="1131801"/>
                  </a:cubicBezTo>
                  <a:cubicBezTo>
                    <a:pt x="344410" y="1132241"/>
                    <a:pt x="344739" y="1132681"/>
                    <a:pt x="345177" y="1133121"/>
                  </a:cubicBezTo>
                  <a:cubicBezTo>
                    <a:pt x="358322" y="1147973"/>
                    <a:pt x="371687" y="1162494"/>
                    <a:pt x="385380" y="1176686"/>
                  </a:cubicBezTo>
                  <a:cubicBezTo>
                    <a:pt x="386366" y="1177676"/>
                    <a:pt x="387352" y="1178666"/>
                    <a:pt x="388338" y="1179766"/>
                  </a:cubicBezTo>
                  <a:cubicBezTo>
                    <a:pt x="402140" y="1193958"/>
                    <a:pt x="416162" y="1208039"/>
                    <a:pt x="430622" y="1221571"/>
                  </a:cubicBezTo>
                  <a:cubicBezTo>
                    <a:pt x="430622" y="1221571"/>
                    <a:pt x="430732" y="1221571"/>
                    <a:pt x="430841" y="1221681"/>
                  </a:cubicBezTo>
                  <a:cubicBezTo>
                    <a:pt x="445301" y="1235322"/>
                    <a:pt x="460090" y="1248744"/>
                    <a:pt x="475097" y="1261725"/>
                  </a:cubicBezTo>
                  <a:cubicBezTo>
                    <a:pt x="475864" y="1262385"/>
                    <a:pt x="476522" y="1263045"/>
                    <a:pt x="477288" y="1263595"/>
                  </a:cubicBezTo>
                  <a:cubicBezTo>
                    <a:pt x="491529" y="1275916"/>
                    <a:pt x="506099" y="1287908"/>
                    <a:pt x="520778" y="1299569"/>
                  </a:cubicBezTo>
                  <a:cubicBezTo>
                    <a:pt x="522969" y="1301329"/>
                    <a:pt x="525269" y="1303089"/>
                    <a:pt x="527460" y="1304850"/>
                  </a:cubicBezTo>
                  <a:cubicBezTo>
                    <a:pt x="541920" y="1316181"/>
                    <a:pt x="556489" y="1327182"/>
                    <a:pt x="571388" y="1337963"/>
                  </a:cubicBezTo>
                  <a:cubicBezTo>
                    <a:pt x="573579" y="1339503"/>
                    <a:pt x="575769" y="1341043"/>
                    <a:pt x="577960" y="1342584"/>
                  </a:cubicBezTo>
                  <a:cubicBezTo>
                    <a:pt x="593406" y="1353585"/>
                    <a:pt x="609071" y="1364476"/>
                    <a:pt x="624955" y="1374817"/>
                  </a:cubicBezTo>
                  <a:cubicBezTo>
                    <a:pt x="609071" y="1385268"/>
                    <a:pt x="593406" y="1396049"/>
                    <a:pt x="577960" y="1407050"/>
                  </a:cubicBezTo>
                  <a:cubicBezTo>
                    <a:pt x="575769" y="1408591"/>
                    <a:pt x="573579" y="1410131"/>
                    <a:pt x="571388" y="1411671"/>
                  </a:cubicBezTo>
                  <a:cubicBezTo>
                    <a:pt x="556489" y="1422452"/>
                    <a:pt x="541920" y="1433453"/>
                    <a:pt x="527460" y="1444785"/>
                  </a:cubicBezTo>
                  <a:cubicBezTo>
                    <a:pt x="525160" y="1446545"/>
                    <a:pt x="522969" y="1448305"/>
                    <a:pt x="520778" y="1450065"/>
                  </a:cubicBezTo>
                  <a:cubicBezTo>
                    <a:pt x="505989" y="1461836"/>
                    <a:pt x="491529" y="1473718"/>
                    <a:pt x="477288" y="1486039"/>
                  </a:cubicBezTo>
                  <a:cubicBezTo>
                    <a:pt x="476522" y="1486699"/>
                    <a:pt x="475864" y="1487359"/>
                    <a:pt x="475097" y="1487909"/>
                  </a:cubicBezTo>
                  <a:cubicBezTo>
                    <a:pt x="460090" y="1501001"/>
                    <a:pt x="445301" y="1514312"/>
                    <a:pt x="430841" y="1527953"/>
                  </a:cubicBezTo>
                  <a:cubicBezTo>
                    <a:pt x="430841" y="1527953"/>
                    <a:pt x="430732" y="1527953"/>
                    <a:pt x="430622" y="1528063"/>
                  </a:cubicBezTo>
                  <a:cubicBezTo>
                    <a:pt x="416272" y="1541705"/>
                    <a:pt x="402140" y="1555676"/>
                    <a:pt x="388338" y="1569868"/>
                  </a:cubicBezTo>
                  <a:cubicBezTo>
                    <a:pt x="387352" y="1570858"/>
                    <a:pt x="386366" y="1571848"/>
                    <a:pt x="385380" y="1572948"/>
                  </a:cubicBezTo>
                  <a:cubicBezTo>
                    <a:pt x="371687" y="1587140"/>
                    <a:pt x="358213" y="1601771"/>
                    <a:pt x="345177" y="1616513"/>
                  </a:cubicBezTo>
                  <a:cubicBezTo>
                    <a:pt x="344739" y="1616953"/>
                    <a:pt x="344410" y="1617393"/>
                    <a:pt x="343972" y="1617833"/>
                  </a:cubicBezTo>
                  <a:cubicBezTo>
                    <a:pt x="298949" y="1668878"/>
                    <a:pt x="257650" y="1723224"/>
                    <a:pt x="220514" y="1780540"/>
                  </a:cubicBezTo>
                  <a:lnTo>
                    <a:pt x="220514" y="1780540"/>
                  </a:lnTo>
                  <a:cubicBezTo>
                    <a:pt x="81173" y="1996604"/>
                    <a:pt x="0" y="2253371"/>
                    <a:pt x="0" y="2528840"/>
                  </a:cubicBezTo>
                  <a:cubicBezTo>
                    <a:pt x="0" y="2651174"/>
                    <a:pt x="98700" y="2750404"/>
                    <a:pt x="220624" y="2750404"/>
                  </a:cubicBezTo>
                  <a:cubicBezTo>
                    <a:pt x="342548" y="2750404"/>
                    <a:pt x="441138" y="2651174"/>
                    <a:pt x="441138" y="2528840"/>
                  </a:cubicBezTo>
                  <a:cubicBezTo>
                    <a:pt x="441138" y="2528840"/>
                    <a:pt x="441138" y="2528840"/>
                    <a:pt x="441138" y="2528840"/>
                  </a:cubicBezTo>
                  <a:lnTo>
                    <a:pt x="441138" y="2528840"/>
                  </a:lnTo>
                  <a:cubicBezTo>
                    <a:pt x="441138" y="2427300"/>
                    <a:pt x="457570" y="2329609"/>
                    <a:pt x="487695" y="2237969"/>
                  </a:cubicBezTo>
                  <a:cubicBezTo>
                    <a:pt x="502703" y="2192205"/>
                    <a:pt x="521216" y="2147980"/>
                    <a:pt x="542796" y="2105625"/>
                  </a:cubicBezTo>
                  <a:cubicBezTo>
                    <a:pt x="543344" y="2104525"/>
                    <a:pt x="544001" y="2103315"/>
                    <a:pt x="544549" y="2102215"/>
                  </a:cubicBezTo>
                  <a:cubicBezTo>
                    <a:pt x="549698" y="2092204"/>
                    <a:pt x="555065" y="2082193"/>
                    <a:pt x="560543" y="2072292"/>
                  </a:cubicBezTo>
                  <a:cubicBezTo>
                    <a:pt x="560762" y="2071852"/>
                    <a:pt x="561090" y="2071411"/>
                    <a:pt x="561310" y="2070971"/>
                  </a:cubicBezTo>
                  <a:cubicBezTo>
                    <a:pt x="578837" y="2039838"/>
                    <a:pt x="598117" y="2009915"/>
                    <a:pt x="618930" y="1981202"/>
                  </a:cubicBezTo>
                  <a:cubicBezTo>
                    <a:pt x="618930" y="1981202"/>
                    <a:pt x="618930" y="1981092"/>
                    <a:pt x="619040" y="1980982"/>
                  </a:cubicBezTo>
                  <a:cubicBezTo>
                    <a:pt x="625284" y="1972401"/>
                    <a:pt x="631747" y="1963930"/>
                    <a:pt x="638210" y="1955569"/>
                  </a:cubicBezTo>
                  <a:cubicBezTo>
                    <a:pt x="639744" y="1953589"/>
                    <a:pt x="641277" y="1951609"/>
                    <a:pt x="642811" y="1949738"/>
                  </a:cubicBezTo>
                  <a:cubicBezTo>
                    <a:pt x="649055" y="1941818"/>
                    <a:pt x="655518" y="1934007"/>
                    <a:pt x="661982" y="1926196"/>
                  </a:cubicBezTo>
                  <a:cubicBezTo>
                    <a:pt x="663515" y="1924326"/>
                    <a:pt x="665158" y="1922566"/>
                    <a:pt x="666692" y="1920805"/>
                  </a:cubicBezTo>
                  <a:cubicBezTo>
                    <a:pt x="687506" y="1896493"/>
                    <a:pt x="709634" y="1873390"/>
                    <a:pt x="732748" y="1851388"/>
                  </a:cubicBezTo>
                  <a:cubicBezTo>
                    <a:pt x="734719" y="1849518"/>
                    <a:pt x="736691" y="1847648"/>
                    <a:pt x="738663" y="1845777"/>
                  </a:cubicBezTo>
                  <a:cubicBezTo>
                    <a:pt x="745236" y="1839727"/>
                    <a:pt x="751809" y="1833786"/>
                    <a:pt x="758600" y="1827845"/>
                  </a:cubicBezTo>
                  <a:cubicBezTo>
                    <a:pt x="761996" y="1824875"/>
                    <a:pt x="765283" y="1822015"/>
                    <a:pt x="768678" y="1819045"/>
                  </a:cubicBezTo>
                  <a:cubicBezTo>
                    <a:pt x="775142" y="1813544"/>
                    <a:pt x="781605" y="1808153"/>
                    <a:pt x="788178" y="1802763"/>
                  </a:cubicBezTo>
                  <a:cubicBezTo>
                    <a:pt x="791902" y="1799682"/>
                    <a:pt x="795736" y="1796712"/>
                    <a:pt x="799570" y="1793742"/>
                  </a:cubicBezTo>
                  <a:cubicBezTo>
                    <a:pt x="806143" y="1788571"/>
                    <a:pt x="812716" y="1783401"/>
                    <a:pt x="819398" y="1778450"/>
                  </a:cubicBezTo>
                  <a:cubicBezTo>
                    <a:pt x="822794" y="1775920"/>
                    <a:pt x="826409" y="1773500"/>
                    <a:pt x="829805" y="1770969"/>
                  </a:cubicBezTo>
                  <a:cubicBezTo>
                    <a:pt x="841855" y="1762278"/>
                    <a:pt x="854124" y="1753917"/>
                    <a:pt x="866721" y="1745777"/>
                  </a:cubicBezTo>
                  <a:cubicBezTo>
                    <a:pt x="871870" y="1742366"/>
                    <a:pt x="877019" y="1739066"/>
                    <a:pt x="882277" y="1735766"/>
                  </a:cubicBezTo>
                  <a:cubicBezTo>
                    <a:pt x="888302" y="1732025"/>
                    <a:pt x="894436" y="1728395"/>
                    <a:pt x="900461" y="1724874"/>
                  </a:cubicBezTo>
                  <a:cubicBezTo>
                    <a:pt x="906158" y="1721464"/>
                    <a:pt x="911854" y="1718164"/>
                    <a:pt x="917660" y="1714973"/>
                  </a:cubicBezTo>
                  <a:cubicBezTo>
                    <a:pt x="923575" y="1711673"/>
                    <a:pt x="929600" y="1708373"/>
                    <a:pt x="935625" y="1705072"/>
                  </a:cubicBezTo>
                  <a:cubicBezTo>
                    <a:pt x="941979" y="1701662"/>
                    <a:pt x="948333" y="1698472"/>
                    <a:pt x="954796" y="1695171"/>
                  </a:cubicBezTo>
                  <a:cubicBezTo>
                    <a:pt x="960492" y="1692311"/>
                    <a:pt x="966079" y="1689451"/>
                    <a:pt x="971775" y="1686700"/>
                  </a:cubicBezTo>
                  <a:cubicBezTo>
                    <a:pt x="981306" y="1682080"/>
                    <a:pt x="991055" y="1677789"/>
                    <a:pt x="1000805" y="1673499"/>
                  </a:cubicBezTo>
                  <a:cubicBezTo>
                    <a:pt x="1006720" y="1670859"/>
                    <a:pt x="1012745" y="1668438"/>
                    <a:pt x="1018770" y="1665908"/>
                  </a:cubicBezTo>
                  <a:cubicBezTo>
                    <a:pt x="1027534" y="1662278"/>
                    <a:pt x="1036297" y="1658757"/>
                    <a:pt x="1045171" y="1655457"/>
                  </a:cubicBezTo>
                  <a:cubicBezTo>
                    <a:pt x="1050429" y="1653477"/>
                    <a:pt x="1055906" y="1651607"/>
                    <a:pt x="1061164" y="1649736"/>
                  </a:cubicBezTo>
                  <a:cubicBezTo>
                    <a:pt x="1069051" y="1646986"/>
                    <a:pt x="1076829" y="1644236"/>
                    <a:pt x="1084826" y="1641706"/>
                  </a:cubicBezTo>
                  <a:cubicBezTo>
                    <a:pt x="1090303" y="1639945"/>
                    <a:pt x="1095780" y="1638185"/>
                    <a:pt x="1101367" y="1636535"/>
                  </a:cubicBezTo>
                  <a:cubicBezTo>
                    <a:pt x="1109802" y="1634005"/>
                    <a:pt x="1118237" y="1631584"/>
                    <a:pt x="1126672" y="1629274"/>
                  </a:cubicBezTo>
                  <a:cubicBezTo>
                    <a:pt x="1131711" y="1627954"/>
                    <a:pt x="1136641" y="1626524"/>
                    <a:pt x="1141680" y="1625204"/>
                  </a:cubicBezTo>
                  <a:cubicBezTo>
                    <a:pt x="1154497" y="1621903"/>
                    <a:pt x="1167423" y="1618933"/>
                    <a:pt x="1180349" y="1616183"/>
                  </a:cubicBezTo>
                  <a:cubicBezTo>
                    <a:pt x="1182759" y="1615633"/>
                    <a:pt x="1185279" y="1615303"/>
                    <a:pt x="1187689" y="1614753"/>
                  </a:cubicBezTo>
                  <a:cubicBezTo>
                    <a:pt x="1199520" y="1612443"/>
                    <a:pt x="1211351" y="1610242"/>
                    <a:pt x="1223401" y="1608372"/>
                  </a:cubicBezTo>
                  <a:cubicBezTo>
                    <a:pt x="1228330" y="1607602"/>
                    <a:pt x="1233260" y="1606942"/>
                    <a:pt x="1238299" y="1606282"/>
                  </a:cubicBezTo>
                  <a:cubicBezTo>
                    <a:pt x="1247610" y="1604962"/>
                    <a:pt x="1256921" y="1603751"/>
                    <a:pt x="1266342" y="1602651"/>
                  </a:cubicBezTo>
                  <a:cubicBezTo>
                    <a:pt x="1271710" y="1602101"/>
                    <a:pt x="1277078" y="1601551"/>
                    <a:pt x="1282445" y="1601001"/>
                  </a:cubicBezTo>
                  <a:cubicBezTo>
                    <a:pt x="1291976" y="1600121"/>
                    <a:pt x="1301616" y="1599351"/>
                    <a:pt x="1311256" y="1598801"/>
                  </a:cubicBezTo>
                  <a:cubicBezTo>
                    <a:pt x="1316185" y="1598471"/>
                    <a:pt x="1321005" y="1598141"/>
                    <a:pt x="1325935" y="1597921"/>
                  </a:cubicBezTo>
                  <a:cubicBezTo>
                    <a:pt x="1339518" y="1597261"/>
                    <a:pt x="1353212" y="1596931"/>
                    <a:pt x="1367014" y="1596821"/>
                  </a:cubicBezTo>
                  <a:cubicBezTo>
                    <a:pt x="1367781" y="1596821"/>
                    <a:pt x="1368548" y="1596821"/>
                    <a:pt x="1369315" y="1596821"/>
                  </a:cubicBezTo>
                  <a:cubicBezTo>
                    <a:pt x="1369315" y="1596821"/>
                    <a:pt x="1369315" y="1596821"/>
                    <a:pt x="1369315" y="1596821"/>
                  </a:cubicBezTo>
                  <a:lnTo>
                    <a:pt x="1369315" y="1596821"/>
                  </a:lnTo>
                  <a:cubicBezTo>
                    <a:pt x="1491129" y="1596821"/>
                    <a:pt x="1589939" y="1497700"/>
                    <a:pt x="1589939" y="1375257"/>
                  </a:cubicBezTo>
                  <a:close/>
                </a:path>
              </a:pathLst>
            </a:custGeom>
            <a:solidFill>
              <a:srgbClr val="FF652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B3E51"/>
                </a:solidFill>
                <a:latin typeface="Arial"/>
                <a:ea typeface="Arial"/>
                <a:cs typeface="Arial"/>
                <a:sym typeface="Arial"/>
              </a:endParaRPr>
            </a:p>
          </p:txBody>
        </p:sp>
      </p:grpSp>
      <p:sp>
        <p:nvSpPr>
          <p:cNvPr id="1007" name="Google Shape;1007;p70"/>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222"/>
              <a:buNone/>
            </a:pPr>
            <a:r>
              <a:rPr lang="en"/>
              <a:t>Understanding AI agents </a:t>
            </a:r>
            <a:endParaRPr/>
          </a:p>
          <a:p>
            <a:pPr indent="0" lvl="0" marL="0" rtl="0" algn="l">
              <a:lnSpc>
                <a:spcPct val="100000"/>
              </a:lnSpc>
              <a:spcBef>
                <a:spcPts val="0"/>
              </a:spcBef>
              <a:spcAft>
                <a:spcPts val="0"/>
              </a:spcAft>
              <a:buSzPts val="2222"/>
              <a:buNone/>
            </a:pPr>
            <a:r>
              <a:t/>
            </a:r>
            <a:endParaRPr/>
          </a:p>
        </p:txBody>
      </p:sp>
      <p:sp>
        <p:nvSpPr>
          <p:cNvPr id="1008" name="Google Shape;1008;p70"/>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
        <p:nvSpPr>
          <p:cNvPr id="1009" name="Google Shape;1009;p70"/>
          <p:cNvSpPr/>
          <p:nvPr/>
        </p:nvSpPr>
        <p:spPr>
          <a:xfrm>
            <a:off x="5526100" y="1773950"/>
            <a:ext cx="2153400" cy="21534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10" name="Google Shape;1010;p70"/>
          <p:cNvSpPr/>
          <p:nvPr/>
        </p:nvSpPr>
        <p:spPr>
          <a:xfrm>
            <a:off x="5817425" y="1438775"/>
            <a:ext cx="1038600" cy="10386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11" name="Google Shape;1011;p70"/>
          <p:cNvSpPr/>
          <p:nvPr/>
        </p:nvSpPr>
        <p:spPr>
          <a:xfrm>
            <a:off x="7049850" y="2672650"/>
            <a:ext cx="1038600" cy="10386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12" name="Google Shape;1012;p70"/>
          <p:cNvSpPr/>
          <p:nvPr/>
        </p:nvSpPr>
        <p:spPr>
          <a:xfrm>
            <a:off x="5489425" y="3101625"/>
            <a:ext cx="1038600" cy="10386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13" name="Google Shape;1013;p70"/>
          <p:cNvSpPr txBox="1"/>
          <p:nvPr/>
        </p:nvSpPr>
        <p:spPr>
          <a:xfrm>
            <a:off x="5546500" y="4140063"/>
            <a:ext cx="8871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63849"/>
                </a:solidFill>
                <a:latin typeface="Roboto"/>
                <a:ea typeface="Roboto"/>
                <a:cs typeface="Roboto"/>
                <a:sym typeface="Roboto"/>
              </a:rPr>
              <a:t>Data</a:t>
            </a:r>
            <a:endParaRPr b="0" i="0" sz="1200" u="none" cap="none" strike="noStrike">
              <a:solidFill>
                <a:srgbClr val="063849"/>
              </a:solidFill>
              <a:latin typeface="Roboto"/>
              <a:ea typeface="Roboto"/>
              <a:cs typeface="Roboto"/>
              <a:sym typeface="Roboto"/>
            </a:endParaRPr>
          </a:p>
        </p:txBody>
      </p:sp>
      <p:sp>
        <p:nvSpPr>
          <p:cNvPr id="1014" name="Google Shape;1014;p70"/>
          <p:cNvSpPr txBox="1"/>
          <p:nvPr/>
        </p:nvSpPr>
        <p:spPr>
          <a:xfrm>
            <a:off x="4773125" y="917075"/>
            <a:ext cx="3071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lang="en" sz="1200">
                <a:solidFill>
                  <a:srgbClr val="063849"/>
                </a:solidFill>
                <a:latin typeface="Roboto"/>
                <a:ea typeface="Roboto"/>
                <a:cs typeface="Roboto"/>
                <a:sym typeface="Roboto"/>
              </a:rPr>
              <a:t>Reason &amp; Plan: </a:t>
            </a:r>
            <a:br>
              <a:rPr lang="en" sz="1200">
                <a:solidFill>
                  <a:srgbClr val="063849"/>
                </a:solidFill>
                <a:latin typeface="Roboto"/>
                <a:ea typeface="Roboto"/>
                <a:cs typeface="Roboto"/>
                <a:sym typeface="Roboto"/>
              </a:rPr>
            </a:br>
            <a:r>
              <a:rPr b="0" i="0" lang="en" sz="1200" u="none" cap="none" strike="noStrike">
                <a:solidFill>
                  <a:srgbClr val="063849"/>
                </a:solidFill>
                <a:latin typeface="Roboto"/>
                <a:ea typeface="Roboto"/>
                <a:cs typeface="Roboto"/>
                <a:sym typeface="Roboto"/>
              </a:rPr>
              <a:t>LLM w</a:t>
            </a:r>
            <a:r>
              <a:rPr lang="en" sz="1200">
                <a:solidFill>
                  <a:srgbClr val="063849"/>
                </a:solidFill>
                <a:latin typeface="Roboto"/>
                <a:ea typeface="Roboto"/>
                <a:cs typeface="Roboto"/>
                <a:sym typeface="Roboto"/>
              </a:rPr>
              <a:t>ith</a:t>
            </a:r>
            <a:r>
              <a:rPr b="0" i="0" lang="en" sz="1200" u="none" cap="none" strike="noStrike">
                <a:solidFill>
                  <a:srgbClr val="063849"/>
                </a:solidFill>
                <a:latin typeface="Roboto"/>
                <a:ea typeface="Roboto"/>
                <a:cs typeface="Roboto"/>
                <a:sym typeface="Roboto"/>
              </a:rPr>
              <a:t> Cha</a:t>
            </a:r>
            <a:r>
              <a:rPr lang="en" sz="1200">
                <a:solidFill>
                  <a:srgbClr val="063849"/>
                </a:solidFill>
                <a:latin typeface="Roboto"/>
                <a:ea typeface="Roboto"/>
                <a:cs typeface="Roboto"/>
                <a:sym typeface="Roboto"/>
              </a:rPr>
              <a:t>in of Thought (CoT)</a:t>
            </a:r>
            <a:r>
              <a:rPr b="0" i="0" lang="en" sz="1200" u="none" cap="none" strike="noStrike">
                <a:solidFill>
                  <a:srgbClr val="063849"/>
                </a:solidFill>
                <a:latin typeface="Roboto"/>
                <a:ea typeface="Roboto"/>
                <a:cs typeface="Roboto"/>
                <a:sym typeface="Roboto"/>
              </a:rPr>
              <a:t> </a:t>
            </a:r>
            <a:endParaRPr b="0" i="0" sz="1200" u="none" cap="none" strike="noStrike">
              <a:solidFill>
                <a:srgbClr val="063849"/>
              </a:solidFill>
              <a:latin typeface="Roboto"/>
              <a:ea typeface="Roboto"/>
              <a:cs typeface="Roboto"/>
              <a:sym typeface="Roboto"/>
            </a:endParaRPr>
          </a:p>
        </p:txBody>
      </p:sp>
      <p:sp>
        <p:nvSpPr>
          <p:cNvPr id="1015" name="Google Shape;1015;p70"/>
          <p:cNvSpPr txBox="1"/>
          <p:nvPr/>
        </p:nvSpPr>
        <p:spPr>
          <a:xfrm>
            <a:off x="7180191" y="3747847"/>
            <a:ext cx="8871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63849"/>
                </a:solidFill>
                <a:latin typeface="Roboto"/>
                <a:ea typeface="Roboto"/>
                <a:cs typeface="Roboto"/>
                <a:sym typeface="Roboto"/>
              </a:rPr>
              <a:t>Tools</a:t>
            </a:r>
            <a:endParaRPr b="0" i="0" sz="1200" u="none" cap="none" strike="noStrike">
              <a:solidFill>
                <a:srgbClr val="063849"/>
              </a:solidFill>
              <a:latin typeface="Roboto"/>
              <a:ea typeface="Roboto"/>
              <a:cs typeface="Roboto"/>
              <a:sym typeface="Roboto"/>
            </a:endParaRPr>
          </a:p>
        </p:txBody>
      </p:sp>
      <p:pic>
        <p:nvPicPr>
          <p:cNvPr id="1016" name="Google Shape;1016;p70"/>
          <p:cNvPicPr preferRelativeResize="0"/>
          <p:nvPr/>
        </p:nvPicPr>
        <p:blipFill rotWithShape="1">
          <a:blip r:embed="rId3">
            <a:alphaModFix/>
          </a:blip>
          <a:srcRect b="0" l="0" r="0" t="0"/>
          <a:stretch/>
        </p:blipFill>
        <p:spPr>
          <a:xfrm>
            <a:off x="5728818" y="3317123"/>
            <a:ext cx="548700" cy="631003"/>
          </a:xfrm>
          <a:prstGeom prst="rect">
            <a:avLst/>
          </a:prstGeom>
          <a:noFill/>
          <a:ln>
            <a:noFill/>
          </a:ln>
        </p:spPr>
      </p:pic>
      <p:sp>
        <p:nvSpPr>
          <p:cNvPr id="1017" name="Google Shape;1017;p70"/>
          <p:cNvSpPr/>
          <p:nvPr/>
        </p:nvSpPr>
        <p:spPr>
          <a:xfrm>
            <a:off x="5060475" y="974325"/>
            <a:ext cx="3286500" cy="3599100"/>
          </a:xfrm>
          <a:prstGeom prst="rect">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pic>
        <p:nvPicPr>
          <p:cNvPr id="1018" name="Google Shape;1018;p70"/>
          <p:cNvPicPr preferRelativeResize="0"/>
          <p:nvPr/>
        </p:nvPicPr>
        <p:blipFill rotWithShape="1">
          <a:blip r:embed="rId4">
            <a:alphaModFix/>
          </a:blip>
          <a:srcRect b="0" l="0" r="0" t="0"/>
          <a:stretch/>
        </p:blipFill>
        <p:spPr>
          <a:xfrm>
            <a:off x="5903559" y="1539857"/>
            <a:ext cx="785750" cy="785750"/>
          </a:xfrm>
          <a:prstGeom prst="rect">
            <a:avLst/>
          </a:prstGeom>
          <a:noFill/>
          <a:ln>
            <a:noFill/>
          </a:ln>
        </p:spPr>
      </p:pic>
      <p:sp>
        <p:nvSpPr>
          <p:cNvPr id="1019" name="Google Shape;1019;p70"/>
          <p:cNvSpPr txBox="1"/>
          <p:nvPr>
            <p:ph idx="1" type="body"/>
          </p:nvPr>
        </p:nvSpPr>
        <p:spPr>
          <a:xfrm>
            <a:off x="5204250" y="591838"/>
            <a:ext cx="3668700" cy="30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600"/>
              </a:spcAft>
              <a:buClr>
                <a:srgbClr val="063849"/>
              </a:buClr>
              <a:buSzPts val="1400"/>
              <a:buFont typeface="Roboto Light"/>
              <a:buNone/>
            </a:pPr>
            <a:r>
              <a:rPr b="1" i="0" lang="en" sz="2000" u="none" cap="none" strike="noStrike">
                <a:solidFill>
                  <a:srgbClr val="063849"/>
                </a:solidFill>
                <a:latin typeface="Roboto"/>
                <a:ea typeface="Roboto"/>
                <a:cs typeface="Roboto"/>
                <a:sym typeface="Roboto"/>
              </a:rPr>
              <a:t>AI Agent</a:t>
            </a:r>
            <a:endParaRPr b="1" i="0" sz="2000" u="none" cap="none" strike="noStrike">
              <a:solidFill>
                <a:srgbClr val="063849"/>
              </a:solidFill>
              <a:latin typeface="Roboto"/>
              <a:ea typeface="Roboto"/>
              <a:cs typeface="Roboto"/>
              <a:sym typeface="Roboto"/>
            </a:endParaRPr>
          </a:p>
        </p:txBody>
      </p:sp>
      <p:pic>
        <p:nvPicPr>
          <p:cNvPr id="1020" name="Google Shape;1020;p70"/>
          <p:cNvPicPr preferRelativeResize="0"/>
          <p:nvPr/>
        </p:nvPicPr>
        <p:blipFill rotWithShape="1">
          <a:blip r:embed="rId5">
            <a:alphaModFix/>
          </a:blip>
          <a:srcRect b="0" l="0" r="0" t="0"/>
          <a:stretch/>
        </p:blipFill>
        <p:spPr>
          <a:xfrm>
            <a:off x="7270675" y="2901400"/>
            <a:ext cx="596950" cy="581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71"/>
          <p:cNvSpPr txBox="1"/>
          <p:nvPr>
            <p:ph type="title"/>
          </p:nvPr>
        </p:nvSpPr>
        <p:spPr>
          <a:xfrm>
            <a:off x="365700" y="274350"/>
            <a:ext cx="7470600" cy="6798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222"/>
              <a:buNone/>
            </a:pPr>
            <a:r>
              <a:rPr lang="en" sz="1850"/>
              <a:t>Automation: Traditional Workflow vs. </a:t>
            </a:r>
            <a:r>
              <a:rPr lang="en" sz="1850">
                <a:solidFill>
                  <a:schemeClr val="accent1"/>
                </a:solidFill>
              </a:rPr>
              <a:t>AI Agent</a:t>
            </a:r>
            <a:endParaRPr sz="1850"/>
          </a:p>
          <a:p>
            <a:pPr indent="0" lvl="0" marL="0" rtl="0" algn="l">
              <a:lnSpc>
                <a:spcPct val="100000"/>
              </a:lnSpc>
              <a:spcBef>
                <a:spcPts val="0"/>
              </a:spcBef>
              <a:spcAft>
                <a:spcPts val="0"/>
              </a:spcAft>
              <a:buSzPts val="2222"/>
              <a:buNone/>
            </a:pPr>
            <a:r>
              <a:t/>
            </a:r>
            <a:endParaRPr/>
          </a:p>
        </p:txBody>
      </p:sp>
      <p:sp>
        <p:nvSpPr>
          <p:cNvPr id="1027" name="Google Shape;1027;p71"/>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
        <p:nvSpPr>
          <p:cNvPr id="1028" name="Google Shape;1028;p71"/>
          <p:cNvSpPr/>
          <p:nvPr/>
        </p:nvSpPr>
        <p:spPr>
          <a:xfrm>
            <a:off x="2214425" y="1185949"/>
            <a:ext cx="1673700" cy="2973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29" name="Google Shape;1029;p71"/>
          <p:cNvSpPr/>
          <p:nvPr/>
        </p:nvSpPr>
        <p:spPr>
          <a:xfrm>
            <a:off x="2503875" y="962625"/>
            <a:ext cx="117900" cy="170100"/>
          </a:xfrm>
          <a:prstGeom prst="down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30" name="Google Shape;1030;p71"/>
          <p:cNvSpPr/>
          <p:nvPr/>
        </p:nvSpPr>
        <p:spPr>
          <a:xfrm>
            <a:off x="3480775" y="962625"/>
            <a:ext cx="117900" cy="170100"/>
          </a:xfrm>
          <a:prstGeom prst="down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31" name="Google Shape;1031;p71"/>
          <p:cNvSpPr/>
          <p:nvPr/>
        </p:nvSpPr>
        <p:spPr>
          <a:xfrm>
            <a:off x="2503875" y="4228596"/>
            <a:ext cx="117900" cy="170100"/>
          </a:xfrm>
          <a:prstGeom prst="down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32" name="Google Shape;1032;p71"/>
          <p:cNvSpPr/>
          <p:nvPr/>
        </p:nvSpPr>
        <p:spPr>
          <a:xfrm>
            <a:off x="3480775" y="4228596"/>
            <a:ext cx="117900" cy="170100"/>
          </a:xfrm>
          <a:prstGeom prst="down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33" name="Google Shape;1033;p71"/>
          <p:cNvSpPr txBox="1"/>
          <p:nvPr/>
        </p:nvSpPr>
        <p:spPr>
          <a:xfrm>
            <a:off x="2570375" y="830274"/>
            <a:ext cx="9618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4"/>
                </a:solidFill>
                <a:latin typeface="Roboto"/>
                <a:ea typeface="Roboto"/>
                <a:cs typeface="Roboto"/>
                <a:sym typeface="Roboto"/>
              </a:rPr>
              <a:t>INPUT</a:t>
            </a:r>
            <a:endParaRPr b="1" i="0" sz="1200" u="none" cap="none" strike="noStrike">
              <a:solidFill>
                <a:schemeClr val="accent4"/>
              </a:solidFill>
              <a:latin typeface="Roboto"/>
              <a:ea typeface="Roboto"/>
              <a:cs typeface="Roboto"/>
              <a:sym typeface="Roboto"/>
            </a:endParaRPr>
          </a:p>
        </p:txBody>
      </p:sp>
      <p:sp>
        <p:nvSpPr>
          <p:cNvPr id="1034" name="Google Shape;1034;p71"/>
          <p:cNvSpPr txBox="1"/>
          <p:nvPr/>
        </p:nvSpPr>
        <p:spPr>
          <a:xfrm>
            <a:off x="2570375" y="4096296"/>
            <a:ext cx="9618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4"/>
                </a:solidFill>
                <a:latin typeface="Roboto"/>
                <a:ea typeface="Roboto"/>
                <a:cs typeface="Roboto"/>
                <a:sym typeface="Roboto"/>
              </a:rPr>
              <a:t>OUTPUT</a:t>
            </a:r>
            <a:endParaRPr b="1" i="0" sz="1200" u="none" cap="none" strike="noStrike">
              <a:solidFill>
                <a:schemeClr val="accent4"/>
              </a:solidFill>
              <a:latin typeface="Roboto"/>
              <a:ea typeface="Roboto"/>
              <a:cs typeface="Roboto"/>
              <a:sym typeface="Roboto"/>
            </a:endParaRPr>
          </a:p>
        </p:txBody>
      </p:sp>
      <p:sp>
        <p:nvSpPr>
          <p:cNvPr id="1035" name="Google Shape;1035;p71"/>
          <p:cNvSpPr txBox="1"/>
          <p:nvPr/>
        </p:nvSpPr>
        <p:spPr>
          <a:xfrm>
            <a:off x="2214425" y="1744650"/>
            <a:ext cx="16737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63849"/>
                </a:solidFill>
                <a:latin typeface="Roboto Medium"/>
                <a:ea typeface="Roboto Medium"/>
                <a:cs typeface="Roboto Medium"/>
                <a:sym typeface="Roboto Medium"/>
              </a:rPr>
              <a:t>Rule/Code Based</a:t>
            </a:r>
            <a:endParaRPr sz="1000">
              <a:solidFill>
                <a:srgbClr val="063849"/>
              </a:solidFill>
              <a:latin typeface="Roboto Medium"/>
              <a:ea typeface="Roboto Medium"/>
              <a:cs typeface="Roboto Medium"/>
              <a:sym typeface="Roboto Medium"/>
            </a:endParaRPr>
          </a:p>
          <a:p>
            <a:pPr indent="0" lvl="0" marL="0" marR="0" rtl="0" algn="ctr">
              <a:lnSpc>
                <a:spcPct val="100000"/>
              </a:lnSpc>
              <a:spcBef>
                <a:spcPts val="0"/>
              </a:spcBef>
              <a:spcAft>
                <a:spcPts val="0"/>
              </a:spcAft>
              <a:buClr>
                <a:srgbClr val="000000"/>
              </a:buClr>
              <a:buSzPts val="1000"/>
              <a:buFont typeface="Arial"/>
              <a:buNone/>
            </a:pPr>
            <a:r>
              <a:rPr lang="en" sz="1000">
                <a:solidFill>
                  <a:srgbClr val="063849"/>
                </a:solidFill>
                <a:latin typeface="Roboto Medium"/>
                <a:ea typeface="Roboto Medium"/>
                <a:cs typeface="Roboto Medium"/>
                <a:sym typeface="Roboto Medium"/>
              </a:rPr>
              <a:t>Processing</a:t>
            </a:r>
            <a:endParaRPr sz="1000">
              <a:solidFill>
                <a:srgbClr val="063849"/>
              </a:solidFill>
              <a:latin typeface="Roboto Medium"/>
              <a:ea typeface="Roboto Medium"/>
              <a:cs typeface="Roboto Medium"/>
              <a:sym typeface="Roboto Medium"/>
            </a:endParaRPr>
          </a:p>
        </p:txBody>
      </p:sp>
      <p:sp>
        <p:nvSpPr>
          <p:cNvPr id="1036" name="Google Shape;1036;p71"/>
          <p:cNvSpPr txBox="1"/>
          <p:nvPr/>
        </p:nvSpPr>
        <p:spPr>
          <a:xfrm>
            <a:off x="2214425" y="2771327"/>
            <a:ext cx="16737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63849"/>
                </a:solidFill>
                <a:latin typeface="Roboto Medium"/>
                <a:ea typeface="Roboto Medium"/>
                <a:cs typeface="Roboto Medium"/>
                <a:sym typeface="Roboto Medium"/>
              </a:rPr>
              <a:t>Rule/Code Based Decision</a:t>
            </a:r>
            <a:endParaRPr b="0" i="0" sz="1000" u="none" cap="none" strike="noStrike">
              <a:solidFill>
                <a:srgbClr val="063849"/>
              </a:solidFill>
              <a:latin typeface="Roboto Medium"/>
              <a:ea typeface="Roboto Medium"/>
              <a:cs typeface="Roboto Medium"/>
              <a:sym typeface="Roboto Medium"/>
            </a:endParaRPr>
          </a:p>
        </p:txBody>
      </p:sp>
      <p:sp>
        <p:nvSpPr>
          <p:cNvPr id="1037" name="Google Shape;1037;p71"/>
          <p:cNvSpPr txBox="1"/>
          <p:nvPr/>
        </p:nvSpPr>
        <p:spPr>
          <a:xfrm>
            <a:off x="2550725" y="3779437"/>
            <a:ext cx="1001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63849"/>
                </a:solidFill>
                <a:latin typeface="Roboto Medium"/>
                <a:ea typeface="Roboto Medium"/>
                <a:cs typeface="Roboto Medium"/>
                <a:sym typeface="Roboto Medium"/>
              </a:rPr>
              <a:t>Action</a:t>
            </a:r>
            <a:endParaRPr b="0" i="0" sz="1000" u="none" cap="none" strike="noStrike">
              <a:solidFill>
                <a:srgbClr val="063849"/>
              </a:solidFill>
              <a:latin typeface="Roboto Medium"/>
              <a:ea typeface="Roboto Medium"/>
              <a:cs typeface="Roboto Medium"/>
              <a:sym typeface="Roboto Medium"/>
            </a:endParaRPr>
          </a:p>
        </p:txBody>
      </p:sp>
      <p:pic>
        <p:nvPicPr>
          <p:cNvPr id="1038" name="Google Shape;1038;p71"/>
          <p:cNvPicPr preferRelativeResize="0"/>
          <p:nvPr/>
        </p:nvPicPr>
        <p:blipFill rotWithShape="1">
          <a:blip r:embed="rId3">
            <a:alphaModFix/>
          </a:blip>
          <a:srcRect b="0" l="0" r="0" t="0"/>
          <a:stretch/>
        </p:blipFill>
        <p:spPr>
          <a:xfrm>
            <a:off x="2814394" y="1306075"/>
            <a:ext cx="472937" cy="487714"/>
          </a:xfrm>
          <a:prstGeom prst="rect">
            <a:avLst/>
          </a:prstGeom>
          <a:noFill/>
          <a:ln>
            <a:noFill/>
          </a:ln>
        </p:spPr>
      </p:pic>
      <p:pic>
        <p:nvPicPr>
          <p:cNvPr id="1039" name="Google Shape;1039;p71"/>
          <p:cNvPicPr preferRelativeResize="0"/>
          <p:nvPr/>
        </p:nvPicPr>
        <p:blipFill rotWithShape="1">
          <a:blip r:embed="rId4">
            <a:alphaModFix/>
          </a:blip>
          <a:srcRect b="0" l="0" r="0" t="0"/>
          <a:stretch/>
        </p:blipFill>
        <p:spPr>
          <a:xfrm>
            <a:off x="2814394" y="2283436"/>
            <a:ext cx="472937" cy="487714"/>
          </a:xfrm>
          <a:prstGeom prst="rect">
            <a:avLst/>
          </a:prstGeom>
          <a:noFill/>
          <a:ln>
            <a:noFill/>
          </a:ln>
        </p:spPr>
      </p:pic>
      <p:pic>
        <p:nvPicPr>
          <p:cNvPr id="1040" name="Google Shape;1040;p71"/>
          <p:cNvPicPr preferRelativeResize="0"/>
          <p:nvPr/>
        </p:nvPicPr>
        <p:blipFill rotWithShape="1">
          <a:blip r:embed="rId5">
            <a:alphaModFix/>
          </a:blip>
          <a:srcRect b="0" l="0" r="0" t="0"/>
          <a:stretch/>
        </p:blipFill>
        <p:spPr>
          <a:xfrm>
            <a:off x="2814394" y="3334143"/>
            <a:ext cx="472937" cy="487714"/>
          </a:xfrm>
          <a:prstGeom prst="rect">
            <a:avLst/>
          </a:prstGeom>
          <a:noFill/>
          <a:ln>
            <a:noFill/>
          </a:ln>
        </p:spPr>
      </p:pic>
      <p:pic>
        <p:nvPicPr>
          <p:cNvPr id="1041" name="Google Shape;1041;p71"/>
          <p:cNvPicPr preferRelativeResize="0"/>
          <p:nvPr/>
        </p:nvPicPr>
        <p:blipFill rotWithShape="1">
          <a:blip r:embed="rId6">
            <a:alphaModFix/>
          </a:blip>
          <a:srcRect b="0" l="0" r="0" t="0"/>
          <a:stretch/>
        </p:blipFill>
        <p:spPr>
          <a:xfrm>
            <a:off x="1473346" y="806191"/>
            <a:ext cx="2577875" cy="3708475"/>
          </a:xfrm>
          <a:prstGeom prst="rect">
            <a:avLst/>
          </a:prstGeom>
          <a:noFill/>
          <a:ln>
            <a:noFill/>
          </a:ln>
        </p:spPr>
      </p:pic>
      <p:sp>
        <p:nvSpPr>
          <p:cNvPr id="1042" name="Google Shape;1042;p71"/>
          <p:cNvSpPr txBox="1"/>
          <p:nvPr/>
        </p:nvSpPr>
        <p:spPr>
          <a:xfrm>
            <a:off x="246250" y="2483501"/>
            <a:ext cx="12510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rgbClr val="212121"/>
                </a:solidFill>
                <a:latin typeface="Roboto"/>
                <a:ea typeface="Roboto"/>
                <a:cs typeface="Roboto"/>
                <a:sym typeface="Roboto"/>
              </a:rPr>
              <a:t>Workflow</a:t>
            </a:r>
            <a:endParaRPr b="1" i="0" sz="1300" u="none" cap="none" strike="noStrike">
              <a:solidFill>
                <a:srgbClr val="212121"/>
              </a:solidFill>
              <a:latin typeface="Roboto"/>
              <a:ea typeface="Roboto"/>
              <a:cs typeface="Roboto"/>
              <a:sym typeface="Roboto"/>
            </a:endParaRPr>
          </a:p>
        </p:txBody>
      </p:sp>
      <p:sp>
        <p:nvSpPr>
          <p:cNvPr id="1043" name="Google Shape;1043;p71"/>
          <p:cNvSpPr txBox="1"/>
          <p:nvPr/>
        </p:nvSpPr>
        <p:spPr>
          <a:xfrm>
            <a:off x="7613375" y="2483501"/>
            <a:ext cx="11655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rgbClr val="212121"/>
                </a:solidFill>
                <a:latin typeface="Roboto"/>
                <a:ea typeface="Roboto"/>
                <a:cs typeface="Roboto"/>
                <a:sym typeface="Roboto"/>
              </a:rPr>
              <a:t>AI</a:t>
            </a:r>
            <a:r>
              <a:rPr b="1" i="0" lang="en" sz="1900" u="none" cap="none" strike="noStrike">
                <a:solidFill>
                  <a:srgbClr val="212121"/>
                </a:solidFill>
                <a:latin typeface="Roboto"/>
                <a:ea typeface="Roboto"/>
                <a:cs typeface="Roboto"/>
                <a:sym typeface="Roboto"/>
              </a:rPr>
              <a:t> Agent</a:t>
            </a:r>
            <a:endParaRPr b="1" i="0" sz="1300" u="none" cap="none" strike="noStrike">
              <a:solidFill>
                <a:srgbClr val="212121"/>
              </a:solidFill>
              <a:latin typeface="Roboto"/>
              <a:ea typeface="Roboto"/>
              <a:cs typeface="Roboto"/>
              <a:sym typeface="Roboto"/>
            </a:endParaRPr>
          </a:p>
        </p:txBody>
      </p:sp>
      <p:sp>
        <p:nvSpPr>
          <p:cNvPr id="1044" name="Google Shape;1044;p71"/>
          <p:cNvSpPr/>
          <p:nvPr/>
        </p:nvSpPr>
        <p:spPr>
          <a:xfrm>
            <a:off x="5178025" y="1185950"/>
            <a:ext cx="1673700" cy="29736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45" name="Google Shape;1045;p71"/>
          <p:cNvSpPr/>
          <p:nvPr/>
        </p:nvSpPr>
        <p:spPr>
          <a:xfrm>
            <a:off x="5467475" y="962575"/>
            <a:ext cx="117900" cy="170100"/>
          </a:xfrm>
          <a:prstGeom prst="down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46" name="Google Shape;1046;p71"/>
          <p:cNvSpPr/>
          <p:nvPr/>
        </p:nvSpPr>
        <p:spPr>
          <a:xfrm>
            <a:off x="6444375" y="962575"/>
            <a:ext cx="117900" cy="170100"/>
          </a:xfrm>
          <a:prstGeom prst="down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47" name="Google Shape;1047;p71"/>
          <p:cNvSpPr/>
          <p:nvPr/>
        </p:nvSpPr>
        <p:spPr>
          <a:xfrm>
            <a:off x="5467475" y="4228596"/>
            <a:ext cx="117900" cy="170100"/>
          </a:xfrm>
          <a:prstGeom prst="down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48" name="Google Shape;1048;p71"/>
          <p:cNvSpPr/>
          <p:nvPr/>
        </p:nvSpPr>
        <p:spPr>
          <a:xfrm>
            <a:off x="6444375" y="4228596"/>
            <a:ext cx="117900" cy="170100"/>
          </a:xfrm>
          <a:prstGeom prst="down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1049" name="Google Shape;1049;p71"/>
          <p:cNvSpPr txBox="1"/>
          <p:nvPr/>
        </p:nvSpPr>
        <p:spPr>
          <a:xfrm>
            <a:off x="5533975" y="830274"/>
            <a:ext cx="9618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4"/>
                </a:solidFill>
                <a:latin typeface="Roboto"/>
                <a:ea typeface="Roboto"/>
                <a:cs typeface="Roboto"/>
                <a:sym typeface="Roboto"/>
              </a:rPr>
              <a:t>INPUT</a:t>
            </a:r>
            <a:endParaRPr b="1" i="0" sz="1200" u="none" cap="none" strike="noStrike">
              <a:solidFill>
                <a:schemeClr val="accent4"/>
              </a:solidFill>
              <a:latin typeface="Roboto"/>
              <a:ea typeface="Roboto"/>
              <a:cs typeface="Roboto"/>
              <a:sym typeface="Roboto"/>
            </a:endParaRPr>
          </a:p>
        </p:txBody>
      </p:sp>
      <p:sp>
        <p:nvSpPr>
          <p:cNvPr id="1050" name="Google Shape;1050;p71"/>
          <p:cNvSpPr txBox="1"/>
          <p:nvPr/>
        </p:nvSpPr>
        <p:spPr>
          <a:xfrm>
            <a:off x="5533975" y="4096296"/>
            <a:ext cx="9618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accent4"/>
                </a:solidFill>
                <a:latin typeface="Roboto"/>
                <a:ea typeface="Roboto"/>
                <a:cs typeface="Roboto"/>
                <a:sym typeface="Roboto"/>
              </a:rPr>
              <a:t>OUTPUT</a:t>
            </a:r>
            <a:endParaRPr b="1" i="0" sz="1200" u="none" cap="none" strike="noStrike">
              <a:solidFill>
                <a:schemeClr val="accent4"/>
              </a:solidFill>
              <a:latin typeface="Roboto"/>
              <a:ea typeface="Roboto"/>
              <a:cs typeface="Roboto"/>
              <a:sym typeface="Roboto"/>
            </a:endParaRPr>
          </a:p>
        </p:txBody>
      </p:sp>
      <p:sp>
        <p:nvSpPr>
          <p:cNvPr id="1051" name="Google Shape;1051;p71"/>
          <p:cNvSpPr txBox="1"/>
          <p:nvPr/>
        </p:nvSpPr>
        <p:spPr>
          <a:xfrm>
            <a:off x="5178025" y="1744650"/>
            <a:ext cx="16737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63849"/>
                </a:solidFill>
                <a:latin typeface="Roboto Medium"/>
                <a:ea typeface="Roboto Medium"/>
                <a:cs typeface="Roboto Medium"/>
                <a:sym typeface="Roboto Medium"/>
              </a:rPr>
              <a:t>AI Processing</a:t>
            </a:r>
            <a:endParaRPr b="0" i="0" sz="1000" u="none" cap="none" strike="noStrike">
              <a:solidFill>
                <a:srgbClr val="063849"/>
              </a:solidFill>
              <a:latin typeface="Roboto Medium"/>
              <a:ea typeface="Roboto Medium"/>
              <a:cs typeface="Roboto Medium"/>
              <a:sym typeface="Roboto Medium"/>
            </a:endParaRPr>
          </a:p>
        </p:txBody>
      </p:sp>
      <p:sp>
        <p:nvSpPr>
          <p:cNvPr id="1052" name="Google Shape;1052;p71"/>
          <p:cNvSpPr txBox="1"/>
          <p:nvPr/>
        </p:nvSpPr>
        <p:spPr>
          <a:xfrm>
            <a:off x="5177975" y="2771327"/>
            <a:ext cx="16737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63849"/>
                </a:solidFill>
                <a:latin typeface="Roboto Medium"/>
                <a:ea typeface="Roboto Medium"/>
                <a:cs typeface="Roboto Medium"/>
                <a:sym typeface="Roboto Medium"/>
              </a:rPr>
              <a:t>AI Decision</a:t>
            </a:r>
            <a:endParaRPr b="0" i="0" sz="1000" u="none" cap="none" strike="noStrike">
              <a:solidFill>
                <a:srgbClr val="063849"/>
              </a:solidFill>
              <a:latin typeface="Roboto Medium"/>
              <a:ea typeface="Roboto Medium"/>
              <a:cs typeface="Roboto Medium"/>
              <a:sym typeface="Roboto Medium"/>
            </a:endParaRPr>
          </a:p>
        </p:txBody>
      </p:sp>
      <p:sp>
        <p:nvSpPr>
          <p:cNvPr id="1053" name="Google Shape;1053;p71"/>
          <p:cNvSpPr txBox="1"/>
          <p:nvPr/>
        </p:nvSpPr>
        <p:spPr>
          <a:xfrm>
            <a:off x="5514325" y="3779437"/>
            <a:ext cx="1001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63849"/>
                </a:solidFill>
                <a:latin typeface="Roboto Medium"/>
                <a:ea typeface="Roboto Medium"/>
                <a:cs typeface="Roboto Medium"/>
                <a:sym typeface="Roboto Medium"/>
              </a:rPr>
              <a:t>Action</a:t>
            </a:r>
            <a:endParaRPr b="0" i="0" sz="1000" u="none" cap="none" strike="noStrike">
              <a:solidFill>
                <a:srgbClr val="063849"/>
              </a:solidFill>
              <a:latin typeface="Roboto Medium"/>
              <a:ea typeface="Roboto Medium"/>
              <a:cs typeface="Roboto Medium"/>
              <a:sym typeface="Roboto Medium"/>
            </a:endParaRPr>
          </a:p>
        </p:txBody>
      </p:sp>
      <p:pic>
        <p:nvPicPr>
          <p:cNvPr id="1054" name="Google Shape;1054;p71"/>
          <p:cNvPicPr preferRelativeResize="0"/>
          <p:nvPr/>
        </p:nvPicPr>
        <p:blipFill rotWithShape="1">
          <a:blip r:embed="rId7">
            <a:alphaModFix/>
          </a:blip>
          <a:srcRect b="0" l="0" r="0" t="0"/>
          <a:stretch/>
        </p:blipFill>
        <p:spPr>
          <a:xfrm>
            <a:off x="5756800" y="1306075"/>
            <a:ext cx="472937" cy="487714"/>
          </a:xfrm>
          <a:prstGeom prst="rect">
            <a:avLst/>
          </a:prstGeom>
          <a:noFill/>
          <a:ln>
            <a:noFill/>
          </a:ln>
        </p:spPr>
      </p:pic>
      <p:pic>
        <p:nvPicPr>
          <p:cNvPr id="1055" name="Google Shape;1055;p71"/>
          <p:cNvPicPr preferRelativeResize="0"/>
          <p:nvPr/>
        </p:nvPicPr>
        <p:blipFill rotWithShape="1">
          <a:blip r:embed="rId5">
            <a:alphaModFix/>
          </a:blip>
          <a:srcRect b="0" l="0" r="0" t="0"/>
          <a:stretch/>
        </p:blipFill>
        <p:spPr>
          <a:xfrm>
            <a:off x="5756800" y="3334143"/>
            <a:ext cx="472937" cy="487714"/>
          </a:xfrm>
          <a:prstGeom prst="rect">
            <a:avLst/>
          </a:prstGeom>
          <a:noFill/>
          <a:ln>
            <a:noFill/>
          </a:ln>
        </p:spPr>
      </p:pic>
      <p:pic>
        <p:nvPicPr>
          <p:cNvPr id="1056" name="Google Shape;1056;p71"/>
          <p:cNvPicPr preferRelativeResize="0"/>
          <p:nvPr/>
        </p:nvPicPr>
        <p:blipFill rotWithShape="1">
          <a:blip r:embed="rId8">
            <a:alphaModFix/>
          </a:blip>
          <a:srcRect b="0" l="0" r="0" t="0"/>
          <a:stretch/>
        </p:blipFill>
        <p:spPr>
          <a:xfrm>
            <a:off x="5756800" y="2283436"/>
            <a:ext cx="472937" cy="487714"/>
          </a:xfrm>
          <a:prstGeom prst="rect">
            <a:avLst/>
          </a:prstGeom>
          <a:noFill/>
          <a:ln>
            <a:noFill/>
          </a:ln>
        </p:spPr>
      </p:pic>
      <p:pic>
        <p:nvPicPr>
          <p:cNvPr id="1057" name="Google Shape;1057;p71"/>
          <p:cNvPicPr preferRelativeResize="0"/>
          <p:nvPr/>
        </p:nvPicPr>
        <p:blipFill rotWithShape="1">
          <a:blip r:embed="rId6">
            <a:alphaModFix/>
          </a:blip>
          <a:srcRect b="0" l="0" r="0" t="0"/>
          <a:stretch/>
        </p:blipFill>
        <p:spPr>
          <a:xfrm flipH="1">
            <a:off x="5035488" y="806191"/>
            <a:ext cx="2577875" cy="3708475"/>
          </a:xfrm>
          <a:prstGeom prst="rect">
            <a:avLst/>
          </a:prstGeom>
          <a:noFill/>
          <a:ln>
            <a:noFill/>
          </a:ln>
        </p:spPr>
      </p:pic>
      <p:cxnSp>
        <p:nvCxnSpPr>
          <p:cNvPr id="1058" name="Google Shape;1058;p71"/>
          <p:cNvCxnSpPr/>
          <p:nvPr/>
        </p:nvCxnSpPr>
        <p:spPr>
          <a:xfrm>
            <a:off x="4553575" y="823450"/>
            <a:ext cx="0" cy="3674700"/>
          </a:xfrm>
          <a:prstGeom prst="straightConnector1">
            <a:avLst/>
          </a:prstGeom>
          <a:noFill/>
          <a:ln cap="flat" cmpd="sng" w="9525">
            <a:solidFill>
              <a:schemeClr val="accent4"/>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2"/>
          <p:cNvSpPr txBox="1"/>
          <p:nvPr>
            <p:ph type="title"/>
          </p:nvPr>
        </p:nvSpPr>
        <p:spPr>
          <a:xfrm>
            <a:off x="365696" y="274350"/>
            <a:ext cx="74706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Business transformation is driven by …</a:t>
            </a:r>
            <a:endParaRPr/>
          </a:p>
        </p:txBody>
      </p:sp>
      <p:sp>
        <p:nvSpPr>
          <p:cNvPr id="377" name="Google Shape;377;p42"/>
          <p:cNvSpPr txBox="1"/>
          <p:nvPr>
            <p:ph idx="1" type="body"/>
          </p:nvPr>
        </p:nvSpPr>
        <p:spPr>
          <a:xfrm>
            <a:off x="786325" y="3574800"/>
            <a:ext cx="1958400" cy="581700"/>
          </a:xfrm>
          <a:prstGeom prst="rect">
            <a:avLst/>
          </a:prstGeom>
        </p:spPr>
        <p:txBody>
          <a:bodyPr anchorCtr="0" anchor="t" bIns="0" lIns="0" spcFirstLastPara="1" rIns="0" wrap="square" tIns="0">
            <a:spAutoFit/>
          </a:bodyPr>
          <a:lstStyle/>
          <a:p>
            <a:pPr indent="0" lvl="0" marL="0" rtl="0" algn="ctr">
              <a:lnSpc>
                <a:spcPct val="110000"/>
              </a:lnSpc>
              <a:spcBef>
                <a:spcPts val="0"/>
              </a:spcBef>
              <a:spcAft>
                <a:spcPts val="600"/>
              </a:spcAft>
              <a:buNone/>
            </a:pPr>
            <a:r>
              <a:rPr lang="en" sz="1800"/>
              <a:t>Global Economic Change</a:t>
            </a:r>
            <a:endParaRPr sz="1800"/>
          </a:p>
        </p:txBody>
      </p:sp>
      <p:sp>
        <p:nvSpPr>
          <p:cNvPr id="378" name="Google Shape;378;p42"/>
          <p:cNvSpPr txBox="1"/>
          <p:nvPr>
            <p:ph idx="1" type="body"/>
          </p:nvPr>
        </p:nvSpPr>
        <p:spPr>
          <a:xfrm>
            <a:off x="3421050" y="3574800"/>
            <a:ext cx="2301900" cy="581700"/>
          </a:xfrm>
          <a:prstGeom prst="rect">
            <a:avLst/>
          </a:prstGeom>
        </p:spPr>
        <p:txBody>
          <a:bodyPr anchorCtr="0" anchor="t" bIns="0" lIns="0" spcFirstLastPara="1" rIns="0" wrap="square" tIns="0">
            <a:spAutoFit/>
          </a:bodyPr>
          <a:lstStyle/>
          <a:p>
            <a:pPr indent="0" lvl="0" marL="0" rtl="0" algn="ctr">
              <a:lnSpc>
                <a:spcPct val="110000"/>
              </a:lnSpc>
              <a:spcBef>
                <a:spcPts val="0"/>
              </a:spcBef>
              <a:spcAft>
                <a:spcPts val="600"/>
              </a:spcAft>
              <a:buNone/>
            </a:pPr>
            <a:r>
              <a:rPr lang="en" sz="1800"/>
              <a:t>Complex Hybrid IT Environments</a:t>
            </a:r>
            <a:endParaRPr sz="1800"/>
          </a:p>
        </p:txBody>
      </p:sp>
      <p:sp>
        <p:nvSpPr>
          <p:cNvPr id="379" name="Google Shape;379;p42"/>
          <p:cNvSpPr txBox="1"/>
          <p:nvPr>
            <p:ph idx="1" type="body"/>
          </p:nvPr>
        </p:nvSpPr>
        <p:spPr>
          <a:xfrm>
            <a:off x="6434250" y="3574800"/>
            <a:ext cx="1905300" cy="886500"/>
          </a:xfrm>
          <a:prstGeom prst="rect">
            <a:avLst/>
          </a:prstGeom>
        </p:spPr>
        <p:txBody>
          <a:bodyPr anchorCtr="0" anchor="t" bIns="0" lIns="0" spcFirstLastPara="1" rIns="0" wrap="square" tIns="0">
            <a:spAutoFit/>
          </a:bodyPr>
          <a:lstStyle/>
          <a:p>
            <a:pPr indent="0" lvl="0" marL="0" rtl="0" algn="ctr">
              <a:lnSpc>
                <a:spcPct val="110000"/>
              </a:lnSpc>
              <a:spcBef>
                <a:spcPts val="0"/>
              </a:spcBef>
              <a:spcAft>
                <a:spcPts val="600"/>
              </a:spcAft>
              <a:buNone/>
            </a:pPr>
            <a:r>
              <a:rPr lang="en" sz="1800"/>
              <a:t>The Need for Automation &amp; Orchestration</a:t>
            </a:r>
            <a:endParaRPr sz="1800"/>
          </a:p>
        </p:txBody>
      </p:sp>
      <p:pic>
        <p:nvPicPr>
          <p:cNvPr id="380" name="Google Shape;380;p42"/>
          <p:cNvPicPr preferRelativeResize="0"/>
          <p:nvPr/>
        </p:nvPicPr>
        <p:blipFill rotWithShape="1">
          <a:blip r:embed="rId3">
            <a:alphaModFix/>
          </a:blip>
          <a:srcRect b="0" l="0" r="0" t="0"/>
          <a:stretch/>
        </p:blipFill>
        <p:spPr>
          <a:xfrm>
            <a:off x="728363" y="1297688"/>
            <a:ext cx="2074324" cy="2074324"/>
          </a:xfrm>
          <a:prstGeom prst="rect">
            <a:avLst/>
          </a:prstGeom>
          <a:noFill/>
          <a:ln>
            <a:noFill/>
          </a:ln>
        </p:spPr>
      </p:pic>
      <p:pic>
        <p:nvPicPr>
          <p:cNvPr id="381" name="Google Shape;381;p42"/>
          <p:cNvPicPr preferRelativeResize="0"/>
          <p:nvPr/>
        </p:nvPicPr>
        <p:blipFill rotWithShape="1">
          <a:blip r:embed="rId4">
            <a:alphaModFix/>
          </a:blip>
          <a:srcRect b="0" l="0" r="0" t="0"/>
          <a:stretch/>
        </p:blipFill>
        <p:spPr>
          <a:xfrm>
            <a:off x="3534838" y="1297688"/>
            <a:ext cx="2074324" cy="2074324"/>
          </a:xfrm>
          <a:prstGeom prst="rect">
            <a:avLst/>
          </a:prstGeom>
          <a:noFill/>
          <a:ln>
            <a:noFill/>
          </a:ln>
        </p:spPr>
      </p:pic>
      <p:pic>
        <p:nvPicPr>
          <p:cNvPr id="382" name="Google Shape;382;p42"/>
          <p:cNvPicPr preferRelativeResize="0"/>
          <p:nvPr/>
        </p:nvPicPr>
        <p:blipFill rotWithShape="1">
          <a:blip r:embed="rId5">
            <a:alphaModFix/>
          </a:blip>
          <a:srcRect b="0" l="0" r="0" t="0"/>
          <a:stretch/>
        </p:blipFill>
        <p:spPr>
          <a:xfrm>
            <a:off x="6349738" y="1297688"/>
            <a:ext cx="2074324" cy="20743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3"/>
          <p:cNvSpPr txBox="1"/>
          <p:nvPr>
            <p:ph type="title"/>
          </p:nvPr>
        </p:nvSpPr>
        <p:spPr>
          <a:xfrm>
            <a:off x="365760" y="274320"/>
            <a:ext cx="8388300" cy="679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The need for business transformation</a:t>
            </a:r>
            <a:r>
              <a:rPr lang="en">
                <a:latin typeface="Roboto Slab"/>
                <a:ea typeface="Roboto Slab"/>
                <a:cs typeface="Roboto Slab"/>
                <a:sym typeface="Roboto Slab"/>
              </a:rPr>
              <a:t> </a:t>
            </a:r>
            <a:r>
              <a:rPr lang="en"/>
              <a:t>through automation</a:t>
            </a:r>
            <a:endParaRPr/>
          </a:p>
        </p:txBody>
      </p:sp>
      <p:sp>
        <p:nvSpPr>
          <p:cNvPr id="388" name="Google Shape;388;p43"/>
          <p:cNvSpPr txBox="1"/>
          <p:nvPr/>
        </p:nvSpPr>
        <p:spPr>
          <a:xfrm>
            <a:off x="377850" y="731520"/>
            <a:ext cx="7470600" cy="100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a:solidFill>
                  <a:srgbClr val="063849"/>
                </a:solidFill>
                <a:latin typeface="Roboto Light"/>
                <a:ea typeface="Roboto Light"/>
                <a:cs typeface="Roboto Light"/>
                <a:sym typeface="Roboto Light"/>
              </a:rPr>
              <a:t>The ability to synchronize distributed technology systems, applications, and data sources — seamlessly and securely while maintaining compliance — is the key to improving workflows, operational performance and accelerating business transformation.</a:t>
            </a:r>
            <a:endParaRPr>
              <a:solidFill>
                <a:srgbClr val="063849"/>
              </a:solidFill>
              <a:latin typeface="Roboto Light"/>
              <a:ea typeface="Roboto Light"/>
              <a:cs typeface="Roboto Light"/>
              <a:sym typeface="Roboto Light"/>
            </a:endParaRPr>
          </a:p>
        </p:txBody>
      </p:sp>
      <p:pic>
        <p:nvPicPr>
          <p:cNvPr id="389" name="Google Shape;389;p43"/>
          <p:cNvPicPr preferRelativeResize="0"/>
          <p:nvPr/>
        </p:nvPicPr>
        <p:blipFill rotWithShape="1">
          <a:blip r:embed="rId3">
            <a:alphaModFix/>
          </a:blip>
          <a:srcRect b="0" l="0" r="0" t="0"/>
          <a:stretch/>
        </p:blipFill>
        <p:spPr>
          <a:xfrm>
            <a:off x="322846" y="1920240"/>
            <a:ext cx="4080800" cy="2682225"/>
          </a:xfrm>
          <a:prstGeom prst="rect">
            <a:avLst/>
          </a:prstGeom>
          <a:noFill/>
          <a:ln>
            <a:noFill/>
          </a:ln>
        </p:spPr>
      </p:pic>
      <p:sp>
        <p:nvSpPr>
          <p:cNvPr id="390" name="Google Shape;390;p43"/>
          <p:cNvSpPr txBox="1"/>
          <p:nvPr/>
        </p:nvSpPr>
        <p:spPr>
          <a:xfrm>
            <a:off x="4403650" y="2598988"/>
            <a:ext cx="2672700" cy="12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7C97A2"/>
                </a:solidFill>
                <a:latin typeface="Roboto"/>
                <a:ea typeface="Roboto"/>
                <a:cs typeface="Roboto"/>
                <a:sym typeface="Roboto"/>
              </a:rPr>
              <a:t>of business apps are integrated.</a:t>
            </a:r>
            <a:endParaRPr b="1" sz="2200">
              <a:solidFill>
                <a:srgbClr val="7C97A2"/>
              </a:solidFill>
              <a:latin typeface="Roboto"/>
              <a:ea typeface="Roboto"/>
              <a:cs typeface="Roboto"/>
              <a:sym typeface="Roboto"/>
            </a:endParaRPr>
          </a:p>
        </p:txBody>
      </p:sp>
      <p:pic>
        <p:nvPicPr>
          <p:cNvPr id="391" name="Google Shape;391;p43"/>
          <p:cNvPicPr preferRelativeResize="0"/>
          <p:nvPr/>
        </p:nvPicPr>
        <p:blipFill>
          <a:blip r:embed="rId4">
            <a:alphaModFix/>
          </a:blip>
          <a:stretch>
            <a:fillRect/>
          </a:stretch>
        </p:blipFill>
        <p:spPr>
          <a:xfrm>
            <a:off x="237750" y="1917077"/>
            <a:ext cx="6226811" cy="2679192"/>
          </a:xfrm>
          <a:prstGeom prst="rect">
            <a:avLst/>
          </a:prstGeom>
          <a:noFill/>
          <a:ln>
            <a:noFill/>
          </a:ln>
        </p:spPr>
      </p:pic>
      <p:sp>
        <p:nvSpPr>
          <p:cNvPr id="392" name="Google Shape;392;p43"/>
          <p:cNvSpPr txBox="1"/>
          <p:nvPr/>
        </p:nvSpPr>
        <p:spPr>
          <a:xfrm>
            <a:off x="6561675" y="2225875"/>
            <a:ext cx="2299200" cy="17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6529"/>
                </a:solidFill>
                <a:latin typeface="Roboto"/>
                <a:ea typeface="Roboto"/>
                <a:cs typeface="Roboto"/>
                <a:sym typeface="Roboto"/>
              </a:rPr>
              <a:t>Average number of discrete applications in an organization.</a:t>
            </a:r>
            <a:endParaRPr b="1" sz="2200">
              <a:solidFill>
                <a:srgbClr val="FF6529"/>
              </a:solidFill>
              <a:latin typeface="Roboto"/>
              <a:ea typeface="Roboto"/>
              <a:cs typeface="Roboto"/>
              <a:sym typeface="Roboto"/>
            </a:endParaRPr>
          </a:p>
        </p:txBody>
      </p:sp>
      <p:sp>
        <p:nvSpPr>
          <p:cNvPr id="393" name="Google Shape;393;p43"/>
          <p:cNvSpPr txBox="1"/>
          <p:nvPr/>
        </p:nvSpPr>
        <p:spPr>
          <a:xfrm>
            <a:off x="365700" y="4689500"/>
            <a:ext cx="4121400" cy="349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700">
                <a:solidFill>
                  <a:srgbClr val="7C97A2"/>
                </a:solidFill>
              </a:rPr>
              <a:t>SOURCE: https://www.elastic.io/enterprise-application-integration/application-integration-statistics/</a:t>
            </a:r>
            <a:endParaRPr sz="1200">
              <a:solidFill>
                <a:srgbClr val="7C97A2"/>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300"/>
                                        <p:tgtEl>
                                          <p:spTgt spid="391"/>
                                        </p:tgtEl>
                                        <p:attrNameLst>
                                          <p:attrName>ppt_x</p:attrName>
                                        </p:attrNameLst>
                                      </p:cBhvr>
                                      <p:tavLst>
                                        <p:tav fmla="" tm="0">
                                          <p:val>
                                            <p:strVal val="#ppt_x"/>
                                          </p:val>
                                        </p:tav>
                                        <p:tav fmla="" tm="100000">
                                          <p:val>
                                            <p:strVal val="#ppt_x+1"/>
                                          </p:val>
                                        </p:tav>
                                      </p:tavLst>
                                    </p:anim>
                                    <p:set>
                                      <p:cBhvr>
                                        <p:cTn dur="1" fill="hold">
                                          <p:stCondLst>
                                            <p:cond delay="300"/>
                                          </p:stCondLst>
                                        </p:cTn>
                                        <p:tgtEl>
                                          <p:spTgt spid="391"/>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300"/>
                                        <p:tgtEl>
                                          <p:spTgt spid="392"/>
                                        </p:tgtEl>
                                        <p:attrNameLst>
                                          <p:attrName>ppt_x</p:attrName>
                                        </p:attrNameLst>
                                      </p:cBhvr>
                                      <p:tavLst>
                                        <p:tav fmla="" tm="0">
                                          <p:val>
                                            <p:strVal val="#ppt_x"/>
                                          </p:val>
                                        </p:tav>
                                        <p:tav fmla="" tm="100000">
                                          <p:val>
                                            <p:strVal val="#ppt_x+1"/>
                                          </p:val>
                                        </p:tav>
                                      </p:tavLst>
                                    </p:anim>
                                    <p:set>
                                      <p:cBhvr>
                                        <p:cTn dur="1" fill="hold">
                                          <p:stCondLst>
                                            <p:cond delay="300"/>
                                          </p:stCondLst>
                                        </p:cTn>
                                        <p:tgtEl>
                                          <p:spTgt spid="392"/>
                                        </p:tgtEl>
                                        <p:attrNameLst>
                                          <p:attrName>style.visibility</p:attrName>
                                        </p:attrNameLst>
                                      </p:cBhvr>
                                      <p:to>
                                        <p:strVal val="hidden"/>
                                      </p:to>
                                    </p:set>
                                  </p:childTnLst>
                                </p:cTn>
                              </p:par>
                              <p:par>
                                <p:cTn fill="hold" nodeType="withEffect" presetClass="entr" presetID="2" presetSubtype="8">
                                  <p:stCondLst>
                                    <p:cond delay="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300"/>
                                        <p:tgtEl>
                                          <p:spTgt spid="38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300"/>
                                        <p:tgtEl>
                                          <p:spTgt spid="39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44" title="1.jpg"/>
          <p:cNvPicPr preferRelativeResize="0"/>
          <p:nvPr/>
        </p:nvPicPr>
        <p:blipFill>
          <a:blip r:embed="rId3">
            <a:alphaModFix/>
          </a:blip>
          <a:stretch>
            <a:fillRect/>
          </a:stretch>
        </p:blipFill>
        <p:spPr>
          <a:xfrm>
            <a:off x="967187" y="917775"/>
            <a:ext cx="1907255" cy="3607199"/>
          </a:xfrm>
          <a:prstGeom prst="rect">
            <a:avLst/>
          </a:prstGeom>
          <a:noFill/>
          <a:ln>
            <a:noFill/>
          </a:ln>
        </p:spPr>
      </p:pic>
      <p:pic>
        <p:nvPicPr>
          <p:cNvPr id="400" name="Google Shape;400;p44" title="2.jpg"/>
          <p:cNvPicPr preferRelativeResize="0"/>
          <p:nvPr/>
        </p:nvPicPr>
        <p:blipFill>
          <a:blip r:embed="rId4">
            <a:alphaModFix/>
          </a:blip>
          <a:stretch>
            <a:fillRect/>
          </a:stretch>
        </p:blipFill>
        <p:spPr>
          <a:xfrm>
            <a:off x="3586300" y="917775"/>
            <a:ext cx="1907255" cy="3607199"/>
          </a:xfrm>
          <a:prstGeom prst="rect">
            <a:avLst/>
          </a:prstGeom>
          <a:noFill/>
          <a:ln>
            <a:noFill/>
          </a:ln>
        </p:spPr>
      </p:pic>
      <p:pic>
        <p:nvPicPr>
          <p:cNvPr id="401" name="Google Shape;401;p44" title="3.jpg"/>
          <p:cNvPicPr preferRelativeResize="0"/>
          <p:nvPr/>
        </p:nvPicPr>
        <p:blipFill>
          <a:blip r:embed="rId5">
            <a:alphaModFix/>
          </a:blip>
          <a:stretch>
            <a:fillRect/>
          </a:stretch>
        </p:blipFill>
        <p:spPr>
          <a:xfrm>
            <a:off x="6269546" y="917775"/>
            <a:ext cx="1907255" cy="3607199"/>
          </a:xfrm>
          <a:prstGeom prst="rect">
            <a:avLst/>
          </a:prstGeom>
          <a:noFill/>
          <a:ln>
            <a:noFill/>
          </a:ln>
        </p:spPr>
      </p:pic>
      <p:sp>
        <p:nvSpPr>
          <p:cNvPr id="402" name="Google Shape;402;p44"/>
          <p:cNvSpPr txBox="1"/>
          <p:nvPr>
            <p:ph type="title"/>
          </p:nvPr>
        </p:nvSpPr>
        <p:spPr>
          <a:xfrm>
            <a:off x="365700" y="274350"/>
            <a:ext cx="7470600" cy="324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SzPts val="2000"/>
              <a:buNone/>
            </a:pPr>
            <a:r>
              <a:rPr lang="en"/>
              <a:t>The </a:t>
            </a:r>
            <a:r>
              <a:rPr lang="en"/>
              <a:t>digital</a:t>
            </a:r>
            <a:r>
              <a:rPr lang="en"/>
              <a:t> transformation challenge</a:t>
            </a:r>
            <a:endParaRPr/>
          </a:p>
        </p:txBody>
      </p:sp>
      <p:sp>
        <p:nvSpPr>
          <p:cNvPr id="403" name="Google Shape;403;p44"/>
          <p:cNvSpPr txBox="1"/>
          <p:nvPr>
            <p:ph idx="12" type="sldNum"/>
          </p:nvPr>
        </p:nvSpPr>
        <p:spPr>
          <a:xfrm>
            <a:off x="4297650" y="4778850"/>
            <a:ext cx="548700" cy="3645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fld id="{00000000-1234-1234-1234-123412341234}" type="slidenum">
              <a:rPr lang="en"/>
              <a:t>‹#›</a:t>
            </a:fld>
            <a:endParaRPr/>
          </a:p>
        </p:txBody>
      </p:sp>
      <p:sp>
        <p:nvSpPr>
          <p:cNvPr id="404" name="Google Shape;404;p44"/>
          <p:cNvSpPr/>
          <p:nvPr/>
        </p:nvSpPr>
        <p:spPr>
          <a:xfrm>
            <a:off x="955350" y="917775"/>
            <a:ext cx="1919100" cy="36072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5" name="Google Shape;405;p44"/>
          <p:cNvSpPr/>
          <p:nvPr/>
        </p:nvSpPr>
        <p:spPr>
          <a:xfrm>
            <a:off x="3589050" y="917775"/>
            <a:ext cx="1919100" cy="36072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6" name="Google Shape;406;p44"/>
          <p:cNvSpPr/>
          <p:nvPr/>
        </p:nvSpPr>
        <p:spPr>
          <a:xfrm>
            <a:off x="6269550" y="917775"/>
            <a:ext cx="1919100" cy="36072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Light"/>
              <a:ea typeface="Roboto Light"/>
              <a:cs typeface="Roboto Light"/>
              <a:sym typeface="Roboto Light"/>
            </a:endParaRPr>
          </a:p>
        </p:txBody>
      </p:sp>
      <p:sp>
        <p:nvSpPr>
          <p:cNvPr id="407" name="Google Shape;407;p44"/>
          <p:cNvSpPr txBox="1"/>
          <p:nvPr/>
        </p:nvSpPr>
        <p:spPr>
          <a:xfrm>
            <a:off x="6269550" y="2034225"/>
            <a:ext cx="19191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i="0" lang="en" sz="2000" u="none" cap="none" strike="noStrike">
                <a:solidFill>
                  <a:schemeClr val="accent1"/>
                </a:solidFill>
                <a:latin typeface="Roboto Slab ExtraBold"/>
                <a:ea typeface="Roboto Slab ExtraBold"/>
                <a:cs typeface="Roboto Slab ExtraBold"/>
                <a:sym typeface="Roboto Slab ExtraBold"/>
              </a:rPr>
              <a:t>Lack of Resources</a:t>
            </a:r>
            <a:endParaRPr i="0" sz="2000" u="none" cap="none" strike="noStrike">
              <a:solidFill>
                <a:schemeClr val="accent1"/>
              </a:solidFill>
              <a:latin typeface="Roboto Slab ExtraBold"/>
              <a:ea typeface="Roboto Slab ExtraBold"/>
              <a:cs typeface="Roboto Slab ExtraBold"/>
              <a:sym typeface="Roboto Slab ExtraBold"/>
            </a:endParaRPr>
          </a:p>
        </p:txBody>
      </p:sp>
      <p:cxnSp>
        <p:nvCxnSpPr>
          <p:cNvPr id="408" name="Google Shape;408;p44"/>
          <p:cNvCxnSpPr/>
          <p:nvPr/>
        </p:nvCxnSpPr>
        <p:spPr>
          <a:xfrm>
            <a:off x="6774925" y="2876050"/>
            <a:ext cx="814800" cy="0"/>
          </a:xfrm>
          <a:prstGeom prst="straightConnector1">
            <a:avLst/>
          </a:prstGeom>
          <a:noFill/>
          <a:ln cap="flat" cmpd="sng" w="9525">
            <a:solidFill>
              <a:schemeClr val="accent6"/>
            </a:solidFill>
            <a:prstDash val="solid"/>
            <a:round/>
            <a:headEnd len="sm" w="sm" type="none"/>
            <a:tailEnd len="sm" w="sm" type="none"/>
          </a:ln>
        </p:spPr>
      </p:cxnSp>
      <p:sp>
        <p:nvSpPr>
          <p:cNvPr id="409" name="Google Shape;409;p44"/>
          <p:cNvSpPr txBox="1"/>
          <p:nvPr/>
        </p:nvSpPr>
        <p:spPr>
          <a:xfrm>
            <a:off x="6308200" y="3283925"/>
            <a:ext cx="18687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400"/>
              <a:buFont typeface="Arial"/>
              <a:buNone/>
            </a:pPr>
            <a:r>
              <a:rPr lang="en">
                <a:solidFill>
                  <a:schemeClr val="dk1"/>
                </a:solidFill>
                <a:latin typeface="Roboto"/>
                <a:ea typeface="Roboto"/>
                <a:cs typeface="Roboto"/>
                <a:sym typeface="Roboto"/>
              </a:rPr>
              <a:t>of execs report talent shortages are most </a:t>
            </a:r>
            <a:r>
              <a:rPr lang="en">
                <a:solidFill>
                  <a:schemeClr val="dk1"/>
                </a:solidFill>
                <a:latin typeface="Roboto"/>
                <a:ea typeface="Roboto"/>
                <a:cs typeface="Roboto"/>
                <a:sym typeface="Roboto"/>
              </a:rPr>
              <a:t>significant</a:t>
            </a:r>
            <a:r>
              <a:rPr lang="en">
                <a:solidFill>
                  <a:schemeClr val="dk1"/>
                </a:solidFill>
                <a:latin typeface="Roboto"/>
                <a:ea typeface="Roboto"/>
                <a:cs typeface="Roboto"/>
                <a:sym typeface="Roboto"/>
              </a:rPr>
              <a:t> barrier to emerging tech adoption (Gartner)</a:t>
            </a:r>
            <a:endParaRPr b="0" i="0" u="none" cap="none" strike="noStrike">
              <a:solidFill>
                <a:schemeClr val="dk1"/>
              </a:solidFill>
              <a:latin typeface="Roboto"/>
              <a:ea typeface="Roboto"/>
              <a:cs typeface="Roboto"/>
              <a:sym typeface="Roboto"/>
            </a:endParaRPr>
          </a:p>
        </p:txBody>
      </p:sp>
      <p:sp>
        <p:nvSpPr>
          <p:cNvPr id="410" name="Google Shape;410;p44"/>
          <p:cNvSpPr txBox="1"/>
          <p:nvPr/>
        </p:nvSpPr>
        <p:spPr>
          <a:xfrm>
            <a:off x="3589050" y="2034225"/>
            <a:ext cx="19191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i="0" lang="en" sz="2000" u="none" cap="none" strike="noStrike">
                <a:solidFill>
                  <a:schemeClr val="accent1"/>
                </a:solidFill>
                <a:latin typeface="Roboto Slab ExtraBold"/>
                <a:ea typeface="Roboto Slab ExtraBold"/>
                <a:cs typeface="Roboto Slab ExtraBold"/>
                <a:sym typeface="Roboto Slab ExtraBold"/>
              </a:rPr>
              <a:t>Data</a:t>
            </a:r>
            <a:endParaRPr i="0" sz="2000" u="none" cap="none" strike="noStrike">
              <a:solidFill>
                <a:schemeClr val="accent1"/>
              </a:solidFill>
              <a:latin typeface="Roboto Slab ExtraBold"/>
              <a:ea typeface="Roboto Slab ExtraBold"/>
              <a:cs typeface="Roboto Slab ExtraBold"/>
              <a:sym typeface="Roboto Slab ExtraBold"/>
            </a:endParaRPr>
          </a:p>
          <a:p>
            <a:pPr indent="0" lvl="0" marL="0" marR="0" rtl="0" algn="ctr">
              <a:lnSpc>
                <a:spcPct val="100000"/>
              </a:lnSpc>
              <a:spcBef>
                <a:spcPts val="0"/>
              </a:spcBef>
              <a:spcAft>
                <a:spcPts val="0"/>
              </a:spcAft>
              <a:buClr>
                <a:srgbClr val="000000"/>
              </a:buClr>
              <a:buSzPts val="1700"/>
              <a:buFont typeface="Arial"/>
              <a:buNone/>
            </a:pPr>
            <a:r>
              <a:rPr i="0" lang="en" sz="2000" u="none" cap="none" strike="noStrike">
                <a:solidFill>
                  <a:schemeClr val="accent1"/>
                </a:solidFill>
                <a:latin typeface="Roboto Slab ExtraBold"/>
                <a:ea typeface="Roboto Slab ExtraBold"/>
                <a:cs typeface="Roboto Slab ExtraBold"/>
                <a:sym typeface="Roboto Slab ExtraBold"/>
              </a:rPr>
              <a:t>Silos</a:t>
            </a:r>
            <a:endParaRPr i="0" sz="2000" u="none" cap="none" strike="noStrike">
              <a:solidFill>
                <a:schemeClr val="accent1"/>
              </a:solidFill>
              <a:latin typeface="Roboto Slab ExtraBold"/>
              <a:ea typeface="Roboto Slab ExtraBold"/>
              <a:cs typeface="Roboto Slab ExtraBold"/>
              <a:sym typeface="Roboto Slab ExtraBold"/>
            </a:endParaRPr>
          </a:p>
        </p:txBody>
      </p:sp>
      <p:cxnSp>
        <p:nvCxnSpPr>
          <p:cNvPr id="411" name="Google Shape;411;p44"/>
          <p:cNvCxnSpPr/>
          <p:nvPr/>
        </p:nvCxnSpPr>
        <p:spPr>
          <a:xfrm>
            <a:off x="4141200" y="2876050"/>
            <a:ext cx="814800" cy="0"/>
          </a:xfrm>
          <a:prstGeom prst="straightConnector1">
            <a:avLst/>
          </a:prstGeom>
          <a:noFill/>
          <a:ln cap="flat" cmpd="sng" w="9525">
            <a:solidFill>
              <a:schemeClr val="accent6"/>
            </a:solidFill>
            <a:prstDash val="solid"/>
            <a:round/>
            <a:headEnd len="sm" w="sm" type="none"/>
            <a:tailEnd len="sm" w="sm" type="none"/>
          </a:ln>
        </p:spPr>
      </p:cxnSp>
      <p:sp>
        <p:nvSpPr>
          <p:cNvPr id="412" name="Google Shape;412;p44"/>
          <p:cNvSpPr txBox="1"/>
          <p:nvPr/>
        </p:nvSpPr>
        <p:spPr>
          <a:xfrm>
            <a:off x="3589050" y="3467075"/>
            <a:ext cx="19071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latin typeface="Roboto"/>
                <a:ea typeface="Roboto"/>
                <a:cs typeface="Roboto"/>
                <a:sym typeface="Roboto"/>
              </a:rPr>
              <a:t>of e</a:t>
            </a:r>
            <a:r>
              <a:rPr b="0" i="0" lang="en" sz="1400" u="none" cap="none" strike="noStrike">
                <a:solidFill>
                  <a:schemeClr val="dk1"/>
                </a:solidFill>
                <a:latin typeface="Roboto"/>
                <a:ea typeface="Roboto"/>
                <a:cs typeface="Roboto"/>
                <a:sym typeface="Roboto"/>
              </a:rPr>
              <a:t>nterprises that report data silos disrupt their critical workflows (</a:t>
            </a:r>
            <a:r>
              <a:rPr lang="en">
                <a:solidFill>
                  <a:schemeClr val="dk1"/>
                </a:solidFill>
                <a:latin typeface="Roboto"/>
                <a:ea typeface="Roboto"/>
                <a:cs typeface="Roboto"/>
                <a:sym typeface="Roboto"/>
              </a:rPr>
              <a:t>IBM)</a:t>
            </a:r>
            <a:endParaRPr b="0" i="0" sz="1400" u="none" cap="none" strike="noStrike">
              <a:solidFill>
                <a:schemeClr val="dk1"/>
              </a:solidFill>
              <a:latin typeface="Roboto"/>
              <a:ea typeface="Roboto"/>
              <a:cs typeface="Roboto"/>
              <a:sym typeface="Roboto"/>
            </a:endParaRPr>
          </a:p>
        </p:txBody>
      </p:sp>
      <p:sp>
        <p:nvSpPr>
          <p:cNvPr id="413" name="Google Shape;413;p44"/>
          <p:cNvSpPr txBox="1"/>
          <p:nvPr/>
        </p:nvSpPr>
        <p:spPr>
          <a:xfrm>
            <a:off x="967175" y="2034225"/>
            <a:ext cx="19191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i="0" lang="en" sz="2000" u="none" cap="none" strike="noStrike">
                <a:solidFill>
                  <a:schemeClr val="accent1"/>
                </a:solidFill>
                <a:latin typeface="Roboto Slab ExtraBold"/>
                <a:ea typeface="Roboto Slab ExtraBold"/>
                <a:cs typeface="Roboto Slab ExtraBold"/>
                <a:sym typeface="Roboto Slab ExtraBold"/>
              </a:rPr>
              <a:t>Application Proliferation</a:t>
            </a:r>
            <a:endParaRPr i="0" sz="2000" u="none" cap="none" strike="noStrike">
              <a:solidFill>
                <a:srgbClr val="063849"/>
              </a:solidFill>
              <a:latin typeface="Roboto Slab ExtraBold"/>
              <a:ea typeface="Roboto Slab ExtraBold"/>
              <a:cs typeface="Roboto Slab ExtraBold"/>
              <a:sym typeface="Roboto Slab ExtraBold"/>
            </a:endParaRPr>
          </a:p>
        </p:txBody>
      </p:sp>
      <p:cxnSp>
        <p:nvCxnSpPr>
          <p:cNvPr id="414" name="Google Shape;414;p44"/>
          <p:cNvCxnSpPr/>
          <p:nvPr/>
        </p:nvCxnSpPr>
        <p:spPr>
          <a:xfrm>
            <a:off x="1490150" y="2876050"/>
            <a:ext cx="814800" cy="0"/>
          </a:xfrm>
          <a:prstGeom prst="straightConnector1">
            <a:avLst/>
          </a:prstGeom>
          <a:noFill/>
          <a:ln cap="flat" cmpd="sng" w="9525">
            <a:solidFill>
              <a:schemeClr val="accent6"/>
            </a:solidFill>
            <a:prstDash val="solid"/>
            <a:round/>
            <a:headEnd len="sm" w="sm" type="none"/>
            <a:tailEnd len="sm" w="sm" type="none"/>
          </a:ln>
        </p:spPr>
      </p:cxnSp>
      <p:sp>
        <p:nvSpPr>
          <p:cNvPr id="415" name="Google Shape;415;p44"/>
          <p:cNvSpPr txBox="1"/>
          <p:nvPr/>
        </p:nvSpPr>
        <p:spPr>
          <a:xfrm>
            <a:off x="967175" y="3458650"/>
            <a:ext cx="19071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latin typeface="Roboto"/>
                <a:ea typeface="Roboto"/>
                <a:cs typeface="Roboto"/>
                <a:sym typeface="Roboto"/>
              </a:rPr>
              <a:t>Number of new applications o</a:t>
            </a:r>
            <a:r>
              <a:rPr b="0" i="0" lang="en" sz="1400" u="none" cap="none" strike="noStrike">
                <a:solidFill>
                  <a:schemeClr val="dk1"/>
                </a:solidFill>
                <a:latin typeface="Roboto"/>
                <a:ea typeface="Roboto"/>
                <a:cs typeface="Roboto"/>
                <a:sym typeface="Roboto"/>
              </a:rPr>
              <a:t>rganizations </a:t>
            </a:r>
            <a:r>
              <a:rPr lang="en">
                <a:solidFill>
                  <a:schemeClr val="dk1"/>
                </a:solidFill>
                <a:latin typeface="Roboto"/>
                <a:ea typeface="Roboto"/>
                <a:cs typeface="Roboto"/>
                <a:sym typeface="Roboto"/>
              </a:rPr>
              <a:t>will build </a:t>
            </a:r>
            <a:r>
              <a:rPr b="0" i="0" lang="en" sz="1400" u="none" cap="none" strike="noStrike">
                <a:solidFill>
                  <a:schemeClr val="dk1"/>
                </a:solidFill>
                <a:latin typeface="Roboto"/>
                <a:ea typeface="Roboto"/>
                <a:cs typeface="Roboto"/>
                <a:sym typeface="Roboto"/>
              </a:rPr>
              <a:t> by 2026 (IDC)</a:t>
            </a:r>
            <a:endParaRPr b="0" i="0" sz="1400" u="none" cap="none" strike="noStrike">
              <a:solidFill>
                <a:schemeClr val="dk1"/>
              </a:solidFill>
              <a:latin typeface="Roboto"/>
              <a:ea typeface="Roboto"/>
              <a:cs typeface="Roboto"/>
              <a:sym typeface="Roboto"/>
            </a:endParaRPr>
          </a:p>
        </p:txBody>
      </p:sp>
      <p:pic>
        <p:nvPicPr>
          <p:cNvPr id="416" name="Google Shape;416;p44" title="1.png"/>
          <p:cNvPicPr preferRelativeResize="0"/>
          <p:nvPr/>
        </p:nvPicPr>
        <p:blipFill>
          <a:blip r:embed="rId6">
            <a:alphaModFix/>
          </a:blip>
          <a:stretch>
            <a:fillRect/>
          </a:stretch>
        </p:blipFill>
        <p:spPr>
          <a:xfrm>
            <a:off x="1584579" y="1090756"/>
            <a:ext cx="625933" cy="875691"/>
          </a:xfrm>
          <a:prstGeom prst="rect">
            <a:avLst/>
          </a:prstGeom>
          <a:noFill/>
          <a:ln>
            <a:noFill/>
          </a:ln>
        </p:spPr>
      </p:pic>
      <p:pic>
        <p:nvPicPr>
          <p:cNvPr id="417" name="Google Shape;417;p44" title="2.png"/>
          <p:cNvPicPr preferRelativeResize="0"/>
          <p:nvPr/>
        </p:nvPicPr>
        <p:blipFill>
          <a:blip r:embed="rId7">
            <a:alphaModFix/>
          </a:blip>
          <a:stretch>
            <a:fillRect/>
          </a:stretch>
        </p:blipFill>
        <p:spPr>
          <a:xfrm>
            <a:off x="4243610" y="1177938"/>
            <a:ext cx="656767" cy="814022"/>
          </a:xfrm>
          <a:prstGeom prst="rect">
            <a:avLst/>
          </a:prstGeom>
          <a:noFill/>
          <a:ln>
            <a:noFill/>
          </a:ln>
        </p:spPr>
      </p:pic>
      <p:pic>
        <p:nvPicPr>
          <p:cNvPr id="418" name="Google Shape;418;p44" title="3.png"/>
          <p:cNvPicPr preferRelativeResize="0"/>
          <p:nvPr/>
        </p:nvPicPr>
        <p:blipFill>
          <a:blip r:embed="rId8">
            <a:alphaModFix/>
          </a:blip>
          <a:stretch>
            <a:fillRect/>
          </a:stretch>
        </p:blipFill>
        <p:spPr>
          <a:xfrm>
            <a:off x="6834413" y="1239203"/>
            <a:ext cx="789354" cy="786271"/>
          </a:xfrm>
          <a:prstGeom prst="rect">
            <a:avLst/>
          </a:prstGeom>
          <a:noFill/>
          <a:ln>
            <a:noFill/>
          </a:ln>
        </p:spPr>
      </p:pic>
      <p:sp>
        <p:nvSpPr>
          <p:cNvPr id="419" name="Google Shape;419;p44"/>
          <p:cNvSpPr txBox="1"/>
          <p:nvPr/>
        </p:nvSpPr>
        <p:spPr>
          <a:xfrm>
            <a:off x="955350" y="2929150"/>
            <a:ext cx="1919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400"/>
              <a:buFont typeface="Arial"/>
              <a:buNone/>
            </a:pPr>
            <a:r>
              <a:rPr lang="en" sz="2200">
                <a:solidFill>
                  <a:schemeClr val="accent1"/>
                </a:solidFill>
                <a:latin typeface="Roboto Slab Black"/>
                <a:ea typeface="Roboto Slab Black"/>
                <a:cs typeface="Roboto Slab Black"/>
                <a:sym typeface="Roboto Slab Black"/>
              </a:rPr>
              <a:t>500 Million</a:t>
            </a:r>
            <a:endParaRPr sz="2200">
              <a:solidFill>
                <a:srgbClr val="063849"/>
              </a:solidFill>
              <a:latin typeface="Roboto Slab Black"/>
              <a:ea typeface="Roboto Slab Black"/>
              <a:cs typeface="Roboto Slab Black"/>
              <a:sym typeface="Roboto Slab Black"/>
            </a:endParaRPr>
          </a:p>
        </p:txBody>
      </p:sp>
      <p:sp>
        <p:nvSpPr>
          <p:cNvPr id="420" name="Google Shape;420;p44"/>
          <p:cNvSpPr txBox="1"/>
          <p:nvPr/>
        </p:nvSpPr>
        <p:spPr>
          <a:xfrm>
            <a:off x="3580375" y="2904850"/>
            <a:ext cx="1919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accent1"/>
                </a:solidFill>
                <a:latin typeface="Roboto Slab Black"/>
                <a:ea typeface="Roboto Slab Black"/>
                <a:cs typeface="Roboto Slab Black"/>
                <a:sym typeface="Roboto Slab Black"/>
              </a:rPr>
              <a:t>82%</a:t>
            </a:r>
            <a:endParaRPr sz="2200">
              <a:solidFill>
                <a:srgbClr val="063849"/>
              </a:solidFill>
              <a:latin typeface="Roboto Slab Black"/>
              <a:ea typeface="Roboto Slab Black"/>
              <a:cs typeface="Roboto Slab Black"/>
              <a:sym typeface="Roboto Slab Black"/>
            </a:endParaRPr>
          </a:p>
        </p:txBody>
      </p:sp>
      <p:sp>
        <p:nvSpPr>
          <p:cNvPr id="421" name="Google Shape;421;p44"/>
          <p:cNvSpPr txBox="1"/>
          <p:nvPr/>
        </p:nvSpPr>
        <p:spPr>
          <a:xfrm>
            <a:off x="6273150" y="2904850"/>
            <a:ext cx="1907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accent1"/>
                </a:solidFill>
                <a:latin typeface="Roboto Slab Black"/>
                <a:ea typeface="Roboto Slab Black"/>
                <a:cs typeface="Roboto Slab Black"/>
                <a:sym typeface="Roboto Slab Black"/>
              </a:rPr>
              <a:t>64%</a:t>
            </a:r>
            <a:endParaRPr sz="2200">
              <a:solidFill>
                <a:srgbClr val="063849"/>
              </a:solidFill>
              <a:latin typeface="Roboto Slab Black"/>
              <a:ea typeface="Roboto Slab Black"/>
              <a:cs typeface="Roboto Slab Black"/>
              <a:sym typeface="Roboto Slab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5" name="Shape 425"/>
        <p:cNvGrpSpPr/>
        <p:nvPr/>
      </p:nvGrpSpPr>
      <p:grpSpPr>
        <a:xfrm>
          <a:off x="0" y="0"/>
          <a:ext cx="0" cy="0"/>
          <a:chOff x="0" y="0"/>
          <a:chExt cx="0" cy="0"/>
        </a:xfrm>
      </p:grpSpPr>
      <p:pic>
        <p:nvPicPr>
          <p:cNvPr id="426" name="Google Shape;426;p45" title="1.png"/>
          <p:cNvPicPr preferRelativeResize="0"/>
          <p:nvPr/>
        </p:nvPicPr>
        <p:blipFill>
          <a:blip r:embed="rId4">
            <a:alphaModFix/>
          </a:blip>
          <a:stretch>
            <a:fillRect/>
          </a:stretch>
        </p:blipFill>
        <p:spPr>
          <a:xfrm>
            <a:off x="441900" y="537300"/>
            <a:ext cx="4058450" cy="1906000"/>
          </a:xfrm>
          <a:prstGeom prst="rect">
            <a:avLst/>
          </a:prstGeom>
          <a:noFill/>
          <a:ln>
            <a:noFill/>
          </a:ln>
        </p:spPr>
      </p:pic>
      <p:sp>
        <p:nvSpPr>
          <p:cNvPr id="427" name="Google Shape;427;p45"/>
          <p:cNvSpPr txBox="1"/>
          <p:nvPr/>
        </p:nvSpPr>
        <p:spPr>
          <a:xfrm>
            <a:off x="441900" y="2519500"/>
            <a:ext cx="5019900" cy="15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accent6"/>
                </a:solidFill>
                <a:latin typeface="Roboto"/>
                <a:ea typeface="Roboto"/>
                <a:cs typeface="Roboto"/>
                <a:sym typeface="Roboto"/>
              </a:rPr>
              <a:t>of IT leaders advocate for empowering </a:t>
            </a:r>
            <a:r>
              <a:rPr b="1" i="1" lang="en" sz="2500">
                <a:solidFill>
                  <a:schemeClr val="accent6"/>
                </a:solidFill>
                <a:latin typeface="Roboto"/>
                <a:ea typeface="Roboto"/>
                <a:cs typeface="Roboto"/>
                <a:sym typeface="Roboto"/>
              </a:rPr>
              <a:t>non-technical</a:t>
            </a:r>
            <a:r>
              <a:rPr b="1" lang="en" sz="2500">
                <a:solidFill>
                  <a:schemeClr val="accent6"/>
                </a:solidFill>
                <a:latin typeface="Roboto"/>
                <a:ea typeface="Roboto"/>
                <a:cs typeface="Roboto"/>
                <a:sym typeface="Roboto"/>
              </a:rPr>
              <a:t> users </a:t>
            </a:r>
            <a:br>
              <a:rPr b="1" lang="en" sz="2500">
                <a:solidFill>
                  <a:schemeClr val="accent6"/>
                </a:solidFill>
                <a:latin typeface="Roboto"/>
                <a:ea typeface="Roboto"/>
                <a:cs typeface="Roboto"/>
                <a:sym typeface="Roboto"/>
              </a:rPr>
            </a:br>
            <a:r>
              <a:rPr b="1" lang="en" sz="2500">
                <a:solidFill>
                  <a:schemeClr val="accent6"/>
                </a:solidFill>
                <a:latin typeface="Roboto"/>
                <a:ea typeface="Roboto"/>
                <a:cs typeface="Roboto"/>
                <a:sym typeface="Roboto"/>
              </a:rPr>
              <a:t>to build, deploy, and maintain applications and integrations</a:t>
            </a:r>
            <a:endParaRPr b="1" sz="2500">
              <a:solidFill>
                <a:schemeClr val="accent6"/>
              </a:solidFill>
              <a:latin typeface="Roboto"/>
              <a:ea typeface="Roboto"/>
              <a:cs typeface="Roboto"/>
              <a:sym typeface="Roboto"/>
            </a:endParaRPr>
          </a:p>
        </p:txBody>
      </p:sp>
      <p:sp>
        <p:nvSpPr>
          <p:cNvPr id="428" name="Google Shape;428;p45"/>
          <p:cNvSpPr txBox="1"/>
          <p:nvPr/>
        </p:nvSpPr>
        <p:spPr>
          <a:xfrm>
            <a:off x="289500" y="4563600"/>
            <a:ext cx="4812000" cy="49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700">
                <a:solidFill>
                  <a:srgbClr val="063849"/>
                </a:solidFill>
                <a:latin typeface="Roboto"/>
                <a:ea typeface="Roboto"/>
                <a:cs typeface="Roboto"/>
                <a:sym typeface="Roboto"/>
              </a:rPr>
              <a:t>Source - </a:t>
            </a:r>
            <a:r>
              <a:rPr lang="en" sz="700">
                <a:solidFill>
                  <a:srgbClr val="063849"/>
                </a:solidFill>
                <a:latin typeface="Roboto"/>
                <a:ea typeface="Roboto"/>
                <a:cs typeface="Roboto"/>
                <a:sym typeface="Roboto"/>
              </a:rPr>
              <a:t>The 2025 Jitterbit Automation Benchmark Report:  </a:t>
            </a:r>
            <a:br>
              <a:rPr lang="en" sz="700">
                <a:solidFill>
                  <a:srgbClr val="063849"/>
                </a:solidFill>
                <a:latin typeface="Roboto"/>
                <a:ea typeface="Roboto"/>
                <a:cs typeface="Roboto"/>
                <a:sym typeface="Roboto"/>
              </a:rPr>
            </a:br>
            <a:r>
              <a:rPr lang="en" sz="700">
                <a:solidFill>
                  <a:srgbClr val="063849"/>
                </a:solidFill>
                <a:latin typeface="Roboto"/>
                <a:ea typeface="Roboto"/>
                <a:cs typeface="Roboto"/>
                <a:sym typeface="Roboto"/>
              </a:rPr>
              <a:t>Insights from IT Leaders on Enterprise Automation &amp; the Future of AI-Driven Businesses</a:t>
            </a:r>
            <a:endParaRPr sz="700">
              <a:solidFill>
                <a:srgbClr val="063849"/>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cxnSp>
        <p:nvCxnSpPr>
          <p:cNvPr id="433" name="Google Shape;433;p46"/>
          <p:cNvCxnSpPr/>
          <p:nvPr/>
        </p:nvCxnSpPr>
        <p:spPr>
          <a:xfrm>
            <a:off x="-1016000" y="6350"/>
            <a:ext cx="486900" cy="486900"/>
          </a:xfrm>
          <a:prstGeom prst="straightConnector1">
            <a:avLst/>
          </a:prstGeom>
          <a:noFill/>
          <a:ln cap="flat" cmpd="sng" w="9525">
            <a:solidFill>
              <a:schemeClr val="dk2"/>
            </a:solidFill>
            <a:prstDash val="dot"/>
            <a:round/>
            <a:headEnd len="med" w="med" type="none"/>
            <a:tailEnd len="med" w="med" type="none"/>
          </a:ln>
        </p:spPr>
      </p:cxnSp>
      <p:sp>
        <p:nvSpPr>
          <p:cNvPr id="434" name="Google Shape;434;p46"/>
          <p:cNvSpPr txBox="1"/>
          <p:nvPr>
            <p:ph type="title"/>
          </p:nvPr>
        </p:nvSpPr>
        <p:spPr>
          <a:xfrm>
            <a:off x="365700" y="274350"/>
            <a:ext cx="7470600" cy="3489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Accelerating AI adoption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pSp>
        <p:nvGrpSpPr>
          <p:cNvPr id="435" name="Google Shape;435;p46"/>
          <p:cNvGrpSpPr/>
          <p:nvPr/>
        </p:nvGrpSpPr>
        <p:grpSpPr>
          <a:xfrm>
            <a:off x="6995925" y="1868282"/>
            <a:ext cx="1796700" cy="1717821"/>
            <a:chOff x="6995925" y="1949554"/>
            <a:chExt cx="1796700" cy="1717821"/>
          </a:xfrm>
        </p:grpSpPr>
        <p:sp>
          <p:nvSpPr>
            <p:cNvPr id="436" name="Google Shape;436;p46"/>
            <p:cNvSpPr txBox="1"/>
            <p:nvPr/>
          </p:nvSpPr>
          <p:spPr>
            <a:xfrm>
              <a:off x="6995925" y="2706775"/>
              <a:ext cx="1796700" cy="960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600"/>
                </a:spcAft>
                <a:buNone/>
              </a:pPr>
              <a:r>
                <a:rPr lang="en" sz="1200">
                  <a:solidFill>
                    <a:schemeClr val="lt1"/>
                  </a:solidFill>
                  <a:latin typeface="Roboto"/>
                  <a:ea typeface="Roboto"/>
                  <a:cs typeface="Roboto"/>
                  <a:sym typeface="Roboto"/>
                </a:rPr>
                <a:t>of enterprises are </a:t>
              </a:r>
              <a:br>
                <a:rPr lang="en" sz="1200">
                  <a:solidFill>
                    <a:schemeClr val="lt1"/>
                  </a:solidFill>
                  <a:latin typeface="Roboto"/>
                  <a:ea typeface="Roboto"/>
                  <a:cs typeface="Roboto"/>
                  <a:sym typeface="Roboto"/>
                </a:rPr>
              </a:br>
              <a:r>
                <a:rPr lang="en" sz="1200">
                  <a:solidFill>
                    <a:schemeClr val="lt1"/>
                  </a:solidFill>
                  <a:latin typeface="Roboto"/>
                  <a:ea typeface="Roboto"/>
                  <a:cs typeface="Roboto"/>
                  <a:sym typeface="Roboto"/>
                </a:rPr>
                <a:t>already planning for agentic AI.</a:t>
              </a:r>
              <a:br>
                <a:rPr lang="en" sz="1200">
                  <a:solidFill>
                    <a:schemeClr val="lt1"/>
                  </a:solidFill>
                  <a:latin typeface="Roboto"/>
                  <a:ea typeface="Roboto"/>
                  <a:cs typeface="Roboto"/>
                  <a:sym typeface="Roboto"/>
                </a:rPr>
              </a:br>
              <a:r>
                <a:rPr lang="en" sz="900">
                  <a:solidFill>
                    <a:schemeClr val="lt1"/>
                  </a:solidFill>
                  <a:latin typeface="Roboto"/>
                  <a:ea typeface="Roboto"/>
                  <a:cs typeface="Roboto"/>
                  <a:sym typeface="Roboto"/>
                </a:rPr>
                <a:t> </a:t>
              </a:r>
              <a:r>
                <a:rPr b="1" lang="en" sz="800">
                  <a:solidFill>
                    <a:schemeClr val="accent1"/>
                  </a:solidFill>
                  <a:latin typeface="Roboto"/>
                  <a:ea typeface="Roboto"/>
                  <a:cs typeface="Roboto"/>
                  <a:sym typeface="Roboto"/>
                </a:rPr>
                <a:t>JITTERBIT</a:t>
              </a:r>
              <a:endParaRPr sz="1200">
                <a:solidFill>
                  <a:schemeClr val="lt1"/>
                </a:solidFill>
                <a:latin typeface="Roboto"/>
                <a:ea typeface="Roboto"/>
                <a:cs typeface="Roboto"/>
                <a:sym typeface="Roboto"/>
              </a:endParaRPr>
            </a:p>
          </p:txBody>
        </p:sp>
        <p:pic>
          <p:nvPicPr>
            <p:cNvPr id="437" name="Google Shape;437;p46" title="31.png"/>
            <p:cNvPicPr preferRelativeResize="0"/>
            <p:nvPr/>
          </p:nvPicPr>
          <p:blipFill>
            <a:blip r:embed="rId4">
              <a:alphaModFix/>
            </a:blip>
            <a:stretch>
              <a:fillRect/>
            </a:stretch>
          </p:blipFill>
          <p:spPr>
            <a:xfrm>
              <a:off x="7043559" y="1949554"/>
              <a:ext cx="1701441" cy="757221"/>
            </a:xfrm>
            <a:prstGeom prst="rect">
              <a:avLst/>
            </a:prstGeom>
            <a:noFill/>
            <a:ln>
              <a:noFill/>
            </a:ln>
          </p:spPr>
        </p:pic>
      </p:grpSp>
      <p:grpSp>
        <p:nvGrpSpPr>
          <p:cNvPr id="438" name="Google Shape;438;p46"/>
          <p:cNvGrpSpPr/>
          <p:nvPr/>
        </p:nvGrpSpPr>
        <p:grpSpPr>
          <a:xfrm>
            <a:off x="2456823" y="1881100"/>
            <a:ext cx="1850100" cy="1717577"/>
            <a:chOff x="2395075" y="1962373"/>
            <a:chExt cx="1850100" cy="1717577"/>
          </a:xfrm>
        </p:grpSpPr>
        <p:sp>
          <p:nvSpPr>
            <p:cNvPr id="439" name="Google Shape;439;p46"/>
            <p:cNvSpPr txBox="1"/>
            <p:nvPr/>
          </p:nvSpPr>
          <p:spPr>
            <a:xfrm>
              <a:off x="2395075" y="2734950"/>
              <a:ext cx="1850100" cy="94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600"/>
                </a:spcAft>
                <a:buNone/>
              </a:pPr>
              <a:r>
                <a:rPr lang="en" sz="1200">
                  <a:solidFill>
                    <a:schemeClr val="lt1"/>
                  </a:solidFill>
                  <a:latin typeface="Roboto"/>
                  <a:ea typeface="Roboto"/>
                  <a:cs typeface="Roboto"/>
                  <a:sym typeface="Roboto"/>
                </a:rPr>
                <a:t>of all AI projects fail</a:t>
              </a:r>
              <a:r>
                <a:rPr lang="en" sz="1200">
                  <a:solidFill>
                    <a:schemeClr val="lt1"/>
                  </a:solidFill>
                  <a:latin typeface="Roboto"/>
                  <a:ea typeface="Roboto"/>
                  <a:cs typeface="Roboto"/>
                  <a:sym typeface="Roboto"/>
                </a:rPr>
                <a:t> to achieve their intended outcomes. </a:t>
              </a:r>
              <a:br>
                <a:rPr lang="en" sz="1200">
                  <a:solidFill>
                    <a:schemeClr val="lt1"/>
                  </a:solidFill>
                  <a:latin typeface="Roboto"/>
                  <a:ea typeface="Roboto"/>
                  <a:cs typeface="Roboto"/>
                  <a:sym typeface="Roboto"/>
                </a:rPr>
              </a:br>
              <a:r>
                <a:rPr b="1" lang="en" sz="800">
                  <a:solidFill>
                    <a:schemeClr val="accent1"/>
                  </a:solidFill>
                  <a:latin typeface="Roboto"/>
                  <a:ea typeface="Roboto"/>
                  <a:cs typeface="Roboto"/>
                  <a:sym typeface="Roboto"/>
                </a:rPr>
                <a:t>GARTNER</a:t>
              </a:r>
              <a:endParaRPr b="1" sz="800">
                <a:solidFill>
                  <a:schemeClr val="accent1"/>
                </a:solidFill>
                <a:latin typeface="Roboto"/>
                <a:ea typeface="Roboto"/>
                <a:cs typeface="Roboto"/>
                <a:sym typeface="Roboto"/>
              </a:endParaRPr>
            </a:p>
          </p:txBody>
        </p:sp>
        <p:pic>
          <p:nvPicPr>
            <p:cNvPr id="440" name="Google Shape;440;p46" title="85.png"/>
            <p:cNvPicPr preferRelativeResize="0"/>
            <p:nvPr/>
          </p:nvPicPr>
          <p:blipFill>
            <a:blip r:embed="rId5">
              <a:alphaModFix/>
            </a:blip>
            <a:stretch>
              <a:fillRect/>
            </a:stretch>
          </p:blipFill>
          <p:spPr>
            <a:xfrm>
              <a:off x="2492223" y="1962373"/>
              <a:ext cx="1655811" cy="731595"/>
            </a:xfrm>
            <a:prstGeom prst="rect">
              <a:avLst/>
            </a:prstGeom>
            <a:noFill/>
            <a:ln>
              <a:noFill/>
            </a:ln>
          </p:spPr>
        </p:pic>
      </p:grpSp>
      <p:grpSp>
        <p:nvGrpSpPr>
          <p:cNvPr id="441" name="Google Shape;441;p46"/>
          <p:cNvGrpSpPr/>
          <p:nvPr/>
        </p:nvGrpSpPr>
        <p:grpSpPr>
          <a:xfrm>
            <a:off x="274272" y="1822848"/>
            <a:ext cx="1763100" cy="1747655"/>
            <a:chOff x="274272" y="1904120"/>
            <a:chExt cx="1763100" cy="1747655"/>
          </a:xfrm>
        </p:grpSpPr>
        <p:sp>
          <p:nvSpPr>
            <p:cNvPr id="442" name="Google Shape;442;p46"/>
            <p:cNvSpPr txBox="1"/>
            <p:nvPr/>
          </p:nvSpPr>
          <p:spPr>
            <a:xfrm>
              <a:off x="274272" y="2706775"/>
              <a:ext cx="1763100" cy="94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600"/>
                </a:spcAft>
                <a:buNone/>
              </a:pPr>
              <a:r>
                <a:rPr lang="en" sz="1200">
                  <a:solidFill>
                    <a:schemeClr val="lt1"/>
                  </a:solidFill>
                  <a:latin typeface="Roboto"/>
                  <a:ea typeface="Roboto"/>
                  <a:cs typeface="Roboto"/>
                  <a:sym typeface="Roboto"/>
                </a:rPr>
                <a:t>of enterprises have integrated AI into their operations. </a:t>
              </a:r>
              <a:br>
                <a:rPr lang="en" sz="1200">
                  <a:solidFill>
                    <a:schemeClr val="lt1"/>
                  </a:solidFill>
                  <a:latin typeface="Roboto"/>
                  <a:ea typeface="Roboto"/>
                  <a:cs typeface="Roboto"/>
                  <a:sym typeface="Roboto"/>
                </a:rPr>
              </a:br>
              <a:r>
                <a:rPr b="1" lang="en" sz="800">
                  <a:solidFill>
                    <a:schemeClr val="accent1"/>
                  </a:solidFill>
                  <a:latin typeface="Roboto"/>
                  <a:ea typeface="Roboto"/>
                  <a:cs typeface="Roboto"/>
                  <a:sym typeface="Roboto"/>
                </a:rPr>
                <a:t>JITTERBIT</a:t>
              </a:r>
              <a:endParaRPr b="1" sz="800">
                <a:solidFill>
                  <a:schemeClr val="accent1"/>
                </a:solidFill>
                <a:latin typeface="Roboto"/>
                <a:ea typeface="Roboto"/>
                <a:cs typeface="Roboto"/>
                <a:sym typeface="Roboto"/>
              </a:endParaRPr>
            </a:p>
          </p:txBody>
        </p:sp>
        <p:pic>
          <p:nvPicPr>
            <p:cNvPr id="443" name="Google Shape;443;p46" title="99 Percent.png"/>
            <p:cNvPicPr preferRelativeResize="0"/>
            <p:nvPr/>
          </p:nvPicPr>
          <p:blipFill>
            <a:blip r:embed="rId6">
              <a:alphaModFix/>
            </a:blip>
            <a:stretch>
              <a:fillRect/>
            </a:stretch>
          </p:blipFill>
          <p:spPr>
            <a:xfrm>
              <a:off x="312825" y="1904120"/>
              <a:ext cx="1686019" cy="800114"/>
            </a:xfrm>
            <a:prstGeom prst="rect">
              <a:avLst/>
            </a:prstGeom>
            <a:noFill/>
            <a:ln>
              <a:noFill/>
            </a:ln>
          </p:spPr>
        </p:pic>
      </p:grpSp>
      <p:sp>
        <p:nvSpPr>
          <p:cNvPr id="444" name="Google Shape;444;p46"/>
          <p:cNvSpPr/>
          <p:nvPr/>
        </p:nvSpPr>
        <p:spPr>
          <a:xfrm>
            <a:off x="1047825" y="1159528"/>
            <a:ext cx="216000" cy="2160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45" name="Google Shape;445;p46"/>
          <p:cNvSpPr/>
          <p:nvPr/>
        </p:nvSpPr>
        <p:spPr>
          <a:xfrm>
            <a:off x="3339963" y="1159528"/>
            <a:ext cx="216000" cy="2160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446" name="Google Shape;446;p46"/>
          <p:cNvSpPr/>
          <p:nvPr/>
        </p:nvSpPr>
        <p:spPr>
          <a:xfrm>
            <a:off x="7786275" y="1159528"/>
            <a:ext cx="216000" cy="2160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cxnSp>
        <p:nvCxnSpPr>
          <p:cNvPr id="447" name="Google Shape;447;p46"/>
          <p:cNvCxnSpPr>
            <a:stCxn id="444" idx="2"/>
          </p:cNvCxnSpPr>
          <p:nvPr/>
        </p:nvCxnSpPr>
        <p:spPr>
          <a:xfrm rot="10800000">
            <a:off x="-50775" y="1267528"/>
            <a:ext cx="1098600" cy="0"/>
          </a:xfrm>
          <a:prstGeom prst="straightConnector1">
            <a:avLst/>
          </a:prstGeom>
          <a:noFill/>
          <a:ln cap="flat" cmpd="sng" w="28575">
            <a:solidFill>
              <a:schemeClr val="lt1"/>
            </a:solidFill>
            <a:prstDash val="solid"/>
            <a:round/>
            <a:headEnd len="med" w="med" type="none"/>
            <a:tailEnd len="med" w="med" type="none"/>
          </a:ln>
        </p:spPr>
      </p:cxnSp>
      <p:cxnSp>
        <p:nvCxnSpPr>
          <p:cNvPr id="448" name="Google Shape;448;p46"/>
          <p:cNvCxnSpPr>
            <a:stCxn id="449" idx="2"/>
            <a:endCxn id="445" idx="6"/>
          </p:cNvCxnSpPr>
          <p:nvPr/>
        </p:nvCxnSpPr>
        <p:spPr>
          <a:xfrm flipH="1">
            <a:off x="3555925" y="1266778"/>
            <a:ext cx="1987500" cy="900"/>
          </a:xfrm>
          <a:prstGeom prst="straightConnector1">
            <a:avLst/>
          </a:prstGeom>
          <a:noFill/>
          <a:ln cap="flat" cmpd="sng" w="28575">
            <a:solidFill>
              <a:schemeClr val="lt1"/>
            </a:solidFill>
            <a:prstDash val="solid"/>
            <a:round/>
            <a:headEnd len="med" w="med" type="none"/>
            <a:tailEnd len="med" w="med" type="none"/>
          </a:ln>
        </p:spPr>
      </p:cxnSp>
      <p:cxnSp>
        <p:nvCxnSpPr>
          <p:cNvPr id="450" name="Google Shape;450;p46"/>
          <p:cNvCxnSpPr>
            <a:endCxn id="446" idx="6"/>
          </p:cNvCxnSpPr>
          <p:nvPr/>
        </p:nvCxnSpPr>
        <p:spPr>
          <a:xfrm flipH="1">
            <a:off x="8002275" y="1266028"/>
            <a:ext cx="1508700" cy="1500"/>
          </a:xfrm>
          <a:prstGeom prst="straightConnector1">
            <a:avLst/>
          </a:prstGeom>
          <a:noFill/>
          <a:ln cap="flat" cmpd="sng" w="28575">
            <a:solidFill>
              <a:schemeClr val="lt1"/>
            </a:solidFill>
            <a:prstDash val="solid"/>
            <a:round/>
            <a:headEnd len="med" w="med" type="none"/>
            <a:tailEnd len="med" w="med" type="none"/>
          </a:ln>
        </p:spPr>
      </p:cxnSp>
      <p:sp>
        <p:nvSpPr>
          <p:cNvPr id="449" name="Google Shape;449;p46"/>
          <p:cNvSpPr/>
          <p:nvPr/>
        </p:nvSpPr>
        <p:spPr>
          <a:xfrm>
            <a:off x="5543425" y="1158778"/>
            <a:ext cx="216000" cy="2160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cxnSp>
        <p:nvCxnSpPr>
          <p:cNvPr id="451" name="Google Shape;451;p46"/>
          <p:cNvCxnSpPr>
            <a:stCxn id="446" idx="2"/>
            <a:endCxn id="449" idx="6"/>
          </p:cNvCxnSpPr>
          <p:nvPr/>
        </p:nvCxnSpPr>
        <p:spPr>
          <a:xfrm rot="10800000">
            <a:off x="5759475" y="1266928"/>
            <a:ext cx="2026800" cy="600"/>
          </a:xfrm>
          <a:prstGeom prst="straightConnector1">
            <a:avLst/>
          </a:prstGeom>
          <a:noFill/>
          <a:ln cap="flat" cmpd="sng" w="28575">
            <a:solidFill>
              <a:schemeClr val="lt1"/>
            </a:solidFill>
            <a:prstDash val="solid"/>
            <a:round/>
            <a:headEnd len="med" w="med" type="none"/>
            <a:tailEnd len="med" w="med" type="none"/>
          </a:ln>
        </p:spPr>
      </p:cxnSp>
      <p:grpSp>
        <p:nvGrpSpPr>
          <p:cNvPr id="452" name="Google Shape;452;p46"/>
          <p:cNvGrpSpPr/>
          <p:nvPr/>
        </p:nvGrpSpPr>
        <p:grpSpPr>
          <a:xfrm>
            <a:off x="4572000" y="1799653"/>
            <a:ext cx="2315100" cy="1799025"/>
            <a:chOff x="4616701" y="1880925"/>
            <a:chExt cx="2315100" cy="1799025"/>
          </a:xfrm>
        </p:grpSpPr>
        <p:sp>
          <p:nvSpPr>
            <p:cNvPr id="453" name="Google Shape;453;p46"/>
            <p:cNvSpPr txBox="1"/>
            <p:nvPr/>
          </p:nvSpPr>
          <p:spPr>
            <a:xfrm>
              <a:off x="4616701" y="2734950"/>
              <a:ext cx="2315100" cy="94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600"/>
                </a:spcAft>
                <a:buNone/>
              </a:pPr>
              <a:r>
                <a:rPr lang="en" sz="1200">
                  <a:solidFill>
                    <a:schemeClr val="lt1"/>
                  </a:solidFill>
                  <a:latin typeface="Roboto"/>
                  <a:ea typeface="Roboto"/>
                  <a:cs typeface="Roboto"/>
                  <a:sym typeface="Roboto"/>
                </a:rPr>
                <a:t>of IT leaders cite vulnerabilities in AI integrations as top security concern.</a:t>
              </a:r>
              <a:br>
                <a:rPr lang="en" sz="1200">
                  <a:solidFill>
                    <a:schemeClr val="lt1"/>
                  </a:solidFill>
                  <a:latin typeface="Roboto"/>
                  <a:ea typeface="Roboto"/>
                  <a:cs typeface="Roboto"/>
                  <a:sym typeface="Roboto"/>
                </a:rPr>
              </a:br>
              <a:r>
                <a:rPr b="1" lang="en" sz="800">
                  <a:solidFill>
                    <a:schemeClr val="accent1"/>
                  </a:solidFill>
                  <a:latin typeface="Roboto"/>
                  <a:ea typeface="Roboto"/>
                  <a:cs typeface="Roboto"/>
                  <a:sym typeface="Roboto"/>
                </a:rPr>
                <a:t>JITTERBIT</a:t>
              </a:r>
              <a:endParaRPr b="1" sz="800">
                <a:solidFill>
                  <a:schemeClr val="accent1"/>
                </a:solidFill>
                <a:latin typeface="Roboto"/>
                <a:ea typeface="Roboto"/>
                <a:cs typeface="Roboto"/>
                <a:sym typeface="Roboto"/>
              </a:endParaRPr>
            </a:p>
          </p:txBody>
        </p:sp>
        <p:pic>
          <p:nvPicPr>
            <p:cNvPr id="454" name="Google Shape;454;p46" title="Untitled-1.png"/>
            <p:cNvPicPr preferRelativeResize="0"/>
            <p:nvPr/>
          </p:nvPicPr>
          <p:blipFill>
            <a:blip r:embed="rId7">
              <a:alphaModFix/>
            </a:blip>
            <a:stretch>
              <a:fillRect/>
            </a:stretch>
          </p:blipFill>
          <p:spPr>
            <a:xfrm>
              <a:off x="4814575" y="1880925"/>
              <a:ext cx="1763100" cy="830637"/>
            </a:xfrm>
            <a:prstGeom prst="rect">
              <a:avLst/>
            </a:prstGeom>
            <a:noFill/>
            <a:ln>
              <a:noFill/>
            </a:ln>
          </p:spPr>
        </p:pic>
      </p:grpSp>
      <p:cxnSp>
        <p:nvCxnSpPr>
          <p:cNvPr id="455" name="Google Shape;455;p46"/>
          <p:cNvCxnSpPr>
            <a:stCxn id="445" idx="2"/>
          </p:cNvCxnSpPr>
          <p:nvPr/>
        </p:nvCxnSpPr>
        <p:spPr>
          <a:xfrm rot="10800000">
            <a:off x="1263963" y="1267528"/>
            <a:ext cx="2076000" cy="0"/>
          </a:xfrm>
          <a:prstGeom prst="straightConnector1">
            <a:avLst/>
          </a:prstGeom>
          <a:noFill/>
          <a:ln cap="flat" cmpd="sng" w="28575">
            <a:solidFill>
              <a:schemeClr val="lt1"/>
            </a:solidFill>
            <a:prstDash val="solid"/>
            <a:round/>
            <a:headEnd len="med" w="med" type="none"/>
            <a:tailEnd len="med" w="med" type="none"/>
          </a:ln>
        </p:spPr>
      </p:cxnSp>
      <p:sp>
        <p:nvSpPr>
          <p:cNvPr id="456" name="Google Shape;456;p46"/>
          <p:cNvSpPr txBox="1"/>
          <p:nvPr/>
        </p:nvSpPr>
        <p:spPr>
          <a:xfrm>
            <a:off x="2190135" y="3846578"/>
            <a:ext cx="4701600" cy="567900"/>
          </a:xfrm>
          <a:prstGeom prst="rect">
            <a:avLst/>
          </a:prstGeom>
          <a:solidFill>
            <a:srgbClr val="FFFFFF">
              <a:alpha val="39240"/>
            </a:srgbClr>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600"/>
              </a:spcAft>
              <a:buNone/>
            </a:pPr>
            <a:r>
              <a:rPr b="1" lang="en" sz="1200">
                <a:solidFill>
                  <a:schemeClr val="lt1"/>
                </a:solidFill>
                <a:latin typeface="Roboto"/>
                <a:ea typeface="Roboto"/>
                <a:cs typeface="Roboto"/>
                <a:sym typeface="Roboto"/>
              </a:rPr>
              <a:t>Enterprises require end-to-end AI automation and collaboration between IT/IS teams and line-of-business owners.</a:t>
            </a:r>
            <a:endParaRPr>
              <a:solidFill>
                <a:schemeClr val="lt1"/>
              </a:solidFill>
              <a:latin typeface="Roboto Light"/>
              <a:ea typeface="Roboto Light"/>
              <a:cs typeface="Roboto Light"/>
              <a:sym typeface="Roboto Light"/>
            </a:endParaRPr>
          </a:p>
        </p:txBody>
      </p:sp>
      <p:grpSp>
        <p:nvGrpSpPr>
          <p:cNvPr id="457" name="Google Shape;457;p46"/>
          <p:cNvGrpSpPr/>
          <p:nvPr/>
        </p:nvGrpSpPr>
        <p:grpSpPr>
          <a:xfrm>
            <a:off x="1146734" y="3585835"/>
            <a:ext cx="6770807" cy="555697"/>
            <a:chOff x="1146734" y="3585835"/>
            <a:chExt cx="6770807" cy="555697"/>
          </a:xfrm>
        </p:grpSpPr>
        <p:grpSp>
          <p:nvGrpSpPr>
            <p:cNvPr id="458" name="Google Shape;458;p46"/>
            <p:cNvGrpSpPr/>
            <p:nvPr/>
          </p:nvGrpSpPr>
          <p:grpSpPr>
            <a:xfrm>
              <a:off x="6962746" y="3585835"/>
              <a:ext cx="954795" cy="555697"/>
              <a:chOff x="6989807" y="3819147"/>
              <a:chExt cx="639300" cy="555697"/>
            </a:xfrm>
          </p:grpSpPr>
          <p:cxnSp>
            <p:nvCxnSpPr>
              <p:cNvPr id="459" name="Google Shape;459;p46"/>
              <p:cNvCxnSpPr/>
              <p:nvPr/>
            </p:nvCxnSpPr>
            <p:spPr>
              <a:xfrm>
                <a:off x="7608814" y="3819147"/>
                <a:ext cx="0" cy="507300"/>
              </a:xfrm>
              <a:prstGeom prst="straightConnector1">
                <a:avLst/>
              </a:prstGeom>
              <a:noFill/>
              <a:ln cap="flat" cmpd="sng" w="19050">
                <a:solidFill>
                  <a:schemeClr val="dk2"/>
                </a:solidFill>
                <a:prstDash val="dot"/>
                <a:round/>
                <a:headEnd len="med" w="med" type="none"/>
                <a:tailEnd len="med" w="med" type="none"/>
              </a:ln>
            </p:spPr>
          </p:cxnSp>
          <p:cxnSp>
            <p:nvCxnSpPr>
              <p:cNvPr id="460" name="Google Shape;460;p46"/>
              <p:cNvCxnSpPr/>
              <p:nvPr/>
            </p:nvCxnSpPr>
            <p:spPr>
              <a:xfrm>
                <a:off x="6989807" y="4374845"/>
                <a:ext cx="639300" cy="0"/>
              </a:xfrm>
              <a:prstGeom prst="straightConnector1">
                <a:avLst/>
              </a:prstGeom>
              <a:noFill/>
              <a:ln cap="flat" cmpd="sng" w="19050">
                <a:solidFill>
                  <a:schemeClr val="dk2"/>
                </a:solidFill>
                <a:prstDash val="dot"/>
                <a:round/>
                <a:headEnd len="med" w="med" type="none"/>
                <a:tailEnd len="med" w="med" type="none"/>
              </a:ln>
            </p:spPr>
          </p:cxnSp>
        </p:grpSp>
        <p:grpSp>
          <p:nvGrpSpPr>
            <p:cNvPr id="461" name="Google Shape;461;p46"/>
            <p:cNvGrpSpPr/>
            <p:nvPr/>
          </p:nvGrpSpPr>
          <p:grpSpPr>
            <a:xfrm flipH="1">
              <a:off x="1146734" y="3585835"/>
              <a:ext cx="954795" cy="555697"/>
              <a:chOff x="6989807" y="3819147"/>
              <a:chExt cx="639300" cy="555697"/>
            </a:xfrm>
          </p:grpSpPr>
          <p:cxnSp>
            <p:nvCxnSpPr>
              <p:cNvPr id="462" name="Google Shape;462;p46"/>
              <p:cNvCxnSpPr/>
              <p:nvPr/>
            </p:nvCxnSpPr>
            <p:spPr>
              <a:xfrm>
                <a:off x="7608814" y="3819147"/>
                <a:ext cx="0" cy="507300"/>
              </a:xfrm>
              <a:prstGeom prst="straightConnector1">
                <a:avLst/>
              </a:prstGeom>
              <a:noFill/>
              <a:ln cap="flat" cmpd="sng" w="19050">
                <a:solidFill>
                  <a:schemeClr val="dk2"/>
                </a:solidFill>
                <a:prstDash val="dot"/>
                <a:round/>
                <a:headEnd len="med" w="med" type="none"/>
                <a:tailEnd len="med" w="med" type="none"/>
              </a:ln>
            </p:spPr>
          </p:cxnSp>
          <p:cxnSp>
            <p:nvCxnSpPr>
              <p:cNvPr id="463" name="Google Shape;463;p46"/>
              <p:cNvCxnSpPr/>
              <p:nvPr/>
            </p:nvCxnSpPr>
            <p:spPr>
              <a:xfrm>
                <a:off x="6989807" y="4374845"/>
                <a:ext cx="639300" cy="0"/>
              </a:xfrm>
              <a:prstGeom prst="straightConnector1">
                <a:avLst/>
              </a:prstGeom>
              <a:noFill/>
              <a:ln cap="flat" cmpd="sng" w="19050">
                <a:solidFill>
                  <a:schemeClr val="dk2"/>
                </a:solidFill>
                <a:prstDash val="dot"/>
                <a:round/>
                <a:headEnd len="med" w="med" type="none"/>
                <a:tailEnd len="med" w="med"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5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7" name="Shape 467"/>
        <p:cNvGrpSpPr/>
        <p:nvPr/>
      </p:nvGrpSpPr>
      <p:grpSpPr>
        <a:xfrm>
          <a:off x="0" y="0"/>
          <a:ext cx="0" cy="0"/>
          <a:chOff x="0" y="0"/>
          <a:chExt cx="0" cy="0"/>
        </a:xfrm>
      </p:grpSpPr>
      <p:pic>
        <p:nvPicPr>
          <p:cNvPr id="468" name="Google Shape;468;p47"/>
          <p:cNvPicPr preferRelativeResize="0"/>
          <p:nvPr/>
        </p:nvPicPr>
        <p:blipFill>
          <a:blip r:embed="rId4">
            <a:alphaModFix/>
          </a:blip>
          <a:stretch>
            <a:fillRect/>
          </a:stretch>
        </p:blipFill>
        <p:spPr>
          <a:xfrm>
            <a:off x="364050" y="1944300"/>
            <a:ext cx="8415898" cy="10971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itterbit Theme ***">
  <a:themeElements>
    <a:clrScheme name="Simple Light">
      <a:dk1>
        <a:srgbClr val="1B3E51"/>
      </a:dk1>
      <a:lt1>
        <a:srgbClr val="FFFFFF"/>
      </a:lt1>
      <a:dk2>
        <a:srgbClr val="CFDDE5"/>
      </a:dk2>
      <a:lt2>
        <a:srgbClr val="EBF1F3"/>
      </a:lt2>
      <a:accent1>
        <a:srgbClr val="FF6529"/>
      </a:accent1>
      <a:accent2>
        <a:srgbClr val="7C97A2"/>
      </a:accent2>
      <a:accent3>
        <a:srgbClr val="F44414"/>
      </a:accent3>
      <a:accent4>
        <a:srgbClr val="8A8D8F"/>
      </a:accent4>
      <a:accent5>
        <a:srgbClr val="2B1B42"/>
      </a:accent5>
      <a:accent6>
        <a:srgbClr val="1D5066"/>
      </a:accent6>
      <a:hlink>
        <a:srgbClr val="F44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